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3" r:id="rId3"/>
    <p:sldId id="264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6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672" y="6498334"/>
            <a:ext cx="898583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1708" y="6458710"/>
            <a:ext cx="64007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5460" y="6402322"/>
            <a:ext cx="806195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317" y="6455791"/>
            <a:ext cx="956045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9279" y="6431278"/>
            <a:ext cx="798558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79919" y="6402322"/>
            <a:ext cx="585216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74152" y="6341362"/>
            <a:ext cx="669035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2900" y="124968"/>
            <a:ext cx="103521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75104" y="19810"/>
            <a:ext cx="7168895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82768" y="124967"/>
            <a:ext cx="3069463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7310" y="1866646"/>
            <a:ext cx="686937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63773" y="3513175"/>
            <a:ext cx="3616452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268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9230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9387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97470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8306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9130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5972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0294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2761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9153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8397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" y="0"/>
            <a:ext cx="907256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0217" y="581914"/>
            <a:ext cx="5584444" cy="72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1123" y="2589471"/>
            <a:ext cx="7921752" cy="2428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839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9" r="79" b="22977"/>
          <a:stretch/>
        </p:blipFill>
        <p:spPr>
          <a:xfrm>
            <a:off x="-7224" y="0"/>
            <a:ext cx="9143985" cy="3962400"/>
          </a:xfrm>
          <a:prstGeom prst="rect">
            <a:avLst/>
          </a:prstGeom>
        </p:spPr>
      </p:pic>
      <p:pic>
        <p:nvPicPr>
          <p:cNvPr id="2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C3D9BDF2-A654-9A9D-0620-2647D627E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9" t="81466" r="79" b="18"/>
          <a:stretch/>
        </p:blipFill>
        <p:spPr>
          <a:xfrm>
            <a:off x="15" y="5905500"/>
            <a:ext cx="9143985" cy="9525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2D469E5D-D220-50CC-C611-EDBB89A20F67}"/>
              </a:ext>
            </a:extLst>
          </p:cNvPr>
          <p:cNvSpPr txBox="1">
            <a:spLocks/>
          </p:cNvSpPr>
          <p:nvPr/>
        </p:nvSpPr>
        <p:spPr>
          <a:xfrm>
            <a:off x="1066800" y="4221227"/>
            <a:ext cx="6869379" cy="57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ATLETISMO</a:t>
            </a:r>
            <a:r>
              <a:rPr kumimoji="0" lang="pt-PT" sz="3600" b="1" i="0" u="none" strike="noStrike" kern="0" cap="none" spc="-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pt-PT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NO</a:t>
            </a:r>
            <a:r>
              <a:rPr kumimoji="0" lang="pt-PT" sz="3600" b="1" i="0" u="none" strike="noStrike" kern="0" cap="none" spc="-10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pt-PT" sz="3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DESPORTO</a:t>
            </a:r>
            <a:r>
              <a:rPr kumimoji="0" lang="pt-PT" sz="3600" b="1" i="0" u="none" strike="noStrike" kern="0" cap="none" spc="-10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pt-PT" sz="3600" b="1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ESCOLAR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88DBE3B-3B74-2E20-2408-628FD2F87E6B}"/>
              </a:ext>
            </a:extLst>
          </p:cNvPr>
          <p:cNvSpPr txBox="1"/>
          <p:nvPr/>
        </p:nvSpPr>
        <p:spPr>
          <a:xfrm>
            <a:off x="1676400" y="4761293"/>
            <a:ext cx="59156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INICIAÇÃO</a:t>
            </a: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AO</a:t>
            </a:r>
            <a:r>
              <a:rPr sz="32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TREINO</a:t>
            </a:r>
            <a:r>
              <a:rPr sz="3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DESPORTIVO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5" y="858211"/>
            <a:ext cx="9143985" cy="5142539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6F562E12-4F97-D766-5534-7DCE797E68D3}"/>
              </a:ext>
            </a:extLst>
          </p:cNvPr>
          <p:cNvSpPr txBox="1">
            <a:spLocks/>
          </p:cNvSpPr>
          <p:nvPr/>
        </p:nvSpPr>
        <p:spPr>
          <a:xfrm>
            <a:off x="955548" y="3371088"/>
            <a:ext cx="3616452" cy="56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30250" marR="5080" indent="-718185">
              <a:lnSpc>
                <a:spcPct val="120000"/>
              </a:lnSpc>
              <a:spcBef>
                <a:spcPts val="100"/>
              </a:spcBef>
            </a:pPr>
            <a:r>
              <a:rPr lang="pt-PT" sz="3200" dirty="0">
                <a:solidFill>
                  <a:schemeClr val="bg1"/>
                </a:solidFill>
                <a:latin typeface="Calibri"/>
                <a:cs typeface="Calibri"/>
              </a:rPr>
              <a:t>Corrida</a:t>
            </a:r>
            <a:r>
              <a:rPr lang="pt-PT" sz="32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PT" sz="32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pt-PT" sz="32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PT" sz="3200" dirty="0">
                <a:solidFill>
                  <a:schemeClr val="bg1"/>
                </a:solidFill>
                <a:latin typeface="Calibri"/>
                <a:cs typeface="Calibri"/>
              </a:rPr>
              <a:t>Barreiras</a:t>
            </a:r>
            <a:r>
              <a:rPr lang="pt-PT" sz="32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PT" sz="3200" spc="-5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endParaRPr lang="pt-PT"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2227" y="431291"/>
            <a:ext cx="6800088" cy="9311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186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5"/>
              </a:spcBef>
            </a:pPr>
            <a:r>
              <a:rPr dirty="0"/>
              <a:t>O</a:t>
            </a:r>
            <a:r>
              <a:rPr spc="-5" dirty="0"/>
              <a:t> </a:t>
            </a:r>
            <a:r>
              <a:rPr dirty="0"/>
              <a:t>Ensino</a:t>
            </a:r>
            <a:r>
              <a:rPr spc="-2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Corrida</a:t>
            </a:r>
            <a:r>
              <a:rPr spc="-20" dirty="0"/>
              <a:t> </a:t>
            </a:r>
            <a:r>
              <a:rPr dirty="0"/>
              <a:t>de</a:t>
            </a:r>
            <a:r>
              <a:rPr spc="-10" dirty="0"/>
              <a:t> Barreiras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62711" y="1720595"/>
            <a:ext cx="571500" cy="571500"/>
            <a:chOff x="362711" y="1720595"/>
            <a:chExt cx="571500" cy="571500"/>
          </a:xfrm>
        </p:grpSpPr>
        <p:sp>
          <p:nvSpPr>
            <p:cNvPr id="5" name="object 5"/>
            <p:cNvSpPr/>
            <p:nvPr/>
          </p:nvSpPr>
          <p:spPr>
            <a:xfrm>
              <a:off x="381761" y="1739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20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1" y="1739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79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20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4474" y="1757552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2711" y="2482595"/>
            <a:ext cx="571500" cy="571500"/>
            <a:chOff x="362711" y="2482595"/>
            <a:chExt cx="571500" cy="571500"/>
          </a:xfrm>
        </p:grpSpPr>
        <p:sp>
          <p:nvSpPr>
            <p:cNvPr id="9" name="object 9"/>
            <p:cNvSpPr/>
            <p:nvPr/>
          </p:nvSpPr>
          <p:spPr>
            <a:xfrm>
              <a:off x="381761" y="2501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20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761" y="2501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79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20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4474" y="2519933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2711" y="3244595"/>
            <a:ext cx="571500" cy="571500"/>
            <a:chOff x="362711" y="3244595"/>
            <a:chExt cx="571500" cy="571500"/>
          </a:xfrm>
        </p:grpSpPr>
        <p:sp>
          <p:nvSpPr>
            <p:cNvPr id="13" name="object 13"/>
            <p:cNvSpPr/>
            <p:nvPr/>
          </p:nvSpPr>
          <p:spPr>
            <a:xfrm>
              <a:off x="381761" y="3263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19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399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1761" y="3263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79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399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19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4474" y="3281629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2711" y="4006596"/>
            <a:ext cx="571500" cy="571500"/>
            <a:chOff x="362711" y="4006596"/>
            <a:chExt cx="571500" cy="571500"/>
          </a:xfrm>
        </p:grpSpPr>
        <p:sp>
          <p:nvSpPr>
            <p:cNvPr id="17" name="object 17"/>
            <p:cNvSpPr/>
            <p:nvPr/>
          </p:nvSpPr>
          <p:spPr>
            <a:xfrm>
              <a:off x="381761" y="402564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699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19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399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699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80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761" y="402564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699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80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699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399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19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69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4474" y="4044188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9995" y="1797557"/>
            <a:ext cx="6592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tarefas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proporcionar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situações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ritmo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velocidade.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5844" y="3333114"/>
            <a:ext cx="6263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Adaptar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altura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barreiras às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capacidades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atleta.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4612" y="4080764"/>
            <a:ext cx="5754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Treinar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transposição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ambas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pernas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(iniciação).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4508" y="2556510"/>
            <a:ext cx="4984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Dar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muita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atenção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Fundamentos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corrida.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9573" y="4728717"/>
            <a:ext cx="4348480" cy="1637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1105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Correr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Rápido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695960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“É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divertido”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Calibri"/>
              <a:cs typeface="Calibri"/>
            </a:endParaRPr>
          </a:p>
          <a:p>
            <a:pPr marL="984885" marR="5080" indent="-972819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“É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um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desafio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muito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rico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ponto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vista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desenvolvimento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motor”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5225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MODELO</a:t>
            </a:r>
            <a:r>
              <a:rPr sz="1800" spc="-55" dirty="0"/>
              <a:t> </a:t>
            </a:r>
            <a:r>
              <a:rPr sz="1800" spc="-10" dirty="0"/>
              <a:t>TÉCNICO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352" y="1103375"/>
            <a:ext cx="7179564" cy="6537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18994" y="1345514"/>
            <a:ext cx="3550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Partida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Aceleração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até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á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1ª</a:t>
            </a:r>
            <a:r>
              <a:rPr sz="1800" b="1" spc="-10" dirty="0">
                <a:latin typeface="Calibri"/>
                <a:cs typeface="Calibri"/>
              </a:rPr>
              <a:t> barreira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1123" y="2589471"/>
            <a:ext cx="7880984" cy="2428875"/>
            <a:chOff x="611123" y="2589471"/>
            <a:chExt cx="7880984" cy="2428875"/>
          </a:xfrm>
        </p:grpSpPr>
        <p:sp>
          <p:nvSpPr>
            <p:cNvPr id="6" name="object 6"/>
            <p:cNvSpPr/>
            <p:nvPr/>
          </p:nvSpPr>
          <p:spPr>
            <a:xfrm>
              <a:off x="611123" y="2589471"/>
              <a:ext cx="7880984" cy="2428875"/>
            </a:xfrm>
            <a:custGeom>
              <a:avLst/>
              <a:gdLst/>
              <a:ahLst/>
              <a:cxnLst/>
              <a:rect l="l" t="t" r="r" b="b"/>
              <a:pathLst>
                <a:path w="7880984" h="2428875">
                  <a:moveTo>
                    <a:pt x="7880521" y="0"/>
                  </a:moveTo>
                  <a:lnTo>
                    <a:pt x="0" y="0"/>
                  </a:lnTo>
                  <a:lnTo>
                    <a:pt x="0" y="2428687"/>
                  </a:lnTo>
                  <a:lnTo>
                    <a:pt x="7880521" y="2428687"/>
                  </a:lnTo>
                  <a:lnTo>
                    <a:pt x="7880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597" y="2651235"/>
              <a:ext cx="7611066" cy="192132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1123" y="2589471"/>
            <a:ext cx="7880984" cy="2428875"/>
          </a:xfrm>
          <a:prstGeom prst="rect">
            <a:avLst/>
          </a:prstGeom>
          <a:ln w="125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135890">
              <a:lnSpc>
                <a:spcPct val="100000"/>
              </a:lnSpc>
              <a:spcBef>
                <a:spcPts val="5"/>
              </a:spcBef>
            </a:pPr>
            <a:r>
              <a:rPr sz="1450" b="1" spc="120" dirty="0">
                <a:latin typeface="Times New Roman"/>
                <a:cs typeface="Times New Roman"/>
              </a:rPr>
              <a:t>Aproximação</a:t>
            </a:r>
            <a:r>
              <a:rPr sz="1450" b="1" spc="40" dirty="0">
                <a:latin typeface="Times New Roman"/>
                <a:cs typeface="Times New Roman"/>
              </a:rPr>
              <a:t> </a:t>
            </a:r>
            <a:r>
              <a:rPr sz="1450" b="1" spc="114" dirty="0">
                <a:latin typeface="Times New Roman"/>
                <a:cs typeface="Times New Roman"/>
              </a:rPr>
              <a:t>–</a:t>
            </a:r>
            <a:r>
              <a:rPr sz="1450" b="1" spc="70" dirty="0">
                <a:latin typeface="Times New Roman"/>
                <a:cs typeface="Times New Roman"/>
              </a:rPr>
              <a:t> </a:t>
            </a:r>
            <a:r>
              <a:rPr sz="1450" b="1" spc="114" dirty="0">
                <a:latin typeface="Times New Roman"/>
                <a:cs typeface="Times New Roman"/>
              </a:rPr>
              <a:t>8</a:t>
            </a:r>
            <a:r>
              <a:rPr sz="1450" b="1" spc="100" dirty="0">
                <a:latin typeface="Times New Roman"/>
                <a:cs typeface="Times New Roman"/>
              </a:rPr>
              <a:t> </a:t>
            </a:r>
            <a:r>
              <a:rPr sz="1450" b="1" spc="95" dirty="0">
                <a:latin typeface="Times New Roman"/>
                <a:cs typeface="Times New Roman"/>
              </a:rPr>
              <a:t>passos</a:t>
            </a:r>
            <a:r>
              <a:rPr sz="1450" b="1" spc="80" dirty="0">
                <a:latin typeface="Times New Roman"/>
                <a:cs typeface="Times New Roman"/>
              </a:rPr>
              <a:t> </a:t>
            </a:r>
            <a:r>
              <a:rPr sz="1450" b="1" spc="100" dirty="0">
                <a:latin typeface="Times New Roman"/>
                <a:cs typeface="Times New Roman"/>
              </a:rPr>
              <a:t>da partida</a:t>
            </a:r>
            <a:r>
              <a:rPr sz="1450" b="1" spc="65" dirty="0">
                <a:latin typeface="Times New Roman"/>
                <a:cs typeface="Times New Roman"/>
              </a:rPr>
              <a:t> </a:t>
            </a:r>
            <a:r>
              <a:rPr sz="1450" b="1" spc="100" dirty="0">
                <a:latin typeface="Times New Roman"/>
                <a:cs typeface="Times New Roman"/>
              </a:rPr>
              <a:t>até</a:t>
            </a:r>
            <a:r>
              <a:rPr sz="1450" b="1" spc="80" dirty="0">
                <a:latin typeface="Times New Roman"/>
                <a:cs typeface="Times New Roman"/>
              </a:rPr>
              <a:t> </a:t>
            </a:r>
            <a:r>
              <a:rPr sz="1450" b="1" spc="114" dirty="0">
                <a:latin typeface="Times New Roman"/>
                <a:cs typeface="Times New Roman"/>
              </a:rPr>
              <a:t>à</a:t>
            </a:r>
            <a:r>
              <a:rPr sz="1450" b="1" spc="70" dirty="0">
                <a:latin typeface="Times New Roman"/>
                <a:cs typeface="Times New Roman"/>
              </a:rPr>
              <a:t> </a:t>
            </a:r>
            <a:r>
              <a:rPr sz="1450" b="1" spc="90" dirty="0">
                <a:latin typeface="Times New Roman"/>
                <a:cs typeface="Times New Roman"/>
              </a:rPr>
              <a:t>1ª</a:t>
            </a:r>
            <a:r>
              <a:rPr sz="1450" b="1" spc="100" dirty="0">
                <a:latin typeface="Times New Roman"/>
                <a:cs typeface="Times New Roman"/>
              </a:rPr>
              <a:t> </a:t>
            </a:r>
            <a:r>
              <a:rPr sz="1450" b="1" spc="90" dirty="0">
                <a:latin typeface="Times New Roman"/>
                <a:cs typeface="Times New Roman"/>
              </a:rPr>
              <a:t>barreira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8630" y="1384011"/>
            <a:ext cx="8392160" cy="2679065"/>
            <a:chOff x="504673" y="1076921"/>
            <a:chExt cx="8392160" cy="2679065"/>
          </a:xfrm>
        </p:grpSpPr>
        <p:sp>
          <p:nvSpPr>
            <p:cNvPr id="3" name="object 3"/>
            <p:cNvSpPr/>
            <p:nvPr/>
          </p:nvSpPr>
          <p:spPr>
            <a:xfrm>
              <a:off x="509753" y="1082001"/>
              <a:ext cx="8382000" cy="2668905"/>
            </a:xfrm>
            <a:custGeom>
              <a:avLst/>
              <a:gdLst/>
              <a:ahLst/>
              <a:cxnLst/>
              <a:rect l="l" t="t" r="r" b="b"/>
              <a:pathLst>
                <a:path w="8382000" h="2668904">
                  <a:moveTo>
                    <a:pt x="8381712" y="0"/>
                  </a:moveTo>
                  <a:lnTo>
                    <a:pt x="0" y="0"/>
                  </a:lnTo>
                  <a:lnTo>
                    <a:pt x="0" y="2668488"/>
                  </a:lnTo>
                  <a:lnTo>
                    <a:pt x="8381712" y="2668488"/>
                  </a:lnTo>
                  <a:lnTo>
                    <a:pt x="8381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9753" y="1082001"/>
              <a:ext cx="8382000" cy="2668905"/>
            </a:xfrm>
            <a:custGeom>
              <a:avLst/>
              <a:gdLst/>
              <a:ahLst/>
              <a:cxnLst/>
              <a:rect l="l" t="t" r="r" b="b"/>
              <a:pathLst>
                <a:path w="8382000" h="2668904">
                  <a:moveTo>
                    <a:pt x="0" y="2668488"/>
                  </a:moveTo>
                  <a:lnTo>
                    <a:pt x="8381712" y="2668488"/>
                  </a:lnTo>
                  <a:lnTo>
                    <a:pt x="8381712" y="0"/>
                  </a:lnTo>
                  <a:lnTo>
                    <a:pt x="0" y="0"/>
                  </a:lnTo>
                  <a:lnTo>
                    <a:pt x="0" y="2668488"/>
                  </a:lnTo>
                  <a:close/>
                </a:path>
              </a:pathLst>
            </a:custGeom>
            <a:ln w="100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312" y="1589432"/>
              <a:ext cx="8256961" cy="167407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29469" y="3429828"/>
            <a:ext cx="1173480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0"/>
              </a:lnSpc>
            </a:pPr>
            <a:r>
              <a:rPr sz="1450" b="1" spc="190" dirty="0">
                <a:latin typeface="Times New Roman"/>
                <a:cs typeface="Times New Roman"/>
              </a:rPr>
              <a:t>CHAMADA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0" y="3507886"/>
            <a:ext cx="1791700" cy="2366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b="1" spc="165" dirty="0">
                <a:latin typeface="Times New Roman"/>
                <a:cs typeface="Times New Roman"/>
              </a:rPr>
              <a:t>TRANSPOSIÇÃO</a:t>
            </a:r>
            <a:endParaRPr sz="14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08545" y="3470288"/>
            <a:ext cx="1261745" cy="248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b="1" spc="175" dirty="0">
                <a:latin typeface="Times New Roman"/>
                <a:cs typeface="Times New Roman"/>
              </a:rPr>
              <a:t>RECEPÇÃO</a:t>
            </a:r>
            <a:endParaRPr sz="14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293" y="4075187"/>
            <a:ext cx="693166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transposição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barreiras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divide-se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três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fases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lang="pt-PT" sz="18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IMPULSÂO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TRANSPOSIÇÃO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RECEPÇÃO.</a:t>
            </a: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Características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Técnicas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Transposição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das</a:t>
            </a:r>
            <a:r>
              <a:rPr sz="18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Barreiras:</a:t>
            </a:r>
            <a:endParaRPr sz="1800" dirty="0">
              <a:latin typeface="Calibri"/>
              <a:cs typeface="Calibri"/>
            </a:endParaRPr>
          </a:p>
          <a:p>
            <a:pPr marL="179705" indent="-167005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179705" algn="l"/>
              </a:tabLst>
            </a:pPr>
            <a:r>
              <a:rPr sz="1800" dirty="0">
                <a:latin typeface="Calibri"/>
                <a:cs typeface="Calibri"/>
              </a:rPr>
              <a:t>–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Impulsão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rápida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pelo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terço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anterior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pé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“grifée”.</a:t>
            </a:r>
            <a:endParaRPr sz="1800" dirty="0">
              <a:latin typeface="Calibri"/>
              <a:cs typeface="Calibri"/>
            </a:endParaRPr>
          </a:p>
          <a:p>
            <a:pPr marL="179705" indent="-167005">
              <a:lnSpc>
                <a:spcPct val="100000"/>
              </a:lnSpc>
              <a:buAutoNum type="arabicPlain"/>
              <a:tabLst>
                <a:tab pos="179705" algn="l"/>
              </a:tabLst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Extensão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completa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 perna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impulsão.</a:t>
            </a:r>
            <a:endParaRPr sz="1800" dirty="0">
              <a:latin typeface="Calibri"/>
              <a:cs typeface="Calibri"/>
            </a:endParaRPr>
          </a:p>
          <a:p>
            <a:pPr marL="12700" marR="1945639" indent="167005">
              <a:lnSpc>
                <a:spcPct val="100000"/>
              </a:lnSpc>
              <a:buAutoNum type="arabicPlain"/>
              <a:tabLst>
                <a:tab pos="179705" algn="l"/>
              </a:tabLst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Movimento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circular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ataque </a:t>
            </a:r>
            <a:r>
              <a:rPr sz="1800" dirty="0">
                <a:latin typeface="Calibri"/>
                <a:cs typeface="Calibri"/>
              </a:rPr>
              <a:t>“</a:t>
            </a:r>
            <a:r>
              <a:rPr sz="1800" b="1" i="1" dirty="0">
                <a:latin typeface="Calibri"/>
                <a:cs typeface="Calibri"/>
              </a:rPr>
              <a:t>envolvendo</a:t>
            </a:r>
            <a:r>
              <a:rPr sz="1800" dirty="0">
                <a:latin typeface="Calibri"/>
                <a:cs typeface="Calibri"/>
              </a:rPr>
              <a:t>”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barreira.</a:t>
            </a:r>
            <a:endParaRPr sz="1800" dirty="0">
              <a:latin typeface="Calibri"/>
              <a:cs typeface="Calibri"/>
            </a:endParaRPr>
          </a:p>
          <a:p>
            <a:pPr marL="179705" indent="-167005">
              <a:lnSpc>
                <a:spcPct val="100000"/>
              </a:lnSpc>
              <a:buAutoNum type="arabicPlain"/>
              <a:tabLst>
                <a:tab pos="179705" algn="l"/>
              </a:tabLst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Recuperação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rápida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impulsão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em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movimento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contínuo.</a:t>
            </a:r>
            <a:endParaRPr sz="1800" dirty="0">
              <a:latin typeface="Calibri"/>
              <a:cs typeface="Calibri"/>
            </a:endParaRPr>
          </a:p>
          <a:p>
            <a:pPr marL="179705" indent="-167005">
              <a:lnSpc>
                <a:spcPct val="100000"/>
              </a:lnSpc>
              <a:buAutoNum type="arabicPlain" startAt="5"/>
              <a:tabLst>
                <a:tab pos="179705" algn="l"/>
              </a:tabLst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Recepção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sólida,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alta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quebra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ritmo.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13123" y="304927"/>
            <a:ext cx="1760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MODELO</a:t>
            </a:r>
            <a:r>
              <a:rPr sz="1800" spc="-55" dirty="0"/>
              <a:t> </a:t>
            </a:r>
            <a:r>
              <a:rPr sz="1800" spc="-10" dirty="0"/>
              <a:t>TÉCNICO</a:t>
            </a:r>
            <a:endParaRPr sz="1800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385" y="557295"/>
            <a:ext cx="7179564" cy="65379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722907" y="828978"/>
            <a:ext cx="4140651" cy="179536"/>
          </a:xfrm>
          <a:prstGeom prst="rect">
            <a:avLst/>
          </a:prstGeom>
          <a:solidFill>
            <a:srgbClr val="FFFFFF"/>
          </a:solidFill>
          <a:ln w="992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845">
              <a:lnSpc>
                <a:spcPts val="1410"/>
              </a:lnSpc>
            </a:pPr>
            <a:r>
              <a:rPr lang="pt-PT" sz="2175" baseline="-26819" dirty="0">
                <a:latin typeface="Times New Roman"/>
                <a:cs typeface="Times New Roman"/>
              </a:rPr>
              <a:t>TRANSPOSIÇÃO DE BARREIRAS</a:t>
            </a:r>
            <a:endParaRPr sz="2175" baseline="-26819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9495" y="3366515"/>
            <a:ext cx="1297305" cy="307975"/>
          </a:xfrm>
          <a:custGeom>
            <a:avLst/>
            <a:gdLst/>
            <a:ahLst/>
            <a:cxnLst/>
            <a:rect l="l" t="t" r="r" b="b"/>
            <a:pathLst>
              <a:path w="1297305" h="307975">
                <a:moveTo>
                  <a:pt x="1296924" y="0"/>
                </a:moveTo>
                <a:lnTo>
                  <a:pt x="0" y="0"/>
                </a:lnTo>
                <a:lnTo>
                  <a:pt x="0" y="307848"/>
                </a:lnTo>
                <a:lnTo>
                  <a:pt x="1296924" y="307848"/>
                </a:lnTo>
                <a:lnTo>
                  <a:pt x="1296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8103" y="3483384"/>
            <a:ext cx="8216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IMPULSÃO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" y="527304"/>
            <a:ext cx="7109459" cy="9311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13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</a:t>
            </a:r>
            <a:r>
              <a:rPr spc="-20" dirty="0"/>
              <a:t> </a:t>
            </a:r>
            <a:r>
              <a:rPr dirty="0"/>
              <a:t>Ensino</a:t>
            </a:r>
            <a:r>
              <a:rPr spc="-25" dirty="0"/>
              <a:t> </a:t>
            </a:r>
            <a:r>
              <a:rPr dirty="0"/>
              <a:t>da</a:t>
            </a:r>
            <a:r>
              <a:rPr spc="-5" dirty="0"/>
              <a:t> </a:t>
            </a:r>
            <a:r>
              <a:rPr dirty="0"/>
              <a:t>Corrida</a:t>
            </a:r>
            <a:r>
              <a:rPr spc="-2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Barreiras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411467" y="1911095"/>
            <a:ext cx="2680970" cy="1333500"/>
            <a:chOff x="6411467" y="1911095"/>
            <a:chExt cx="2680970" cy="1333500"/>
          </a:xfrm>
        </p:grpSpPr>
        <p:sp>
          <p:nvSpPr>
            <p:cNvPr id="5" name="object 5"/>
            <p:cNvSpPr/>
            <p:nvPr/>
          </p:nvSpPr>
          <p:spPr>
            <a:xfrm>
              <a:off x="6430517" y="1930145"/>
              <a:ext cx="2642870" cy="1295400"/>
            </a:xfrm>
            <a:custGeom>
              <a:avLst/>
              <a:gdLst/>
              <a:ahLst/>
              <a:cxnLst/>
              <a:rect l="l" t="t" r="r" b="b"/>
              <a:pathLst>
                <a:path w="2642870" h="1295400">
                  <a:moveTo>
                    <a:pt x="1321308" y="0"/>
                  </a:moveTo>
                  <a:lnTo>
                    <a:pt x="1257289" y="746"/>
                  </a:lnTo>
                  <a:lnTo>
                    <a:pt x="1194056" y="2964"/>
                  </a:lnTo>
                  <a:lnTo>
                    <a:pt x="1131679" y="6619"/>
                  </a:lnTo>
                  <a:lnTo>
                    <a:pt x="1070227" y="11677"/>
                  </a:lnTo>
                  <a:lnTo>
                    <a:pt x="1009769" y="18104"/>
                  </a:lnTo>
                  <a:lnTo>
                    <a:pt x="950374" y="25867"/>
                  </a:lnTo>
                  <a:lnTo>
                    <a:pt x="892112" y="34931"/>
                  </a:lnTo>
                  <a:lnTo>
                    <a:pt x="835051" y="45262"/>
                  </a:lnTo>
                  <a:lnTo>
                    <a:pt x="779262" y="56827"/>
                  </a:lnTo>
                  <a:lnTo>
                    <a:pt x="724812" y="69592"/>
                  </a:lnTo>
                  <a:lnTo>
                    <a:pt x="671771" y="83523"/>
                  </a:lnTo>
                  <a:lnTo>
                    <a:pt x="620209" y="98586"/>
                  </a:lnTo>
                  <a:lnTo>
                    <a:pt x="570195" y="114746"/>
                  </a:lnTo>
                  <a:lnTo>
                    <a:pt x="521798" y="131971"/>
                  </a:lnTo>
                  <a:lnTo>
                    <a:pt x="475087" y="150225"/>
                  </a:lnTo>
                  <a:lnTo>
                    <a:pt x="430131" y="169476"/>
                  </a:lnTo>
                  <a:lnTo>
                    <a:pt x="387000" y="189690"/>
                  </a:lnTo>
                  <a:lnTo>
                    <a:pt x="345763" y="210832"/>
                  </a:lnTo>
                  <a:lnTo>
                    <a:pt x="306489" y="232868"/>
                  </a:lnTo>
                  <a:lnTo>
                    <a:pt x="269247" y="255765"/>
                  </a:lnTo>
                  <a:lnTo>
                    <a:pt x="234106" y="279489"/>
                  </a:lnTo>
                  <a:lnTo>
                    <a:pt x="201136" y="304005"/>
                  </a:lnTo>
                  <a:lnTo>
                    <a:pt x="170406" y="329281"/>
                  </a:lnTo>
                  <a:lnTo>
                    <a:pt x="141985" y="355281"/>
                  </a:lnTo>
                  <a:lnTo>
                    <a:pt x="92347" y="409321"/>
                  </a:lnTo>
                  <a:lnTo>
                    <a:pt x="52775" y="465854"/>
                  </a:lnTo>
                  <a:lnTo>
                    <a:pt x="23825" y="524609"/>
                  </a:lnTo>
                  <a:lnTo>
                    <a:pt x="6048" y="585315"/>
                  </a:lnTo>
                  <a:lnTo>
                    <a:pt x="0" y="647700"/>
                  </a:lnTo>
                  <a:lnTo>
                    <a:pt x="1523" y="679085"/>
                  </a:lnTo>
                  <a:lnTo>
                    <a:pt x="13505" y="740664"/>
                  </a:lnTo>
                  <a:lnTo>
                    <a:pt x="36938" y="800428"/>
                  </a:lnTo>
                  <a:lnTo>
                    <a:pt x="71268" y="858106"/>
                  </a:lnTo>
                  <a:lnTo>
                    <a:pt x="115942" y="913426"/>
                  </a:lnTo>
                  <a:lnTo>
                    <a:pt x="170406" y="966118"/>
                  </a:lnTo>
                  <a:lnTo>
                    <a:pt x="201136" y="991394"/>
                  </a:lnTo>
                  <a:lnTo>
                    <a:pt x="234106" y="1015910"/>
                  </a:lnTo>
                  <a:lnTo>
                    <a:pt x="269247" y="1039634"/>
                  </a:lnTo>
                  <a:lnTo>
                    <a:pt x="306489" y="1062531"/>
                  </a:lnTo>
                  <a:lnTo>
                    <a:pt x="345763" y="1084567"/>
                  </a:lnTo>
                  <a:lnTo>
                    <a:pt x="387000" y="1105709"/>
                  </a:lnTo>
                  <a:lnTo>
                    <a:pt x="430131" y="1125923"/>
                  </a:lnTo>
                  <a:lnTo>
                    <a:pt x="475087" y="1145174"/>
                  </a:lnTo>
                  <a:lnTo>
                    <a:pt x="521798" y="1163428"/>
                  </a:lnTo>
                  <a:lnTo>
                    <a:pt x="570195" y="1180653"/>
                  </a:lnTo>
                  <a:lnTo>
                    <a:pt x="620209" y="1196813"/>
                  </a:lnTo>
                  <a:lnTo>
                    <a:pt x="671771" y="1211876"/>
                  </a:lnTo>
                  <a:lnTo>
                    <a:pt x="724812" y="1225807"/>
                  </a:lnTo>
                  <a:lnTo>
                    <a:pt x="779262" y="1238572"/>
                  </a:lnTo>
                  <a:lnTo>
                    <a:pt x="835051" y="1250137"/>
                  </a:lnTo>
                  <a:lnTo>
                    <a:pt x="892112" y="1260468"/>
                  </a:lnTo>
                  <a:lnTo>
                    <a:pt x="950374" y="1269532"/>
                  </a:lnTo>
                  <a:lnTo>
                    <a:pt x="1009769" y="1277295"/>
                  </a:lnTo>
                  <a:lnTo>
                    <a:pt x="1070227" y="1283722"/>
                  </a:lnTo>
                  <a:lnTo>
                    <a:pt x="1131679" y="1288780"/>
                  </a:lnTo>
                  <a:lnTo>
                    <a:pt x="1194056" y="1292435"/>
                  </a:lnTo>
                  <a:lnTo>
                    <a:pt x="1257289" y="1294653"/>
                  </a:lnTo>
                  <a:lnTo>
                    <a:pt x="1321308" y="1295400"/>
                  </a:lnTo>
                  <a:lnTo>
                    <a:pt x="1385326" y="1294653"/>
                  </a:lnTo>
                  <a:lnTo>
                    <a:pt x="1448559" y="1292435"/>
                  </a:lnTo>
                  <a:lnTo>
                    <a:pt x="1510936" y="1288780"/>
                  </a:lnTo>
                  <a:lnTo>
                    <a:pt x="1572388" y="1283722"/>
                  </a:lnTo>
                  <a:lnTo>
                    <a:pt x="1632846" y="1277295"/>
                  </a:lnTo>
                  <a:lnTo>
                    <a:pt x="1692241" y="1269532"/>
                  </a:lnTo>
                  <a:lnTo>
                    <a:pt x="1750503" y="1260468"/>
                  </a:lnTo>
                  <a:lnTo>
                    <a:pt x="1807564" y="1250137"/>
                  </a:lnTo>
                  <a:lnTo>
                    <a:pt x="1863353" y="1238572"/>
                  </a:lnTo>
                  <a:lnTo>
                    <a:pt x="1917803" y="1225807"/>
                  </a:lnTo>
                  <a:lnTo>
                    <a:pt x="1970844" y="1211876"/>
                  </a:lnTo>
                  <a:lnTo>
                    <a:pt x="2022406" y="1196813"/>
                  </a:lnTo>
                  <a:lnTo>
                    <a:pt x="2072420" y="1180653"/>
                  </a:lnTo>
                  <a:lnTo>
                    <a:pt x="2120817" y="1163428"/>
                  </a:lnTo>
                  <a:lnTo>
                    <a:pt x="2167528" y="1145174"/>
                  </a:lnTo>
                  <a:lnTo>
                    <a:pt x="2212484" y="1125923"/>
                  </a:lnTo>
                  <a:lnTo>
                    <a:pt x="2255615" y="1105709"/>
                  </a:lnTo>
                  <a:lnTo>
                    <a:pt x="2296852" y="1084567"/>
                  </a:lnTo>
                  <a:lnTo>
                    <a:pt x="2336126" y="1062531"/>
                  </a:lnTo>
                  <a:lnTo>
                    <a:pt x="2373368" y="1039634"/>
                  </a:lnTo>
                  <a:lnTo>
                    <a:pt x="2408509" y="1015910"/>
                  </a:lnTo>
                  <a:lnTo>
                    <a:pt x="2441479" y="991394"/>
                  </a:lnTo>
                  <a:lnTo>
                    <a:pt x="2472209" y="966118"/>
                  </a:lnTo>
                  <a:lnTo>
                    <a:pt x="2500630" y="940118"/>
                  </a:lnTo>
                  <a:lnTo>
                    <a:pt x="2550268" y="886078"/>
                  </a:lnTo>
                  <a:lnTo>
                    <a:pt x="2589840" y="829545"/>
                  </a:lnTo>
                  <a:lnTo>
                    <a:pt x="2618790" y="770790"/>
                  </a:lnTo>
                  <a:lnTo>
                    <a:pt x="2636567" y="710084"/>
                  </a:lnTo>
                  <a:lnTo>
                    <a:pt x="2642616" y="647700"/>
                  </a:lnTo>
                  <a:lnTo>
                    <a:pt x="2641092" y="616314"/>
                  </a:lnTo>
                  <a:lnTo>
                    <a:pt x="2629110" y="554735"/>
                  </a:lnTo>
                  <a:lnTo>
                    <a:pt x="2605677" y="494971"/>
                  </a:lnTo>
                  <a:lnTo>
                    <a:pt x="2571347" y="437293"/>
                  </a:lnTo>
                  <a:lnTo>
                    <a:pt x="2526673" y="381973"/>
                  </a:lnTo>
                  <a:lnTo>
                    <a:pt x="2472209" y="329281"/>
                  </a:lnTo>
                  <a:lnTo>
                    <a:pt x="2441479" y="304005"/>
                  </a:lnTo>
                  <a:lnTo>
                    <a:pt x="2408509" y="279489"/>
                  </a:lnTo>
                  <a:lnTo>
                    <a:pt x="2373368" y="255765"/>
                  </a:lnTo>
                  <a:lnTo>
                    <a:pt x="2336126" y="232868"/>
                  </a:lnTo>
                  <a:lnTo>
                    <a:pt x="2296852" y="210832"/>
                  </a:lnTo>
                  <a:lnTo>
                    <a:pt x="2255615" y="189690"/>
                  </a:lnTo>
                  <a:lnTo>
                    <a:pt x="2212484" y="169476"/>
                  </a:lnTo>
                  <a:lnTo>
                    <a:pt x="2167528" y="150225"/>
                  </a:lnTo>
                  <a:lnTo>
                    <a:pt x="2120817" y="131971"/>
                  </a:lnTo>
                  <a:lnTo>
                    <a:pt x="2072420" y="114746"/>
                  </a:lnTo>
                  <a:lnTo>
                    <a:pt x="2022406" y="98586"/>
                  </a:lnTo>
                  <a:lnTo>
                    <a:pt x="1970844" y="83523"/>
                  </a:lnTo>
                  <a:lnTo>
                    <a:pt x="1917803" y="69592"/>
                  </a:lnTo>
                  <a:lnTo>
                    <a:pt x="1863353" y="56827"/>
                  </a:lnTo>
                  <a:lnTo>
                    <a:pt x="1807564" y="45262"/>
                  </a:lnTo>
                  <a:lnTo>
                    <a:pt x="1750503" y="34931"/>
                  </a:lnTo>
                  <a:lnTo>
                    <a:pt x="1692241" y="25867"/>
                  </a:lnTo>
                  <a:lnTo>
                    <a:pt x="1632846" y="18104"/>
                  </a:lnTo>
                  <a:lnTo>
                    <a:pt x="1572388" y="11677"/>
                  </a:lnTo>
                  <a:lnTo>
                    <a:pt x="1510936" y="6619"/>
                  </a:lnTo>
                  <a:lnTo>
                    <a:pt x="1448559" y="2964"/>
                  </a:lnTo>
                  <a:lnTo>
                    <a:pt x="1385326" y="746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0517" y="1930145"/>
              <a:ext cx="2642870" cy="1295400"/>
            </a:xfrm>
            <a:custGeom>
              <a:avLst/>
              <a:gdLst/>
              <a:ahLst/>
              <a:cxnLst/>
              <a:rect l="l" t="t" r="r" b="b"/>
              <a:pathLst>
                <a:path w="2642870" h="1295400">
                  <a:moveTo>
                    <a:pt x="0" y="647700"/>
                  </a:moveTo>
                  <a:lnTo>
                    <a:pt x="6048" y="585315"/>
                  </a:lnTo>
                  <a:lnTo>
                    <a:pt x="23825" y="524609"/>
                  </a:lnTo>
                  <a:lnTo>
                    <a:pt x="52775" y="465854"/>
                  </a:lnTo>
                  <a:lnTo>
                    <a:pt x="92347" y="409321"/>
                  </a:lnTo>
                  <a:lnTo>
                    <a:pt x="141985" y="355281"/>
                  </a:lnTo>
                  <a:lnTo>
                    <a:pt x="170406" y="329281"/>
                  </a:lnTo>
                  <a:lnTo>
                    <a:pt x="201136" y="304005"/>
                  </a:lnTo>
                  <a:lnTo>
                    <a:pt x="234106" y="279489"/>
                  </a:lnTo>
                  <a:lnTo>
                    <a:pt x="269247" y="255765"/>
                  </a:lnTo>
                  <a:lnTo>
                    <a:pt x="306489" y="232868"/>
                  </a:lnTo>
                  <a:lnTo>
                    <a:pt x="345763" y="210832"/>
                  </a:lnTo>
                  <a:lnTo>
                    <a:pt x="387000" y="189690"/>
                  </a:lnTo>
                  <a:lnTo>
                    <a:pt x="430131" y="169476"/>
                  </a:lnTo>
                  <a:lnTo>
                    <a:pt x="475087" y="150225"/>
                  </a:lnTo>
                  <a:lnTo>
                    <a:pt x="521798" y="131971"/>
                  </a:lnTo>
                  <a:lnTo>
                    <a:pt x="570195" y="114746"/>
                  </a:lnTo>
                  <a:lnTo>
                    <a:pt x="620209" y="98586"/>
                  </a:lnTo>
                  <a:lnTo>
                    <a:pt x="671771" y="83523"/>
                  </a:lnTo>
                  <a:lnTo>
                    <a:pt x="724812" y="69592"/>
                  </a:lnTo>
                  <a:lnTo>
                    <a:pt x="779262" y="56827"/>
                  </a:lnTo>
                  <a:lnTo>
                    <a:pt x="835051" y="45262"/>
                  </a:lnTo>
                  <a:lnTo>
                    <a:pt x="892112" y="34931"/>
                  </a:lnTo>
                  <a:lnTo>
                    <a:pt x="950374" y="25867"/>
                  </a:lnTo>
                  <a:lnTo>
                    <a:pt x="1009769" y="18104"/>
                  </a:lnTo>
                  <a:lnTo>
                    <a:pt x="1070227" y="11677"/>
                  </a:lnTo>
                  <a:lnTo>
                    <a:pt x="1131679" y="6619"/>
                  </a:lnTo>
                  <a:lnTo>
                    <a:pt x="1194056" y="2964"/>
                  </a:lnTo>
                  <a:lnTo>
                    <a:pt x="1257289" y="746"/>
                  </a:lnTo>
                  <a:lnTo>
                    <a:pt x="1321308" y="0"/>
                  </a:lnTo>
                  <a:lnTo>
                    <a:pt x="1385326" y="746"/>
                  </a:lnTo>
                  <a:lnTo>
                    <a:pt x="1448559" y="2964"/>
                  </a:lnTo>
                  <a:lnTo>
                    <a:pt x="1510936" y="6619"/>
                  </a:lnTo>
                  <a:lnTo>
                    <a:pt x="1572388" y="11677"/>
                  </a:lnTo>
                  <a:lnTo>
                    <a:pt x="1632846" y="18104"/>
                  </a:lnTo>
                  <a:lnTo>
                    <a:pt x="1692241" y="25867"/>
                  </a:lnTo>
                  <a:lnTo>
                    <a:pt x="1750503" y="34931"/>
                  </a:lnTo>
                  <a:lnTo>
                    <a:pt x="1807564" y="45262"/>
                  </a:lnTo>
                  <a:lnTo>
                    <a:pt x="1863353" y="56827"/>
                  </a:lnTo>
                  <a:lnTo>
                    <a:pt x="1917803" y="69592"/>
                  </a:lnTo>
                  <a:lnTo>
                    <a:pt x="1970844" y="83523"/>
                  </a:lnTo>
                  <a:lnTo>
                    <a:pt x="2022406" y="98586"/>
                  </a:lnTo>
                  <a:lnTo>
                    <a:pt x="2072420" y="114746"/>
                  </a:lnTo>
                  <a:lnTo>
                    <a:pt x="2120817" y="131971"/>
                  </a:lnTo>
                  <a:lnTo>
                    <a:pt x="2167528" y="150225"/>
                  </a:lnTo>
                  <a:lnTo>
                    <a:pt x="2212484" y="169476"/>
                  </a:lnTo>
                  <a:lnTo>
                    <a:pt x="2255615" y="189690"/>
                  </a:lnTo>
                  <a:lnTo>
                    <a:pt x="2296852" y="210832"/>
                  </a:lnTo>
                  <a:lnTo>
                    <a:pt x="2336126" y="232868"/>
                  </a:lnTo>
                  <a:lnTo>
                    <a:pt x="2373368" y="255765"/>
                  </a:lnTo>
                  <a:lnTo>
                    <a:pt x="2408509" y="279489"/>
                  </a:lnTo>
                  <a:lnTo>
                    <a:pt x="2441479" y="304005"/>
                  </a:lnTo>
                  <a:lnTo>
                    <a:pt x="2472209" y="329281"/>
                  </a:lnTo>
                  <a:lnTo>
                    <a:pt x="2500630" y="355281"/>
                  </a:lnTo>
                  <a:lnTo>
                    <a:pt x="2550268" y="409321"/>
                  </a:lnTo>
                  <a:lnTo>
                    <a:pt x="2589840" y="465854"/>
                  </a:lnTo>
                  <a:lnTo>
                    <a:pt x="2618790" y="524609"/>
                  </a:lnTo>
                  <a:lnTo>
                    <a:pt x="2636567" y="585315"/>
                  </a:lnTo>
                  <a:lnTo>
                    <a:pt x="2642616" y="647700"/>
                  </a:lnTo>
                  <a:lnTo>
                    <a:pt x="2641092" y="679085"/>
                  </a:lnTo>
                  <a:lnTo>
                    <a:pt x="2629110" y="740664"/>
                  </a:lnTo>
                  <a:lnTo>
                    <a:pt x="2605677" y="800428"/>
                  </a:lnTo>
                  <a:lnTo>
                    <a:pt x="2571347" y="858106"/>
                  </a:lnTo>
                  <a:lnTo>
                    <a:pt x="2526673" y="913426"/>
                  </a:lnTo>
                  <a:lnTo>
                    <a:pt x="2472209" y="966118"/>
                  </a:lnTo>
                  <a:lnTo>
                    <a:pt x="2441479" y="991394"/>
                  </a:lnTo>
                  <a:lnTo>
                    <a:pt x="2408509" y="1015910"/>
                  </a:lnTo>
                  <a:lnTo>
                    <a:pt x="2373368" y="1039634"/>
                  </a:lnTo>
                  <a:lnTo>
                    <a:pt x="2336126" y="1062531"/>
                  </a:lnTo>
                  <a:lnTo>
                    <a:pt x="2296852" y="1084567"/>
                  </a:lnTo>
                  <a:lnTo>
                    <a:pt x="2255615" y="1105709"/>
                  </a:lnTo>
                  <a:lnTo>
                    <a:pt x="2212484" y="1125923"/>
                  </a:lnTo>
                  <a:lnTo>
                    <a:pt x="2167528" y="1145174"/>
                  </a:lnTo>
                  <a:lnTo>
                    <a:pt x="2120817" y="1163428"/>
                  </a:lnTo>
                  <a:lnTo>
                    <a:pt x="2072420" y="1180653"/>
                  </a:lnTo>
                  <a:lnTo>
                    <a:pt x="2022406" y="1196813"/>
                  </a:lnTo>
                  <a:lnTo>
                    <a:pt x="1970844" y="1211876"/>
                  </a:lnTo>
                  <a:lnTo>
                    <a:pt x="1917803" y="1225807"/>
                  </a:lnTo>
                  <a:lnTo>
                    <a:pt x="1863353" y="1238572"/>
                  </a:lnTo>
                  <a:lnTo>
                    <a:pt x="1807564" y="1250137"/>
                  </a:lnTo>
                  <a:lnTo>
                    <a:pt x="1750503" y="1260468"/>
                  </a:lnTo>
                  <a:lnTo>
                    <a:pt x="1692241" y="1269532"/>
                  </a:lnTo>
                  <a:lnTo>
                    <a:pt x="1632846" y="1277295"/>
                  </a:lnTo>
                  <a:lnTo>
                    <a:pt x="1572388" y="1283722"/>
                  </a:lnTo>
                  <a:lnTo>
                    <a:pt x="1510936" y="1288780"/>
                  </a:lnTo>
                  <a:lnTo>
                    <a:pt x="1448559" y="1292435"/>
                  </a:lnTo>
                  <a:lnTo>
                    <a:pt x="1385326" y="1294653"/>
                  </a:lnTo>
                  <a:lnTo>
                    <a:pt x="1321308" y="1295400"/>
                  </a:lnTo>
                  <a:lnTo>
                    <a:pt x="1257289" y="1294653"/>
                  </a:lnTo>
                  <a:lnTo>
                    <a:pt x="1194056" y="1292435"/>
                  </a:lnTo>
                  <a:lnTo>
                    <a:pt x="1131679" y="1288780"/>
                  </a:lnTo>
                  <a:lnTo>
                    <a:pt x="1070227" y="1283722"/>
                  </a:lnTo>
                  <a:lnTo>
                    <a:pt x="1009769" y="1277295"/>
                  </a:lnTo>
                  <a:lnTo>
                    <a:pt x="950374" y="1269532"/>
                  </a:lnTo>
                  <a:lnTo>
                    <a:pt x="892112" y="1260468"/>
                  </a:lnTo>
                  <a:lnTo>
                    <a:pt x="835051" y="1250137"/>
                  </a:lnTo>
                  <a:lnTo>
                    <a:pt x="779262" y="1238572"/>
                  </a:lnTo>
                  <a:lnTo>
                    <a:pt x="724812" y="1225807"/>
                  </a:lnTo>
                  <a:lnTo>
                    <a:pt x="671771" y="1211876"/>
                  </a:lnTo>
                  <a:lnTo>
                    <a:pt x="620209" y="1196813"/>
                  </a:lnTo>
                  <a:lnTo>
                    <a:pt x="570195" y="1180653"/>
                  </a:lnTo>
                  <a:lnTo>
                    <a:pt x="521798" y="1163428"/>
                  </a:lnTo>
                  <a:lnTo>
                    <a:pt x="475087" y="1145174"/>
                  </a:lnTo>
                  <a:lnTo>
                    <a:pt x="430131" y="1125923"/>
                  </a:lnTo>
                  <a:lnTo>
                    <a:pt x="387000" y="1105709"/>
                  </a:lnTo>
                  <a:lnTo>
                    <a:pt x="345763" y="1084567"/>
                  </a:lnTo>
                  <a:lnTo>
                    <a:pt x="306489" y="1062531"/>
                  </a:lnTo>
                  <a:lnTo>
                    <a:pt x="269247" y="1039634"/>
                  </a:lnTo>
                  <a:lnTo>
                    <a:pt x="234106" y="1015910"/>
                  </a:lnTo>
                  <a:lnTo>
                    <a:pt x="201136" y="991394"/>
                  </a:lnTo>
                  <a:lnTo>
                    <a:pt x="170406" y="966118"/>
                  </a:lnTo>
                  <a:lnTo>
                    <a:pt x="141985" y="940118"/>
                  </a:lnTo>
                  <a:lnTo>
                    <a:pt x="92347" y="886078"/>
                  </a:lnTo>
                  <a:lnTo>
                    <a:pt x="52775" y="829545"/>
                  </a:lnTo>
                  <a:lnTo>
                    <a:pt x="23825" y="770790"/>
                  </a:lnTo>
                  <a:lnTo>
                    <a:pt x="6048" y="710084"/>
                  </a:lnTo>
                  <a:lnTo>
                    <a:pt x="0" y="647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81241" y="2430272"/>
            <a:ext cx="1740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Perda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Velocidade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87011" y="3976878"/>
            <a:ext cx="114300" cy="533400"/>
          </a:xfrm>
          <a:custGeom>
            <a:avLst/>
            <a:gdLst/>
            <a:ahLst/>
            <a:cxnLst/>
            <a:rect l="l" t="t" r="r" b="b"/>
            <a:pathLst>
              <a:path w="114300" h="533400">
                <a:moveTo>
                  <a:pt x="76200" y="95250"/>
                </a:moveTo>
                <a:lnTo>
                  <a:pt x="38100" y="95250"/>
                </a:lnTo>
                <a:lnTo>
                  <a:pt x="38100" y="533400"/>
                </a:lnTo>
                <a:lnTo>
                  <a:pt x="76200" y="533400"/>
                </a:lnTo>
                <a:lnTo>
                  <a:pt x="76200" y="95250"/>
                </a:lnTo>
                <a:close/>
              </a:path>
              <a:path w="114300" h="5334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5334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4877" y="2586227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300"/>
                </a:lnTo>
                <a:lnTo>
                  <a:pt x="419100" y="76200"/>
                </a:lnTo>
                <a:lnTo>
                  <a:pt x="361950" y="76200"/>
                </a:lnTo>
                <a:lnTo>
                  <a:pt x="361950" y="38100"/>
                </a:lnTo>
                <a:lnTo>
                  <a:pt x="419100" y="38100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457200" h="114300">
                <a:moveTo>
                  <a:pt x="419100" y="38100"/>
                </a:moveTo>
                <a:lnTo>
                  <a:pt x="361950" y="38100"/>
                </a:lnTo>
                <a:lnTo>
                  <a:pt x="361950" y="76200"/>
                </a:lnTo>
                <a:lnTo>
                  <a:pt x="419100" y="76200"/>
                </a:lnTo>
                <a:lnTo>
                  <a:pt x="457200" y="57150"/>
                </a:lnTo>
                <a:lnTo>
                  <a:pt x="4191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44646" y="2143505"/>
            <a:ext cx="2357755" cy="9144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Alonga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passadas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77" y="2143505"/>
            <a:ext cx="312420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437515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Distância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demasiado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longa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73317" y="2516123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300"/>
                </a:lnTo>
                <a:lnTo>
                  <a:pt x="419100" y="76200"/>
                </a:lnTo>
                <a:lnTo>
                  <a:pt x="361950" y="76200"/>
                </a:lnTo>
                <a:lnTo>
                  <a:pt x="361950" y="38100"/>
                </a:lnTo>
                <a:lnTo>
                  <a:pt x="419100" y="38100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457200" h="114300">
                <a:moveTo>
                  <a:pt x="419100" y="38100"/>
                </a:moveTo>
                <a:lnTo>
                  <a:pt x="361950" y="38100"/>
                </a:lnTo>
                <a:lnTo>
                  <a:pt x="361950" y="76200"/>
                </a:lnTo>
                <a:lnTo>
                  <a:pt x="419100" y="76200"/>
                </a:lnTo>
                <a:lnTo>
                  <a:pt x="457200" y="57150"/>
                </a:lnTo>
                <a:lnTo>
                  <a:pt x="4191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411467" y="3329940"/>
            <a:ext cx="2680970" cy="1333500"/>
            <a:chOff x="6411467" y="3329940"/>
            <a:chExt cx="2680970" cy="1333500"/>
          </a:xfrm>
        </p:grpSpPr>
        <p:sp>
          <p:nvSpPr>
            <p:cNvPr id="14" name="object 14"/>
            <p:cNvSpPr/>
            <p:nvPr/>
          </p:nvSpPr>
          <p:spPr>
            <a:xfrm>
              <a:off x="6430517" y="3348990"/>
              <a:ext cx="2642870" cy="1295400"/>
            </a:xfrm>
            <a:custGeom>
              <a:avLst/>
              <a:gdLst/>
              <a:ahLst/>
              <a:cxnLst/>
              <a:rect l="l" t="t" r="r" b="b"/>
              <a:pathLst>
                <a:path w="2642870" h="1295400">
                  <a:moveTo>
                    <a:pt x="1321308" y="0"/>
                  </a:moveTo>
                  <a:lnTo>
                    <a:pt x="1257289" y="746"/>
                  </a:lnTo>
                  <a:lnTo>
                    <a:pt x="1194056" y="2964"/>
                  </a:lnTo>
                  <a:lnTo>
                    <a:pt x="1131679" y="6619"/>
                  </a:lnTo>
                  <a:lnTo>
                    <a:pt x="1070227" y="11677"/>
                  </a:lnTo>
                  <a:lnTo>
                    <a:pt x="1009769" y="18104"/>
                  </a:lnTo>
                  <a:lnTo>
                    <a:pt x="950374" y="25867"/>
                  </a:lnTo>
                  <a:lnTo>
                    <a:pt x="892112" y="34931"/>
                  </a:lnTo>
                  <a:lnTo>
                    <a:pt x="835051" y="45262"/>
                  </a:lnTo>
                  <a:lnTo>
                    <a:pt x="779262" y="56827"/>
                  </a:lnTo>
                  <a:lnTo>
                    <a:pt x="724812" y="69592"/>
                  </a:lnTo>
                  <a:lnTo>
                    <a:pt x="671771" y="83523"/>
                  </a:lnTo>
                  <a:lnTo>
                    <a:pt x="620209" y="98586"/>
                  </a:lnTo>
                  <a:lnTo>
                    <a:pt x="570195" y="114746"/>
                  </a:lnTo>
                  <a:lnTo>
                    <a:pt x="521798" y="131971"/>
                  </a:lnTo>
                  <a:lnTo>
                    <a:pt x="475087" y="150225"/>
                  </a:lnTo>
                  <a:lnTo>
                    <a:pt x="430131" y="169476"/>
                  </a:lnTo>
                  <a:lnTo>
                    <a:pt x="387000" y="189690"/>
                  </a:lnTo>
                  <a:lnTo>
                    <a:pt x="345763" y="210832"/>
                  </a:lnTo>
                  <a:lnTo>
                    <a:pt x="306489" y="232868"/>
                  </a:lnTo>
                  <a:lnTo>
                    <a:pt x="269247" y="255765"/>
                  </a:lnTo>
                  <a:lnTo>
                    <a:pt x="234106" y="279489"/>
                  </a:lnTo>
                  <a:lnTo>
                    <a:pt x="201136" y="304005"/>
                  </a:lnTo>
                  <a:lnTo>
                    <a:pt x="170406" y="329281"/>
                  </a:lnTo>
                  <a:lnTo>
                    <a:pt x="141985" y="355281"/>
                  </a:lnTo>
                  <a:lnTo>
                    <a:pt x="92347" y="409321"/>
                  </a:lnTo>
                  <a:lnTo>
                    <a:pt x="52775" y="465854"/>
                  </a:lnTo>
                  <a:lnTo>
                    <a:pt x="23825" y="524609"/>
                  </a:lnTo>
                  <a:lnTo>
                    <a:pt x="6048" y="585315"/>
                  </a:lnTo>
                  <a:lnTo>
                    <a:pt x="0" y="647700"/>
                  </a:lnTo>
                  <a:lnTo>
                    <a:pt x="1523" y="679085"/>
                  </a:lnTo>
                  <a:lnTo>
                    <a:pt x="13505" y="740664"/>
                  </a:lnTo>
                  <a:lnTo>
                    <a:pt x="36938" y="800428"/>
                  </a:lnTo>
                  <a:lnTo>
                    <a:pt x="71268" y="858106"/>
                  </a:lnTo>
                  <a:lnTo>
                    <a:pt x="115942" y="913426"/>
                  </a:lnTo>
                  <a:lnTo>
                    <a:pt x="170406" y="966118"/>
                  </a:lnTo>
                  <a:lnTo>
                    <a:pt x="201136" y="991394"/>
                  </a:lnTo>
                  <a:lnTo>
                    <a:pt x="234106" y="1015910"/>
                  </a:lnTo>
                  <a:lnTo>
                    <a:pt x="269247" y="1039634"/>
                  </a:lnTo>
                  <a:lnTo>
                    <a:pt x="306489" y="1062531"/>
                  </a:lnTo>
                  <a:lnTo>
                    <a:pt x="345763" y="1084567"/>
                  </a:lnTo>
                  <a:lnTo>
                    <a:pt x="387000" y="1105709"/>
                  </a:lnTo>
                  <a:lnTo>
                    <a:pt x="430131" y="1125923"/>
                  </a:lnTo>
                  <a:lnTo>
                    <a:pt x="475087" y="1145174"/>
                  </a:lnTo>
                  <a:lnTo>
                    <a:pt x="521798" y="1163428"/>
                  </a:lnTo>
                  <a:lnTo>
                    <a:pt x="570195" y="1180653"/>
                  </a:lnTo>
                  <a:lnTo>
                    <a:pt x="620209" y="1196813"/>
                  </a:lnTo>
                  <a:lnTo>
                    <a:pt x="671771" y="1211876"/>
                  </a:lnTo>
                  <a:lnTo>
                    <a:pt x="724812" y="1225807"/>
                  </a:lnTo>
                  <a:lnTo>
                    <a:pt x="779262" y="1238572"/>
                  </a:lnTo>
                  <a:lnTo>
                    <a:pt x="835051" y="1250137"/>
                  </a:lnTo>
                  <a:lnTo>
                    <a:pt x="892112" y="1260468"/>
                  </a:lnTo>
                  <a:lnTo>
                    <a:pt x="950374" y="1269532"/>
                  </a:lnTo>
                  <a:lnTo>
                    <a:pt x="1009769" y="1277295"/>
                  </a:lnTo>
                  <a:lnTo>
                    <a:pt x="1070227" y="1283722"/>
                  </a:lnTo>
                  <a:lnTo>
                    <a:pt x="1131679" y="1288780"/>
                  </a:lnTo>
                  <a:lnTo>
                    <a:pt x="1194056" y="1292435"/>
                  </a:lnTo>
                  <a:lnTo>
                    <a:pt x="1257289" y="1294653"/>
                  </a:lnTo>
                  <a:lnTo>
                    <a:pt x="1321308" y="1295400"/>
                  </a:lnTo>
                  <a:lnTo>
                    <a:pt x="1385326" y="1294653"/>
                  </a:lnTo>
                  <a:lnTo>
                    <a:pt x="1448559" y="1292435"/>
                  </a:lnTo>
                  <a:lnTo>
                    <a:pt x="1510936" y="1288780"/>
                  </a:lnTo>
                  <a:lnTo>
                    <a:pt x="1572388" y="1283722"/>
                  </a:lnTo>
                  <a:lnTo>
                    <a:pt x="1632846" y="1277295"/>
                  </a:lnTo>
                  <a:lnTo>
                    <a:pt x="1692241" y="1269532"/>
                  </a:lnTo>
                  <a:lnTo>
                    <a:pt x="1750503" y="1260468"/>
                  </a:lnTo>
                  <a:lnTo>
                    <a:pt x="1807564" y="1250137"/>
                  </a:lnTo>
                  <a:lnTo>
                    <a:pt x="1863353" y="1238572"/>
                  </a:lnTo>
                  <a:lnTo>
                    <a:pt x="1917803" y="1225807"/>
                  </a:lnTo>
                  <a:lnTo>
                    <a:pt x="1970844" y="1211876"/>
                  </a:lnTo>
                  <a:lnTo>
                    <a:pt x="2022406" y="1196813"/>
                  </a:lnTo>
                  <a:lnTo>
                    <a:pt x="2072420" y="1180653"/>
                  </a:lnTo>
                  <a:lnTo>
                    <a:pt x="2120817" y="1163428"/>
                  </a:lnTo>
                  <a:lnTo>
                    <a:pt x="2167528" y="1145174"/>
                  </a:lnTo>
                  <a:lnTo>
                    <a:pt x="2212484" y="1125923"/>
                  </a:lnTo>
                  <a:lnTo>
                    <a:pt x="2255615" y="1105709"/>
                  </a:lnTo>
                  <a:lnTo>
                    <a:pt x="2296852" y="1084567"/>
                  </a:lnTo>
                  <a:lnTo>
                    <a:pt x="2336126" y="1062531"/>
                  </a:lnTo>
                  <a:lnTo>
                    <a:pt x="2373368" y="1039634"/>
                  </a:lnTo>
                  <a:lnTo>
                    <a:pt x="2408509" y="1015910"/>
                  </a:lnTo>
                  <a:lnTo>
                    <a:pt x="2441479" y="991394"/>
                  </a:lnTo>
                  <a:lnTo>
                    <a:pt x="2472209" y="966118"/>
                  </a:lnTo>
                  <a:lnTo>
                    <a:pt x="2500630" y="940118"/>
                  </a:lnTo>
                  <a:lnTo>
                    <a:pt x="2550268" y="886078"/>
                  </a:lnTo>
                  <a:lnTo>
                    <a:pt x="2589840" y="829545"/>
                  </a:lnTo>
                  <a:lnTo>
                    <a:pt x="2618790" y="770790"/>
                  </a:lnTo>
                  <a:lnTo>
                    <a:pt x="2636567" y="710084"/>
                  </a:lnTo>
                  <a:lnTo>
                    <a:pt x="2642616" y="647700"/>
                  </a:lnTo>
                  <a:lnTo>
                    <a:pt x="2641092" y="616314"/>
                  </a:lnTo>
                  <a:lnTo>
                    <a:pt x="2629110" y="554735"/>
                  </a:lnTo>
                  <a:lnTo>
                    <a:pt x="2605677" y="494971"/>
                  </a:lnTo>
                  <a:lnTo>
                    <a:pt x="2571347" y="437293"/>
                  </a:lnTo>
                  <a:lnTo>
                    <a:pt x="2526673" y="381973"/>
                  </a:lnTo>
                  <a:lnTo>
                    <a:pt x="2472209" y="329281"/>
                  </a:lnTo>
                  <a:lnTo>
                    <a:pt x="2441479" y="304005"/>
                  </a:lnTo>
                  <a:lnTo>
                    <a:pt x="2408509" y="279489"/>
                  </a:lnTo>
                  <a:lnTo>
                    <a:pt x="2373368" y="255765"/>
                  </a:lnTo>
                  <a:lnTo>
                    <a:pt x="2336126" y="232868"/>
                  </a:lnTo>
                  <a:lnTo>
                    <a:pt x="2296852" y="210832"/>
                  </a:lnTo>
                  <a:lnTo>
                    <a:pt x="2255615" y="189690"/>
                  </a:lnTo>
                  <a:lnTo>
                    <a:pt x="2212484" y="169476"/>
                  </a:lnTo>
                  <a:lnTo>
                    <a:pt x="2167528" y="150225"/>
                  </a:lnTo>
                  <a:lnTo>
                    <a:pt x="2120817" y="131971"/>
                  </a:lnTo>
                  <a:lnTo>
                    <a:pt x="2072420" y="114746"/>
                  </a:lnTo>
                  <a:lnTo>
                    <a:pt x="2022406" y="98586"/>
                  </a:lnTo>
                  <a:lnTo>
                    <a:pt x="1970844" y="83523"/>
                  </a:lnTo>
                  <a:lnTo>
                    <a:pt x="1917803" y="69592"/>
                  </a:lnTo>
                  <a:lnTo>
                    <a:pt x="1863353" y="56827"/>
                  </a:lnTo>
                  <a:lnTo>
                    <a:pt x="1807564" y="45262"/>
                  </a:lnTo>
                  <a:lnTo>
                    <a:pt x="1750503" y="34931"/>
                  </a:lnTo>
                  <a:lnTo>
                    <a:pt x="1692241" y="25867"/>
                  </a:lnTo>
                  <a:lnTo>
                    <a:pt x="1632846" y="18104"/>
                  </a:lnTo>
                  <a:lnTo>
                    <a:pt x="1572388" y="11677"/>
                  </a:lnTo>
                  <a:lnTo>
                    <a:pt x="1510936" y="6619"/>
                  </a:lnTo>
                  <a:lnTo>
                    <a:pt x="1448559" y="2964"/>
                  </a:lnTo>
                  <a:lnTo>
                    <a:pt x="1385326" y="746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30517" y="3348990"/>
              <a:ext cx="2642870" cy="1295400"/>
            </a:xfrm>
            <a:custGeom>
              <a:avLst/>
              <a:gdLst/>
              <a:ahLst/>
              <a:cxnLst/>
              <a:rect l="l" t="t" r="r" b="b"/>
              <a:pathLst>
                <a:path w="2642870" h="1295400">
                  <a:moveTo>
                    <a:pt x="0" y="647700"/>
                  </a:moveTo>
                  <a:lnTo>
                    <a:pt x="6048" y="585315"/>
                  </a:lnTo>
                  <a:lnTo>
                    <a:pt x="23825" y="524609"/>
                  </a:lnTo>
                  <a:lnTo>
                    <a:pt x="52775" y="465854"/>
                  </a:lnTo>
                  <a:lnTo>
                    <a:pt x="92347" y="409321"/>
                  </a:lnTo>
                  <a:lnTo>
                    <a:pt x="141985" y="355281"/>
                  </a:lnTo>
                  <a:lnTo>
                    <a:pt x="170406" y="329281"/>
                  </a:lnTo>
                  <a:lnTo>
                    <a:pt x="201136" y="304005"/>
                  </a:lnTo>
                  <a:lnTo>
                    <a:pt x="234106" y="279489"/>
                  </a:lnTo>
                  <a:lnTo>
                    <a:pt x="269247" y="255765"/>
                  </a:lnTo>
                  <a:lnTo>
                    <a:pt x="306489" y="232868"/>
                  </a:lnTo>
                  <a:lnTo>
                    <a:pt x="345763" y="210832"/>
                  </a:lnTo>
                  <a:lnTo>
                    <a:pt x="387000" y="189690"/>
                  </a:lnTo>
                  <a:lnTo>
                    <a:pt x="430131" y="169476"/>
                  </a:lnTo>
                  <a:lnTo>
                    <a:pt x="475087" y="150225"/>
                  </a:lnTo>
                  <a:lnTo>
                    <a:pt x="521798" y="131971"/>
                  </a:lnTo>
                  <a:lnTo>
                    <a:pt x="570195" y="114746"/>
                  </a:lnTo>
                  <a:lnTo>
                    <a:pt x="620209" y="98586"/>
                  </a:lnTo>
                  <a:lnTo>
                    <a:pt x="671771" y="83523"/>
                  </a:lnTo>
                  <a:lnTo>
                    <a:pt x="724812" y="69592"/>
                  </a:lnTo>
                  <a:lnTo>
                    <a:pt x="779262" y="56827"/>
                  </a:lnTo>
                  <a:lnTo>
                    <a:pt x="835051" y="45262"/>
                  </a:lnTo>
                  <a:lnTo>
                    <a:pt x="892112" y="34931"/>
                  </a:lnTo>
                  <a:lnTo>
                    <a:pt x="950374" y="25867"/>
                  </a:lnTo>
                  <a:lnTo>
                    <a:pt x="1009769" y="18104"/>
                  </a:lnTo>
                  <a:lnTo>
                    <a:pt x="1070227" y="11677"/>
                  </a:lnTo>
                  <a:lnTo>
                    <a:pt x="1131679" y="6619"/>
                  </a:lnTo>
                  <a:lnTo>
                    <a:pt x="1194056" y="2964"/>
                  </a:lnTo>
                  <a:lnTo>
                    <a:pt x="1257289" y="746"/>
                  </a:lnTo>
                  <a:lnTo>
                    <a:pt x="1321308" y="0"/>
                  </a:lnTo>
                  <a:lnTo>
                    <a:pt x="1385326" y="746"/>
                  </a:lnTo>
                  <a:lnTo>
                    <a:pt x="1448559" y="2964"/>
                  </a:lnTo>
                  <a:lnTo>
                    <a:pt x="1510936" y="6619"/>
                  </a:lnTo>
                  <a:lnTo>
                    <a:pt x="1572388" y="11677"/>
                  </a:lnTo>
                  <a:lnTo>
                    <a:pt x="1632846" y="18104"/>
                  </a:lnTo>
                  <a:lnTo>
                    <a:pt x="1692241" y="25867"/>
                  </a:lnTo>
                  <a:lnTo>
                    <a:pt x="1750503" y="34931"/>
                  </a:lnTo>
                  <a:lnTo>
                    <a:pt x="1807564" y="45262"/>
                  </a:lnTo>
                  <a:lnTo>
                    <a:pt x="1863353" y="56827"/>
                  </a:lnTo>
                  <a:lnTo>
                    <a:pt x="1917803" y="69592"/>
                  </a:lnTo>
                  <a:lnTo>
                    <a:pt x="1970844" y="83523"/>
                  </a:lnTo>
                  <a:lnTo>
                    <a:pt x="2022406" y="98586"/>
                  </a:lnTo>
                  <a:lnTo>
                    <a:pt x="2072420" y="114746"/>
                  </a:lnTo>
                  <a:lnTo>
                    <a:pt x="2120817" y="131971"/>
                  </a:lnTo>
                  <a:lnTo>
                    <a:pt x="2167528" y="150225"/>
                  </a:lnTo>
                  <a:lnTo>
                    <a:pt x="2212484" y="169476"/>
                  </a:lnTo>
                  <a:lnTo>
                    <a:pt x="2255615" y="189690"/>
                  </a:lnTo>
                  <a:lnTo>
                    <a:pt x="2296852" y="210832"/>
                  </a:lnTo>
                  <a:lnTo>
                    <a:pt x="2336126" y="232868"/>
                  </a:lnTo>
                  <a:lnTo>
                    <a:pt x="2373368" y="255765"/>
                  </a:lnTo>
                  <a:lnTo>
                    <a:pt x="2408509" y="279489"/>
                  </a:lnTo>
                  <a:lnTo>
                    <a:pt x="2441479" y="304005"/>
                  </a:lnTo>
                  <a:lnTo>
                    <a:pt x="2472209" y="329281"/>
                  </a:lnTo>
                  <a:lnTo>
                    <a:pt x="2500630" y="355281"/>
                  </a:lnTo>
                  <a:lnTo>
                    <a:pt x="2550268" y="409321"/>
                  </a:lnTo>
                  <a:lnTo>
                    <a:pt x="2589840" y="465854"/>
                  </a:lnTo>
                  <a:lnTo>
                    <a:pt x="2618790" y="524609"/>
                  </a:lnTo>
                  <a:lnTo>
                    <a:pt x="2636567" y="585315"/>
                  </a:lnTo>
                  <a:lnTo>
                    <a:pt x="2642616" y="647700"/>
                  </a:lnTo>
                  <a:lnTo>
                    <a:pt x="2641092" y="679085"/>
                  </a:lnTo>
                  <a:lnTo>
                    <a:pt x="2629110" y="740664"/>
                  </a:lnTo>
                  <a:lnTo>
                    <a:pt x="2605677" y="800428"/>
                  </a:lnTo>
                  <a:lnTo>
                    <a:pt x="2571347" y="858106"/>
                  </a:lnTo>
                  <a:lnTo>
                    <a:pt x="2526673" y="913426"/>
                  </a:lnTo>
                  <a:lnTo>
                    <a:pt x="2472209" y="966118"/>
                  </a:lnTo>
                  <a:lnTo>
                    <a:pt x="2441479" y="991394"/>
                  </a:lnTo>
                  <a:lnTo>
                    <a:pt x="2408509" y="1015910"/>
                  </a:lnTo>
                  <a:lnTo>
                    <a:pt x="2373368" y="1039634"/>
                  </a:lnTo>
                  <a:lnTo>
                    <a:pt x="2336126" y="1062531"/>
                  </a:lnTo>
                  <a:lnTo>
                    <a:pt x="2296852" y="1084567"/>
                  </a:lnTo>
                  <a:lnTo>
                    <a:pt x="2255615" y="1105709"/>
                  </a:lnTo>
                  <a:lnTo>
                    <a:pt x="2212484" y="1125923"/>
                  </a:lnTo>
                  <a:lnTo>
                    <a:pt x="2167528" y="1145174"/>
                  </a:lnTo>
                  <a:lnTo>
                    <a:pt x="2120817" y="1163428"/>
                  </a:lnTo>
                  <a:lnTo>
                    <a:pt x="2072420" y="1180653"/>
                  </a:lnTo>
                  <a:lnTo>
                    <a:pt x="2022406" y="1196813"/>
                  </a:lnTo>
                  <a:lnTo>
                    <a:pt x="1970844" y="1211876"/>
                  </a:lnTo>
                  <a:lnTo>
                    <a:pt x="1917803" y="1225807"/>
                  </a:lnTo>
                  <a:lnTo>
                    <a:pt x="1863353" y="1238572"/>
                  </a:lnTo>
                  <a:lnTo>
                    <a:pt x="1807564" y="1250137"/>
                  </a:lnTo>
                  <a:lnTo>
                    <a:pt x="1750503" y="1260468"/>
                  </a:lnTo>
                  <a:lnTo>
                    <a:pt x="1692241" y="1269532"/>
                  </a:lnTo>
                  <a:lnTo>
                    <a:pt x="1632846" y="1277295"/>
                  </a:lnTo>
                  <a:lnTo>
                    <a:pt x="1572388" y="1283722"/>
                  </a:lnTo>
                  <a:lnTo>
                    <a:pt x="1510936" y="1288780"/>
                  </a:lnTo>
                  <a:lnTo>
                    <a:pt x="1448559" y="1292435"/>
                  </a:lnTo>
                  <a:lnTo>
                    <a:pt x="1385326" y="1294653"/>
                  </a:lnTo>
                  <a:lnTo>
                    <a:pt x="1321308" y="1295400"/>
                  </a:lnTo>
                  <a:lnTo>
                    <a:pt x="1257289" y="1294653"/>
                  </a:lnTo>
                  <a:lnTo>
                    <a:pt x="1194056" y="1292435"/>
                  </a:lnTo>
                  <a:lnTo>
                    <a:pt x="1131679" y="1288780"/>
                  </a:lnTo>
                  <a:lnTo>
                    <a:pt x="1070227" y="1283722"/>
                  </a:lnTo>
                  <a:lnTo>
                    <a:pt x="1009769" y="1277295"/>
                  </a:lnTo>
                  <a:lnTo>
                    <a:pt x="950374" y="1269532"/>
                  </a:lnTo>
                  <a:lnTo>
                    <a:pt x="892112" y="1260468"/>
                  </a:lnTo>
                  <a:lnTo>
                    <a:pt x="835051" y="1250137"/>
                  </a:lnTo>
                  <a:lnTo>
                    <a:pt x="779262" y="1238572"/>
                  </a:lnTo>
                  <a:lnTo>
                    <a:pt x="724812" y="1225807"/>
                  </a:lnTo>
                  <a:lnTo>
                    <a:pt x="671771" y="1211876"/>
                  </a:lnTo>
                  <a:lnTo>
                    <a:pt x="620209" y="1196813"/>
                  </a:lnTo>
                  <a:lnTo>
                    <a:pt x="570195" y="1180653"/>
                  </a:lnTo>
                  <a:lnTo>
                    <a:pt x="521798" y="1163428"/>
                  </a:lnTo>
                  <a:lnTo>
                    <a:pt x="475087" y="1145174"/>
                  </a:lnTo>
                  <a:lnTo>
                    <a:pt x="430131" y="1125923"/>
                  </a:lnTo>
                  <a:lnTo>
                    <a:pt x="387000" y="1105709"/>
                  </a:lnTo>
                  <a:lnTo>
                    <a:pt x="345763" y="1084567"/>
                  </a:lnTo>
                  <a:lnTo>
                    <a:pt x="306489" y="1062531"/>
                  </a:lnTo>
                  <a:lnTo>
                    <a:pt x="269247" y="1039634"/>
                  </a:lnTo>
                  <a:lnTo>
                    <a:pt x="234106" y="1015910"/>
                  </a:lnTo>
                  <a:lnTo>
                    <a:pt x="201136" y="991394"/>
                  </a:lnTo>
                  <a:lnTo>
                    <a:pt x="170406" y="966118"/>
                  </a:lnTo>
                  <a:lnTo>
                    <a:pt x="141985" y="940118"/>
                  </a:lnTo>
                  <a:lnTo>
                    <a:pt x="92347" y="886078"/>
                  </a:lnTo>
                  <a:lnTo>
                    <a:pt x="52775" y="829545"/>
                  </a:lnTo>
                  <a:lnTo>
                    <a:pt x="23825" y="770790"/>
                  </a:lnTo>
                  <a:lnTo>
                    <a:pt x="6048" y="710084"/>
                  </a:lnTo>
                  <a:lnTo>
                    <a:pt x="0" y="647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147941" y="3849751"/>
            <a:ext cx="1205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Erros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Técnicos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87445" y="4006596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299"/>
                </a:lnTo>
                <a:lnTo>
                  <a:pt x="419100" y="76199"/>
                </a:lnTo>
                <a:lnTo>
                  <a:pt x="361950" y="76199"/>
                </a:lnTo>
                <a:lnTo>
                  <a:pt x="361950" y="38099"/>
                </a:lnTo>
                <a:lnTo>
                  <a:pt x="419100" y="38099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342900" y="76199"/>
                </a:lnTo>
                <a:lnTo>
                  <a:pt x="342900" y="38099"/>
                </a:lnTo>
                <a:close/>
              </a:path>
              <a:path w="457200" h="114300">
                <a:moveTo>
                  <a:pt x="419100" y="38099"/>
                </a:moveTo>
                <a:lnTo>
                  <a:pt x="361950" y="38099"/>
                </a:lnTo>
                <a:lnTo>
                  <a:pt x="361950" y="76199"/>
                </a:lnTo>
                <a:lnTo>
                  <a:pt x="419100" y="76199"/>
                </a:lnTo>
                <a:lnTo>
                  <a:pt x="457200" y="57149"/>
                </a:lnTo>
                <a:lnTo>
                  <a:pt x="41910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24834" y="3563873"/>
            <a:ext cx="237744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latin typeface="Calibri"/>
                <a:cs typeface="Calibri"/>
              </a:rPr>
              <a:t>Transposição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saltada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389" y="3563873"/>
            <a:ext cx="312420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Barreiras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demasiado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altas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2273" y="3934967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299"/>
                </a:lnTo>
                <a:lnTo>
                  <a:pt x="419100" y="76199"/>
                </a:lnTo>
                <a:lnTo>
                  <a:pt x="361950" y="76199"/>
                </a:lnTo>
                <a:lnTo>
                  <a:pt x="361950" y="38099"/>
                </a:lnTo>
                <a:lnTo>
                  <a:pt x="419100" y="38099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342900" y="76199"/>
                </a:lnTo>
                <a:lnTo>
                  <a:pt x="342900" y="38099"/>
                </a:lnTo>
                <a:close/>
              </a:path>
              <a:path w="457200" h="114300">
                <a:moveTo>
                  <a:pt x="419100" y="38099"/>
                </a:moveTo>
                <a:lnTo>
                  <a:pt x="361950" y="38099"/>
                </a:lnTo>
                <a:lnTo>
                  <a:pt x="361950" y="76199"/>
                </a:lnTo>
                <a:lnTo>
                  <a:pt x="419100" y="76199"/>
                </a:lnTo>
                <a:lnTo>
                  <a:pt x="457200" y="57149"/>
                </a:lnTo>
                <a:lnTo>
                  <a:pt x="41910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" y="5423915"/>
            <a:ext cx="6041136" cy="74523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098905" y="5713577"/>
            <a:ext cx="398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Barreiras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são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uma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Prova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Velocidade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81277" y="1550416"/>
          <a:ext cx="7056119" cy="4618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3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Falha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Causa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Correcção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7730" marR="92075" indent="-7886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Impulsão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perto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da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Medo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Cair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Utilizar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barreiras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mais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baixas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9720" marR="292100" indent="164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Subir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na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transposição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40640" indent="-254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Impulsão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próximo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barreira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realizar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um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salto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97890" marR="142240" indent="-7467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Utilizar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barreiras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baixas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praticar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"Chutar"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perna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ataque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5295" marR="191770" indent="-25781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"Entra"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pelo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pé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invés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"entrar"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pelo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joelho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64135" indent="-39814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Exercícios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analiticos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pelos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lado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Recepção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desiquilibrio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41680" marR="53975" indent="-68135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Rotação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excessiva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torno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eixo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vertical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39700" indent="9715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Evitar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elevar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cotovelo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braço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ataque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Recepção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pelo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calcanhar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0720" marR="116839" indent="-55626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Deixa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cair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perna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ataque;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tronco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direito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21590" indent="-57658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Manter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alinhamento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longo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transposição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Falta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Ritmo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8175" marR="205740" indent="-4254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Distância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longa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Utilizar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distâncias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mais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curtas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19" y="519683"/>
            <a:ext cx="7103364" cy="9326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13254" y="901953"/>
            <a:ext cx="4289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Principais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Erros na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transposição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barreiras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340</Words>
  <Application>Microsoft Office PowerPoint</Application>
  <PresentationFormat>Apresentação no Ecrã (4:3)</PresentationFormat>
  <Paragraphs>88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Apresentação do PowerPoint</vt:lpstr>
      <vt:lpstr>Apresentação do PowerPoint</vt:lpstr>
      <vt:lpstr>O Ensino da Corrida de Barreiras</vt:lpstr>
      <vt:lpstr>MODELO TÉCNICO</vt:lpstr>
      <vt:lpstr>MODELO TÉCNICO</vt:lpstr>
      <vt:lpstr>O Ensino da Corrida de Barreiras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João Manuel Ribeiro (DGE)</cp:lastModifiedBy>
  <cp:revision>1</cp:revision>
  <dcterms:created xsi:type="dcterms:W3CDTF">2023-07-01T00:42:59Z</dcterms:created>
  <dcterms:modified xsi:type="dcterms:W3CDTF">2024-06-26T14:35:00Z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