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1269" y="1641474"/>
            <a:ext cx="5601461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44826" y="3513175"/>
            <a:ext cx="4054347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4673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5215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174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6643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745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9613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5267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6679" y="6416040"/>
            <a:ext cx="8920480" cy="0"/>
          </a:xfrm>
          <a:custGeom>
            <a:avLst/>
            <a:gdLst/>
            <a:ahLst/>
            <a:cxnLst/>
            <a:rect l="l" t="t" r="r" b="b"/>
            <a:pathLst>
              <a:path w="8920480">
                <a:moveTo>
                  <a:pt x="0" y="0"/>
                </a:moveTo>
                <a:lnTo>
                  <a:pt x="891997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438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486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5963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230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299" y="189738"/>
            <a:ext cx="7391603" cy="968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823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fpatletismo.pt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37.jp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1128" y="1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5" y="5788766"/>
            <a:ext cx="9143985" cy="110393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4067644"/>
            <a:ext cx="7543800" cy="681468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1852295" marR="5080" indent="-1840230" algn="l">
              <a:lnSpc>
                <a:spcPts val="4320"/>
              </a:lnSpc>
              <a:spcBef>
                <a:spcPts val="640"/>
              </a:spcBef>
            </a:pPr>
            <a:r>
              <a:rPr sz="4000" b="1" spc="-45" dirty="0"/>
              <a:t>ATLETISMO</a:t>
            </a:r>
            <a:r>
              <a:rPr sz="4000" b="1" spc="-110" dirty="0"/>
              <a:t> </a:t>
            </a:r>
            <a:r>
              <a:rPr sz="4000" b="1" dirty="0"/>
              <a:t>NO</a:t>
            </a:r>
            <a:r>
              <a:rPr lang="pt-PT" sz="4000" b="1" spc="-105" dirty="0"/>
              <a:t> </a:t>
            </a:r>
            <a:r>
              <a:rPr sz="4000" b="1" spc="-10" dirty="0"/>
              <a:t>DESPORTO</a:t>
            </a:r>
            <a:r>
              <a:rPr lang="pt-PT" sz="4000" b="1" spc="-10" dirty="0"/>
              <a:t> </a:t>
            </a:r>
            <a:r>
              <a:rPr sz="4000" b="1" spc="-10" dirty="0"/>
              <a:t>ESCOLAR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613034" y="4724718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INICIAÇÃO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AO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TREINO</a:t>
            </a:r>
            <a:r>
              <a:rPr kumimoji="0" sz="3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DESPORTIVO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613" rIns="0" bIns="0" rtlCol="0">
            <a:spAutoFit/>
          </a:bodyPr>
          <a:lstStyle/>
          <a:p>
            <a:pPr marL="205105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Segmentos</a:t>
            </a:r>
            <a:r>
              <a:rPr sz="4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Livres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2167" y="5666943"/>
            <a:ext cx="5088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take-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avanço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dos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segmentos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livres,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sentido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deslocamento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3247" y="1667255"/>
            <a:ext cx="6193790" cy="3589020"/>
            <a:chOff x="1603247" y="1667255"/>
            <a:chExt cx="6193790" cy="3589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7" y="1667255"/>
              <a:ext cx="2508504" cy="3589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4612" y="1667255"/>
              <a:ext cx="1357884" cy="3589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500" y="1667255"/>
              <a:ext cx="2272283" cy="3589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3355975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Ritmo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535" y="1269491"/>
            <a:ext cx="5349240" cy="40111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85898" y="5666943"/>
            <a:ext cx="38722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Aumento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Frequência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Chamada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3363595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674" y="1731390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Salto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Comprimento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634995"/>
            <a:ext cx="4040124" cy="3031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1567" y="1731390"/>
            <a:ext cx="144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Triplo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Salto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5152" y="2625851"/>
            <a:ext cx="4041648" cy="30495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3363595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6280" y="1731390"/>
            <a:ext cx="197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Salto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Altura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634995"/>
            <a:ext cx="4040124" cy="3031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3844" y="1731390"/>
            <a:ext cx="160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Basquetebol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5152" y="2633472"/>
            <a:ext cx="4041648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2811" y="6542328"/>
            <a:ext cx="13957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www.fpatletismo.pt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311" y="900683"/>
            <a:ext cx="3284220" cy="4876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4752" y="954151"/>
            <a:ext cx="8713470" cy="2105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F487C"/>
                </a:solidFill>
                <a:latin typeface="Arial"/>
                <a:cs typeface="Arial"/>
              </a:rPr>
              <a:t>COMO</a:t>
            </a:r>
            <a:r>
              <a:rPr sz="17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487C"/>
                </a:solidFill>
                <a:latin typeface="Arial"/>
                <a:cs typeface="Arial"/>
              </a:rPr>
              <a:t>ENSINAR</a:t>
            </a:r>
            <a:r>
              <a:rPr sz="1700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487C"/>
                </a:solidFill>
                <a:latin typeface="Arial"/>
                <a:cs typeface="Arial"/>
              </a:rPr>
              <a:t>OS</a:t>
            </a:r>
            <a:r>
              <a:rPr sz="17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1F487C"/>
                </a:solidFill>
                <a:latin typeface="Arial"/>
                <a:cs typeface="Arial"/>
              </a:rPr>
              <a:t>SALTOS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tabLst>
                <a:tab pos="719455" algn="l"/>
                <a:tab pos="1666239" algn="l"/>
                <a:tab pos="2037714" algn="l"/>
                <a:tab pos="2806700" algn="l"/>
                <a:tab pos="4019550" algn="l"/>
                <a:tab pos="4786630" algn="l"/>
                <a:tab pos="5158105" algn="l"/>
                <a:tab pos="5589270" algn="l"/>
                <a:tab pos="6261735" algn="l"/>
                <a:tab pos="6934200" algn="l"/>
                <a:tab pos="7426325" algn="l"/>
                <a:tab pos="7677784" algn="l"/>
              </a:tabLst>
            </a:pPr>
            <a:r>
              <a:rPr sz="1700" spc="-20" dirty="0">
                <a:latin typeface="Arial"/>
                <a:cs typeface="Arial"/>
              </a:rPr>
              <a:t>Como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princípio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de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ensino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poderemos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definir,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de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um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0" dirty="0">
                <a:latin typeface="Arial"/>
                <a:cs typeface="Arial"/>
              </a:rPr>
              <a:t>modo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geral,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que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é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importante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simplificar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tarefas</a:t>
            </a:r>
            <a:r>
              <a:rPr sz="1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salto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Isso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feito de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várias</a:t>
            </a:r>
            <a:r>
              <a:rPr sz="1700" spc="-10" dirty="0">
                <a:latin typeface="Arial"/>
                <a:cs typeface="Arial"/>
              </a:rPr>
              <a:t> formas: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25"/>
              </a:spcBef>
            </a:pP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É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mais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fácil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aprender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devagar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controlando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n.º 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passos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corrida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balanço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0202" y="3497834"/>
          <a:ext cx="8555352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7485">
                <a:tc gridSpan="2"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Salto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Benjamins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Infantis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Iniciados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Juvenis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Juniores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Seniores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 rowSpan="2"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Comprimento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(14)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(16)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(18)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Triplo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(10-12)</a:t>
                      </a:r>
                      <a:r>
                        <a:rPr sz="13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75" b="1" spc="-75" baseline="26143" dirty="0">
                          <a:latin typeface="Calibri"/>
                          <a:cs typeface="Calibri"/>
                        </a:rPr>
                        <a:t>1</a:t>
                      </a:r>
                      <a:endParaRPr sz="1275" baseline="2614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(16)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Vara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75" b="1" spc="-75" baseline="26143" dirty="0">
                          <a:latin typeface="Calibri"/>
                          <a:cs typeface="Calibri"/>
                        </a:rPr>
                        <a:t>2</a:t>
                      </a:r>
                      <a:endParaRPr sz="1275" baseline="2614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Altura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(8)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982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Exercícios</a:t>
            </a:r>
            <a:r>
              <a:rPr sz="20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Aprendizagem</a:t>
            </a:r>
            <a:r>
              <a:rPr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sz="2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Capacidade</a:t>
            </a:r>
            <a:r>
              <a:rPr sz="2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Salto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2769" y="1552765"/>
            <a:ext cx="466725" cy="401320"/>
            <a:chOff x="822769" y="1552765"/>
            <a:chExt cx="466725" cy="401320"/>
          </a:xfrm>
        </p:grpSpPr>
        <p:sp>
          <p:nvSpPr>
            <p:cNvPr id="4" name="object 4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4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8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4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4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8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7711" y="1621663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7817" y="1649349"/>
            <a:ext cx="756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“Giroflés”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" y="1979676"/>
            <a:ext cx="2944367" cy="144017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703129" y="1750885"/>
            <a:ext cx="2508885" cy="1837055"/>
            <a:chOff x="3703129" y="1750885"/>
            <a:chExt cx="2508885" cy="18370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671" y="2147316"/>
              <a:ext cx="2359152" cy="14401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07891" y="1755648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4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7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4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7891" y="1755648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4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7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78960" y="1819782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9194" y="1847850"/>
            <a:ext cx="777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“Galopes”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931" y="4091940"/>
            <a:ext cx="3500754" cy="1821180"/>
            <a:chOff x="598931" y="4091940"/>
            <a:chExt cx="3500754" cy="18211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1" y="4472940"/>
              <a:ext cx="3500628" cy="14401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7531" y="4096512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4" y="5191"/>
                  </a:lnTo>
                  <a:lnTo>
                    <a:pt x="128068" y="19980"/>
                  </a:lnTo>
                  <a:lnTo>
                    <a:pt x="85623" y="43187"/>
                  </a:lnTo>
                  <a:lnTo>
                    <a:pt x="50221" y="73631"/>
                  </a:lnTo>
                  <a:lnTo>
                    <a:pt x="23235" y="110134"/>
                  </a:lnTo>
                  <a:lnTo>
                    <a:pt x="6037" y="151515"/>
                  </a:lnTo>
                  <a:lnTo>
                    <a:pt x="0" y="196595"/>
                  </a:lnTo>
                  <a:lnTo>
                    <a:pt x="6037" y="241676"/>
                  </a:lnTo>
                  <a:lnTo>
                    <a:pt x="23235" y="283057"/>
                  </a:lnTo>
                  <a:lnTo>
                    <a:pt x="50221" y="319560"/>
                  </a:lnTo>
                  <a:lnTo>
                    <a:pt x="85623" y="350004"/>
                  </a:lnTo>
                  <a:lnTo>
                    <a:pt x="128068" y="373211"/>
                  </a:lnTo>
                  <a:lnTo>
                    <a:pt x="176184" y="388000"/>
                  </a:lnTo>
                  <a:lnTo>
                    <a:pt x="228600" y="393192"/>
                  </a:lnTo>
                  <a:lnTo>
                    <a:pt x="281015" y="388000"/>
                  </a:lnTo>
                  <a:lnTo>
                    <a:pt x="329131" y="373211"/>
                  </a:lnTo>
                  <a:lnTo>
                    <a:pt x="371576" y="350004"/>
                  </a:lnTo>
                  <a:lnTo>
                    <a:pt x="406978" y="319560"/>
                  </a:lnTo>
                  <a:lnTo>
                    <a:pt x="433964" y="283057"/>
                  </a:lnTo>
                  <a:lnTo>
                    <a:pt x="451162" y="241676"/>
                  </a:lnTo>
                  <a:lnTo>
                    <a:pt x="457200" y="196595"/>
                  </a:lnTo>
                  <a:lnTo>
                    <a:pt x="451162" y="151515"/>
                  </a:lnTo>
                  <a:lnTo>
                    <a:pt x="433964" y="110134"/>
                  </a:lnTo>
                  <a:lnTo>
                    <a:pt x="406978" y="73631"/>
                  </a:lnTo>
                  <a:lnTo>
                    <a:pt x="371576" y="43187"/>
                  </a:lnTo>
                  <a:lnTo>
                    <a:pt x="329131" y="19980"/>
                  </a:lnTo>
                  <a:lnTo>
                    <a:pt x="281015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31" y="4096512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5"/>
                  </a:moveTo>
                  <a:lnTo>
                    <a:pt x="6037" y="151515"/>
                  </a:lnTo>
                  <a:lnTo>
                    <a:pt x="23235" y="110134"/>
                  </a:lnTo>
                  <a:lnTo>
                    <a:pt x="50221" y="73631"/>
                  </a:lnTo>
                  <a:lnTo>
                    <a:pt x="85623" y="43187"/>
                  </a:lnTo>
                  <a:lnTo>
                    <a:pt x="128068" y="19980"/>
                  </a:lnTo>
                  <a:lnTo>
                    <a:pt x="176184" y="5191"/>
                  </a:lnTo>
                  <a:lnTo>
                    <a:pt x="228600" y="0"/>
                  </a:lnTo>
                  <a:lnTo>
                    <a:pt x="281015" y="5191"/>
                  </a:lnTo>
                  <a:lnTo>
                    <a:pt x="329131" y="19980"/>
                  </a:lnTo>
                  <a:lnTo>
                    <a:pt x="371576" y="43187"/>
                  </a:lnTo>
                  <a:lnTo>
                    <a:pt x="406978" y="73631"/>
                  </a:lnTo>
                  <a:lnTo>
                    <a:pt x="433964" y="110134"/>
                  </a:lnTo>
                  <a:lnTo>
                    <a:pt x="451162" y="151515"/>
                  </a:lnTo>
                  <a:lnTo>
                    <a:pt x="457200" y="196595"/>
                  </a:lnTo>
                  <a:lnTo>
                    <a:pt x="451162" y="241676"/>
                  </a:lnTo>
                  <a:lnTo>
                    <a:pt x="433964" y="283057"/>
                  </a:lnTo>
                  <a:lnTo>
                    <a:pt x="406978" y="319560"/>
                  </a:lnTo>
                  <a:lnTo>
                    <a:pt x="371576" y="350004"/>
                  </a:lnTo>
                  <a:lnTo>
                    <a:pt x="329131" y="373211"/>
                  </a:lnTo>
                  <a:lnTo>
                    <a:pt x="281015" y="388000"/>
                  </a:lnTo>
                  <a:lnTo>
                    <a:pt x="228600" y="393192"/>
                  </a:lnTo>
                  <a:lnTo>
                    <a:pt x="176184" y="388000"/>
                  </a:lnTo>
                  <a:lnTo>
                    <a:pt x="128068" y="373211"/>
                  </a:lnTo>
                  <a:lnTo>
                    <a:pt x="85623" y="350004"/>
                  </a:lnTo>
                  <a:lnTo>
                    <a:pt x="50221" y="319560"/>
                  </a:lnTo>
                  <a:lnTo>
                    <a:pt x="23235" y="283057"/>
                  </a:lnTo>
                  <a:lnTo>
                    <a:pt x="6037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97711" y="4162425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7817" y="4190238"/>
            <a:ext cx="618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“Step’s”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47944" y="3386328"/>
            <a:ext cx="466725" cy="401320"/>
            <a:chOff x="5647944" y="3386328"/>
            <a:chExt cx="466725" cy="401320"/>
          </a:xfrm>
        </p:grpSpPr>
        <p:sp>
          <p:nvSpPr>
            <p:cNvPr id="22" name="object 22"/>
            <p:cNvSpPr/>
            <p:nvPr/>
          </p:nvSpPr>
          <p:spPr>
            <a:xfrm>
              <a:off x="5652516" y="339090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4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8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4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2516" y="339090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0" y="195834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4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8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23584" y="345617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63817" y="3483990"/>
            <a:ext cx="1376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“Hop’s”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coxinhos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5591" y="3933444"/>
            <a:ext cx="4399788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0" y="1552955"/>
            <a:ext cx="466725" cy="401320"/>
            <a:chOff x="822960" y="1552955"/>
            <a:chExt cx="466725" cy="401320"/>
          </a:xfrm>
        </p:grpSpPr>
        <p:sp>
          <p:nvSpPr>
            <p:cNvPr id="3" name="object 3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4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8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4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4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8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7711" y="1621663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7817" y="1649349"/>
            <a:ext cx="1117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“Corre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Salta”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98391" y="1356360"/>
            <a:ext cx="466725" cy="401320"/>
            <a:chOff x="3898391" y="1356360"/>
            <a:chExt cx="466725" cy="401320"/>
          </a:xfrm>
        </p:grpSpPr>
        <p:sp>
          <p:nvSpPr>
            <p:cNvPr id="8" name="object 8"/>
            <p:cNvSpPr/>
            <p:nvPr/>
          </p:nvSpPr>
          <p:spPr>
            <a:xfrm>
              <a:off x="3902963" y="1360932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3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7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3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2963" y="1360932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3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3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7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74414" y="1425701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2960" y="4091940"/>
            <a:ext cx="464820" cy="402590"/>
            <a:chOff x="822960" y="4091940"/>
            <a:chExt cx="464820" cy="402590"/>
          </a:xfrm>
        </p:grpSpPr>
        <p:sp>
          <p:nvSpPr>
            <p:cNvPr id="12" name="object 12"/>
            <p:cNvSpPr/>
            <p:nvPr/>
          </p:nvSpPr>
          <p:spPr>
            <a:xfrm>
              <a:off x="827532" y="4096512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30" h="393700">
                  <a:moveTo>
                    <a:pt x="227837" y="0"/>
                  </a:moveTo>
                  <a:lnTo>
                    <a:pt x="175596" y="5191"/>
                  </a:lnTo>
                  <a:lnTo>
                    <a:pt x="127640" y="19980"/>
                  </a:lnTo>
                  <a:lnTo>
                    <a:pt x="85336" y="43187"/>
                  </a:lnTo>
                  <a:lnTo>
                    <a:pt x="50053" y="73631"/>
                  </a:lnTo>
                  <a:lnTo>
                    <a:pt x="23157" y="110134"/>
                  </a:lnTo>
                  <a:lnTo>
                    <a:pt x="6017" y="151515"/>
                  </a:lnTo>
                  <a:lnTo>
                    <a:pt x="0" y="196595"/>
                  </a:lnTo>
                  <a:lnTo>
                    <a:pt x="6017" y="241676"/>
                  </a:lnTo>
                  <a:lnTo>
                    <a:pt x="23157" y="283057"/>
                  </a:lnTo>
                  <a:lnTo>
                    <a:pt x="50053" y="319560"/>
                  </a:lnTo>
                  <a:lnTo>
                    <a:pt x="85336" y="350004"/>
                  </a:lnTo>
                  <a:lnTo>
                    <a:pt x="127640" y="373211"/>
                  </a:lnTo>
                  <a:lnTo>
                    <a:pt x="175596" y="388000"/>
                  </a:lnTo>
                  <a:lnTo>
                    <a:pt x="227837" y="393192"/>
                  </a:lnTo>
                  <a:lnTo>
                    <a:pt x="280079" y="388000"/>
                  </a:lnTo>
                  <a:lnTo>
                    <a:pt x="328035" y="373211"/>
                  </a:lnTo>
                  <a:lnTo>
                    <a:pt x="370339" y="350004"/>
                  </a:lnTo>
                  <a:lnTo>
                    <a:pt x="405622" y="319560"/>
                  </a:lnTo>
                  <a:lnTo>
                    <a:pt x="432518" y="283057"/>
                  </a:lnTo>
                  <a:lnTo>
                    <a:pt x="449658" y="241676"/>
                  </a:lnTo>
                  <a:lnTo>
                    <a:pt x="455676" y="196595"/>
                  </a:lnTo>
                  <a:lnTo>
                    <a:pt x="449658" y="151515"/>
                  </a:lnTo>
                  <a:lnTo>
                    <a:pt x="432518" y="110134"/>
                  </a:lnTo>
                  <a:lnTo>
                    <a:pt x="405622" y="73631"/>
                  </a:lnTo>
                  <a:lnTo>
                    <a:pt x="370339" y="43187"/>
                  </a:lnTo>
                  <a:lnTo>
                    <a:pt x="328035" y="19980"/>
                  </a:lnTo>
                  <a:lnTo>
                    <a:pt x="280079" y="5191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32" y="4096512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30" h="393700">
                  <a:moveTo>
                    <a:pt x="0" y="196595"/>
                  </a:moveTo>
                  <a:lnTo>
                    <a:pt x="6017" y="151515"/>
                  </a:lnTo>
                  <a:lnTo>
                    <a:pt x="23157" y="110134"/>
                  </a:lnTo>
                  <a:lnTo>
                    <a:pt x="50053" y="73631"/>
                  </a:lnTo>
                  <a:lnTo>
                    <a:pt x="85336" y="43187"/>
                  </a:lnTo>
                  <a:lnTo>
                    <a:pt x="127640" y="19980"/>
                  </a:lnTo>
                  <a:lnTo>
                    <a:pt x="175596" y="5191"/>
                  </a:lnTo>
                  <a:lnTo>
                    <a:pt x="227837" y="0"/>
                  </a:lnTo>
                  <a:lnTo>
                    <a:pt x="280079" y="5191"/>
                  </a:lnTo>
                  <a:lnTo>
                    <a:pt x="328035" y="19980"/>
                  </a:lnTo>
                  <a:lnTo>
                    <a:pt x="370339" y="43187"/>
                  </a:lnTo>
                  <a:lnTo>
                    <a:pt x="405622" y="73631"/>
                  </a:lnTo>
                  <a:lnTo>
                    <a:pt x="432518" y="110134"/>
                  </a:lnTo>
                  <a:lnTo>
                    <a:pt x="449658" y="151515"/>
                  </a:lnTo>
                  <a:lnTo>
                    <a:pt x="455676" y="196595"/>
                  </a:lnTo>
                  <a:lnTo>
                    <a:pt x="449658" y="241676"/>
                  </a:lnTo>
                  <a:lnTo>
                    <a:pt x="432518" y="283057"/>
                  </a:lnTo>
                  <a:lnTo>
                    <a:pt x="405622" y="319560"/>
                  </a:lnTo>
                  <a:lnTo>
                    <a:pt x="370339" y="350004"/>
                  </a:lnTo>
                  <a:lnTo>
                    <a:pt x="328035" y="373211"/>
                  </a:lnTo>
                  <a:lnTo>
                    <a:pt x="280079" y="388000"/>
                  </a:lnTo>
                  <a:lnTo>
                    <a:pt x="227837" y="393192"/>
                  </a:lnTo>
                  <a:lnTo>
                    <a:pt x="175596" y="388000"/>
                  </a:lnTo>
                  <a:lnTo>
                    <a:pt x="127640" y="373211"/>
                  </a:lnTo>
                  <a:lnTo>
                    <a:pt x="85336" y="350004"/>
                  </a:lnTo>
                  <a:lnTo>
                    <a:pt x="50053" y="319560"/>
                  </a:lnTo>
                  <a:lnTo>
                    <a:pt x="23157" y="283057"/>
                  </a:lnTo>
                  <a:lnTo>
                    <a:pt x="6017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8016" y="4162425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8114" y="4188714"/>
            <a:ext cx="2786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Completo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15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mtrs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balanço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0143" y="473963"/>
            <a:ext cx="5859780" cy="487680"/>
            <a:chOff x="390143" y="473963"/>
            <a:chExt cx="5859780" cy="4876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473963"/>
              <a:ext cx="2878835" cy="487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371" y="473963"/>
              <a:ext cx="413003" cy="4876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7727" y="473963"/>
              <a:ext cx="3092196" cy="48767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0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SEQUÊNCIA</a:t>
            </a:r>
            <a:r>
              <a:rPr spc="-1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20" dirty="0"/>
              <a:t>SALTO</a:t>
            </a:r>
            <a:r>
              <a:rPr spc="-5" dirty="0"/>
              <a:t> </a:t>
            </a:r>
            <a:r>
              <a:rPr dirty="0"/>
              <a:t>EM</a:t>
            </a:r>
            <a:r>
              <a:rPr spc="-20" dirty="0"/>
              <a:t> </a:t>
            </a:r>
            <a:r>
              <a:rPr spc="-10" dirty="0"/>
              <a:t>COMPRIMENTO</a:t>
            </a: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532" y="2147316"/>
            <a:ext cx="2685288" cy="14401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2964" y="1879092"/>
            <a:ext cx="4687824" cy="14401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7532" y="4581144"/>
            <a:ext cx="4707636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8515" y="1289303"/>
            <a:ext cx="466725" cy="402590"/>
            <a:chOff x="318515" y="1289303"/>
            <a:chExt cx="466725" cy="402590"/>
          </a:xfrm>
        </p:grpSpPr>
        <p:sp>
          <p:nvSpPr>
            <p:cNvPr id="3" name="object 3"/>
            <p:cNvSpPr/>
            <p:nvPr/>
          </p:nvSpPr>
          <p:spPr>
            <a:xfrm>
              <a:off x="323087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599" y="0"/>
                  </a:moveTo>
                  <a:lnTo>
                    <a:pt x="176184" y="5191"/>
                  </a:lnTo>
                  <a:lnTo>
                    <a:pt x="128068" y="19980"/>
                  </a:lnTo>
                  <a:lnTo>
                    <a:pt x="85623" y="43187"/>
                  </a:lnTo>
                  <a:lnTo>
                    <a:pt x="50221" y="73631"/>
                  </a:lnTo>
                  <a:lnTo>
                    <a:pt x="23235" y="110134"/>
                  </a:lnTo>
                  <a:lnTo>
                    <a:pt x="6037" y="151515"/>
                  </a:lnTo>
                  <a:lnTo>
                    <a:pt x="0" y="196596"/>
                  </a:lnTo>
                  <a:lnTo>
                    <a:pt x="6037" y="241676"/>
                  </a:lnTo>
                  <a:lnTo>
                    <a:pt x="23235" y="283057"/>
                  </a:lnTo>
                  <a:lnTo>
                    <a:pt x="50221" y="319560"/>
                  </a:lnTo>
                  <a:lnTo>
                    <a:pt x="85623" y="350004"/>
                  </a:lnTo>
                  <a:lnTo>
                    <a:pt x="128068" y="373211"/>
                  </a:lnTo>
                  <a:lnTo>
                    <a:pt x="176184" y="388000"/>
                  </a:lnTo>
                  <a:lnTo>
                    <a:pt x="228599" y="393191"/>
                  </a:lnTo>
                  <a:lnTo>
                    <a:pt x="281015" y="388000"/>
                  </a:lnTo>
                  <a:lnTo>
                    <a:pt x="329131" y="373211"/>
                  </a:lnTo>
                  <a:lnTo>
                    <a:pt x="371576" y="350004"/>
                  </a:lnTo>
                  <a:lnTo>
                    <a:pt x="406978" y="319560"/>
                  </a:lnTo>
                  <a:lnTo>
                    <a:pt x="433964" y="283057"/>
                  </a:lnTo>
                  <a:lnTo>
                    <a:pt x="451162" y="241676"/>
                  </a:lnTo>
                  <a:lnTo>
                    <a:pt x="457200" y="196596"/>
                  </a:lnTo>
                  <a:lnTo>
                    <a:pt x="451162" y="151515"/>
                  </a:lnTo>
                  <a:lnTo>
                    <a:pt x="433964" y="110134"/>
                  </a:lnTo>
                  <a:lnTo>
                    <a:pt x="406978" y="73631"/>
                  </a:lnTo>
                  <a:lnTo>
                    <a:pt x="371576" y="43187"/>
                  </a:lnTo>
                  <a:lnTo>
                    <a:pt x="329131" y="19980"/>
                  </a:lnTo>
                  <a:lnTo>
                    <a:pt x="281015" y="5191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087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6"/>
                  </a:moveTo>
                  <a:lnTo>
                    <a:pt x="6037" y="151515"/>
                  </a:lnTo>
                  <a:lnTo>
                    <a:pt x="23235" y="110134"/>
                  </a:lnTo>
                  <a:lnTo>
                    <a:pt x="50221" y="73631"/>
                  </a:lnTo>
                  <a:lnTo>
                    <a:pt x="85623" y="43187"/>
                  </a:lnTo>
                  <a:lnTo>
                    <a:pt x="128068" y="19980"/>
                  </a:lnTo>
                  <a:lnTo>
                    <a:pt x="176184" y="5191"/>
                  </a:lnTo>
                  <a:lnTo>
                    <a:pt x="228599" y="0"/>
                  </a:lnTo>
                  <a:lnTo>
                    <a:pt x="281015" y="5191"/>
                  </a:lnTo>
                  <a:lnTo>
                    <a:pt x="329131" y="19980"/>
                  </a:lnTo>
                  <a:lnTo>
                    <a:pt x="371576" y="43187"/>
                  </a:lnTo>
                  <a:lnTo>
                    <a:pt x="406978" y="73631"/>
                  </a:lnTo>
                  <a:lnTo>
                    <a:pt x="433964" y="110134"/>
                  </a:lnTo>
                  <a:lnTo>
                    <a:pt x="451162" y="151515"/>
                  </a:lnTo>
                  <a:lnTo>
                    <a:pt x="457200" y="196596"/>
                  </a:lnTo>
                  <a:lnTo>
                    <a:pt x="451162" y="241676"/>
                  </a:lnTo>
                  <a:lnTo>
                    <a:pt x="433964" y="283057"/>
                  </a:lnTo>
                  <a:lnTo>
                    <a:pt x="406978" y="319560"/>
                  </a:lnTo>
                  <a:lnTo>
                    <a:pt x="371576" y="350004"/>
                  </a:lnTo>
                  <a:lnTo>
                    <a:pt x="329131" y="373211"/>
                  </a:lnTo>
                  <a:lnTo>
                    <a:pt x="281015" y="388000"/>
                  </a:lnTo>
                  <a:lnTo>
                    <a:pt x="228599" y="393191"/>
                  </a:lnTo>
                  <a:lnTo>
                    <a:pt x="176184" y="388000"/>
                  </a:lnTo>
                  <a:lnTo>
                    <a:pt x="128068" y="373211"/>
                  </a:lnTo>
                  <a:lnTo>
                    <a:pt x="85623" y="350004"/>
                  </a:lnTo>
                  <a:lnTo>
                    <a:pt x="50221" y="319560"/>
                  </a:lnTo>
                  <a:lnTo>
                    <a:pt x="23235" y="283057"/>
                  </a:lnTo>
                  <a:lnTo>
                    <a:pt x="6037" y="241676"/>
                  </a:lnTo>
                  <a:lnTo>
                    <a:pt x="0" y="196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4182" y="135953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39" y="1387220"/>
            <a:ext cx="2224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“Saltitares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Variados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Verticais”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7116" y="3523488"/>
            <a:ext cx="466725" cy="401320"/>
            <a:chOff x="547116" y="3523488"/>
            <a:chExt cx="466725" cy="401320"/>
          </a:xfrm>
        </p:grpSpPr>
        <p:sp>
          <p:nvSpPr>
            <p:cNvPr id="8" name="object 8"/>
            <p:cNvSpPr/>
            <p:nvPr/>
          </p:nvSpPr>
          <p:spPr>
            <a:xfrm>
              <a:off x="551688" y="352806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3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7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3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688" y="352806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0" y="195833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3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7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2782" y="359308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2855" y="3619246"/>
            <a:ext cx="927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“Tocar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Alto”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0143" y="473963"/>
            <a:ext cx="5076825" cy="487680"/>
            <a:chOff x="390143" y="473963"/>
            <a:chExt cx="5076825" cy="487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473963"/>
              <a:ext cx="2878835" cy="487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371" y="473963"/>
              <a:ext cx="413003" cy="487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7727" y="473963"/>
              <a:ext cx="2308860" cy="48767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0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SEQUÊNCIA</a:t>
            </a:r>
            <a:r>
              <a:rPr spc="-1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20" dirty="0"/>
              <a:t>SALTO</a:t>
            </a:r>
            <a:r>
              <a:rPr spc="-5" dirty="0"/>
              <a:t> </a:t>
            </a:r>
            <a:r>
              <a:rPr dirty="0"/>
              <a:t>EM</a:t>
            </a:r>
            <a:r>
              <a:rPr spc="-90" dirty="0"/>
              <a:t> </a:t>
            </a:r>
            <a:r>
              <a:rPr spc="-10" dirty="0"/>
              <a:t>ALTURA</a:t>
            </a: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79" y="1772411"/>
            <a:ext cx="2944368" cy="14401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9515" y="1917192"/>
            <a:ext cx="1990343" cy="144017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069079" y="1289303"/>
            <a:ext cx="466725" cy="402590"/>
            <a:chOff x="4069079" y="1289303"/>
            <a:chExt cx="466725" cy="402590"/>
          </a:xfrm>
        </p:grpSpPr>
        <p:sp>
          <p:nvSpPr>
            <p:cNvPr id="20" name="object 20"/>
            <p:cNvSpPr/>
            <p:nvPr/>
          </p:nvSpPr>
          <p:spPr>
            <a:xfrm>
              <a:off x="4073651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8" y="5191"/>
                  </a:lnTo>
                  <a:lnTo>
                    <a:pt x="128073" y="19980"/>
                  </a:lnTo>
                  <a:lnTo>
                    <a:pt x="85628" y="43187"/>
                  </a:lnTo>
                  <a:lnTo>
                    <a:pt x="50225" y="73631"/>
                  </a:lnTo>
                  <a:lnTo>
                    <a:pt x="23237" y="110134"/>
                  </a:lnTo>
                  <a:lnTo>
                    <a:pt x="6038" y="151515"/>
                  </a:lnTo>
                  <a:lnTo>
                    <a:pt x="0" y="196596"/>
                  </a:lnTo>
                  <a:lnTo>
                    <a:pt x="6038" y="241676"/>
                  </a:lnTo>
                  <a:lnTo>
                    <a:pt x="23237" y="283057"/>
                  </a:lnTo>
                  <a:lnTo>
                    <a:pt x="50225" y="319560"/>
                  </a:lnTo>
                  <a:lnTo>
                    <a:pt x="85628" y="350004"/>
                  </a:lnTo>
                  <a:lnTo>
                    <a:pt x="128073" y="373211"/>
                  </a:lnTo>
                  <a:lnTo>
                    <a:pt x="176188" y="388000"/>
                  </a:lnTo>
                  <a:lnTo>
                    <a:pt x="228600" y="393191"/>
                  </a:lnTo>
                  <a:lnTo>
                    <a:pt x="281011" y="388000"/>
                  </a:lnTo>
                  <a:lnTo>
                    <a:pt x="329126" y="373211"/>
                  </a:lnTo>
                  <a:lnTo>
                    <a:pt x="371571" y="350004"/>
                  </a:lnTo>
                  <a:lnTo>
                    <a:pt x="406974" y="319560"/>
                  </a:lnTo>
                  <a:lnTo>
                    <a:pt x="433962" y="283057"/>
                  </a:lnTo>
                  <a:lnTo>
                    <a:pt x="451161" y="241676"/>
                  </a:lnTo>
                  <a:lnTo>
                    <a:pt x="457200" y="196596"/>
                  </a:lnTo>
                  <a:lnTo>
                    <a:pt x="451161" y="151515"/>
                  </a:lnTo>
                  <a:lnTo>
                    <a:pt x="433962" y="110134"/>
                  </a:lnTo>
                  <a:lnTo>
                    <a:pt x="406974" y="73631"/>
                  </a:lnTo>
                  <a:lnTo>
                    <a:pt x="371571" y="43187"/>
                  </a:lnTo>
                  <a:lnTo>
                    <a:pt x="329126" y="19980"/>
                  </a:lnTo>
                  <a:lnTo>
                    <a:pt x="281011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3651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6"/>
                  </a:moveTo>
                  <a:lnTo>
                    <a:pt x="6038" y="151515"/>
                  </a:lnTo>
                  <a:lnTo>
                    <a:pt x="23237" y="110134"/>
                  </a:lnTo>
                  <a:lnTo>
                    <a:pt x="50225" y="73631"/>
                  </a:lnTo>
                  <a:lnTo>
                    <a:pt x="85628" y="43187"/>
                  </a:lnTo>
                  <a:lnTo>
                    <a:pt x="128073" y="19980"/>
                  </a:lnTo>
                  <a:lnTo>
                    <a:pt x="176188" y="5191"/>
                  </a:lnTo>
                  <a:lnTo>
                    <a:pt x="228600" y="0"/>
                  </a:lnTo>
                  <a:lnTo>
                    <a:pt x="281011" y="5191"/>
                  </a:lnTo>
                  <a:lnTo>
                    <a:pt x="329126" y="19980"/>
                  </a:lnTo>
                  <a:lnTo>
                    <a:pt x="371571" y="43187"/>
                  </a:lnTo>
                  <a:lnTo>
                    <a:pt x="406974" y="73631"/>
                  </a:lnTo>
                  <a:lnTo>
                    <a:pt x="433962" y="110134"/>
                  </a:lnTo>
                  <a:lnTo>
                    <a:pt x="451161" y="151515"/>
                  </a:lnTo>
                  <a:lnTo>
                    <a:pt x="457200" y="196596"/>
                  </a:lnTo>
                  <a:lnTo>
                    <a:pt x="451161" y="241676"/>
                  </a:lnTo>
                  <a:lnTo>
                    <a:pt x="433962" y="283057"/>
                  </a:lnTo>
                  <a:lnTo>
                    <a:pt x="406974" y="319560"/>
                  </a:lnTo>
                  <a:lnTo>
                    <a:pt x="371571" y="350004"/>
                  </a:lnTo>
                  <a:lnTo>
                    <a:pt x="329126" y="373211"/>
                  </a:lnTo>
                  <a:lnTo>
                    <a:pt x="281011" y="388000"/>
                  </a:lnTo>
                  <a:lnTo>
                    <a:pt x="228600" y="393191"/>
                  </a:lnTo>
                  <a:lnTo>
                    <a:pt x="176188" y="388000"/>
                  </a:lnTo>
                  <a:lnTo>
                    <a:pt x="128073" y="373211"/>
                  </a:lnTo>
                  <a:lnTo>
                    <a:pt x="85628" y="350004"/>
                  </a:lnTo>
                  <a:lnTo>
                    <a:pt x="50225" y="319560"/>
                  </a:lnTo>
                  <a:lnTo>
                    <a:pt x="23237" y="283057"/>
                  </a:lnTo>
                  <a:lnTo>
                    <a:pt x="6038" y="241676"/>
                  </a:lnTo>
                  <a:lnTo>
                    <a:pt x="0" y="196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44085" y="135953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4319" y="1387220"/>
            <a:ext cx="19996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Técnica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Tesoura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19371" y="3566159"/>
            <a:ext cx="466725" cy="402590"/>
            <a:chOff x="4119371" y="3566159"/>
            <a:chExt cx="466725" cy="402590"/>
          </a:xfrm>
        </p:grpSpPr>
        <p:sp>
          <p:nvSpPr>
            <p:cNvPr id="25" name="object 25"/>
            <p:cNvSpPr/>
            <p:nvPr/>
          </p:nvSpPr>
          <p:spPr>
            <a:xfrm>
              <a:off x="4123943" y="3570731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8" y="5191"/>
                  </a:lnTo>
                  <a:lnTo>
                    <a:pt x="128073" y="19980"/>
                  </a:lnTo>
                  <a:lnTo>
                    <a:pt x="85628" y="43187"/>
                  </a:lnTo>
                  <a:lnTo>
                    <a:pt x="50225" y="73631"/>
                  </a:lnTo>
                  <a:lnTo>
                    <a:pt x="23237" y="110134"/>
                  </a:lnTo>
                  <a:lnTo>
                    <a:pt x="6038" y="151515"/>
                  </a:lnTo>
                  <a:lnTo>
                    <a:pt x="0" y="196595"/>
                  </a:lnTo>
                  <a:lnTo>
                    <a:pt x="6038" y="241676"/>
                  </a:lnTo>
                  <a:lnTo>
                    <a:pt x="23237" y="283057"/>
                  </a:lnTo>
                  <a:lnTo>
                    <a:pt x="50225" y="319560"/>
                  </a:lnTo>
                  <a:lnTo>
                    <a:pt x="85628" y="350004"/>
                  </a:lnTo>
                  <a:lnTo>
                    <a:pt x="128073" y="373211"/>
                  </a:lnTo>
                  <a:lnTo>
                    <a:pt x="176188" y="388000"/>
                  </a:lnTo>
                  <a:lnTo>
                    <a:pt x="228600" y="393191"/>
                  </a:lnTo>
                  <a:lnTo>
                    <a:pt x="281011" y="388000"/>
                  </a:lnTo>
                  <a:lnTo>
                    <a:pt x="329126" y="373211"/>
                  </a:lnTo>
                  <a:lnTo>
                    <a:pt x="371571" y="350004"/>
                  </a:lnTo>
                  <a:lnTo>
                    <a:pt x="406974" y="319560"/>
                  </a:lnTo>
                  <a:lnTo>
                    <a:pt x="433962" y="283057"/>
                  </a:lnTo>
                  <a:lnTo>
                    <a:pt x="451161" y="241676"/>
                  </a:lnTo>
                  <a:lnTo>
                    <a:pt x="457200" y="196595"/>
                  </a:lnTo>
                  <a:lnTo>
                    <a:pt x="451161" y="151515"/>
                  </a:lnTo>
                  <a:lnTo>
                    <a:pt x="433962" y="110134"/>
                  </a:lnTo>
                  <a:lnTo>
                    <a:pt x="406974" y="73631"/>
                  </a:lnTo>
                  <a:lnTo>
                    <a:pt x="371571" y="43187"/>
                  </a:lnTo>
                  <a:lnTo>
                    <a:pt x="329126" y="19980"/>
                  </a:lnTo>
                  <a:lnTo>
                    <a:pt x="281011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23943" y="3570731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5"/>
                  </a:moveTo>
                  <a:lnTo>
                    <a:pt x="6038" y="151515"/>
                  </a:lnTo>
                  <a:lnTo>
                    <a:pt x="23237" y="110134"/>
                  </a:lnTo>
                  <a:lnTo>
                    <a:pt x="50225" y="73631"/>
                  </a:lnTo>
                  <a:lnTo>
                    <a:pt x="85628" y="43187"/>
                  </a:lnTo>
                  <a:lnTo>
                    <a:pt x="128073" y="19980"/>
                  </a:lnTo>
                  <a:lnTo>
                    <a:pt x="176188" y="5191"/>
                  </a:lnTo>
                  <a:lnTo>
                    <a:pt x="228600" y="0"/>
                  </a:lnTo>
                  <a:lnTo>
                    <a:pt x="281011" y="5191"/>
                  </a:lnTo>
                  <a:lnTo>
                    <a:pt x="329126" y="19980"/>
                  </a:lnTo>
                  <a:lnTo>
                    <a:pt x="371571" y="43187"/>
                  </a:lnTo>
                  <a:lnTo>
                    <a:pt x="406974" y="73631"/>
                  </a:lnTo>
                  <a:lnTo>
                    <a:pt x="433962" y="110134"/>
                  </a:lnTo>
                  <a:lnTo>
                    <a:pt x="451161" y="151515"/>
                  </a:lnTo>
                  <a:lnTo>
                    <a:pt x="457200" y="196595"/>
                  </a:lnTo>
                  <a:lnTo>
                    <a:pt x="451161" y="241676"/>
                  </a:lnTo>
                  <a:lnTo>
                    <a:pt x="433962" y="283057"/>
                  </a:lnTo>
                  <a:lnTo>
                    <a:pt x="406974" y="319560"/>
                  </a:lnTo>
                  <a:lnTo>
                    <a:pt x="371571" y="350004"/>
                  </a:lnTo>
                  <a:lnTo>
                    <a:pt x="329126" y="373211"/>
                  </a:lnTo>
                  <a:lnTo>
                    <a:pt x="281011" y="388000"/>
                  </a:lnTo>
                  <a:lnTo>
                    <a:pt x="228600" y="393191"/>
                  </a:lnTo>
                  <a:lnTo>
                    <a:pt x="176188" y="388000"/>
                  </a:lnTo>
                  <a:lnTo>
                    <a:pt x="128073" y="373211"/>
                  </a:lnTo>
                  <a:lnTo>
                    <a:pt x="85628" y="350004"/>
                  </a:lnTo>
                  <a:lnTo>
                    <a:pt x="50225" y="319560"/>
                  </a:lnTo>
                  <a:lnTo>
                    <a:pt x="23237" y="283057"/>
                  </a:lnTo>
                  <a:lnTo>
                    <a:pt x="6038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94378" y="3636086"/>
            <a:ext cx="116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34610" y="3664458"/>
            <a:ext cx="2369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Técnica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Fosbury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Flop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687" y="3992879"/>
            <a:ext cx="2037588" cy="144018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3944" y="4221479"/>
            <a:ext cx="2036064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" y="1715461"/>
            <a:ext cx="9143985" cy="514253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05624" y="4677165"/>
            <a:ext cx="449580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lvl="0" indent="-784860" algn="ctr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FUNDAMENTOS DOS SALTOS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146113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Saltar: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Fun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damental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800" y="4552697"/>
            <a:ext cx="3020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Saltar</a:t>
            </a:r>
            <a:r>
              <a:rPr sz="4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1557527"/>
            <a:ext cx="5120639" cy="3095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3595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05560"/>
            <a:ext cx="4970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Estão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incluídos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três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programa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Educação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Física: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088" y="2622804"/>
            <a:ext cx="1463040" cy="341630"/>
          </a:xfrm>
          <a:custGeom>
            <a:avLst/>
            <a:gdLst/>
            <a:ahLst/>
            <a:cxnLst/>
            <a:rect l="l" t="t" r="r" b="b"/>
            <a:pathLst>
              <a:path w="1463039" h="341630">
                <a:moveTo>
                  <a:pt x="1406144" y="0"/>
                </a:moveTo>
                <a:lnTo>
                  <a:pt x="56896" y="0"/>
                </a:lnTo>
                <a:lnTo>
                  <a:pt x="34750" y="4478"/>
                </a:lnTo>
                <a:lnTo>
                  <a:pt x="16665" y="16684"/>
                </a:lnTo>
                <a:lnTo>
                  <a:pt x="4471" y="34772"/>
                </a:lnTo>
                <a:lnTo>
                  <a:pt x="0" y="56896"/>
                </a:lnTo>
                <a:lnTo>
                  <a:pt x="0" y="284480"/>
                </a:lnTo>
                <a:lnTo>
                  <a:pt x="4471" y="306603"/>
                </a:lnTo>
                <a:lnTo>
                  <a:pt x="16665" y="324691"/>
                </a:lnTo>
                <a:lnTo>
                  <a:pt x="34750" y="336897"/>
                </a:lnTo>
                <a:lnTo>
                  <a:pt x="56896" y="341375"/>
                </a:lnTo>
                <a:lnTo>
                  <a:pt x="1406144" y="341375"/>
                </a:lnTo>
                <a:lnTo>
                  <a:pt x="1428267" y="336897"/>
                </a:lnTo>
                <a:lnTo>
                  <a:pt x="1446355" y="324691"/>
                </a:lnTo>
                <a:lnTo>
                  <a:pt x="1458561" y="306603"/>
                </a:lnTo>
                <a:lnTo>
                  <a:pt x="1463039" y="284480"/>
                </a:lnTo>
                <a:lnTo>
                  <a:pt x="1463039" y="56896"/>
                </a:lnTo>
                <a:lnTo>
                  <a:pt x="1458561" y="34772"/>
                </a:lnTo>
                <a:lnTo>
                  <a:pt x="1446355" y="16684"/>
                </a:lnTo>
                <a:lnTo>
                  <a:pt x="1428267" y="4478"/>
                </a:lnTo>
                <a:lnTo>
                  <a:pt x="140614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0148" y="2661031"/>
            <a:ext cx="1049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Comprimento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2694432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4" y="408431"/>
                </a:lnTo>
                <a:lnTo>
                  <a:pt x="1244679" y="403082"/>
                </a:lnTo>
                <a:lnTo>
                  <a:pt x="1266316" y="388492"/>
                </a:lnTo>
                <a:lnTo>
                  <a:pt x="1280906" y="366855"/>
                </a:lnTo>
                <a:lnTo>
                  <a:pt x="1286255" y="340359"/>
                </a:lnTo>
                <a:lnTo>
                  <a:pt x="1286255" y="68071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0488" y="2732913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Altura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2451" y="5123688"/>
            <a:ext cx="1285240" cy="408940"/>
          </a:xfrm>
          <a:custGeom>
            <a:avLst/>
            <a:gdLst/>
            <a:ahLst/>
            <a:cxnLst/>
            <a:rect l="l" t="t" r="r" b="b"/>
            <a:pathLst>
              <a:path w="1285239" h="408939">
                <a:moveTo>
                  <a:pt x="1216660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6660" y="408431"/>
                </a:lnTo>
                <a:lnTo>
                  <a:pt x="1243155" y="403082"/>
                </a:lnTo>
                <a:lnTo>
                  <a:pt x="1264793" y="388493"/>
                </a:lnTo>
                <a:lnTo>
                  <a:pt x="1279382" y="366855"/>
                </a:lnTo>
                <a:lnTo>
                  <a:pt x="1284732" y="340359"/>
                </a:lnTo>
                <a:lnTo>
                  <a:pt x="1284732" y="68072"/>
                </a:lnTo>
                <a:lnTo>
                  <a:pt x="1279382" y="41576"/>
                </a:lnTo>
                <a:lnTo>
                  <a:pt x="1264793" y="19939"/>
                </a:lnTo>
                <a:lnTo>
                  <a:pt x="1243155" y="5349"/>
                </a:lnTo>
                <a:lnTo>
                  <a:pt x="1216660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61386" y="5162169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Triplo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0" y="4293108"/>
            <a:ext cx="2104643" cy="21595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455" y="1712976"/>
            <a:ext cx="1438656" cy="21610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552" y="1623060"/>
            <a:ext cx="2994659" cy="2159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848" y="310895"/>
            <a:ext cx="5785104" cy="1034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214312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Os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Princípios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6427" y="2232660"/>
            <a:ext cx="419100" cy="495300"/>
            <a:chOff x="376427" y="2232660"/>
            <a:chExt cx="419100" cy="495300"/>
          </a:xfrm>
        </p:grpSpPr>
        <p:sp>
          <p:nvSpPr>
            <p:cNvPr id="5" name="object 5"/>
            <p:cNvSpPr/>
            <p:nvPr/>
          </p:nvSpPr>
          <p:spPr>
            <a:xfrm>
              <a:off x="395477" y="225171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477" y="225171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6925" y="227393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644" y="2287015"/>
            <a:ext cx="625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objectivo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projectar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próprio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corpo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à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maior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distância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possível.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9663" y="3457955"/>
            <a:ext cx="419100" cy="495300"/>
            <a:chOff x="359663" y="3457955"/>
            <a:chExt cx="419100" cy="495300"/>
          </a:xfrm>
        </p:grpSpPr>
        <p:sp>
          <p:nvSpPr>
            <p:cNvPr id="10" name="object 10"/>
            <p:cNvSpPr/>
            <p:nvPr/>
          </p:nvSpPr>
          <p:spPr>
            <a:xfrm>
              <a:off x="378713" y="347700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713" y="347700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9247" y="349986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518" y="3495294"/>
            <a:ext cx="617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saltos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dividem-se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fases: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balanço,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chamada,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voo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queda.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3191" y="4706111"/>
            <a:ext cx="419100" cy="495300"/>
            <a:chOff x="393191" y="4706111"/>
            <a:chExt cx="419100" cy="495300"/>
          </a:xfrm>
        </p:grpSpPr>
        <p:sp>
          <p:nvSpPr>
            <p:cNvPr id="15" name="object 15"/>
            <p:cNvSpPr/>
            <p:nvPr/>
          </p:nvSpPr>
          <p:spPr>
            <a:xfrm>
              <a:off x="412241" y="47251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241" y="47251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2775" y="474802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816" y="4751323"/>
            <a:ext cx="764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fase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importante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salto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ocorre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ligação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corrida-impulsão: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Chamada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874394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Os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Fundamentos</a:t>
            </a:r>
            <a:r>
              <a:rPr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dos</a:t>
            </a:r>
            <a:r>
              <a:rPr sz="4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6161" y="2218690"/>
            <a:ext cx="157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Saltar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1924811"/>
            <a:ext cx="3875532" cy="8153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0683" y="22489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0559" y="2994660"/>
            <a:ext cx="466725" cy="510540"/>
            <a:chOff x="670559" y="2994660"/>
            <a:chExt cx="466725" cy="510540"/>
          </a:xfrm>
        </p:grpSpPr>
        <p:sp>
          <p:nvSpPr>
            <p:cNvPr id="7" name="object 7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5441" y="304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289" y="3017901"/>
            <a:ext cx="1344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-20" dirty="0">
                <a:latin typeface="Calibri"/>
                <a:cs typeface="Calibri"/>
              </a:rPr>
              <a:t>Apoio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0372" y="3858767"/>
            <a:ext cx="466725" cy="510540"/>
            <a:chOff x="690372" y="3858767"/>
            <a:chExt cx="466725" cy="510540"/>
          </a:xfrm>
        </p:grpSpPr>
        <p:sp>
          <p:nvSpPr>
            <p:cNvPr id="12" name="object 12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5558" y="39091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0716" y="3951858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Alinhamento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Segmentos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0372" y="4651247"/>
            <a:ext cx="466725" cy="510540"/>
            <a:chOff x="690372" y="4651247"/>
            <a:chExt cx="466725" cy="510540"/>
          </a:xfrm>
        </p:grpSpPr>
        <p:sp>
          <p:nvSpPr>
            <p:cNvPr id="17" name="object 17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5558" y="47012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2682" y="4674489"/>
            <a:ext cx="363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Cadeia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Extensora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(extensão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completa)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8659" y="5443728"/>
            <a:ext cx="466725" cy="510540"/>
            <a:chOff x="708659" y="5443728"/>
            <a:chExt cx="466725" cy="510540"/>
          </a:xfrm>
        </p:grpSpPr>
        <p:sp>
          <p:nvSpPr>
            <p:cNvPr id="22" name="object 22"/>
            <p:cNvSpPr/>
            <p:nvPr/>
          </p:nvSpPr>
          <p:spPr>
            <a:xfrm>
              <a:off x="713231" y="5448300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22"/>
                  </a:lnTo>
                  <a:lnTo>
                    <a:pt x="17964" y="348280"/>
                  </a:lnTo>
                  <a:lnTo>
                    <a:pt x="39041" y="390865"/>
                  </a:lnTo>
                  <a:lnTo>
                    <a:pt x="66955" y="427967"/>
                  </a:lnTo>
                  <a:lnTo>
                    <a:pt x="100788" y="458580"/>
                  </a:lnTo>
                  <a:lnTo>
                    <a:pt x="139619" y="481694"/>
                  </a:lnTo>
                  <a:lnTo>
                    <a:pt x="182529" y="496302"/>
                  </a:lnTo>
                  <a:lnTo>
                    <a:pt x="228600" y="501396"/>
                  </a:lnTo>
                  <a:lnTo>
                    <a:pt x="274670" y="496302"/>
                  </a:lnTo>
                  <a:lnTo>
                    <a:pt x="317580" y="481694"/>
                  </a:lnTo>
                  <a:lnTo>
                    <a:pt x="356411" y="458580"/>
                  </a:lnTo>
                  <a:lnTo>
                    <a:pt x="390244" y="427967"/>
                  </a:lnTo>
                  <a:lnTo>
                    <a:pt x="418158" y="390865"/>
                  </a:lnTo>
                  <a:lnTo>
                    <a:pt x="439235" y="348280"/>
                  </a:lnTo>
                  <a:lnTo>
                    <a:pt x="452555" y="301222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231" y="5448300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22"/>
                  </a:lnTo>
                  <a:lnTo>
                    <a:pt x="439235" y="348280"/>
                  </a:lnTo>
                  <a:lnTo>
                    <a:pt x="418158" y="390865"/>
                  </a:lnTo>
                  <a:lnTo>
                    <a:pt x="390244" y="427967"/>
                  </a:lnTo>
                  <a:lnTo>
                    <a:pt x="356411" y="458580"/>
                  </a:lnTo>
                  <a:lnTo>
                    <a:pt x="317580" y="481694"/>
                  </a:lnTo>
                  <a:lnTo>
                    <a:pt x="274670" y="496302"/>
                  </a:lnTo>
                  <a:lnTo>
                    <a:pt x="228600" y="501396"/>
                  </a:lnTo>
                  <a:lnTo>
                    <a:pt x="182529" y="496302"/>
                  </a:lnTo>
                  <a:lnTo>
                    <a:pt x="139619" y="481694"/>
                  </a:lnTo>
                  <a:lnTo>
                    <a:pt x="100788" y="458580"/>
                  </a:lnTo>
                  <a:lnTo>
                    <a:pt x="66955" y="427967"/>
                  </a:lnTo>
                  <a:lnTo>
                    <a:pt x="39041" y="390865"/>
                  </a:lnTo>
                  <a:lnTo>
                    <a:pt x="17964" y="348280"/>
                  </a:lnTo>
                  <a:lnTo>
                    <a:pt x="4644" y="301222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4151" y="5493207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35786" y="5466689"/>
            <a:ext cx="2570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Ação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Livres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3712" y="6196584"/>
            <a:ext cx="466725" cy="510540"/>
            <a:chOff x="743712" y="6196584"/>
            <a:chExt cx="466725" cy="510540"/>
          </a:xfrm>
        </p:grpSpPr>
        <p:sp>
          <p:nvSpPr>
            <p:cNvPr id="27" name="object 27"/>
            <p:cNvSpPr/>
            <p:nvPr/>
          </p:nvSpPr>
          <p:spPr>
            <a:xfrm>
              <a:off x="748284" y="6201156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3"/>
                  </a:lnTo>
                  <a:lnTo>
                    <a:pt x="139619" y="19701"/>
                  </a:lnTo>
                  <a:lnTo>
                    <a:pt x="100788" y="42815"/>
                  </a:lnTo>
                  <a:lnTo>
                    <a:pt x="66955" y="73428"/>
                  </a:lnTo>
                  <a:lnTo>
                    <a:pt x="39041" y="110530"/>
                  </a:lnTo>
                  <a:lnTo>
                    <a:pt x="17964" y="153115"/>
                  </a:lnTo>
                  <a:lnTo>
                    <a:pt x="4644" y="200173"/>
                  </a:lnTo>
                  <a:lnTo>
                    <a:pt x="0" y="250698"/>
                  </a:lnTo>
                  <a:lnTo>
                    <a:pt x="4644" y="301222"/>
                  </a:lnTo>
                  <a:lnTo>
                    <a:pt x="17964" y="348280"/>
                  </a:lnTo>
                  <a:lnTo>
                    <a:pt x="39041" y="390865"/>
                  </a:lnTo>
                  <a:lnTo>
                    <a:pt x="66955" y="427967"/>
                  </a:lnTo>
                  <a:lnTo>
                    <a:pt x="100788" y="458580"/>
                  </a:lnTo>
                  <a:lnTo>
                    <a:pt x="139619" y="481694"/>
                  </a:lnTo>
                  <a:lnTo>
                    <a:pt x="182529" y="496302"/>
                  </a:lnTo>
                  <a:lnTo>
                    <a:pt x="228600" y="501396"/>
                  </a:lnTo>
                  <a:lnTo>
                    <a:pt x="274670" y="496302"/>
                  </a:lnTo>
                  <a:lnTo>
                    <a:pt x="317580" y="481694"/>
                  </a:lnTo>
                  <a:lnTo>
                    <a:pt x="356411" y="458580"/>
                  </a:lnTo>
                  <a:lnTo>
                    <a:pt x="390244" y="427967"/>
                  </a:lnTo>
                  <a:lnTo>
                    <a:pt x="418158" y="390865"/>
                  </a:lnTo>
                  <a:lnTo>
                    <a:pt x="439235" y="348280"/>
                  </a:lnTo>
                  <a:lnTo>
                    <a:pt x="452555" y="301222"/>
                  </a:lnTo>
                  <a:lnTo>
                    <a:pt x="457200" y="250698"/>
                  </a:lnTo>
                  <a:lnTo>
                    <a:pt x="452555" y="200173"/>
                  </a:lnTo>
                  <a:lnTo>
                    <a:pt x="439235" y="153115"/>
                  </a:lnTo>
                  <a:lnTo>
                    <a:pt x="418158" y="110530"/>
                  </a:lnTo>
                  <a:lnTo>
                    <a:pt x="390244" y="73428"/>
                  </a:lnTo>
                  <a:lnTo>
                    <a:pt x="356411" y="42815"/>
                  </a:lnTo>
                  <a:lnTo>
                    <a:pt x="317580" y="19701"/>
                  </a:lnTo>
                  <a:lnTo>
                    <a:pt x="274670" y="5093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8284" y="6201156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73"/>
                  </a:lnTo>
                  <a:lnTo>
                    <a:pt x="17964" y="153115"/>
                  </a:lnTo>
                  <a:lnTo>
                    <a:pt x="39041" y="110530"/>
                  </a:lnTo>
                  <a:lnTo>
                    <a:pt x="66955" y="73428"/>
                  </a:lnTo>
                  <a:lnTo>
                    <a:pt x="100788" y="42815"/>
                  </a:lnTo>
                  <a:lnTo>
                    <a:pt x="139619" y="19701"/>
                  </a:lnTo>
                  <a:lnTo>
                    <a:pt x="182529" y="5093"/>
                  </a:lnTo>
                  <a:lnTo>
                    <a:pt x="228600" y="0"/>
                  </a:lnTo>
                  <a:lnTo>
                    <a:pt x="274670" y="5093"/>
                  </a:lnTo>
                  <a:lnTo>
                    <a:pt x="317580" y="19701"/>
                  </a:lnTo>
                  <a:lnTo>
                    <a:pt x="356411" y="42815"/>
                  </a:lnTo>
                  <a:lnTo>
                    <a:pt x="390244" y="73428"/>
                  </a:lnTo>
                  <a:lnTo>
                    <a:pt x="418158" y="110530"/>
                  </a:lnTo>
                  <a:lnTo>
                    <a:pt x="439235" y="153115"/>
                  </a:lnTo>
                  <a:lnTo>
                    <a:pt x="452555" y="200173"/>
                  </a:lnTo>
                  <a:lnTo>
                    <a:pt x="457200" y="250698"/>
                  </a:lnTo>
                  <a:lnTo>
                    <a:pt x="452555" y="301222"/>
                  </a:lnTo>
                  <a:lnTo>
                    <a:pt x="439235" y="348280"/>
                  </a:lnTo>
                  <a:lnTo>
                    <a:pt x="418158" y="390865"/>
                  </a:lnTo>
                  <a:lnTo>
                    <a:pt x="390244" y="427967"/>
                  </a:lnTo>
                  <a:lnTo>
                    <a:pt x="356411" y="458580"/>
                  </a:lnTo>
                  <a:lnTo>
                    <a:pt x="317580" y="481694"/>
                  </a:lnTo>
                  <a:lnTo>
                    <a:pt x="274670" y="496302"/>
                  </a:lnTo>
                  <a:lnTo>
                    <a:pt x="228600" y="501396"/>
                  </a:lnTo>
                  <a:lnTo>
                    <a:pt x="182529" y="496302"/>
                  </a:lnTo>
                  <a:lnTo>
                    <a:pt x="139619" y="481694"/>
                  </a:lnTo>
                  <a:lnTo>
                    <a:pt x="100788" y="458580"/>
                  </a:lnTo>
                  <a:lnTo>
                    <a:pt x="66955" y="427967"/>
                  </a:lnTo>
                  <a:lnTo>
                    <a:pt x="39041" y="390865"/>
                  </a:lnTo>
                  <a:lnTo>
                    <a:pt x="17964" y="348280"/>
                  </a:lnTo>
                  <a:lnTo>
                    <a:pt x="4644" y="301222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88288" y="624697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38452" y="6184493"/>
            <a:ext cx="59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Ritmo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244475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Tipo</a:t>
            </a: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Apoio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6710" y="5608421"/>
            <a:ext cx="3166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“Na chamada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todo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chão”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3" y="1341119"/>
            <a:ext cx="2188464" cy="29916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5519" y="4458970"/>
            <a:ext cx="197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Comprimento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8228" y="1499616"/>
            <a:ext cx="1795272" cy="267614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82415" y="4299330"/>
            <a:ext cx="1326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0635" y="1775460"/>
            <a:ext cx="2525267" cy="21229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20992" y="4012438"/>
            <a:ext cx="1464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613" rIns="0" bIns="0" rtlCol="0">
            <a:spAutoFit/>
          </a:bodyPr>
          <a:lstStyle/>
          <a:p>
            <a:pPr marL="73914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Alinhamento</a:t>
            </a:r>
            <a:r>
              <a:rPr sz="440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dos</a:t>
            </a:r>
            <a:r>
              <a:rPr sz="44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Segmentos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0269" y="6504838"/>
            <a:ext cx="577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alinhamento</a:t>
            </a:r>
            <a:r>
              <a:rPr sz="18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tornozelo-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bacia-ombro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519" y="3882338"/>
            <a:ext cx="197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Comprimento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5996" y="5107304"/>
            <a:ext cx="1325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2417" y="3096513"/>
            <a:ext cx="1463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588" y="1196339"/>
            <a:ext cx="1775460" cy="3755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52" y="1196339"/>
            <a:ext cx="1965959" cy="1755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836" y="1341119"/>
            <a:ext cx="2563368" cy="24018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9152" y="3617976"/>
            <a:ext cx="1691640" cy="14386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97090" y="5139944"/>
            <a:ext cx="1141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Outros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saltos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1369" y="290017"/>
            <a:ext cx="4006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Cadeia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 Extensora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452" y="5997041"/>
            <a:ext cx="5131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Extensão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Completa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Cadeia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3974719"/>
            <a:ext cx="1586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pés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juntos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5996" y="5107304"/>
            <a:ext cx="1325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2417" y="3096513"/>
            <a:ext cx="1463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588" y="1196339"/>
            <a:ext cx="1775460" cy="3755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52" y="1196339"/>
            <a:ext cx="1965959" cy="1755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9152" y="3617976"/>
            <a:ext cx="1691640" cy="14386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90561" y="5112258"/>
            <a:ext cx="1141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Outros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287" y="1156716"/>
            <a:ext cx="2292096" cy="27965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463</Words>
  <Application>Microsoft Office PowerPoint</Application>
  <PresentationFormat>Apresentação no Ecrã (4:3)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ATLETISMO NO DESPORTO ESCOLAR</vt:lpstr>
      <vt:lpstr>Apresentação do PowerPoint</vt:lpstr>
      <vt:lpstr>Saltar: O Fundamental</vt:lpstr>
      <vt:lpstr>Saltos</vt:lpstr>
      <vt:lpstr>Os Princípios dos Saltos</vt:lpstr>
      <vt:lpstr>Os Fundamentos dos Saltos</vt:lpstr>
      <vt:lpstr>Tipo de Apoio</vt:lpstr>
      <vt:lpstr>Alinhamento dos Segmentos</vt:lpstr>
      <vt:lpstr>Cadeia Extensora</vt:lpstr>
      <vt:lpstr>Segmentos Livres</vt:lpstr>
      <vt:lpstr>Ritmo</vt:lpstr>
      <vt:lpstr>Saltos</vt:lpstr>
      <vt:lpstr>Saltos</vt:lpstr>
      <vt:lpstr>Apresentação do PowerPoint</vt:lpstr>
      <vt:lpstr>Exercícios de Aprendizagem da Capacidade de Salto</vt:lpstr>
      <vt:lpstr>SEQUÊNCIA DE ENSINO – SALTO EM COMPRIMENTO</vt:lpstr>
      <vt:lpstr>SEQUÊNCIA DE ENSINO – SALTO EM ALTURA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1</cp:revision>
  <dcterms:created xsi:type="dcterms:W3CDTF">2023-07-01T01:09:28Z</dcterms:created>
  <dcterms:modified xsi:type="dcterms:W3CDTF">2024-06-26T14:56:10Z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