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2.jpg" ContentType="image/jpeg"/>
  <Override PartName="/ppt/media/image1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67" r:id="rId3"/>
    <p:sldId id="268" r:id="rId4"/>
    <p:sldId id="258" r:id="rId5"/>
    <p:sldId id="259" r:id="rId6"/>
    <p:sldId id="260" r:id="rId7"/>
    <p:sldId id="261" r:id="rId8"/>
    <p:sldId id="262" r:id="rId9"/>
    <p:sldId id="263" r:id="rId10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50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191D7-CC91-A042-987B-B86E68619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94" y="569665"/>
            <a:ext cx="6517481" cy="206812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D73FC-81D8-5C4A-89BC-81C376202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495" y="2622926"/>
            <a:ext cx="3196753" cy="1285455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373" indent="0">
              <a:buNone/>
              <a:defRPr sz="1240" b="1"/>
            </a:lvl2pPr>
            <a:lvl3pPr marL="566745" indent="0">
              <a:buNone/>
              <a:defRPr sz="1116" b="1"/>
            </a:lvl3pPr>
            <a:lvl4pPr marL="850118" indent="0">
              <a:buNone/>
              <a:defRPr sz="992" b="1"/>
            </a:lvl4pPr>
            <a:lvl5pPr marL="1133490" indent="0">
              <a:buNone/>
              <a:defRPr sz="992" b="1"/>
            </a:lvl5pPr>
            <a:lvl6pPr marL="1416863" indent="0">
              <a:buNone/>
              <a:defRPr sz="992" b="1"/>
            </a:lvl6pPr>
            <a:lvl7pPr marL="1700235" indent="0">
              <a:buNone/>
              <a:defRPr sz="992" b="1"/>
            </a:lvl7pPr>
            <a:lvl8pPr marL="1983608" indent="0">
              <a:buNone/>
              <a:defRPr sz="992" b="1"/>
            </a:lvl8pPr>
            <a:lvl9pPr marL="2266980" indent="0">
              <a:buNone/>
              <a:defRPr sz="99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C9B77F-6944-B942-BF11-98294C1A8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495" y="3908381"/>
            <a:ext cx="3196753" cy="574864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739CAD-9D48-C341-B85A-5CDE030E6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478" y="2622926"/>
            <a:ext cx="3212497" cy="1285455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373" indent="0">
              <a:buNone/>
              <a:defRPr sz="1240" b="1"/>
            </a:lvl2pPr>
            <a:lvl3pPr marL="566745" indent="0">
              <a:buNone/>
              <a:defRPr sz="1116" b="1"/>
            </a:lvl3pPr>
            <a:lvl4pPr marL="850118" indent="0">
              <a:buNone/>
              <a:defRPr sz="992" b="1"/>
            </a:lvl4pPr>
            <a:lvl5pPr marL="1133490" indent="0">
              <a:buNone/>
              <a:defRPr sz="992" b="1"/>
            </a:lvl5pPr>
            <a:lvl6pPr marL="1416863" indent="0">
              <a:buNone/>
              <a:defRPr sz="992" b="1"/>
            </a:lvl6pPr>
            <a:lvl7pPr marL="1700235" indent="0">
              <a:buNone/>
              <a:defRPr sz="992" b="1"/>
            </a:lvl7pPr>
            <a:lvl8pPr marL="1983608" indent="0">
              <a:buNone/>
              <a:defRPr sz="992" b="1"/>
            </a:lvl8pPr>
            <a:lvl9pPr marL="2266980" indent="0">
              <a:buNone/>
              <a:defRPr sz="99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71F61-AB46-714A-8DCF-1AB1367D6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478" y="3908381"/>
            <a:ext cx="3212497" cy="574864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D9670-239D-ED40-BE0A-EAA6351C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DCD0D0-D6F4-D444-9A97-442A7F009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7436DE-1ECC-D247-86EE-FE89FF1C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807620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E91BE-4C17-D447-88CD-6E7CF3B3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057E01-BC19-DE44-A04F-DF4E70F4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CADBD9-B2C1-064A-8AF9-4AF87ED7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C5A7F-9170-BF4F-9120-56D5C910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618084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B156CD-6C68-3D4B-BBB5-64337D849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EA1A96-2CA1-B347-ABB1-04DBCB12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21C7A-3BFA-4848-B32B-AEA55E09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122385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85483-198C-E14A-BB07-5B8D6D0A7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94" y="713317"/>
            <a:ext cx="2437168" cy="2496608"/>
          </a:xfrm>
        </p:spPr>
        <p:txBody>
          <a:bodyPr anchor="b"/>
          <a:lstStyle>
            <a:lvl1pPr>
              <a:defRPr sz="1983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65E31-FB0D-CA4A-BC3A-34FD532CD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2497" y="1540568"/>
            <a:ext cx="3825478" cy="7603758"/>
          </a:xfrm>
        </p:spPr>
        <p:txBody>
          <a:bodyPr/>
          <a:lstStyle>
            <a:lvl1pPr>
              <a:defRPr sz="1983"/>
            </a:lvl1pPr>
            <a:lvl2pPr>
              <a:defRPr sz="1735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535E3C-B15D-4D4A-BEF6-7018F9D09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494" y="3209925"/>
            <a:ext cx="2437168" cy="5946783"/>
          </a:xfrm>
        </p:spPr>
        <p:txBody>
          <a:bodyPr/>
          <a:lstStyle>
            <a:lvl1pPr marL="0" indent="0">
              <a:buNone/>
              <a:defRPr sz="992"/>
            </a:lvl1pPr>
            <a:lvl2pPr marL="283373" indent="0">
              <a:buNone/>
              <a:defRPr sz="868"/>
            </a:lvl2pPr>
            <a:lvl3pPr marL="566745" indent="0">
              <a:buNone/>
              <a:defRPr sz="744"/>
            </a:lvl3pPr>
            <a:lvl4pPr marL="850118" indent="0">
              <a:buNone/>
              <a:defRPr sz="620"/>
            </a:lvl4pPr>
            <a:lvl5pPr marL="1133490" indent="0">
              <a:buNone/>
              <a:defRPr sz="620"/>
            </a:lvl5pPr>
            <a:lvl6pPr marL="1416863" indent="0">
              <a:buNone/>
              <a:defRPr sz="620"/>
            </a:lvl6pPr>
            <a:lvl7pPr marL="1700235" indent="0">
              <a:buNone/>
              <a:defRPr sz="620"/>
            </a:lvl7pPr>
            <a:lvl8pPr marL="1983608" indent="0">
              <a:buNone/>
              <a:defRPr sz="620"/>
            </a:lvl8pPr>
            <a:lvl9pPr marL="2266980" indent="0">
              <a:buNone/>
              <a:defRPr sz="62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6CC92-5042-744A-8E41-BC143E92D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4996D-1737-ED43-BE3C-FAFD190C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E68D6-622D-5345-9DFA-8836C8D9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373602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3790F-6879-DA41-955C-9FF0CA94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94" y="713317"/>
            <a:ext cx="2437168" cy="2496608"/>
          </a:xfrm>
        </p:spPr>
        <p:txBody>
          <a:bodyPr anchor="b"/>
          <a:lstStyle>
            <a:lvl1pPr>
              <a:defRPr sz="1983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E5AFC4-EC41-534E-A77B-0BE777120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2497" y="1540568"/>
            <a:ext cx="3825478" cy="7603758"/>
          </a:xfrm>
        </p:spPr>
        <p:txBody>
          <a:bodyPr/>
          <a:lstStyle>
            <a:lvl1pPr marL="0" indent="0">
              <a:buNone/>
              <a:defRPr sz="1983"/>
            </a:lvl1pPr>
            <a:lvl2pPr marL="283373" indent="0">
              <a:buNone/>
              <a:defRPr sz="1735"/>
            </a:lvl2pPr>
            <a:lvl3pPr marL="566745" indent="0">
              <a:buNone/>
              <a:defRPr sz="1488"/>
            </a:lvl3pPr>
            <a:lvl4pPr marL="850118" indent="0">
              <a:buNone/>
              <a:defRPr sz="1240"/>
            </a:lvl4pPr>
            <a:lvl5pPr marL="1133490" indent="0">
              <a:buNone/>
              <a:defRPr sz="1240"/>
            </a:lvl5pPr>
            <a:lvl6pPr marL="1416863" indent="0">
              <a:buNone/>
              <a:defRPr sz="1240"/>
            </a:lvl6pPr>
            <a:lvl7pPr marL="1700235" indent="0">
              <a:buNone/>
              <a:defRPr sz="1240"/>
            </a:lvl7pPr>
            <a:lvl8pPr marL="1983608" indent="0">
              <a:buNone/>
              <a:defRPr sz="1240"/>
            </a:lvl8pPr>
            <a:lvl9pPr marL="2266980" indent="0">
              <a:buNone/>
              <a:defRPr sz="1240"/>
            </a:lvl9pPr>
          </a:lstStyle>
          <a:p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A3FB0-B11A-804D-99D2-9D8C93B1D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494" y="3209925"/>
            <a:ext cx="2437168" cy="5946783"/>
          </a:xfrm>
        </p:spPr>
        <p:txBody>
          <a:bodyPr/>
          <a:lstStyle>
            <a:lvl1pPr marL="0" indent="0">
              <a:buNone/>
              <a:defRPr sz="992"/>
            </a:lvl1pPr>
            <a:lvl2pPr marL="283373" indent="0">
              <a:buNone/>
              <a:defRPr sz="868"/>
            </a:lvl2pPr>
            <a:lvl3pPr marL="566745" indent="0">
              <a:buNone/>
              <a:defRPr sz="744"/>
            </a:lvl3pPr>
            <a:lvl4pPr marL="850118" indent="0">
              <a:buNone/>
              <a:defRPr sz="620"/>
            </a:lvl4pPr>
            <a:lvl5pPr marL="1133490" indent="0">
              <a:buNone/>
              <a:defRPr sz="620"/>
            </a:lvl5pPr>
            <a:lvl6pPr marL="1416863" indent="0">
              <a:buNone/>
              <a:defRPr sz="620"/>
            </a:lvl6pPr>
            <a:lvl7pPr marL="1700235" indent="0">
              <a:buNone/>
              <a:defRPr sz="620"/>
            </a:lvl7pPr>
            <a:lvl8pPr marL="1983608" indent="0">
              <a:buNone/>
              <a:defRPr sz="620"/>
            </a:lvl8pPr>
            <a:lvl9pPr marL="2266980" indent="0">
              <a:buNone/>
              <a:defRPr sz="62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390ED-AE90-DF49-BFDA-7FDEF2DE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FBAA7-DF1D-0B4C-A62B-6095C13B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C547B-8BCD-9040-A4E5-0AB1FA65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882552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6845D-CB62-CC4E-8A56-F0404C47A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B19ECE-4FD5-0A45-9312-DDC281393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9492E-9754-3E4C-9DBF-5205B7C2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76518-FEF8-E04B-8AD9-0825BBC7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01E8C-92DC-2A41-AA6D-D9083556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75864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75E048-9F1E-4C46-BAA0-FDC5EE54E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7621" y="569662"/>
            <a:ext cx="1629370" cy="90675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35133B-EDD0-B343-B969-5B1F63F5F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510" y="569662"/>
            <a:ext cx="4793655" cy="90675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D1847-D78A-724B-A099-53DCCAFB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FFB79-8DA1-C34A-9A9F-1314684FC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566D2-EE01-8145-A4F8-ECC7643B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80486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4223" y="10131551"/>
            <a:ext cx="742776" cy="47853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36847" y="10072115"/>
            <a:ext cx="528827" cy="53797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67611" y="9982198"/>
            <a:ext cx="665988" cy="62788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9895" y="10064048"/>
            <a:ext cx="789100" cy="5025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84776" y="10027919"/>
            <a:ext cx="659881" cy="58216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68340" y="9983722"/>
            <a:ext cx="484632" cy="58951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72071" y="9887710"/>
            <a:ext cx="553212" cy="722376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83463" y="196595"/>
            <a:ext cx="855383" cy="1469135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2204" y="32003"/>
            <a:ext cx="5923787" cy="10661900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448555" y="196595"/>
            <a:ext cx="2535681" cy="146913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A0F6C-D45D-0E48-AD15-67E393CD1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51094"/>
            <a:ext cx="5667375" cy="3725098"/>
          </a:xfrm>
        </p:spPr>
        <p:txBody>
          <a:bodyPr anchor="b"/>
          <a:lstStyle>
            <a:lvl1pPr algn="ctr">
              <a:defRPr sz="3719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12F9BF-1E24-084B-A48C-B92322046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9846"/>
            <a:ext cx="5667375" cy="2583295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373" indent="0" algn="ctr">
              <a:buNone/>
              <a:defRPr sz="1240"/>
            </a:lvl2pPr>
            <a:lvl3pPr marL="566745" indent="0" algn="ctr">
              <a:buNone/>
              <a:defRPr sz="1116"/>
            </a:lvl3pPr>
            <a:lvl4pPr marL="850118" indent="0" algn="ctr">
              <a:buNone/>
              <a:defRPr sz="992"/>
            </a:lvl4pPr>
            <a:lvl5pPr marL="1133490" indent="0" algn="ctr">
              <a:buNone/>
              <a:defRPr sz="992"/>
            </a:lvl5pPr>
            <a:lvl6pPr marL="1416863" indent="0" algn="ctr">
              <a:buNone/>
              <a:defRPr sz="992"/>
            </a:lvl6pPr>
            <a:lvl7pPr marL="1700235" indent="0" algn="ctr">
              <a:buNone/>
              <a:defRPr sz="992"/>
            </a:lvl7pPr>
            <a:lvl8pPr marL="1983608" indent="0" algn="ctr">
              <a:buNone/>
              <a:defRPr sz="992"/>
            </a:lvl8pPr>
            <a:lvl9pPr marL="2266980" indent="0" algn="ctr">
              <a:buNone/>
              <a:defRPr sz="992"/>
            </a:lvl9pPr>
          </a:lstStyle>
          <a:p>
            <a:r>
              <a:rPr lang="en-GB"/>
              <a:t>Click to edit Master subtitle style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F0BCD-2F53-DA4B-99F3-0F0C1DF63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8F10E-5BCB-D649-8A9C-E23D77F0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702D7-AD09-814B-9DA8-F08C5488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750203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FA75C-112F-754B-A6D6-BAAA84F3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AA72E-833B-DF4F-82FB-83374F180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B78FF-9436-F540-A1B8-5A798866B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B4077-07A7-C94E-A81C-65E4B075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35659-E507-AC4D-9512-1DF3A889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66600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A4E7-7CB4-544F-A996-FD87BB966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74" y="2667510"/>
            <a:ext cx="6517481" cy="4450798"/>
          </a:xfrm>
        </p:spPr>
        <p:txBody>
          <a:bodyPr anchor="b"/>
          <a:lstStyle>
            <a:lvl1pPr>
              <a:defRPr sz="3719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75F06-B146-CE48-B233-7CA59CB0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574" y="7160414"/>
            <a:ext cx="6517481" cy="2340570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1pPr>
            <a:lvl2pPr marL="283373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6745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11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3490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6863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0235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360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6980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104F8-247E-7844-BA47-17D2DFC3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20592-3F0D-F545-A8A2-9320A58C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E7A06-4CD6-F14C-B9A6-7B95194E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350208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72976-15E6-2F4B-A197-50E9F4E8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F3115-F74F-9A46-875E-5F7E17501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509" y="2848313"/>
            <a:ext cx="3211513" cy="67888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71534-6053-D945-B0D3-6FB683F9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5478" y="2848313"/>
            <a:ext cx="3211513" cy="67888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A2AAB-DA7D-8B4E-A771-BAE5A3A8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5A7008-A01B-8140-B47E-29A3A610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4438C-4C61-3743-9C2C-7A10DD9A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510206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3316" y="310895"/>
            <a:ext cx="5672020" cy="472286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6921" y="3388867"/>
            <a:ext cx="5102656" cy="1078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D8F1B1-053D-DA48-B87B-A4EFCA36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10" y="569665"/>
            <a:ext cx="6517481" cy="2068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A104B-F94D-824C-ACAB-06BD8BCB6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510" y="2848313"/>
            <a:ext cx="6517481" cy="6788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A81C0-6E57-8640-9D7B-E088B0D8E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509" y="9917085"/>
            <a:ext cx="1700213" cy="569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70B69-6395-BC43-A1EE-B1E043B5B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091" y="9917085"/>
            <a:ext cx="2550319" cy="569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4E6F9-EA8C-3D43-8182-537AB4C18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6778" y="9917085"/>
            <a:ext cx="1700213" cy="569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61491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566745" rtl="0" eaLnBrk="1" latinLnBrk="0" hangingPunct="1">
        <a:lnSpc>
          <a:spcPct val="90000"/>
        </a:lnSpc>
        <a:spcBef>
          <a:spcPct val="0"/>
        </a:spcBef>
        <a:buNone/>
        <a:defRPr sz="27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686" indent="-141686" algn="l" defTabSz="566745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1735" kern="1200">
          <a:solidFill>
            <a:schemeClr val="tx1"/>
          </a:solidFill>
          <a:latin typeface="+mn-lt"/>
          <a:ea typeface="+mn-ea"/>
          <a:cs typeface="+mn-cs"/>
        </a:defRPr>
      </a:lvl1pPr>
      <a:lvl2pPr marL="425059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431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1804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177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8549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1922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5294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8667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373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6745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118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3490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6863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0235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3608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6980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24.png"/><Relationship Id="rId3" Type="http://schemas.openxmlformats.org/officeDocument/2006/relationships/image" Target="../media/image15.jpg"/><Relationship Id="rId7" Type="http://schemas.openxmlformats.org/officeDocument/2006/relationships/image" Target="../media/image18.jpg"/><Relationship Id="rId12" Type="http://schemas.openxmlformats.org/officeDocument/2006/relationships/image" Target="../media/image23.jpg"/><Relationship Id="rId2" Type="http://schemas.openxmlformats.org/officeDocument/2006/relationships/image" Target="../media/image14.jpg"/><Relationship Id="rId16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g"/><Relationship Id="rId11" Type="http://schemas.openxmlformats.org/officeDocument/2006/relationships/image" Target="../media/image22.jpg"/><Relationship Id="rId5" Type="http://schemas.openxmlformats.org/officeDocument/2006/relationships/image" Target="../media/image17.jpg"/><Relationship Id="rId15" Type="http://schemas.openxmlformats.org/officeDocument/2006/relationships/image" Target="../media/image26.png"/><Relationship Id="rId10" Type="http://schemas.openxmlformats.org/officeDocument/2006/relationships/image" Target="../media/image21.jpg"/><Relationship Id="rId4" Type="http://schemas.openxmlformats.org/officeDocument/2006/relationships/image" Target="../media/image16.jpg"/><Relationship Id="rId9" Type="http://schemas.openxmlformats.org/officeDocument/2006/relationships/image" Target="../media/image20.jpg"/><Relationship Id="rId14" Type="http://schemas.openxmlformats.org/officeDocument/2006/relationships/image" Target="../media/image2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1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25.jpg"/><Relationship Id="rId7" Type="http://schemas.openxmlformats.org/officeDocument/2006/relationships/image" Target="../media/image2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Relationship Id="rId9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39.png"/><Relationship Id="rId7" Type="http://schemas.openxmlformats.org/officeDocument/2006/relationships/image" Target="../media/image40.jpg"/><Relationship Id="rId12" Type="http://schemas.openxmlformats.org/officeDocument/2006/relationships/image" Target="../media/image4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g"/><Relationship Id="rId11" Type="http://schemas.openxmlformats.org/officeDocument/2006/relationships/image" Target="../media/image48.png"/><Relationship Id="rId5" Type="http://schemas.openxmlformats.org/officeDocument/2006/relationships/image" Target="../media/image44.jpg"/><Relationship Id="rId10" Type="http://schemas.openxmlformats.org/officeDocument/2006/relationships/image" Target="../media/image47.png"/><Relationship Id="rId4" Type="http://schemas.openxmlformats.org/officeDocument/2006/relationships/image" Target="../media/image43.jpg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3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945" y="3224610"/>
            <a:ext cx="7554611" cy="4250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66745"/>
            <a:endParaRPr lang="en-US" sz="1116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 descr="A white banner with text and images&#10;&#10;Description automatically generated">
            <a:extLst>
              <a:ext uri="{FF2B5EF4-FFF2-40B4-BE49-F238E27FC236}">
                <a16:creationId xmlns:a16="http://schemas.microsoft.com/office/drawing/2014/main" id="{A7332150-9C48-E757-7234-3C3F2D16F5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22964"/>
          <a:stretch/>
        </p:blipFill>
        <p:spPr>
          <a:xfrm>
            <a:off x="-932" y="2516188"/>
            <a:ext cx="7556488" cy="3274483"/>
          </a:xfrm>
          <a:prstGeom prst="rect">
            <a:avLst/>
          </a:prstGeom>
        </p:spPr>
      </p:pic>
      <p:pic>
        <p:nvPicPr>
          <p:cNvPr id="2" name="Picture 3" descr="A white banner with text and images&#10;&#10;Description automatically generated">
            <a:extLst>
              <a:ext uri="{FF2B5EF4-FFF2-40B4-BE49-F238E27FC236}">
                <a16:creationId xmlns:a16="http://schemas.microsoft.com/office/drawing/2014/main" id="{56624EAE-3413-7492-F628-ACA8B0EB7B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518" b="20"/>
          <a:stretch/>
        </p:blipFill>
        <p:spPr>
          <a:xfrm>
            <a:off x="13" y="7299960"/>
            <a:ext cx="7556488" cy="912283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9C20BC9B-3CA6-D9A8-3E82-0D3E1B392ED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55650" y="5871677"/>
            <a:ext cx="6234113" cy="569124"/>
          </a:xfrm>
          <a:prstGeom prst="rect">
            <a:avLst/>
          </a:prstGeom>
        </p:spPr>
        <p:txBody>
          <a:bodyPr vert="horz" wrap="square" lIns="0" tIns="106420" rIns="0" bIns="0" rtlCol="0" anchor="b">
            <a:spAutoFit/>
          </a:bodyPr>
          <a:lstStyle/>
          <a:p>
            <a:pPr marL="1530737" marR="4198" indent="-1520766" algn="l">
              <a:lnSpc>
                <a:spcPts val="3570"/>
              </a:lnSpc>
              <a:spcBef>
                <a:spcPts val="529"/>
              </a:spcBef>
            </a:pPr>
            <a:r>
              <a:rPr sz="3306" b="1" spc="-37" dirty="0"/>
              <a:t>ATLETISMO</a:t>
            </a:r>
            <a:r>
              <a:rPr sz="3306" b="1" spc="-91" dirty="0"/>
              <a:t> </a:t>
            </a:r>
            <a:r>
              <a:rPr sz="3306" b="1" dirty="0"/>
              <a:t>NO</a:t>
            </a:r>
            <a:r>
              <a:rPr lang="pt-PT" sz="3306" b="1" spc="-87" dirty="0"/>
              <a:t> </a:t>
            </a:r>
            <a:r>
              <a:rPr sz="3306" b="1" spc="-8" dirty="0"/>
              <a:t>DESPORTO</a:t>
            </a:r>
            <a:r>
              <a:rPr lang="pt-PT" sz="3306" b="1" spc="-8" dirty="0"/>
              <a:t> </a:t>
            </a:r>
            <a:r>
              <a:rPr sz="3306" b="1" spc="-8" dirty="0"/>
              <a:t>ESCOLAR</a:t>
            </a:r>
            <a:endParaRPr sz="3306" b="1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F04A1525-DFB7-8DBA-A99B-456C7623008B}"/>
              </a:ext>
            </a:extLst>
          </p:cNvPr>
          <p:cNvSpPr txBox="1"/>
          <p:nvPr/>
        </p:nvSpPr>
        <p:spPr>
          <a:xfrm>
            <a:off x="1332993" y="6420642"/>
            <a:ext cx="4888636" cy="417504"/>
          </a:xfrm>
          <a:prstGeom prst="rect">
            <a:avLst/>
          </a:prstGeom>
        </p:spPr>
        <p:txBody>
          <a:bodyPr vert="horz" wrap="square" lIns="0" tIns="10495" rIns="0" bIns="0" rtlCol="0">
            <a:spAutoFit/>
          </a:bodyPr>
          <a:lstStyle/>
          <a:p>
            <a:pPr marL="10495" defTabSz="755660">
              <a:spcBef>
                <a:spcPts val="83"/>
              </a:spcBef>
            </a:pPr>
            <a:r>
              <a:rPr sz="2644" dirty="0">
                <a:solidFill>
                  <a:srgbClr val="888888"/>
                </a:solidFill>
                <a:latin typeface="Calibri"/>
                <a:cs typeface="Calibri"/>
              </a:rPr>
              <a:t>INICIAÇÃO</a:t>
            </a:r>
            <a:r>
              <a:rPr sz="2644" spc="-21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644" dirty="0">
                <a:solidFill>
                  <a:srgbClr val="888888"/>
                </a:solidFill>
                <a:latin typeface="Calibri"/>
                <a:cs typeface="Calibri"/>
              </a:rPr>
              <a:t>AO</a:t>
            </a:r>
            <a:r>
              <a:rPr sz="2644" spc="-41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644" dirty="0">
                <a:solidFill>
                  <a:srgbClr val="888888"/>
                </a:solidFill>
                <a:latin typeface="Calibri"/>
                <a:cs typeface="Calibri"/>
              </a:rPr>
              <a:t>TREINO</a:t>
            </a:r>
            <a:r>
              <a:rPr sz="2644" spc="-37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644" spc="-8" dirty="0">
                <a:solidFill>
                  <a:srgbClr val="888888"/>
                </a:solidFill>
                <a:latin typeface="Calibri"/>
                <a:cs typeface="Calibri"/>
              </a:rPr>
              <a:t>DESPORTIVO</a:t>
            </a:r>
            <a:endParaRPr sz="2644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339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945" y="3224610"/>
            <a:ext cx="7554611" cy="4250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66745"/>
            <a:endParaRPr lang="en-US" sz="1116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 descr="A red and white banner with a person running&#10;&#10;Description automatically generated">
            <a:extLst>
              <a:ext uri="{FF2B5EF4-FFF2-40B4-BE49-F238E27FC236}">
                <a16:creationId xmlns:a16="http://schemas.microsoft.com/office/drawing/2014/main" id="{071F4987-6A30-AD8B-A767-AB5E3C23A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13" y="3933826"/>
            <a:ext cx="7556488" cy="4249737"/>
          </a:xfrm>
          <a:prstGeom prst="rect">
            <a:avLst/>
          </a:prstGeom>
        </p:spPr>
      </p:pic>
      <p:sp>
        <p:nvSpPr>
          <p:cNvPr id="2" name="object 3">
            <a:extLst>
              <a:ext uri="{FF2B5EF4-FFF2-40B4-BE49-F238E27FC236}">
                <a16:creationId xmlns:a16="http://schemas.microsoft.com/office/drawing/2014/main" id="{57929AF3-9C50-AD4B-88DC-ED18D378DDC7}"/>
              </a:ext>
            </a:extLst>
          </p:cNvPr>
          <p:cNvSpPr txBox="1">
            <a:spLocks/>
          </p:cNvSpPr>
          <p:nvPr/>
        </p:nvSpPr>
        <p:spPr>
          <a:xfrm>
            <a:off x="87287" y="6381345"/>
            <a:ext cx="3715279" cy="466363"/>
          </a:xfrm>
          <a:prstGeom prst="rect">
            <a:avLst/>
          </a:prstGeom>
        </p:spPr>
        <p:txBody>
          <a:bodyPr vert="horz" wrap="square" lIns="0" tIns="10495" rIns="0" bIns="0" rtlCol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658579" marR="4198" indent="-648608" algn="ctr" defTabSz="755660">
              <a:lnSpc>
                <a:spcPct val="120000"/>
              </a:lnSpc>
              <a:spcBef>
                <a:spcPts val="83"/>
              </a:spcBef>
            </a:pPr>
            <a:r>
              <a:rPr lang="pt-PT" sz="2644" dirty="0">
                <a:solidFill>
                  <a:prstClr val="white"/>
                </a:solidFill>
                <a:latin typeface="Calibri"/>
                <a:cs typeface="Calibri"/>
              </a:rPr>
              <a:t>TRIPLO SALTO</a:t>
            </a:r>
          </a:p>
        </p:txBody>
      </p:sp>
    </p:spTree>
    <p:extLst>
      <p:ext uri="{BB962C8B-B14F-4D97-AF65-F5344CB8AC3E}">
        <p14:creationId xmlns:p14="http://schemas.microsoft.com/office/powerpoint/2010/main" val="305727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780" y="7492"/>
            <a:ext cx="7506334" cy="5342255"/>
            <a:chOff x="25780" y="7492"/>
            <a:chExt cx="7506334" cy="53422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315" y="310895"/>
              <a:ext cx="6074551" cy="47320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91840" y="490727"/>
              <a:ext cx="1176527" cy="7528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4532" y="1580387"/>
              <a:ext cx="880872" cy="6202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94532" y="2670047"/>
              <a:ext cx="902208" cy="59740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6669" y="8381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5780" y="5347588"/>
            <a:ext cx="7506334" cy="5342255"/>
            <a:chOff x="25780" y="5347588"/>
            <a:chExt cx="7506334" cy="53422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3315" y="5650991"/>
              <a:ext cx="5672020" cy="47228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819" y="6377939"/>
              <a:ext cx="547116" cy="13335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42644" y="6377939"/>
              <a:ext cx="402336" cy="13411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90116" y="6377939"/>
              <a:ext cx="4421124" cy="13411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62471" y="6377939"/>
              <a:ext cx="547116" cy="13411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5819" y="7967471"/>
              <a:ext cx="606551" cy="12420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92936" y="7967471"/>
              <a:ext cx="678180" cy="124206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74163" y="7967471"/>
              <a:ext cx="1690115" cy="121615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24655" y="7967471"/>
              <a:ext cx="669036" cy="121615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47971" y="7967471"/>
              <a:ext cx="1766315" cy="121615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57900" y="7967471"/>
              <a:ext cx="560831" cy="121767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6669" y="5348477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004185" y="5866841"/>
            <a:ext cx="152781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Modelo</a:t>
            </a:r>
            <a:r>
              <a:rPr sz="170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1E477B"/>
                </a:solidFill>
                <a:latin typeface="Trebuchet MS"/>
                <a:cs typeface="Trebuchet MS"/>
              </a:rPr>
              <a:t>Técnico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96848" y="7737475"/>
            <a:ext cx="106045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dirty="0">
                <a:latin typeface="Arial"/>
                <a:cs typeface="Arial"/>
              </a:rPr>
              <a:t>Corrida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de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Balanço</a:t>
            </a:r>
            <a:endParaRPr sz="9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70175" y="7737475"/>
            <a:ext cx="116776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dirty="0">
                <a:latin typeface="Arial"/>
                <a:cs typeface="Arial"/>
              </a:rPr>
              <a:t>“Pé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Coxinho”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–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“Hop”</a:t>
            </a:r>
            <a:endParaRPr sz="9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41570" y="7737475"/>
            <a:ext cx="144970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dirty="0">
                <a:latin typeface="Arial"/>
                <a:cs typeface="Arial"/>
              </a:rPr>
              <a:t>“Passada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Saltada”–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“Step”</a:t>
            </a:r>
            <a:endParaRPr sz="9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47140" y="9209913"/>
            <a:ext cx="144970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dirty="0">
                <a:latin typeface="Arial"/>
                <a:cs typeface="Arial"/>
              </a:rPr>
              <a:t>“Passada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Saltada”–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“Step”</a:t>
            </a:r>
            <a:endParaRPr sz="9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68651" y="9209913"/>
            <a:ext cx="14966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dirty="0">
                <a:latin typeface="Arial"/>
                <a:cs typeface="Arial"/>
              </a:rPr>
              <a:t>Salto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para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</a:t>
            </a:r>
            <a:r>
              <a:rPr sz="950" spc="-6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Areia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–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“Jump”</a:t>
            </a:r>
            <a:endParaRPr sz="9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630417" y="9167240"/>
            <a:ext cx="46672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-10" dirty="0">
                <a:latin typeface="Arial"/>
                <a:cs typeface="Arial"/>
              </a:rPr>
              <a:t>“Queda”</a:t>
            </a:r>
            <a:endParaRPr sz="9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647946" y="559434"/>
            <a:ext cx="1917700" cy="29905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Atletismo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no </a:t>
            </a:r>
            <a:r>
              <a:rPr sz="2400" b="1" spc="-10" dirty="0">
                <a:latin typeface="Calibri"/>
                <a:cs typeface="Calibri"/>
              </a:rPr>
              <a:t>Desporto Escolar </a:t>
            </a:r>
            <a:r>
              <a:rPr sz="2400" b="1" dirty="0">
                <a:latin typeface="Calibri"/>
                <a:cs typeface="Calibri"/>
              </a:rPr>
              <a:t>Iniciação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ao </a:t>
            </a:r>
            <a:r>
              <a:rPr sz="2400" b="1" spc="-10" dirty="0" err="1">
                <a:latin typeface="Calibri"/>
                <a:cs typeface="Calibri"/>
              </a:rPr>
              <a:t>Treino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10" dirty="0" err="1">
                <a:latin typeface="Calibri"/>
                <a:cs typeface="Calibri"/>
              </a:rPr>
              <a:t>Desportivo</a:t>
            </a:r>
            <a:endParaRPr lang="pt-PT" sz="2400" b="1" spc="-10" dirty="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endParaRPr sz="2400" dirty="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755"/>
              </a:spcBef>
            </a:pPr>
            <a:r>
              <a:rPr sz="1800" b="1" spc="-10" dirty="0" err="1">
                <a:latin typeface="Calibri"/>
                <a:cs typeface="Calibri"/>
              </a:rPr>
              <a:t>Triplo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Salto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780" y="7492"/>
            <a:ext cx="7506334" cy="5342255"/>
            <a:chOff x="25780" y="7492"/>
            <a:chExt cx="7506334" cy="53422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8820" y="839723"/>
              <a:ext cx="3427476" cy="134112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6669" y="8381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25780" y="5347588"/>
            <a:ext cx="7506334" cy="5342255"/>
            <a:chOff x="25780" y="5347588"/>
            <a:chExt cx="7506334" cy="534225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315" y="5650991"/>
              <a:ext cx="5672020" cy="472286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89760" y="6228587"/>
              <a:ext cx="1488948" cy="13411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29940" y="6228587"/>
              <a:ext cx="1152143" cy="13411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22647" y="6228587"/>
              <a:ext cx="678179" cy="13411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03876" y="6228587"/>
              <a:ext cx="585215" cy="131368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6669" y="5348477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059051" y="450595"/>
            <a:ext cx="326072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1º Salto</a:t>
            </a:r>
            <a:r>
              <a:rPr sz="1700" spc="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–</a:t>
            </a:r>
            <a:r>
              <a:rPr sz="1700" spc="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“Pé</a:t>
            </a:r>
            <a:r>
              <a:rPr sz="1700" spc="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Coxinho”</a:t>
            </a:r>
            <a:r>
              <a:rPr sz="1700" spc="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ou </a:t>
            </a:r>
            <a:r>
              <a:rPr sz="1700" spc="-20" dirty="0">
                <a:solidFill>
                  <a:srgbClr val="1E477B"/>
                </a:solidFill>
                <a:latin typeface="Trebuchet MS"/>
                <a:cs typeface="Trebuchet MS"/>
              </a:rPr>
              <a:t>“Hop”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5908" y="2222449"/>
            <a:ext cx="5601335" cy="178498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77800" indent="-165100">
              <a:lnSpc>
                <a:spcPct val="100000"/>
              </a:lnSpc>
              <a:spcBef>
                <a:spcPts val="340"/>
              </a:spcBef>
              <a:buChar char="•"/>
              <a:tabLst>
                <a:tab pos="177800" algn="l"/>
              </a:tabLst>
            </a:pP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Apoio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com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pé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todo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ao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mesmo</a:t>
            </a:r>
            <a:r>
              <a:rPr sz="1250" spc="-6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tempo;</a:t>
            </a:r>
            <a:endParaRPr sz="1250">
              <a:latin typeface="Arial"/>
              <a:cs typeface="Arial"/>
            </a:endParaRPr>
          </a:p>
          <a:p>
            <a:pPr marL="185420" indent="-172720">
              <a:lnSpc>
                <a:spcPct val="100000"/>
              </a:lnSpc>
              <a:spcBef>
                <a:spcPts val="244"/>
              </a:spcBef>
              <a:buChar char="•"/>
              <a:tabLst>
                <a:tab pos="185420" algn="l"/>
              </a:tabLst>
            </a:pP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“Passar”</a:t>
            </a:r>
            <a:r>
              <a:rPr sz="1250" spc="2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pela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tábua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de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chamada</a:t>
            </a:r>
            <a:r>
              <a:rPr sz="1250" spc="-6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–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ângulo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de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saída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mais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reduzido</a:t>
            </a:r>
            <a:endParaRPr sz="1250">
              <a:latin typeface="Arial"/>
              <a:cs typeface="Arial"/>
            </a:endParaRPr>
          </a:p>
          <a:p>
            <a:pPr marL="185420" indent="-172720">
              <a:lnSpc>
                <a:spcPct val="100000"/>
              </a:lnSpc>
              <a:spcBef>
                <a:spcPts val="240"/>
              </a:spcBef>
              <a:buChar char="•"/>
              <a:tabLst>
                <a:tab pos="185420" algn="l"/>
              </a:tabLst>
            </a:pP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;Durante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 chamada,</a:t>
            </a:r>
            <a:r>
              <a:rPr sz="1250" spc="-6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 movimento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ativo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das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pernas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é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 acelerado</a:t>
            </a:r>
            <a:r>
              <a:rPr sz="1250" spc="-6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 ampliado;</a:t>
            </a:r>
            <a:endParaRPr sz="1250">
              <a:latin typeface="Arial"/>
              <a:cs typeface="Arial"/>
            </a:endParaRPr>
          </a:p>
          <a:p>
            <a:pPr marL="12700" marR="5080" indent="165100">
              <a:lnSpc>
                <a:spcPct val="113599"/>
              </a:lnSpc>
              <a:buChar char="•"/>
              <a:tabLst>
                <a:tab pos="177800" algn="l"/>
              </a:tabLst>
            </a:pP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</a:t>
            </a:r>
            <a:r>
              <a:rPr sz="1250" spc="9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coxa</a:t>
            </a:r>
            <a:r>
              <a:rPr sz="1250" spc="2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da</a:t>
            </a:r>
            <a:r>
              <a:rPr sz="1250" spc="2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perna</a:t>
            </a:r>
            <a:r>
              <a:rPr sz="1250" spc="19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livre</a:t>
            </a:r>
            <a:r>
              <a:rPr sz="1250" spc="2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avança</a:t>
            </a:r>
            <a:r>
              <a:rPr sz="1250" spc="20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rapidamente</a:t>
            </a:r>
            <a:r>
              <a:rPr sz="1250" spc="1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até</a:t>
            </a:r>
            <a:r>
              <a:rPr sz="1250" spc="2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uma</a:t>
            </a:r>
            <a:r>
              <a:rPr sz="1250" spc="20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posição</a:t>
            </a:r>
            <a:r>
              <a:rPr sz="1250" spc="19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horizontal,</a:t>
            </a:r>
            <a:r>
              <a:rPr sz="1250" spc="18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e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extensão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ativa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de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todas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as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articulações</a:t>
            </a:r>
            <a:r>
              <a:rPr sz="1250" spc="-6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da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perna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de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chamada;</a:t>
            </a:r>
            <a:endParaRPr sz="1250">
              <a:latin typeface="Arial"/>
              <a:cs typeface="Arial"/>
            </a:endParaRPr>
          </a:p>
          <a:p>
            <a:pPr marL="185420" indent="-172720">
              <a:lnSpc>
                <a:spcPct val="100000"/>
              </a:lnSpc>
              <a:spcBef>
                <a:spcPts val="240"/>
              </a:spcBef>
              <a:buChar char="•"/>
              <a:tabLst>
                <a:tab pos="185420" algn="l"/>
              </a:tabLst>
            </a:pP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</a:t>
            </a:r>
            <a:r>
              <a:rPr sz="1250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tronco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mantém-se</a:t>
            </a:r>
            <a:r>
              <a:rPr sz="1250" spc="-7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vertical,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com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cabeça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levantada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olhar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em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frente;</a:t>
            </a:r>
            <a:endParaRPr sz="1250">
              <a:latin typeface="Arial"/>
              <a:cs typeface="Arial"/>
            </a:endParaRPr>
          </a:p>
          <a:p>
            <a:pPr marL="185420" indent="-172720">
              <a:lnSpc>
                <a:spcPct val="100000"/>
              </a:lnSpc>
              <a:spcBef>
                <a:spcPts val="240"/>
              </a:spcBef>
              <a:buChar char="•"/>
              <a:tabLst>
                <a:tab pos="185420" algn="l"/>
              </a:tabLst>
            </a:pP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Os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braços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ajudam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de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forma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rápida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coordenada</a:t>
            </a:r>
            <a:r>
              <a:rPr sz="1250" spc="-7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com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as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pernas;</a:t>
            </a:r>
            <a:endParaRPr sz="1250">
              <a:latin typeface="Arial"/>
              <a:cs typeface="Arial"/>
            </a:endParaRPr>
          </a:p>
          <a:p>
            <a:pPr marL="185420" indent="-172720">
              <a:lnSpc>
                <a:spcPct val="100000"/>
              </a:lnSpc>
              <a:spcBef>
                <a:spcPts val="240"/>
              </a:spcBef>
              <a:buChar char="•"/>
              <a:tabLst>
                <a:tab pos="185420" algn="l"/>
              </a:tabLst>
            </a:pP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No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voo,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movimento</a:t>
            </a:r>
            <a:r>
              <a:rPr sz="1250" spc="-6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de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corrida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prolonga-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se</a:t>
            </a:r>
            <a:r>
              <a:rPr sz="1250" spc="-7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dando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uma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passada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no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ar.</a:t>
            </a:r>
            <a:endParaRPr sz="12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46275" y="5828741"/>
            <a:ext cx="3624579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“Step”</a:t>
            </a:r>
            <a:r>
              <a:rPr sz="1700" spc="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–</a:t>
            </a:r>
            <a:r>
              <a:rPr sz="17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Salto</a:t>
            </a:r>
            <a:r>
              <a:rPr sz="1700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7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um</a:t>
            </a:r>
            <a:r>
              <a:rPr sz="1700" spc="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pé</a:t>
            </a:r>
            <a:r>
              <a:rPr sz="17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para</a:t>
            </a:r>
            <a:r>
              <a:rPr sz="1700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7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1E477B"/>
                </a:solidFill>
                <a:latin typeface="Trebuchet MS"/>
                <a:cs typeface="Trebuchet MS"/>
              </a:rPr>
              <a:t>outro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6200" y="7715580"/>
            <a:ext cx="5608955" cy="177418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85420" indent="-172720">
              <a:lnSpc>
                <a:spcPct val="100000"/>
              </a:lnSpc>
              <a:spcBef>
                <a:spcPts val="340"/>
              </a:spcBef>
              <a:buChar char="•"/>
              <a:tabLst>
                <a:tab pos="185420" algn="l"/>
              </a:tabLst>
            </a:pP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pé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apoia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totalmente;</a:t>
            </a:r>
            <a:endParaRPr sz="1250">
              <a:latin typeface="Arial"/>
              <a:cs typeface="Arial"/>
            </a:endParaRPr>
          </a:p>
          <a:p>
            <a:pPr marL="185420" indent="-172720">
              <a:lnSpc>
                <a:spcPct val="100000"/>
              </a:lnSpc>
              <a:spcBef>
                <a:spcPts val="244"/>
              </a:spcBef>
              <a:buChar char="•"/>
              <a:tabLst>
                <a:tab pos="185420" algn="l"/>
              </a:tabLst>
            </a:pP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Manter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corpo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rígido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equilibrado;</a:t>
            </a:r>
            <a:endParaRPr sz="1250">
              <a:latin typeface="Arial"/>
              <a:cs typeface="Arial"/>
            </a:endParaRPr>
          </a:p>
          <a:p>
            <a:pPr marL="176530" indent="-163830">
              <a:lnSpc>
                <a:spcPct val="100000"/>
              </a:lnSpc>
              <a:spcBef>
                <a:spcPts val="240"/>
              </a:spcBef>
              <a:buChar char="•"/>
              <a:tabLst>
                <a:tab pos="176530" algn="l"/>
              </a:tabLst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Acelerar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</a:t>
            </a:r>
            <a:r>
              <a:rPr sz="1250" spc="-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movimento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de</a:t>
            </a:r>
            <a:r>
              <a:rPr sz="1250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cruzamento</a:t>
            </a:r>
            <a:r>
              <a:rPr sz="1250" spc="-6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das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pernas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durante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 apoio;</a:t>
            </a:r>
            <a:endParaRPr sz="1250">
              <a:latin typeface="Arial"/>
              <a:cs typeface="Arial"/>
            </a:endParaRPr>
          </a:p>
          <a:p>
            <a:pPr marL="185420" indent="-172720">
              <a:lnSpc>
                <a:spcPct val="100000"/>
              </a:lnSpc>
              <a:spcBef>
                <a:spcPts val="240"/>
              </a:spcBef>
              <a:buChar char="•"/>
              <a:tabLst>
                <a:tab pos="185420" algn="l"/>
              </a:tabLst>
            </a:pP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Os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braços</a:t>
            </a:r>
            <a:r>
              <a:rPr sz="1250" spc="-6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ajudam</a:t>
            </a:r>
            <a:r>
              <a:rPr sz="1250" spc="-6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de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forma</a:t>
            </a:r>
            <a:r>
              <a:rPr sz="1250" spc="-6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ativa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coordenada;</a:t>
            </a:r>
            <a:endParaRPr sz="1250">
              <a:latin typeface="Arial"/>
              <a:cs typeface="Arial"/>
            </a:endParaRPr>
          </a:p>
          <a:p>
            <a:pPr marL="12700" marR="5080" indent="172720">
              <a:lnSpc>
                <a:spcPct val="113599"/>
              </a:lnSpc>
              <a:buChar char="•"/>
              <a:tabLst>
                <a:tab pos="185420" algn="l"/>
              </a:tabLst>
            </a:pP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Manter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posição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final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da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chamada,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com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joelho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fletido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à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frente</a:t>
            </a:r>
            <a:r>
              <a:rPr sz="1250" spc="-6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do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corpo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a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perna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que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fez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salto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descontraída</a:t>
            </a:r>
            <a:r>
              <a:rPr sz="1250" spc="-8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atrás;</a:t>
            </a:r>
            <a:endParaRPr sz="1250">
              <a:latin typeface="Arial"/>
              <a:cs typeface="Arial"/>
            </a:endParaRPr>
          </a:p>
          <a:p>
            <a:pPr marL="12700" marR="265430" indent="172720">
              <a:lnSpc>
                <a:spcPts val="1700"/>
              </a:lnSpc>
              <a:spcBef>
                <a:spcPts val="80"/>
              </a:spcBef>
              <a:buChar char="•"/>
              <a:tabLst>
                <a:tab pos="185420" algn="l"/>
              </a:tabLst>
            </a:pP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tronco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deve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manter-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se</a:t>
            </a:r>
            <a:r>
              <a:rPr sz="1250" spc="-7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próximo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da</a:t>
            </a:r>
            <a:r>
              <a:rPr sz="1250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vertical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durante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</a:t>
            </a:r>
            <a:r>
              <a:rPr sz="1250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voo,</a:t>
            </a:r>
            <a:r>
              <a:rPr sz="1250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preparando</a:t>
            </a:r>
            <a:r>
              <a:rPr sz="1250" spc="-6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o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último</a:t>
            </a:r>
            <a:r>
              <a:rPr sz="1250" spc="-6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salto</a:t>
            </a:r>
            <a:r>
              <a:rPr sz="1250" spc="-6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(“jump”);</a:t>
            </a:r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59479" y="938783"/>
            <a:ext cx="2923540" cy="1216660"/>
            <a:chOff x="3459479" y="938783"/>
            <a:chExt cx="2923540" cy="12166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59479" y="938783"/>
              <a:ext cx="1101852" cy="121615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1707" y="938783"/>
              <a:ext cx="669036" cy="12161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45023" y="938783"/>
              <a:ext cx="608076" cy="12161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13475" y="938783"/>
              <a:ext cx="669036" cy="12161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25780" y="7492"/>
            <a:ext cx="7506334" cy="5342255"/>
            <a:chOff x="25780" y="7492"/>
            <a:chExt cx="7506334" cy="5342255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6988" y="2330195"/>
              <a:ext cx="1196339" cy="121615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86939" y="2330195"/>
              <a:ext cx="560832" cy="121615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6669" y="8381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25780" y="5347588"/>
            <a:ext cx="7506334" cy="5342255"/>
            <a:chOff x="25780" y="5347588"/>
            <a:chExt cx="7506334" cy="5342255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3315" y="5650991"/>
              <a:ext cx="5672020" cy="472286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40892" y="6522719"/>
              <a:ext cx="3892296" cy="293674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37844" y="6521195"/>
              <a:ext cx="3898900" cy="2943860"/>
            </a:xfrm>
            <a:custGeom>
              <a:avLst/>
              <a:gdLst/>
              <a:ahLst/>
              <a:cxnLst/>
              <a:rect l="l" t="t" r="r" b="b"/>
              <a:pathLst>
                <a:path w="3898900" h="2943859">
                  <a:moveTo>
                    <a:pt x="3898392" y="0"/>
                  </a:moveTo>
                  <a:lnTo>
                    <a:pt x="3893947" y="0"/>
                  </a:lnTo>
                  <a:lnTo>
                    <a:pt x="3893947" y="2935732"/>
                  </a:lnTo>
                  <a:lnTo>
                    <a:pt x="3892664" y="2937014"/>
                  </a:lnTo>
                  <a:lnTo>
                    <a:pt x="3892664" y="2935732"/>
                  </a:lnTo>
                  <a:lnTo>
                    <a:pt x="3893947" y="2935732"/>
                  </a:lnTo>
                  <a:lnTo>
                    <a:pt x="3893947" y="0"/>
                  </a:lnTo>
                  <a:lnTo>
                    <a:pt x="3891026" y="0"/>
                  </a:lnTo>
                  <a:lnTo>
                    <a:pt x="3891026" y="6350"/>
                  </a:lnTo>
                  <a:lnTo>
                    <a:pt x="3891026" y="2935732"/>
                  </a:lnTo>
                  <a:lnTo>
                    <a:pt x="7620" y="2935732"/>
                  </a:lnTo>
                  <a:lnTo>
                    <a:pt x="7620" y="2938272"/>
                  </a:lnTo>
                  <a:lnTo>
                    <a:pt x="2023313" y="2938272"/>
                  </a:lnTo>
                  <a:lnTo>
                    <a:pt x="2023313" y="2940824"/>
                  </a:lnTo>
                  <a:lnTo>
                    <a:pt x="7353" y="2938627"/>
                  </a:lnTo>
                  <a:lnTo>
                    <a:pt x="7353" y="2935490"/>
                  </a:lnTo>
                  <a:lnTo>
                    <a:pt x="7353" y="6350"/>
                  </a:lnTo>
                  <a:lnTo>
                    <a:pt x="3891026" y="6350"/>
                  </a:lnTo>
                  <a:lnTo>
                    <a:pt x="3891026" y="0"/>
                  </a:lnTo>
                  <a:lnTo>
                    <a:pt x="0" y="0"/>
                  </a:lnTo>
                  <a:lnTo>
                    <a:pt x="0" y="2942844"/>
                  </a:lnTo>
                  <a:lnTo>
                    <a:pt x="2023313" y="2942844"/>
                  </a:lnTo>
                  <a:lnTo>
                    <a:pt x="2023313" y="2943352"/>
                  </a:lnTo>
                  <a:lnTo>
                    <a:pt x="3894836" y="2943352"/>
                  </a:lnTo>
                  <a:lnTo>
                    <a:pt x="3894836" y="2942844"/>
                  </a:lnTo>
                  <a:lnTo>
                    <a:pt x="3894836" y="2940812"/>
                  </a:lnTo>
                  <a:lnTo>
                    <a:pt x="3898392" y="2942844"/>
                  </a:lnTo>
                  <a:lnTo>
                    <a:pt x="3898392" y="6350"/>
                  </a:lnTo>
                  <a:lnTo>
                    <a:pt x="3898392" y="0"/>
                  </a:lnTo>
                  <a:close/>
                </a:path>
              </a:pathLst>
            </a:custGeom>
            <a:solidFill>
              <a:srgbClr val="4F8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669" y="5348477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523869" y="627380"/>
            <a:ext cx="272415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“Jump”</a:t>
            </a:r>
            <a:r>
              <a:rPr sz="1700" spc="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–</a:t>
            </a:r>
            <a:r>
              <a:rPr sz="1700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Salto</a:t>
            </a:r>
            <a:r>
              <a:rPr sz="1700" spc="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para</a:t>
            </a:r>
            <a:r>
              <a:rPr sz="1700" spc="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7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1E477B"/>
                </a:solidFill>
                <a:latin typeface="Trebuchet MS"/>
                <a:cs typeface="Trebuchet MS"/>
              </a:rPr>
              <a:t>caixa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64691" y="1869439"/>
            <a:ext cx="86931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solidFill>
                  <a:srgbClr val="1E477B"/>
                </a:solidFill>
                <a:latin typeface="Trebuchet MS"/>
                <a:cs typeface="Trebuchet MS"/>
              </a:rPr>
              <a:t>“Queda”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29025" y="2346147"/>
            <a:ext cx="2760345" cy="5930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indent="-9525" algn="just">
              <a:lnSpc>
                <a:spcPct val="98900"/>
              </a:lnSpc>
              <a:spcBef>
                <a:spcPts val="114"/>
              </a:spcBef>
              <a:buSzPct val="92000"/>
              <a:buChar char="•"/>
              <a:tabLst>
                <a:tab pos="66675" algn="l"/>
              </a:tabLst>
            </a:pP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	O</a:t>
            </a:r>
            <a:r>
              <a:rPr sz="1250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último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salto é realizado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com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</a:t>
            </a:r>
            <a:r>
              <a:rPr sz="1250" spc="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outra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perna,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de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forma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semelhante</a:t>
            </a:r>
            <a:r>
              <a:rPr sz="1250" spc="-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à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 descrita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no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salto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em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comprimento;</a:t>
            </a:r>
            <a:endParaRPr sz="12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95908" y="3888993"/>
            <a:ext cx="3013075" cy="40513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171450">
              <a:lnSpc>
                <a:spcPts val="1490"/>
              </a:lnSpc>
              <a:spcBef>
                <a:spcPts val="155"/>
              </a:spcBef>
              <a:buChar char="•"/>
              <a:tabLst>
                <a:tab pos="184150" algn="l"/>
              </a:tabLst>
            </a:pPr>
            <a:r>
              <a:rPr sz="1250" spc="-100" dirty="0">
                <a:solidFill>
                  <a:srgbClr val="1E477B"/>
                </a:solidFill>
                <a:latin typeface="Arial"/>
                <a:cs typeface="Arial"/>
              </a:rPr>
              <a:t>Tem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características</a:t>
            </a:r>
            <a:r>
              <a:rPr sz="1250" spc="-8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idênticas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às</a:t>
            </a:r>
            <a:r>
              <a:rPr sz="1250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do</a:t>
            </a:r>
            <a:r>
              <a:rPr sz="1250" spc="-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salto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em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comprimento</a:t>
            </a:r>
            <a:r>
              <a:rPr sz="1250" spc="-10" dirty="0">
                <a:latin typeface="Arial"/>
                <a:cs typeface="Arial"/>
              </a:rPr>
              <a:t>.</a:t>
            </a:r>
            <a:endParaRPr sz="12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95854" y="6070219"/>
            <a:ext cx="123126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60" dirty="0">
                <a:solidFill>
                  <a:srgbClr val="1E477B"/>
                </a:solidFill>
                <a:latin typeface="Trebuchet MS"/>
                <a:cs typeface="Trebuchet MS"/>
              </a:rPr>
              <a:t>Triplo</a:t>
            </a:r>
            <a:r>
              <a:rPr sz="190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900" spc="-20" dirty="0">
                <a:solidFill>
                  <a:srgbClr val="1E477B"/>
                </a:solidFill>
                <a:latin typeface="Trebuchet MS"/>
                <a:cs typeface="Trebuchet MS"/>
              </a:rPr>
              <a:t>Salto</a:t>
            </a:r>
            <a:endParaRPr sz="1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69" y="8381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5340096"/>
                </a:moveTo>
                <a:lnTo>
                  <a:pt x="7504176" y="5340096"/>
                </a:lnTo>
                <a:lnTo>
                  <a:pt x="7504176" y="0"/>
                </a:lnTo>
                <a:lnTo>
                  <a:pt x="0" y="0"/>
                </a:lnTo>
                <a:lnTo>
                  <a:pt x="0" y="5340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5780" y="5347588"/>
            <a:ext cx="7506334" cy="5342255"/>
            <a:chOff x="25780" y="5347588"/>
            <a:chExt cx="7506334" cy="53422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315" y="5650991"/>
              <a:ext cx="5672020" cy="472286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42772" y="6524243"/>
              <a:ext cx="2854960" cy="2214880"/>
            </a:xfrm>
            <a:custGeom>
              <a:avLst/>
              <a:gdLst/>
              <a:ahLst/>
              <a:cxnLst/>
              <a:rect l="l" t="t" r="r" b="b"/>
              <a:pathLst>
                <a:path w="2854960" h="2214879">
                  <a:moveTo>
                    <a:pt x="390144" y="149352"/>
                  </a:moveTo>
                  <a:lnTo>
                    <a:pt x="388035" y="134747"/>
                  </a:lnTo>
                  <a:lnTo>
                    <a:pt x="385927" y="128397"/>
                  </a:lnTo>
                  <a:lnTo>
                    <a:pt x="383819" y="121031"/>
                  </a:lnTo>
                  <a:lnTo>
                    <a:pt x="381698" y="114808"/>
                  </a:lnTo>
                  <a:lnTo>
                    <a:pt x="378548" y="108458"/>
                  </a:lnTo>
                  <a:lnTo>
                    <a:pt x="374319" y="102235"/>
                  </a:lnTo>
                  <a:lnTo>
                    <a:pt x="371157" y="95885"/>
                  </a:lnTo>
                  <a:lnTo>
                    <a:pt x="344805" y="67564"/>
                  </a:lnTo>
                  <a:lnTo>
                    <a:pt x="303669" y="41402"/>
                  </a:lnTo>
                  <a:lnTo>
                    <a:pt x="234073" y="20447"/>
                  </a:lnTo>
                  <a:lnTo>
                    <a:pt x="215099" y="18288"/>
                  </a:lnTo>
                  <a:lnTo>
                    <a:pt x="175044" y="18288"/>
                  </a:lnTo>
                  <a:lnTo>
                    <a:pt x="119151" y="28829"/>
                  </a:lnTo>
                  <a:lnTo>
                    <a:pt x="70650" y="49784"/>
                  </a:lnTo>
                  <a:lnTo>
                    <a:pt x="33731" y="79121"/>
                  </a:lnTo>
                  <a:lnTo>
                    <a:pt x="23190" y="89662"/>
                  </a:lnTo>
                  <a:lnTo>
                    <a:pt x="14757" y="102235"/>
                  </a:lnTo>
                  <a:lnTo>
                    <a:pt x="8432" y="114808"/>
                  </a:lnTo>
                  <a:lnTo>
                    <a:pt x="6311" y="121031"/>
                  </a:lnTo>
                  <a:lnTo>
                    <a:pt x="3162" y="128397"/>
                  </a:lnTo>
                  <a:lnTo>
                    <a:pt x="0" y="149352"/>
                  </a:lnTo>
                  <a:lnTo>
                    <a:pt x="0" y="164084"/>
                  </a:lnTo>
                  <a:lnTo>
                    <a:pt x="2108" y="177673"/>
                  </a:lnTo>
                  <a:lnTo>
                    <a:pt x="4216" y="185039"/>
                  </a:lnTo>
                  <a:lnTo>
                    <a:pt x="6311" y="191389"/>
                  </a:lnTo>
                  <a:lnTo>
                    <a:pt x="6311" y="149352"/>
                  </a:lnTo>
                  <a:lnTo>
                    <a:pt x="8432" y="136779"/>
                  </a:lnTo>
                  <a:lnTo>
                    <a:pt x="10541" y="129540"/>
                  </a:lnTo>
                  <a:lnTo>
                    <a:pt x="11595" y="123190"/>
                  </a:lnTo>
                  <a:lnTo>
                    <a:pt x="14757" y="117983"/>
                  </a:lnTo>
                  <a:lnTo>
                    <a:pt x="37947" y="83312"/>
                  </a:lnTo>
                  <a:lnTo>
                    <a:pt x="74866" y="54991"/>
                  </a:lnTo>
                  <a:lnTo>
                    <a:pt x="121259" y="35052"/>
                  </a:lnTo>
                  <a:lnTo>
                    <a:pt x="176085" y="25654"/>
                  </a:lnTo>
                  <a:lnTo>
                    <a:pt x="195072" y="24638"/>
                  </a:lnTo>
                  <a:lnTo>
                    <a:pt x="214058" y="25654"/>
                  </a:lnTo>
                  <a:lnTo>
                    <a:pt x="252006" y="30861"/>
                  </a:lnTo>
                  <a:lnTo>
                    <a:pt x="301574" y="47625"/>
                  </a:lnTo>
                  <a:lnTo>
                    <a:pt x="341642" y="72898"/>
                  </a:lnTo>
                  <a:lnTo>
                    <a:pt x="369062" y="105283"/>
                  </a:lnTo>
                  <a:lnTo>
                    <a:pt x="383819" y="149352"/>
                  </a:lnTo>
                  <a:lnTo>
                    <a:pt x="383819" y="163068"/>
                  </a:lnTo>
                  <a:lnTo>
                    <a:pt x="381698" y="176657"/>
                  </a:lnTo>
                  <a:lnTo>
                    <a:pt x="375386" y="195580"/>
                  </a:lnTo>
                  <a:lnTo>
                    <a:pt x="372224" y="200787"/>
                  </a:lnTo>
                  <a:lnTo>
                    <a:pt x="365887" y="213360"/>
                  </a:lnTo>
                  <a:lnTo>
                    <a:pt x="328980" y="249047"/>
                  </a:lnTo>
                  <a:lnTo>
                    <a:pt x="285750" y="272161"/>
                  </a:lnTo>
                  <a:lnTo>
                    <a:pt x="233032" y="285750"/>
                  </a:lnTo>
                  <a:lnTo>
                    <a:pt x="195072" y="287782"/>
                  </a:lnTo>
                  <a:lnTo>
                    <a:pt x="175044" y="286766"/>
                  </a:lnTo>
                  <a:lnTo>
                    <a:pt x="121259" y="277368"/>
                  </a:lnTo>
                  <a:lnTo>
                    <a:pt x="74866" y="257429"/>
                  </a:lnTo>
                  <a:lnTo>
                    <a:pt x="37947" y="229108"/>
                  </a:lnTo>
                  <a:lnTo>
                    <a:pt x="14757" y="194437"/>
                  </a:lnTo>
                  <a:lnTo>
                    <a:pt x="11595" y="189230"/>
                  </a:lnTo>
                  <a:lnTo>
                    <a:pt x="10388" y="185635"/>
                  </a:lnTo>
                  <a:lnTo>
                    <a:pt x="9448" y="175768"/>
                  </a:lnTo>
                  <a:lnTo>
                    <a:pt x="7620" y="163068"/>
                  </a:lnTo>
                  <a:lnTo>
                    <a:pt x="7620" y="191516"/>
                  </a:lnTo>
                  <a:lnTo>
                    <a:pt x="9448" y="197866"/>
                  </a:lnTo>
                  <a:lnTo>
                    <a:pt x="11417" y="202450"/>
                  </a:lnTo>
                  <a:lnTo>
                    <a:pt x="11595" y="203962"/>
                  </a:lnTo>
                  <a:lnTo>
                    <a:pt x="44272" y="244856"/>
                  </a:lnTo>
                  <a:lnTo>
                    <a:pt x="86461" y="271018"/>
                  </a:lnTo>
                  <a:lnTo>
                    <a:pt x="156057" y="291973"/>
                  </a:lnTo>
                  <a:lnTo>
                    <a:pt x="175044" y="294132"/>
                  </a:lnTo>
                  <a:lnTo>
                    <a:pt x="215099" y="294132"/>
                  </a:lnTo>
                  <a:lnTo>
                    <a:pt x="270992" y="283591"/>
                  </a:lnTo>
                  <a:lnTo>
                    <a:pt x="333209" y="254254"/>
                  </a:lnTo>
                  <a:lnTo>
                    <a:pt x="366941" y="222758"/>
                  </a:lnTo>
                  <a:lnTo>
                    <a:pt x="385927" y="184023"/>
                  </a:lnTo>
                  <a:lnTo>
                    <a:pt x="388035" y="177673"/>
                  </a:lnTo>
                  <a:lnTo>
                    <a:pt x="390144" y="163068"/>
                  </a:lnTo>
                  <a:lnTo>
                    <a:pt x="390144" y="149352"/>
                  </a:lnTo>
                  <a:close/>
                </a:path>
                <a:path w="2854960" h="2214879">
                  <a:moveTo>
                    <a:pt x="521208" y="2068830"/>
                  </a:moveTo>
                  <a:lnTo>
                    <a:pt x="508635" y="2021332"/>
                  </a:lnTo>
                  <a:lnTo>
                    <a:pt x="484378" y="1986534"/>
                  </a:lnTo>
                  <a:lnTo>
                    <a:pt x="449707" y="1960245"/>
                  </a:lnTo>
                  <a:lnTo>
                    <a:pt x="407644" y="1942211"/>
                  </a:lnTo>
                  <a:lnTo>
                    <a:pt x="376097" y="1937004"/>
                  </a:lnTo>
                  <a:lnTo>
                    <a:pt x="343496" y="1937004"/>
                  </a:lnTo>
                  <a:lnTo>
                    <a:pt x="297230" y="1947545"/>
                  </a:lnTo>
                  <a:lnTo>
                    <a:pt x="257263" y="1968627"/>
                  </a:lnTo>
                  <a:lnTo>
                    <a:pt x="226771" y="1998218"/>
                  </a:lnTo>
                  <a:lnTo>
                    <a:pt x="206794" y="2034032"/>
                  </a:lnTo>
                  <a:lnTo>
                    <a:pt x="206768" y="2034540"/>
                  </a:lnTo>
                  <a:lnTo>
                    <a:pt x="202692" y="2048256"/>
                  </a:lnTo>
                  <a:lnTo>
                    <a:pt x="199644" y="2061845"/>
                  </a:lnTo>
                  <a:lnTo>
                    <a:pt x="199644" y="2090166"/>
                  </a:lnTo>
                  <a:lnTo>
                    <a:pt x="202692" y="2103882"/>
                  </a:lnTo>
                  <a:lnTo>
                    <a:pt x="206768" y="2117471"/>
                  </a:lnTo>
                  <a:lnTo>
                    <a:pt x="211836" y="2130171"/>
                  </a:lnTo>
                  <a:lnTo>
                    <a:pt x="217932" y="2142744"/>
                  </a:lnTo>
                  <a:lnTo>
                    <a:pt x="211836" y="2114423"/>
                  </a:lnTo>
                  <a:lnTo>
                    <a:pt x="208788" y="2101723"/>
                  </a:lnTo>
                  <a:lnTo>
                    <a:pt x="205740" y="2082927"/>
                  </a:lnTo>
                  <a:lnTo>
                    <a:pt x="205740" y="2069211"/>
                  </a:lnTo>
                  <a:lnTo>
                    <a:pt x="205740" y="2068830"/>
                  </a:lnTo>
                  <a:lnTo>
                    <a:pt x="217309" y="2024507"/>
                  </a:lnTo>
                  <a:lnTo>
                    <a:pt x="240449" y="1991868"/>
                  </a:lnTo>
                  <a:lnTo>
                    <a:pt x="274104" y="1965452"/>
                  </a:lnTo>
                  <a:lnTo>
                    <a:pt x="314045" y="1948561"/>
                  </a:lnTo>
                  <a:lnTo>
                    <a:pt x="344551" y="1943354"/>
                  </a:lnTo>
                  <a:lnTo>
                    <a:pt x="360324" y="1943354"/>
                  </a:lnTo>
                  <a:lnTo>
                    <a:pt x="420268" y="1953895"/>
                  </a:lnTo>
                  <a:lnTo>
                    <a:pt x="459232" y="1973961"/>
                  </a:lnTo>
                  <a:lnTo>
                    <a:pt x="488569" y="2002409"/>
                  </a:lnTo>
                  <a:lnTo>
                    <a:pt x="507492" y="2036191"/>
                  </a:lnTo>
                  <a:lnTo>
                    <a:pt x="513842" y="2062480"/>
                  </a:lnTo>
                  <a:lnTo>
                    <a:pt x="513842" y="2068830"/>
                  </a:lnTo>
                  <a:lnTo>
                    <a:pt x="514858" y="2075180"/>
                  </a:lnTo>
                  <a:lnTo>
                    <a:pt x="513842" y="2082546"/>
                  </a:lnTo>
                  <a:lnTo>
                    <a:pt x="513842" y="2088896"/>
                  </a:lnTo>
                  <a:lnTo>
                    <a:pt x="511810" y="2102612"/>
                  </a:lnTo>
                  <a:lnTo>
                    <a:pt x="495935" y="2138426"/>
                  </a:lnTo>
                  <a:lnTo>
                    <a:pt x="469646" y="2169033"/>
                  </a:lnTo>
                  <a:lnTo>
                    <a:pt x="433959" y="2192274"/>
                  </a:lnTo>
                  <a:lnTo>
                    <a:pt x="390817" y="2204847"/>
                  </a:lnTo>
                  <a:lnTo>
                    <a:pt x="360324" y="2208022"/>
                  </a:lnTo>
                  <a:lnTo>
                    <a:pt x="344551" y="2207006"/>
                  </a:lnTo>
                  <a:lnTo>
                    <a:pt x="299326" y="2197481"/>
                  </a:lnTo>
                  <a:lnTo>
                    <a:pt x="261467" y="2177415"/>
                  </a:lnTo>
                  <a:lnTo>
                    <a:pt x="223608" y="2138426"/>
                  </a:lnTo>
                  <a:lnTo>
                    <a:pt x="212051" y="2114169"/>
                  </a:lnTo>
                  <a:lnTo>
                    <a:pt x="218363" y="2142617"/>
                  </a:lnTo>
                  <a:lnTo>
                    <a:pt x="246748" y="2174240"/>
                  </a:lnTo>
                  <a:lnTo>
                    <a:pt x="297230" y="2203831"/>
                  </a:lnTo>
                  <a:lnTo>
                    <a:pt x="360324" y="2214372"/>
                  </a:lnTo>
                  <a:lnTo>
                    <a:pt x="376097" y="2213356"/>
                  </a:lnTo>
                  <a:lnTo>
                    <a:pt x="422363" y="2203831"/>
                  </a:lnTo>
                  <a:lnTo>
                    <a:pt x="462280" y="2182749"/>
                  </a:lnTo>
                  <a:lnTo>
                    <a:pt x="493903" y="2153158"/>
                  </a:lnTo>
                  <a:lnTo>
                    <a:pt x="513842" y="2117344"/>
                  </a:lnTo>
                  <a:lnTo>
                    <a:pt x="521208" y="2082546"/>
                  </a:lnTo>
                  <a:lnTo>
                    <a:pt x="521208" y="2068830"/>
                  </a:lnTo>
                  <a:close/>
                </a:path>
                <a:path w="2854960" h="2214879">
                  <a:moveTo>
                    <a:pt x="2854452" y="138430"/>
                  </a:moveTo>
                  <a:lnTo>
                    <a:pt x="2853436" y="131064"/>
                  </a:lnTo>
                  <a:lnTo>
                    <a:pt x="2853436" y="123825"/>
                  </a:lnTo>
                  <a:lnTo>
                    <a:pt x="2852293" y="116459"/>
                  </a:lnTo>
                  <a:lnTo>
                    <a:pt x="2831338" y="71247"/>
                  </a:lnTo>
                  <a:lnTo>
                    <a:pt x="2799715" y="39878"/>
                  </a:lnTo>
                  <a:lnTo>
                    <a:pt x="2740787" y="10541"/>
                  </a:lnTo>
                  <a:lnTo>
                    <a:pt x="2688209" y="1016"/>
                  </a:lnTo>
                  <a:lnTo>
                    <a:pt x="2669286" y="0"/>
                  </a:lnTo>
                  <a:lnTo>
                    <a:pt x="2650363" y="1016"/>
                  </a:lnTo>
                  <a:lnTo>
                    <a:pt x="2597785" y="10541"/>
                  </a:lnTo>
                  <a:lnTo>
                    <a:pt x="2551430" y="31496"/>
                  </a:lnTo>
                  <a:lnTo>
                    <a:pt x="2515743" y="60833"/>
                  </a:lnTo>
                  <a:lnTo>
                    <a:pt x="2492502" y="96520"/>
                  </a:lnTo>
                  <a:lnTo>
                    <a:pt x="2490470" y="103886"/>
                  </a:lnTo>
                  <a:lnTo>
                    <a:pt x="2486279" y="116459"/>
                  </a:lnTo>
                  <a:lnTo>
                    <a:pt x="2484107" y="131064"/>
                  </a:lnTo>
                  <a:lnTo>
                    <a:pt x="2484107" y="145796"/>
                  </a:lnTo>
                  <a:lnTo>
                    <a:pt x="2486279" y="159385"/>
                  </a:lnTo>
                  <a:lnTo>
                    <a:pt x="2488311" y="166751"/>
                  </a:lnTo>
                  <a:lnTo>
                    <a:pt x="2490216" y="172364"/>
                  </a:lnTo>
                  <a:lnTo>
                    <a:pt x="2490216" y="172974"/>
                  </a:lnTo>
                  <a:lnTo>
                    <a:pt x="2492375" y="179197"/>
                  </a:lnTo>
                  <a:lnTo>
                    <a:pt x="2495423" y="185547"/>
                  </a:lnTo>
                  <a:lnTo>
                    <a:pt x="2498598" y="191770"/>
                  </a:lnTo>
                  <a:lnTo>
                    <a:pt x="2506980" y="204216"/>
                  </a:lnTo>
                  <a:lnTo>
                    <a:pt x="2501773" y="182372"/>
                  </a:lnTo>
                  <a:lnTo>
                    <a:pt x="2498598" y="177165"/>
                  </a:lnTo>
                  <a:lnTo>
                    <a:pt x="2492375" y="158496"/>
                  </a:lnTo>
                  <a:lnTo>
                    <a:pt x="2491232" y="151130"/>
                  </a:lnTo>
                  <a:lnTo>
                    <a:pt x="2491232" y="144907"/>
                  </a:lnTo>
                  <a:lnTo>
                    <a:pt x="2490470" y="140246"/>
                  </a:lnTo>
                  <a:lnTo>
                    <a:pt x="2490470" y="138430"/>
                  </a:lnTo>
                  <a:lnTo>
                    <a:pt x="2491486" y="131064"/>
                  </a:lnTo>
                  <a:lnTo>
                    <a:pt x="2491486" y="124841"/>
                  </a:lnTo>
                  <a:lnTo>
                    <a:pt x="2512568" y="75565"/>
                  </a:lnTo>
                  <a:lnTo>
                    <a:pt x="2543048" y="45085"/>
                  </a:lnTo>
                  <a:lnTo>
                    <a:pt x="2584069" y="21971"/>
                  </a:lnTo>
                  <a:lnTo>
                    <a:pt x="2633472" y="9398"/>
                  </a:lnTo>
                  <a:lnTo>
                    <a:pt x="2669286" y="6350"/>
                  </a:lnTo>
                  <a:lnTo>
                    <a:pt x="2687193" y="7366"/>
                  </a:lnTo>
                  <a:lnTo>
                    <a:pt x="2738755" y="16764"/>
                  </a:lnTo>
                  <a:lnTo>
                    <a:pt x="2782951" y="36703"/>
                  </a:lnTo>
                  <a:lnTo>
                    <a:pt x="2817622" y="65024"/>
                  </a:lnTo>
                  <a:lnTo>
                    <a:pt x="2839720" y="99568"/>
                  </a:lnTo>
                  <a:lnTo>
                    <a:pt x="2845054" y="118491"/>
                  </a:lnTo>
                  <a:lnTo>
                    <a:pt x="2847086" y="124841"/>
                  </a:lnTo>
                  <a:lnTo>
                    <a:pt x="2847086" y="144780"/>
                  </a:lnTo>
                  <a:lnTo>
                    <a:pt x="2845054" y="158369"/>
                  </a:lnTo>
                  <a:lnTo>
                    <a:pt x="2826004" y="200279"/>
                  </a:lnTo>
                  <a:lnTo>
                    <a:pt x="2795524" y="230759"/>
                  </a:lnTo>
                  <a:lnTo>
                    <a:pt x="2754503" y="253873"/>
                  </a:lnTo>
                  <a:lnTo>
                    <a:pt x="2705100" y="267462"/>
                  </a:lnTo>
                  <a:lnTo>
                    <a:pt x="2687193" y="268478"/>
                  </a:lnTo>
                  <a:lnTo>
                    <a:pt x="2669286" y="269494"/>
                  </a:lnTo>
                  <a:lnTo>
                    <a:pt x="2598801" y="259080"/>
                  </a:lnTo>
                  <a:lnTo>
                    <a:pt x="2555621" y="239141"/>
                  </a:lnTo>
                  <a:lnTo>
                    <a:pt x="2520950" y="210820"/>
                  </a:lnTo>
                  <a:lnTo>
                    <a:pt x="2502027" y="182499"/>
                  </a:lnTo>
                  <a:lnTo>
                    <a:pt x="2507234" y="204470"/>
                  </a:lnTo>
                  <a:lnTo>
                    <a:pt x="2538857" y="235966"/>
                  </a:lnTo>
                  <a:lnTo>
                    <a:pt x="2581910" y="260096"/>
                  </a:lnTo>
                  <a:lnTo>
                    <a:pt x="2632456" y="273685"/>
                  </a:lnTo>
                  <a:lnTo>
                    <a:pt x="2650363" y="275844"/>
                  </a:lnTo>
                  <a:lnTo>
                    <a:pt x="2688209" y="275844"/>
                  </a:lnTo>
                  <a:lnTo>
                    <a:pt x="2740787" y="265303"/>
                  </a:lnTo>
                  <a:lnTo>
                    <a:pt x="2799715" y="235966"/>
                  </a:lnTo>
                  <a:lnTo>
                    <a:pt x="2831338" y="204470"/>
                  </a:lnTo>
                  <a:lnTo>
                    <a:pt x="2852293" y="159385"/>
                  </a:lnTo>
                  <a:lnTo>
                    <a:pt x="2853436" y="152019"/>
                  </a:lnTo>
                  <a:lnTo>
                    <a:pt x="2853436" y="144780"/>
                  </a:lnTo>
                  <a:lnTo>
                    <a:pt x="2854452" y="1384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7051" y="6925055"/>
              <a:ext cx="1819656" cy="59588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89760" y="7470647"/>
              <a:ext cx="1610867" cy="6629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73296" y="6973823"/>
              <a:ext cx="1450848" cy="12451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69948" y="9056877"/>
              <a:ext cx="1911096" cy="30505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766316" y="9311639"/>
              <a:ext cx="43180" cy="24765"/>
            </a:xfrm>
            <a:custGeom>
              <a:avLst/>
              <a:gdLst/>
              <a:ahLst/>
              <a:cxnLst/>
              <a:rect l="l" t="t" r="r" b="b"/>
              <a:pathLst>
                <a:path w="43180" h="24765">
                  <a:moveTo>
                    <a:pt x="33019" y="0"/>
                  </a:moveTo>
                  <a:lnTo>
                    <a:pt x="9651" y="0"/>
                  </a:lnTo>
                  <a:lnTo>
                    <a:pt x="0" y="5334"/>
                  </a:lnTo>
                  <a:lnTo>
                    <a:pt x="0" y="12700"/>
                  </a:lnTo>
                  <a:lnTo>
                    <a:pt x="0" y="19050"/>
                  </a:lnTo>
                  <a:lnTo>
                    <a:pt x="9651" y="24384"/>
                  </a:lnTo>
                  <a:lnTo>
                    <a:pt x="33019" y="24384"/>
                  </a:lnTo>
                  <a:lnTo>
                    <a:pt x="42671" y="19050"/>
                  </a:lnTo>
                  <a:lnTo>
                    <a:pt x="42671" y="5334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63268" y="9308591"/>
              <a:ext cx="48895" cy="30480"/>
            </a:xfrm>
            <a:custGeom>
              <a:avLst/>
              <a:gdLst/>
              <a:ahLst/>
              <a:cxnLst/>
              <a:rect l="l" t="t" r="r" b="b"/>
              <a:pathLst>
                <a:path w="48894" h="30479">
                  <a:moveTo>
                    <a:pt x="48768" y="11557"/>
                  </a:moveTo>
                  <a:lnTo>
                    <a:pt x="46609" y="9525"/>
                  </a:lnTo>
                  <a:lnTo>
                    <a:pt x="46609" y="8382"/>
                  </a:lnTo>
                  <a:lnTo>
                    <a:pt x="45593" y="7366"/>
                  </a:lnTo>
                  <a:lnTo>
                    <a:pt x="44577" y="6350"/>
                  </a:lnTo>
                  <a:lnTo>
                    <a:pt x="42418" y="4940"/>
                  </a:lnTo>
                  <a:lnTo>
                    <a:pt x="42418" y="12573"/>
                  </a:lnTo>
                  <a:lnTo>
                    <a:pt x="41275" y="12573"/>
                  </a:lnTo>
                  <a:lnTo>
                    <a:pt x="42418" y="14732"/>
                  </a:lnTo>
                  <a:lnTo>
                    <a:pt x="42418" y="15748"/>
                  </a:lnTo>
                  <a:lnTo>
                    <a:pt x="41275" y="17907"/>
                  </a:lnTo>
                  <a:lnTo>
                    <a:pt x="42418" y="17907"/>
                  </a:lnTo>
                  <a:lnTo>
                    <a:pt x="40259" y="19939"/>
                  </a:lnTo>
                  <a:lnTo>
                    <a:pt x="40259" y="18923"/>
                  </a:lnTo>
                  <a:lnTo>
                    <a:pt x="38227" y="21082"/>
                  </a:lnTo>
                  <a:lnTo>
                    <a:pt x="34925" y="22098"/>
                  </a:lnTo>
                  <a:lnTo>
                    <a:pt x="31750" y="23114"/>
                  </a:lnTo>
                  <a:lnTo>
                    <a:pt x="16891" y="23114"/>
                  </a:lnTo>
                  <a:lnTo>
                    <a:pt x="13843" y="22098"/>
                  </a:lnTo>
                  <a:lnTo>
                    <a:pt x="10541" y="21082"/>
                  </a:lnTo>
                  <a:lnTo>
                    <a:pt x="8509" y="18923"/>
                  </a:lnTo>
                  <a:lnTo>
                    <a:pt x="8509" y="19939"/>
                  </a:lnTo>
                  <a:lnTo>
                    <a:pt x="7366" y="17907"/>
                  </a:lnTo>
                  <a:lnTo>
                    <a:pt x="6350" y="15748"/>
                  </a:lnTo>
                  <a:lnTo>
                    <a:pt x="6350" y="14732"/>
                  </a:lnTo>
                  <a:lnTo>
                    <a:pt x="6350" y="13716"/>
                  </a:lnTo>
                  <a:lnTo>
                    <a:pt x="6451" y="12725"/>
                  </a:lnTo>
                  <a:lnTo>
                    <a:pt x="6350" y="14732"/>
                  </a:lnTo>
                  <a:lnTo>
                    <a:pt x="7366" y="12573"/>
                  </a:lnTo>
                  <a:lnTo>
                    <a:pt x="8509" y="11557"/>
                  </a:lnTo>
                  <a:lnTo>
                    <a:pt x="10541" y="9525"/>
                  </a:lnTo>
                  <a:lnTo>
                    <a:pt x="10541" y="10541"/>
                  </a:lnTo>
                  <a:lnTo>
                    <a:pt x="12090" y="9525"/>
                  </a:lnTo>
                  <a:lnTo>
                    <a:pt x="13843" y="8382"/>
                  </a:lnTo>
                  <a:lnTo>
                    <a:pt x="16891" y="7366"/>
                  </a:lnTo>
                  <a:lnTo>
                    <a:pt x="31750" y="7366"/>
                  </a:lnTo>
                  <a:lnTo>
                    <a:pt x="34925" y="8382"/>
                  </a:lnTo>
                  <a:lnTo>
                    <a:pt x="38227" y="10541"/>
                  </a:lnTo>
                  <a:lnTo>
                    <a:pt x="38227" y="9525"/>
                  </a:lnTo>
                  <a:lnTo>
                    <a:pt x="40259" y="11557"/>
                  </a:lnTo>
                  <a:lnTo>
                    <a:pt x="42418" y="12573"/>
                  </a:lnTo>
                  <a:lnTo>
                    <a:pt x="42418" y="4940"/>
                  </a:lnTo>
                  <a:lnTo>
                    <a:pt x="41275" y="4191"/>
                  </a:lnTo>
                  <a:lnTo>
                    <a:pt x="38227" y="3175"/>
                  </a:lnTo>
                  <a:lnTo>
                    <a:pt x="37084" y="2159"/>
                  </a:lnTo>
                  <a:lnTo>
                    <a:pt x="32893" y="1016"/>
                  </a:lnTo>
                  <a:lnTo>
                    <a:pt x="28575" y="1016"/>
                  </a:lnTo>
                  <a:lnTo>
                    <a:pt x="24384" y="0"/>
                  </a:lnTo>
                  <a:lnTo>
                    <a:pt x="20193" y="1016"/>
                  </a:lnTo>
                  <a:lnTo>
                    <a:pt x="14859" y="1016"/>
                  </a:lnTo>
                  <a:lnTo>
                    <a:pt x="11684" y="2159"/>
                  </a:lnTo>
                  <a:lnTo>
                    <a:pt x="11684" y="3175"/>
                  </a:lnTo>
                  <a:lnTo>
                    <a:pt x="10541" y="3175"/>
                  </a:lnTo>
                  <a:lnTo>
                    <a:pt x="7366" y="4191"/>
                  </a:lnTo>
                  <a:lnTo>
                    <a:pt x="5334" y="6350"/>
                  </a:lnTo>
                  <a:lnTo>
                    <a:pt x="4191" y="6350"/>
                  </a:lnTo>
                  <a:lnTo>
                    <a:pt x="2159" y="8382"/>
                  </a:lnTo>
                  <a:lnTo>
                    <a:pt x="2159" y="9525"/>
                  </a:lnTo>
                  <a:lnTo>
                    <a:pt x="1016" y="11557"/>
                  </a:lnTo>
                  <a:lnTo>
                    <a:pt x="0" y="11557"/>
                  </a:lnTo>
                  <a:lnTo>
                    <a:pt x="0" y="18923"/>
                  </a:lnTo>
                  <a:lnTo>
                    <a:pt x="1016" y="18923"/>
                  </a:lnTo>
                  <a:lnTo>
                    <a:pt x="2159" y="21082"/>
                  </a:lnTo>
                  <a:lnTo>
                    <a:pt x="2159" y="22098"/>
                  </a:lnTo>
                  <a:lnTo>
                    <a:pt x="4191" y="24130"/>
                  </a:lnTo>
                  <a:lnTo>
                    <a:pt x="5334" y="24130"/>
                  </a:lnTo>
                  <a:lnTo>
                    <a:pt x="7366" y="26289"/>
                  </a:lnTo>
                  <a:lnTo>
                    <a:pt x="10541" y="28321"/>
                  </a:lnTo>
                  <a:lnTo>
                    <a:pt x="11684" y="28321"/>
                  </a:lnTo>
                  <a:lnTo>
                    <a:pt x="15875" y="29464"/>
                  </a:lnTo>
                  <a:lnTo>
                    <a:pt x="20193" y="29464"/>
                  </a:lnTo>
                  <a:lnTo>
                    <a:pt x="24384" y="30480"/>
                  </a:lnTo>
                  <a:lnTo>
                    <a:pt x="29718" y="29464"/>
                  </a:lnTo>
                  <a:lnTo>
                    <a:pt x="33909" y="29464"/>
                  </a:lnTo>
                  <a:lnTo>
                    <a:pt x="37084" y="28321"/>
                  </a:lnTo>
                  <a:lnTo>
                    <a:pt x="38227" y="28321"/>
                  </a:lnTo>
                  <a:lnTo>
                    <a:pt x="41275" y="26289"/>
                  </a:lnTo>
                  <a:lnTo>
                    <a:pt x="44577" y="24130"/>
                  </a:lnTo>
                  <a:lnTo>
                    <a:pt x="46609" y="22098"/>
                  </a:lnTo>
                  <a:lnTo>
                    <a:pt x="46609" y="21082"/>
                  </a:lnTo>
                  <a:lnTo>
                    <a:pt x="48768" y="18923"/>
                  </a:lnTo>
                  <a:lnTo>
                    <a:pt x="48768" y="13716"/>
                  </a:lnTo>
                  <a:lnTo>
                    <a:pt x="48768" y="115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54480" y="9311639"/>
              <a:ext cx="43180" cy="24765"/>
            </a:xfrm>
            <a:custGeom>
              <a:avLst/>
              <a:gdLst/>
              <a:ahLst/>
              <a:cxnLst/>
              <a:rect l="l" t="t" r="r" b="b"/>
              <a:pathLst>
                <a:path w="43180" h="24765">
                  <a:moveTo>
                    <a:pt x="33273" y="0"/>
                  </a:moveTo>
                  <a:lnTo>
                    <a:pt x="21843" y="0"/>
                  </a:lnTo>
                  <a:lnTo>
                    <a:pt x="6222" y="3556"/>
                  </a:lnTo>
                  <a:lnTo>
                    <a:pt x="0" y="12700"/>
                  </a:lnTo>
                  <a:lnTo>
                    <a:pt x="0" y="19050"/>
                  </a:lnTo>
                  <a:lnTo>
                    <a:pt x="9397" y="24384"/>
                  </a:lnTo>
                  <a:lnTo>
                    <a:pt x="33273" y="24384"/>
                  </a:lnTo>
                  <a:lnTo>
                    <a:pt x="42671" y="19050"/>
                  </a:lnTo>
                  <a:lnTo>
                    <a:pt x="42671" y="5334"/>
                  </a:lnTo>
                  <a:lnTo>
                    <a:pt x="3327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51432" y="9308591"/>
              <a:ext cx="48895" cy="30480"/>
            </a:xfrm>
            <a:custGeom>
              <a:avLst/>
              <a:gdLst/>
              <a:ahLst/>
              <a:cxnLst/>
              <a:rect l="l" t="t" r="r" b="b"/>
              <a:pathLst>
                <a:path w="48894" h="30479">
                  <a:moveTo>
                    <a:pt x="48768" y="14732"/>
                  </a:moveTo>
                  <a:lnTo>
                    <a:pt x="47752" y="12573"/>
                  </a:lnTo>
                  <a:lnTo>
                    <a:pt x="47752" y="11557"/>
                  </a:lnTo>
                  <a:lnTo>
                    <a:pt x="46736" y="9525"/>
                  </a:lnTo>
                  <a:lnTo>
                    <a:pt x="46736" y="8382"/>
                  </a:lnTo>
                  <a:lnTo>
                    <a:pt x="45593" y="8382"/>
                  </a:lnTo>
                  <a:lnTo>
                    <a:pt x="43561" y="6350"/>
                  </a:lnTo>
                  <a:lnTo>
                    <a:pt x="42291" y="5003"/>
                  </a:lnTo>
                  <a:lnTo>
                    <a:pt x="42291" y="15240"/>
                  </a:lnTo>
                  <a:lnTo>
                    <a:pt x="41529" y="16764"/>
                  </a:lnTo>
                  <a:lnTo>
                    <a:pt x="40513" y="17907"/>
                  </a:lnTo>
                  <a:lnTo>
                    <a:pt x="41529" y="17907"/>
                  </a:lnTo>
                  <a:lnTo>
                    <a:pt x="40386" y="18923"/>
                  </a:lnTo>
                  <a:lnTo>
                    <a:pt x="37338" y="21082"/>
                  </a:lnTo>
                  <a:lnTo>
                    <a:pt x="38354" y="21082"/>
                  </a:lnTo>
                  <a:lnTo>
                    <a:pt x="32131" y="23114"/>
                  </a:lnTo>
                  <a:lnTo>
                    <a:pt x="16637" y="23114"/>
                  </a:lnTo>
                  <a:lnTo>
                    <a:pt x="13462" y="22098"/>
                  </a:lnTo>
                  <a:lnTo>
                    <a:pt x="14478" y="22098"/>
                  </a:lnTo>
                  <a:lnTo>
                    <a:pt x="11430" y="21082"/>
                  </a:lnTo>
                  <a:lnTo>
                    <a:pt x="8382" y="18923"/>
                  </a:lnTo>
                  <a:lnTo>
                    <a:pt x="7239" y="17907"/>
                  </a:lnTo>
                  <a:lnTo>
                    <a:pt x="8255" y="17907"/>
                  </a:lnTo>
                  <a:lnTo>
                    <a:pt x="7239" y="15748"/>
                  </a:lnTo>
                  <a:lnTo>
                    <a:pt x="7239" y="16764"/>
                  </a:lnTo>
                  <a:lnTo>
                    <a:pt x="6477" y="15240"/>
                  </a:lnTo>
                  <a:lnTo>
                    <a:pt x="7239" y="13716"/>
                  </a:lnTo>
                  <a:lnTo>
                    <a:pt x="7239" y="14732"/>
                  </a:lnTo>
                  <a:lnTo>
                    <a:pt x="8255" y="12573"/>
                  </a:lnTo>
                  <a:lnTo>
                    <a:pt x="7239" y="12573"/>
                  </a:lnTo>
                  <a:lnTo>
                    <a:pt x="9398" y="11557"/>
                  </a:lnTo>
                  <a:lnTo>
                    <a:pt x="8255" y="11557"/>
                  </a:lnTo>
                  <a:lnTo>
                    <a:pt x="11430" y="9525"/>
                  </a:lnTo>
                  <a:lnTo>
                    <a:pt x="11430" y="10541"/>
                  </a:lnTo>
                  <a:lnTo>
                    <a:pt x="14478" y="8382"/>
                  </a:lnTo>
                  <a:lnTo>
                    <a:pt x="13462" y="8382"/>
                  </a:lnTo>
                  <a:lnTo>
                    <a:pt x="17653" y="7366"/>
                  </a:lnTo>
                  <a:lnTo>
                    <a:pt x="32131" y="7366"/>
                  </a:lnTo>
                  <a:lnTo>
                    <a:pt x="35306" y="8382"/>
                  </a:lnTo>
                  <a:lnTo>
                    <a:pt x="38354" y="10541"/>
                  </a:lnTo>
                  <a:lnTo>
                    <a:pt x="37338" y="9525"/>
                  </a:lnTo>
                  <a:lnTo>
                    <a:pt x="40513" y="11557"/>
                  </a:lnTo>
                  <a:lnTo>
                    <a:pt x="39370" y="11557"/>
                  </a:lnTo>
                  <a:lnTo>
                    <a:pt x="41529" y="12573"/>
                  </a:lnTo>
                  <a:lnTo>
                    <a:pt x="40513" y="12573"/>
                  </a:lnTo>
                  <a:lnTo>
                    <a:pt x="41529" y="13716"/>
                  </a:lnTo>
                  <a:lnTo>
                    <a:pt x="42291" y="15240"/>
                  </a:lnTo>
                  <a:lnTo>
                    <a:pt x="42291" y="5003"/>
                  </a:lnTo>
                  <a:lnTo>
                    <a:pt x="41529" y="4191"/>
                  </a:lnTo>
                  <a:lnTo>
                    <a:pt x="40513" y="4191"/>
                  </a:lnTo>
                  <a:lnTo>
                    <a:pt x="37338" y="3175"/>
                  </a:lnTo>
                  <a:lnTo>
                    <a:pt x="37338" y="2159"/>
                  </a:lnTo>
                  <a:lnTo>
                    <a:pt x="33147" y="1016"/>
                  </a:lnTo>
                  <a:lnTo>
                    <a:pt x="29083" y="1016"/>
                  </a:lnTo>
                  <a:lnTo>
                    <a:pt x="23876" y="0"/>
                  </a:lnTo>
                  <a:lnTo>
                    <a:pt x="19685" y="1016"/>
                  </a:lnTo>
                  <a:lnTo>
                    <a:pt x="15621" y="1016"/>
                  </a:lnTo>
                  <a:lnTo>
                    <a:pt x="11430" y="2159"/>
                  </a:lnTo>
                  <a:lnTo>
                    <a:pt x="11430" y="3175"/>
                  </a:lnTo>
                  <a:lnTo>
                    <a:pt x="8255" y="4191"/>
                  </a:lnTo>
                  <a:lnTo>
                    <a:pt x="5207" y="6350"/>
                  </a:lnTo>
                  <a:lnTo>
                    <a:pt x="3175" y="8382"/>
                  </a:lnTo>
                  <a:lnTo>
                    <a:pt x="2032" y="8382"/>
                  </a:lnTo>
                  <a:lnTo>
                    <a:pt x="2032" y="9525"/>
                  </a:lnTo>
                  <a:lnTo>
                    <a:pt x="1016" y="11557"/>
                  </a:lnTo>
                  <a:lnTo>
                    <a:pt x="1016" y="12573"/>
                  </a:lnTo>
                  <a:lnTo>
                    <a:pt x="0" y="14732"/>
                  </a:lnTo>
                  <a:lnTo>
                    <a:pt x="0" y="15748"/>
                  </a:lnTo>
                  <a:lnTo>
                    <a:pt x="1016" y="17907"/>
                  </a:lnTo>
                  <a:lnTo>
                    <a:pt x="1016" y="18923"/>
                  </a:lnTo>
                  <a:lnTo>
                    <a:pt x="2032" y="21082"/>
                  </a:lnTo>
                  <a:lnTo>
                    <a:pt x="2032" y="22098"/>
                  </a:lnTo>
                  <a:lnTo>
                    <a:pt x="3175" y="22098"/>
                  </a:lnTo>
                  <a:lnTo>
                    <a:pt x="5207" y="24130"/>
                  </a:lnTo>
                  <a:lnTo>
                    <a:pt x="8255" y="26289"/>
                  </a:lnTo>
                  <a:lnTo>
                    <a:pt x="11430" y="28321"/>
                  </a:lnTo>
                  <a:lnTo>
                    <a:pt x="15621" y="29464"/>
                  </a:lnTo>
                  <a:lnTo>
                    <a:pt x="19685" y="29464"/>
                  </a:lnTo>
                  <a:lnTo>
                    <a:pt x="24892" y="30480"/>
                  </a:lnTo>
                  <a:lnTo>
                    <a:pt x="29083" y="29464"/>
                  </a:lnTo>
                  <a:lnTo>
                    <a:pt x="33147" y="29464"/>
                  </a:lnTo>
                  <a:lnTo>
                    <a:pt x="37338" y="28321"/>
                  </a:lnTo>
                  <a:lnTo>
                    <a:pt x="40513" y="26289"/>
                  </a:lnTo>
                  <a:lnTo>
                    <a:pt x="41529" y="26289"/>
                  </a:lnTo>
                  <a:lnTo>
                    <a:pt x="43561" y="24130"/>
                  </a:lnTo>
                  <a:lnTo>
                    <a:pt x="45593" y="22098"/>
                  </a:lnTo>
                  <a:lnTo>
                    <a:pt x="46736" y="22098"/>
                  </a:lnTo>
                  <a:lnTo>
                    <a:pt x="46736" y="21082"/>
                  </a:lnTo>
                  <a:lnTo>
                    <a:pt x="47752" y="18923"/>
                  </a:lnTo>
                  <a:lnTo>
                    <a:pt x="47752" y="17907"/>
                  </a:lnTo>
                  <a:lnTo>
                    <a:pt x="48768" y="15748"/>
                  </a:lnTo>
                  <a:lnTo>
                    <a:pt x="48768" y="147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39823" y="9197339"/>
              <a:ext cx="41275" cy="24765"/>
            </a:xfrm>
            <a:custGeom>
              <a:avLst/>
              <a:gdLst/>
              <a:ahLst/>
              <a:cxnLst/>
              <a:rect l="l" t="t" r="r" b="b"/>
              <a:pathLst>
                <a:path w="41275" h="24765">
                  <a:moveTo>
                    <a:pt x="31876" y="0"/>
                  </a:moveTo>
                  <a:lnTo>
                    <a:pt x="9270" y="0"/>
                  </a:lnTo>
                  <a:lnTo>
                    <a:pt x="0" y="5334"/>
                  </a:lnTo>
                  <a:lnTo>
                    <a:pt x="0" y="11684"/>
                  </a:lnTo>
                  <a:lnTo>
                    <a:pt x="0" y="19050"/>
                  </a:lnTo>
                  <a:lnTo>
                    <a:pt x="9270" y="24384"/>
                  </a:lnTo>
                  <a:lnTo>
                    <a:pt x="31876" y="24384"/>
                  </a:lnTo>
                  <a:lnTo>
                    <a:pt x="41148" y="19050"/>
                  </a:lnTo>
                  <a:lnTo>
                    <a:pt x="41148" y="5334"/>
                  </a:lnTo>
                  <a:lnTo>
                    <a:pt x="3187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36776" y="9194291"/>
              <a:ext cx="48895" cy="30480"/>
            </a:xfrm>
            <a:custGeom>
              <a:avLst/>
              <a:gdLst/>
              <a:ahLst/>
              <a:cxnLst/>
              <a:rect l="l" t="t" r="r" b="b"/>
              <a:pathLst>
                <a:path w="48894" h="30479">
                  <a:moveTo>
                    <a:pt x="7226" y="13716"/>
                  </a:moveTo>
                  <a:lnTo>
                    <a:pt x="6223" y="14732"/>
                  </a:lnTo>
                  <a:lnTo>
                    <a:pt x="6223" y="15748"/>
                  </a:lnTo>
                  <a:lnTo>
                    <a:pt x="7226" y="16764"/>
                  </a:lnTo>
                  <a:lnTo>
                    <a:pt x="6464" y="15240"/>
                  </a:lnTo>
                  <a:lnTo>
                    <a:pt x="7226" y="13716"/>
                  </a:lnTo>
                  <a:close/>
                </a:path>
                <a:path w="48894" h="30479">
                  <a:moveTo>
                    <a:pt x="48768" y="14732"/>
                  </a:moveTo>
                  <a:lnTo>
                    <a:pt x="48285" y="13716"/>
                  </a:lnTo>
                  <a:lnTo>
                    <a:pt x="47752" y="12573"/>
                  </a:lnTo>
                  <a:lnTo>
                    <a:pt x="47752" y="11557"/>
                  </a:lnTo>
                  <a:lnTo>
                    <a:pt x="46736" y="9398"/>
                  </a:lnTo>
                  <a:lnTo>
                    <a:pt x="46736" y="8382"/>
                  </a:lnTo>
                  <a:lnTo>
                    <a:pt x="45720" y="8382"/>
                  </a:lnTo>
                  <a:lnTo>
                    <a:pt x="43561" y="6350"/>
                  </a:lnTo>
                  <a:lnTo>
                    <a:pt x="41529" y="4914"/>
                  </a:lnTo>
                  <a:lnTo>
                    <a:pt x="41529" y="12573"/>
                  </a:lnTo>
                  <a:lnTo>
                    <a:pt x="40513" y="12573"/>
                  </a:lnTo>
                  <a:lnTo>
                    <a:pt x="41529" y="14732"/>
                  </a:lnTo>
                  <a:lnTo>
                    <a:pt x="41529" y="15748"/>
                  </a:lnTo>
                  <a:lnTo>
                    <a:pt x="40513" y="17907"/>
                  </a:lnTo>
                  <a:lnTo>
                    <a:pt x="41529" y="17907"/>
                  </a:lnTo>
                  <a:lnTo>
                    <a:pt x="39497" y="18923"/>
                  </a:lnTo>
                  <a:lnTo>
                    <a:pt x="37338" y="20955"/>
                  </a:lnTo>
                  <a:lnTo>
                    <a:pt x="37338" y="19939"/>
                  </a:lnTo>
                  <a:lnTo>
                    <a:pt x="34290" y="22098"/>
                  </a:lnTo>
                  <a:lnTo>
                    <a:pt x="35306" y="22098"/>
                  </a:lnTo>
                  <a:lnTo>
                    <a:pt x="31115" y="23114"/>
                  </a:lnTo>
                  <a:lnTo>
                    <a:pt x="16637" y="23114"/>
                  </a:lnTo>
                  <a:lnTo>
                    <a:pt x="13462" y="22098"/>
                  </a:lnTo>
                  <a:lnTo>
                    <a:pt x="11836" y="20955"/>
                  </a:lnTo>
                  <a:lnTo>
                    <a:pt x="10401" y="19939"/>
                  </a:lnTo>
                  <a:lnTo>
                    <a:pt x="11430" y="20955"/>
                  </a:lnTo>
                  <a:lnTo>
                    <a:pt x="8255" y="18923"/>
                  </a:lnTo>
                  <a:lnTo>
                    <a:pt x="9398" y="18923"/>
                  </a:lnTo>
                  <a:lnTo>
                    <a:pt x="7226" y="17907"/>
                  </a:lnTo>
                  <a:lnTo>
                    <a:pt x="6223" y="15748"/>
                  </a:lnTo>
                  <a:lnTo>
                    <a:pt x="6108" y="14732"/>
                  </a:lnTo>
                  <a:lnTo>
                    <a:pt x="7226" y="12573"/>
                  </a:lnTo>
                  <a:lnTo>
                    <a:pt x="8318" y="11557"/>
                  </a:lnTo>
                  <a:lnTo>
                    <a:pt x="8483" y="11404"/>
                  </a:lnTo>
                  <a:lnTo>
                    <a:pt x="8255" y="11557"/>
                  </a:lnTo>
                  <a:lnTo>
                    <a:pt x="9398" y="10541"/>
                  </a:lnTo>
                  <a:lnTo>
                    <a:pt x="8483" y="11404"/>
                  </a:lnTo>
                  <a:lnTo>
                    <a:pt x="9740" y="10541"/>
                  </a:lnTo>
                  <a:lnTo>
                    <a:pt x="11430" y="9398"/>
                  </a:lnTo>
                  <a:lnTo>
                    <a:pt x="10401" y="9398"/>
                  </a:lnTo>
                  <a:lnTo>
                    <a:pt x="13462" y="8382"/>
                  </a:lnTo>
                  <a:lnTo>
                    <a:pt x="16637" y="7366"/>
                  </a:lnTo>
                  <a:lnTo>
                    <a:pt x="32131" y="7366"/>
                  </a:lnTo>
                  <a:lnTo>
                    <a:pt x="35306" y="8382"/>
                  </a:lnTo>
                  <a:lnTo>
                    <a:pt x="34290" y="8382"/>
                  </a:lnTo>
                  <a:lnTo>
                    <a:pt x="37338" y="9398"/>
                  </a:lnTo>
                  <a:lnTo>
                    <a:pt x="39497" y="11557"/>
                  </a:lnTo>
                  <a:lnTo>
                    <a:pt x="39497" y="10541"/>
                  </a:lnTo>
                  <a:lnTo>
                    <a:pt x="41529" y="12573"/>
                  </a:lnTo>
                  <a:lnTo>
                    <a:pt x="41529" y="4914"/>
                  </a:lnTo>
                  <a:lnTo>
                    <a:pt x="40513" y="4191"/>
                  </a:lnTo>
                  <a:lnTo>
                    <a:pt x="37338" y="2159"/>
                  </a:lnTo>
                  <a:lnTo>
                    <a:pt x="36322" y="2159"/>
                  </a:lnTo>
                  <a:lnTo>
                    <a:pt x="33147" y="1016"/>
                  </a:lnTo>
                  <a:lnTo>
                    <a:pt x="29083" y="1016"/>
                  </a:lnTo>
                  <a:lnTo>
                    <a:pt x="23863" y="0"/>
                  </a:lnTo>
                  <a:lnTo>
                    <a:pt x="19685" y="1016"/>
                  </a:lnTo>
                  <a:lnTo>
                    <a:pt x="15621" y="1016"/>
                  </a:lnTo>
                  <a:lnTo>
                    <a:pt x="11430" y="2159"/>
                  </a:lnTo>
                  <a:lnTo>
                    <a:pt x="8255" y="4191"/>
                  </a:lnTo>
                  <a:lnTo>
                    <a:pt x="7226" y="4191"/>
                  </a:lnTo>
                  <a:lnTo>
                    <a:pt x="5194" y="6350"/>
                  </a:lnTo>
                  <a:lnTo>
                    <a:pt x="4191" y="6350"/>
                  </a:lnTo>
                  <a:lnTo>
                    <a:pt x="3175" y="8382"/>
                  </a:lnTo>
                  <a:lnTo>
                    <a:pt x="2019" y="8382"/>
                  </a:lnTo>
                  <a:lnTo>
                    <a:pt x="2019" y="9398"/>
                  </a:lnTo>
                  <a:lnTo>
                    <a:pt x="1016" y="11557"/>
                  </a:lnTo>
                  <a:lnTo>
                    <a:pt x="1016" y="12573"/>
                  </a:lnTo>
                  <a:lnTo>
                    <a:pt x="0" y="14732"/>
                  </a:lnTo>
                  <a:lnTo>
                    <a:pt x="0" y="15748"/>
                  </a:lnTo>
                  <a:lnTo>
                    <a:pt x="1016" y="17907"/>
                  </a:lnTo>
                  <a:lnTo>
                    <a:pt x="1016" y="18923"/>
                  </a:lnTo>
                  <a:lnTo>
                    <a:pt x="2019" y="20955"/>
                  </a:lnTo>
                  <a:lnTo>
                    <a:pt x="2019" y="22098"/>
                  </a:lnTo>
                  <a:lnTo>
                    <a:pt x="3175" y="22098"/>
                  </a:lnTo>
                  <a:lnTo>
                    <a:pt x="4191" y="24130"/>
                  </a:lnTo>
                  <a:lnTo>
                    <a:pt x="5194" y="24130"/>
                  </a:lnTo>
                  <a:lnTo>
                    <a:pt x="7226" y="26289"/>
                  </a:lnTo>
                  <a:lnTo>
                    <a:pt x="8255" y="26289"/>
                  </a:lnTo>
                  <a:lnTo>
                    <a:pt x="11430" y="27305"/>
                  </a:lnTo>
                  <a:lnTo>
                    <a:pt x="11430" y="28321"/>
                  </a:lnTo>
                  <a:lnTo>
                    <a:pt x="15621" y="29464"/>
                  </a:lnTo>
                  <a:lnTo>
                    <a:pt x="19685" y="29464"/>
                  </a:lnTo>
                  <a:lnTo>
                    <a:pt x="24892" y="30480"/>
                  </a:lnTo>
                  <a:lnTo>
                    <a:pt x="29083" y="29464"/>
                  </a:lnTo>
                  <a:lnTo>
                    <a:pt x="33147" y="29464"/>
                  </a:lnTo>
                  <a:lnTo>
                    <a:pt x="36322" y="28321"/>
                  </a:lnTo>
                  <a:lnTo>
                    <a:pt x="37338" y="28321"/>
                  </a:lnTo>
                  <a:lnTo>
                    <a:pt x="37338" y="27305"/>
                  </a:lnTo>
                  <a:lnTo>
                    <a:pt x="40513" y="26289"/>
                  </a:lnTo>
                  <a:lnTo>
                    <a:pt x="43561" y="24130"/>
                  </a:lnTo>
                  <a:lnTo>
                    <a:pt x="45720" y="22098"/>
                  </a:lnTo>
                  <a:lnTo>
                    <a:pt x="46736" y="22098"/>
                  </a:lnTo>
                  <a:lnTo>
                    <a:pt x="46736" y="20955"/>
                  </a:lnTo>
                  <a:lnTo>
                    <a:pt x="47752" y="18923"/>
                  </a:lnTo>
                  <a:lnTo>
                    <a:pt x="47752" y="17907"/>
                  </a:lnTo>
                  <a:lnTo>
                    <a:pt x="48768" y="15748"/>
                  </a:lnTo>
                  <a:lnTo>
                    <a:pt x="48768" y="147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06652" y="9197339"/>
              <a:ext cx="43180" cy="24765"/>
            </a:xfrm>
            <a:custGeom>
              <a:avLst/>
              <a:gdLst/>
              <a:ahLst/>
              <a:cxnLst/>
              <a:rect l="l" t="t" r="r" b="b"/>
              <a:pathLst>
                <a:path w="43180" h="24765">
                  <a:moveTo>
                    <a:pt x="33019" y="0"/>
                  </a:moveTo>
                  <a:lnTo>
                    <a:pt x="9651" y="0"/>
                  </a:lnTo>
                  <a:lnTo>
                    <a:pt x="0" y="5334"/>
                  </a:lnTo>
                  <a:lnTo>
                    <a:pt x="0" y="11684"/>
                  </a:lnTo>
                  <a:lnTo>
                    <a:pt x="0" y="19050"/>
                  </a:lnTo>
                  <a:lnTo>
                    <a:pt x="9651" y="24384"/>
                  </a:lnTo>
                  <a:lnTo>
                    <a:pt x="33019" y="24384"/>
                  </a:lnTo>
                  <a:lnTo>
                    <a:pt x="42671" y="19050"/>
                  </a:lnTo>
                  <a:lnTo>
                    <a:pt x="42671" y="5334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003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3604" y="9194672"/>
              <a:ext cx="48260" cy="31750"/>
            </a:xfrm>
            <a:custGeom>
              <a:avLst/>
              <a:gdLst/>
              <a:ahLst/>
              <a:cxnLst/>
              <a:rect l="l" t="t" r="r" b="b"/>
              <a:pathLst>
                <a:path w="48259" h="31750">
                  <a:moveTo>
                    <a:pt x="47879" y="11938"/>
                  </a:moveTo>
                  <a:lnTo>
                    <a:pt x="46863" y="11938"/>
                  </a:lnTo>
                  <a:lnTo>
                    <a:pt x="45847" y="9779"/>
                  </a:lnTo>
                  <a:lnTo>
                    <a:pt x="45847" y="8636"/>
                  </a:lnTo>
                  <a:lnTo>
                    <a:pt x="43688" y="6477"/>
                  </a:lnTo>
                  <a:lnTo>
                    <a:pt x="42672" y="6477"/>
                  </a:lnTo>
                  <a:lnTo>
                    <a:pt x="41656" y="5397"/>
                  </a:lnTo>
                  <a:lnTo>
                    <a:pt x="41656" y="15113"/>
                  </a:lnTo>
                  <a:lnTo>
                    <a:pt x="41656" y="16256"/>
                  </a:lnTo>
                  <a:lnTo>
                    <a:pt x="40640" y="18288"/>
                  </a:lnTo>
                  <a:lnTo>
                    <a:pt x="38481" y="19431"/>
                  </a:lnTo>
                  <a:lnTo>
                    <a:pt x="39497" y="19431"/>
                  </a:lnTo>
                  <a:lnTo>
                    <a:pt x="36449" y="21590"/>
                  </a:lnTo>
                  <a:lnTo>
                    <a:pt x="37465" y="20447"/>
                  </a:lnTo>
                  <a:lnTo>
                    <a:pt x="34290" y="22606"/>
                  </a:lnTo>
                  <a:lnTo>
                    <a:pt x="31242" y="23749"/>
                  </a:lnTo>
                  <a:lnTo>
                    <a:pt x="15621" y="23749"/>
                  </a:lnTo>
                  <a:lnTo>
                    <a:pt x="12446" y="22606"/>
                  </a:lnTo>
                  <a:lnTo>
                    <a:pt x="13589" y="22606"/>
                  </a:lnTo>
                  <a:lnTo>
                    <a:pt x="12090" y="21590"/>
                  </a:lnTo>
                  <a:lnTo>
                    <a:pt x="10414" y="20447"/>
                  </a:lnTo>
                  <a:lnTo>
                    <a:pt x="10414" y="21590"/>
                  </a:lnTo>
                  <a:lnTo>
                    <a:pt x="8382" y="19431"/>
                  </a:lnTo>
                  <a:lnTo>
                    <a:pt x="6223" y="18288"/>
                  </a:lnTo>
                  <a:lnTo>
                    <a:pt x="7239" y="18288"/>
                  </a:lnTo>
                  <a:lnTo>
                    <a:pt x="6223" y="16256"/>
                  </a:lnTo>
                  <a:lnTo>
                    <a:pt x="6223" y="15113"/>
                  </a:lnTo>
                  <a:lnTo>
                    <a:pt x="7239" y="12954"/>
                  </a:lnTo>
                  <a:lnTo>
                    <a:pt x="6223" y="12954"/>
                  </a:lnTo>
                  <a:lnTo>
                    <a:pt x="8382" y="10795"/>
                  </a:lnTo>
                  <a:lnTo>
                    <a:pt x="8382" y="11938"/>
                  </a:lnTo>
                  <a:lnTo>
                    <a:pt x="9448" y="10795"/>
                  </a:lnTo>
                  <a:lnTo>
                    <a:pt x="10414" y="9779"/>
                  </a:lnTo>
                  <a:lnTo>
                    <a:pt x="13589" y="8636"/>
                  </a:lnTo>
                  <a:lnTo>
                    <a:pt x="12446" y="8636"/>
                  </a:lnTo>
                  <a:lnTo>
                    <a:pt x="16637" y="7620"/>
                  </a:lnTo>
                  <a:lnTo>
                    <a:pt x="31242" y="7620"/>
                  </a:lnTo>
                  <a:lnTo>
                    <a:pt x="34290" y="8636"/>
                  </a:lnTo>
                  <a:lnTo>
                    <a:pt x="37465" y="9779"/>
                  </a:lnTo>
                  <a:lnTo>
                    <a:pt x="36449" y="9779"/>
                  </a:lnTo>
                  <a:lnTo>
                    <a:pt x="39497" y="11938"/>
                  </a:lnTo>
                  <a:lnTo>
                    <a:pt x="38481" y="10795"/>
                  </a:lnTo>
                  <a:lnTo>
                    <a:pt x="40640" y="12954"/>
                  </a:lnTo>
                  <a:lnTo>
                    <a:pt x="41656" y="15113"/>
                  </a:lnTo>
                  <a:lnTo>
                    <a:pt x="41656" y="5397"/>
                  </a:lnTo>
                  <a:lnTo>
                    <a:pt x="40640" y="4318"/>
                  </a:lnTo>
                  <a:lnTo>
                    <a:pt x="39497" y="4318"/>
                  </a:lnTo>
                  <a:lnTo>
                    <a:pt x="36449" y="2159"/>
                  </a:lnTo>
                  <a:lnTo>
                    <a:pt x="32258" y="1143"/>
                  </a:lnTo>
                  <a:lnTo>
                    <a:pt x="28067" y="1143"/>
                  </a:lnTo>
                  <a:lnTo>
                    <a:pt x="24003" y="0"/>
                  </a:lnTo>
                  <a:lnTo>
                    <a:pt x="18669" y="1143"/>
                  </a:lnTo>
                  <a:lnTo>
                    <a:pt x="14605" y="1143"/>
                  </a:lnTo>
                  <a:lnTo>
                    <a:pt x="11430" y="2159"/>
                  </a:lnTo>
                  <a:lnTo>
                    <a:pt x="10414" y="2159"/>
                  </a:lnTo>
                  <a:lnTo>
                    <a:pt x="7239" y="4318"/>
                  </a:lnTo>
                  <a:lnTo>
                    <a:pt x="4191" y="6477"/>
                  </a:lnTo>
                  <a:lnTo>
                    <a:pt x="2032" y="8636"/>
                  </a:lnTo>
                  <a:lnTo>
                    <a:pt x="1016" y="9779"/>
                  </a:lnTo>
                  <a:lnTo>
                    <a:pt x="0" y="11938"/>
                  </a:lnTo>
                  <a:lnTo>
                    <a:pt x="0" y="19431"/>
                  </a:lnTo>
                  <a:lnTo>
                    <a:pt x="1016" y="21590"/>
                  </a:lnTo>
                  <a:lnTo>
                    <a:pt x="4191" y="24765"/>
                  </a:lnTo>
                  <a:lnTo>
                    <a:pt x="7239" y="26924"/>
                  </a:lnTo>
                  <a:lnTo>
                    <a:pt x="10414" y="28067"/>
                  </a:lnTo>
                  <a:lnTo>
                    <a:pt x="10414" y="29083"/>
                  </a:lnTo>
                  <a:lnTo>
                    <a:pt x="11430" y="29083"/>
                  </a:lnTo>
                  <a:lnTo>
                    <a:pt x="14605" y="30226"/>
                  </a:lnTo>
                  <a:lnTo>
                    <a:pt x="19812" y="30226"/>
                  </a:lnTo>
                  <a:lnTo>
                    <a:pt x="24003" y="31242"/>
                  </a:lnTo>
                  <a:lnTo>
                    <a:pt x="28067" y="30226"/>
                  </a:lnTo>
                  <a:lnTo>
                    <a:pt x="33274" y="30226"/>
                  </a:lnTo>
                  <a:lnTo>
                    <a:pt x="36449" y="29083"/>
                  </a:lnTo>
                  <a:lnTo>
                    <a:pt x="36449" y="28067"/>
                  </a:lnTo>
                  <a:lnTo>
                    <a:pt x="39497" y="26924"/>
                  </a:lnTo>
                  <a:lnTo>
                    <a:pt x="40640" y="26924"/>
                  </a:lnTo>
                  <a:lnTo>
                    <a:pt x="42672" y="24765"/>
                  </a:lnTo>
                  <a:lnTo>
                    <a:pt x="43688" y="24765"/>
                  </a:lnTo>
                  <a:lnTo>
                    <a:pt x="44704" y="23749"/>
                  </a:lnTo>
                  <a:lnTo>
                    <a:pt x="45847" y="22606"/>
                  </a:lnTo>
                  <a:lnTo>
                    <a:pt x="45847" y="21590"/>
                  </a:lnTo>
                  <a:lnTo>
                    <a:pt x="46863" y="19431"/>
                  </a:lnTo>
                  <a:lnTo>
                    <a:pt x="47879" y="19431"/>
                  </a:lnTo>
                  <a:lnTo>
                    <a:pt x="47879" y="17272"/>
                  </a:lnTo>
                  <a:lnTo>
                    <a:pt x="47879" y="14097"/>
                  </a:lnTo>
                  <a:lnTo>
                    <a:pt x="47879" y="119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42644" y="9311639"/>
              <a:ext cx="43180" cy="24765"/>
            </a:xfrm>
            <a:custGeom>
              <a:avLst/>
              <a:gdLst/>
              <a:ahLst/>
              <a:cxnLst/>
              <a:rect l="l" t="t" r="r" b="b"/>
              <a:pathLst>
                <a:path w="43180" h="24765">
                  <a:moveTo>
                    <a:pt x="20828" y="0"/>
                  </a:moveTo>
                  <a:lnTo>
                    <a:pt x="9397" y="0"/>
                  </a:lnTo>
                  <a:lnTo>
                    <a:pt x="0" y="5334"/>
                  </a:lnTo>
                  <a:lnTo>
                    <a:pt x="0" y="12700"/>
                  </a:lnTo>
                  <a:lnTo>
                    <a:pt x="0" y="19050"/>
                  </a:lnTo>
                  <a:lnTo>
                    <a:pt x="9397" y="24384"/>
                  </a:lnTo>
                  <a:lnTo>
                    <a:pt x="33274" y="24384"/>
                  </a:lnTo>
                  <a:lnTo>
                    <a:pt x="42671" y="19050"/>
                  </a:lnTo>
                  <a:lnTo>
                    <a:pt x="42671" y="12700"/>
                  </a:lnTo>
                  <a:lnTo>
                    <a:pt x="36449" y="3556"/>
                  </a:lnTo>
                  <a:lnTo>
                    <a:pt x="20828" y="0"/>
                  </a:lnTo>
                  <a:close/>
                </a:path>
              </a:pathLst>
            </a:custGeom>
            <a:solidFill>
              <a:srgbClr val="003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39596" y="9309099"/>
              <a:ext cx="49530" cy="31115"/>
            </a:xfrm>
            <a:custGeom>
              <a:avLst/>
              <a:gdLst/>
              <a:ahLst/>
              <a:cxnLst/>
              <a:rect l="l" t="t" r="r" b="b"/>
              <a:pathLst>
                <a:path w="49530" h="31115">
                  <a:moveTo>
                    <a:pt x="49403" y="14986"/>
                  </a:moveTo>
                  <a:lnTo>
                    <a:pt x="48387" y="12827"/>
                  </a:lnTo>
                  <a:lnTo>
                    <a:pt x="48387" y="11684"/>
                  </a:lnTo>
                  <a:lnTo>
                    <a:pt x="47371" y="9652"/>
                  </a:lnTo>
                  <a:lnTo>
                    <a:pt x="47371" y="8509"/>
                  </a:lnTo>
                  <a:lnTo>
                    <a:pt x="46355" y="8509"/>
                  </a:lnTo>
                  <a:lnTo>
                    <a:pt x="44196" y="6350"/>
                  </a:lnTo>
                  <a:lnTo>
                    <a:pt x="42926" y="5080"/>
                  </a:lnTo>
                  <a:lnTo>
                    <a:pt x="42926" y="15494"/>
                  </a:lnTo>
                  <a:lnTo>
                    <a:pt x="42037" y="17145"/>
                  </a:lnTo>
                  <a:lnTo>
                    <a:pt x="42037" y="16002"/>
                  </a:lnTo>
                  <a:lnTo>
                    <a:pt x="41021" y="18161"/>
                  </a:lnTo>
                  <a:lnTo>
                    <a:pt x="42037" y="18161"/>
                  </a:lnTo>
                  <a:lnTo>
                    <a:pt x="40005" y="20320"/>
                  </a:lnTo>
                  <a:lnTo>
                    <a:pt x="40005" y="19304"/>
                  </a:lnTo>
                  <a:lnTo>
                    <a:pt x="37846" y="21336"/>
                  </a:lnTo>
                  <a:lnTo>
                    <a:pt x="34671" y="22479"/>
                  </a:lnTo>
                  <a:lnTo>
                    <a:pt x="35814" y="22479"/>
                  </a:lnTo>
                  <a:lnTo>
                    <a:pt x="31623" y="23495"/>
                  </a:lnTo>
                  <a:lnTo>
                    <a:pt x="16891" y="23495"/>
                  </a:lnTo>
                  <a:lnTo>
                    <a:pt x="13716" y="22479"/>
                  </a:lnTo>
                  <a:lnTo>
                    <a:pt x="14732" y="22479"/>
                  </a:lnTo>
                  <a:lnTo>
                    <a:pt x="11557" y="21336"/>
                  </a:lnTo>
                  <a:lnTo>
                    <a:pt x="8382" y="19304"/>
                  </a:lnTo>
                  <a:lnTo>
                    <a:pt x="7366" y="18161"/>
                  </a:lnTo>
                  <a:lnTo>
                    <a:pt x="8382" y="18161"/>
                  </a:lnTo>
                  <a:lnTo>
                    <a:pt x="7416" y="17145"/>
                  </a:lnTo>
                  <a:lnTo>
                    <a:pt x="6350" y="16002"/>
                  </a:lnTo>
                  <a:lnTo>
                    <a:pt x="7302" y="17030"/>
                  </a:lnTo>
                  <a:lnTo>
                    <a:pt x="6832" y="16002"/>
                  </a:lnTo>
                  <a:lnTo>
                    <a:pt x="6604" y="15494"/>
                  </a:lnTo>
                  <a:lnTo>
                    <a:pt x="6832" y="14986"/>
                  </a:lnTo>
                  <a:lnTo>
                    <a:pt x="7302" y="13970"/>
                  </a:lnTo>
                  <a:lnTo>
                    <a:pt x="6350" y="14986"/>
                  </a:lnTo>
                  <a:lnTo>
                    <a:pt x="7366" y="13843"/>
                  </a:lnTo>
                  <a:lnTo>
                    <a:pt x="7302" y="13970"/>
                  </a:lnTo>
                  <a:lnTo>
                    <a:pt x="7416" y="13843"/>
                  </a:lnTo>
                  <a:lnTo>
                    <a:pt x="8382" y="12827"/>
                  </a:lnTo>
                  <a:lnTo>
                    <a:pt x="7366" y="12827"/>
                  </a:lnTo>
                  <a:lnTo>
                    <a:pt x="9398" y="11684"/>
                  </a:lnTo>
                  <a:lnTo>
                    <a:pt x="8382" y="11684"/>
                  </a:lnTo>
                  <a:lnTo>
                    <a:pt x="11557" y="9652"/>
                  </a:lnTo>
                  <a:lnTo>
                    <a:pt x="11557" y="10668"/>
                  </a:lnTo>
                  <a:lnTo>
                    <a:pt x="13042" y="9652"/>
                  </a:lnTo>
                  <a:lnTo>
                    <a:pt x="14732" y="8509"/>
                  </a:lnTo>
                  <a:lnTo>
                    <a:pt x="13716" y="8509"/>
                  </a:lnTo>
                  <a:lnTo>
                    <a:pt x="16891" y="7493"/>
                  </a:lnTo>
                  <a:lnTo>
                    <a:pt x="32639" y="7493"/>
                  </a:lnTo>
                  <a:lnTo>
                    <a:pt x="35814" y="8509"/>
                  </a:lnTo>
                  <a:lnTo>
                    <a:pt x="34671" y="8509"/>
                  </a:lnTo>
                  <a:lnTo>
                    <a:pt x="37846" y="10668"/>
                  </a:lnTo>
                  <a:lnTo>
                    <a:pt x="37846" y="9652"/>
                  </a:lnTo>
                  <a:lnTo>
                    <a:pt x="40005" y="11684"/>
                  </a:lnTo>
                  <a:lnTo>
                    <a:pt x="42037" y="12827"/>
                  </a:lnTo>
                  <a:lnTo>
                    <a:pt x="41021" y="12827"/>
                  </a:lnTo>
                  <a:lnTo>
                    <a:pt x="42037" y="14986"/>
                  </a:lnTo>
                  <a:lnTo>
                    <a:pt x="42037" y="13843"/>
                  </a:lnTo>
                  <a:lnTo>
                    <a:pt x="42926" y="15494"/>
                  </a:lnTo>
                  <a:lnTo>
                    <a:pt x="42926" y="5080"/>
                  </a:lnTo>
                  <a:lnTo>
                    <a:pt x="42037" y="4191"/>
                  </a:lnTo>
                  <a:lnTo>
                    <a:pt x="41021" y="4191"/>
                  </a:lnTo>
                  <a:lnTo>
                    <a:pt x="37846" y="3175"/>
                  </a:lnTo>
                  <a:lnTo>
                    <a:pt x="37846" y="2159"/>
                  </a:lnTo>
                  <a:lnTo>
                    <a:pt x="33655" y="1016"/>
                  </a:lnTo>
                  <a:lnTo>
                    <a:pt x="29464" y="1016"/>
                  </a:lnTo>
                  <a:lnTo>
                    <a:pt x="24257" y="0"/>
                  </a:lnTo>
                  <a:lnTo>
                    <a:pt x="19939" y="1016"/>
                  </a:lnTo>
                  <a:lnTo>
                    <a:pt x="15748" y="1016"/>
                  </a:lnTo>
                  <a:lnTo>
                    <a:pt x="11557" y="2159"/>
                  </a:lnTo>
                  <a:lnTo>
                    <a:pt x="11557" y="3175"/>
                  </a:lnTo>
                  <a:lnTo>
                    <a:pt x="8382" y="4191"/>
                  </a:lnTo>
                  <a:lnTo>
                    <a:pt x="5207" y="6350"/>
                  </a:lnTo>
                  <a:lnTo>
                    <a:pt x="3175" y="8509"/>
                  </a:lnTo>
                  <a:lnTo>
                    <a:pt x="2032" y="8509"/>
                  </a:lnTo>
                  <a:lnTo>
                    <a:pt x="2032" y="9652"/>
                  </a:lnTo>
                  <a:lnTo>
                    <a:pt x="1016" y="11684"/>
                  </a:lnTo>
                  <a:lnTo>
                    <a:pt x="1016" y="12827"/>
                  </a:lnTo>
                  <a:lnTo>
                    <a:pt x="0" y="14986"/>
                  </a:lnTo>
                  <a:lnTo>
                    <a:pt x="0" y="16002"/>
                  </a:lnTo>
                  <a:lnTo>
                    <a:pt x="1016" y="18161"/>
                  </a:lnTo>
                  <a:lnTo>
                    <a:pt x="1016" y="19304"/>
                  </a:lnTo>
                  <a:lnTo>
                    <a:pt x="2032" y="21336"/>
                  </a:lnTo>
                  <a:lnTo>
                    <a:pt x="2032" y="22479"/>
                  </a:lnTo>
                  <a:lnTo>
                    <a:pt x="3175" y="22479"/>
                  </a:lnTo>
                  <a:lnTo>
                    <a:pt x="5207" y="24638"/>
                  </a:lnTo>
                  <a:lnTo>
                    <a:pt x="8382" y="26797"/>
                  </a:lnTo>
                  <a:lnTo>
                    <a:pt x="11557" y="28956"/>
                  </a:lnTo>
                  <a:lnTo>
                    <a:pt x="15748" y="29972"/>
                  </a:lnTo>
                  <a:lnTo>
                    <a:pt x="19939" y="29972"/>
                  </a:lnTo>
                  <a:lnTo>
                    <a:pt x="25273" y="30988"/>
                  </a:lnTo>
                  <a:lnTo>
                    <a:pt x="29464" y="29972"/>
                  </a:lnTo>
                  <a:lnTo>
                    <a:pt x="33655" y="29972"/>
                  </a:lnTo>
                  <a:lnTo>
                    <a:pt x="37846" y="28956"/>
                  </a:lnTo>
                  <a:lnTo>
                    <a:pt x="41021" y="26797"/>
                  </a:lnTo>
                  <a:lnTo>
                    <a:pt x="42037" y="26797"/>
                  </a:lnTo>
                  <a:lnTo>
                    <a:pt x="44196" y="24638"/>
                  </a:lnTo>
                  <a:lnTo>
                    <a:pt x="46355" y="22479"/>
                  </a:lnTo>
                  <a:lnTo>
                    <a:pt x="47371" y="22479"/>
                  </a:lnTo>
                  <a:lnTo>
                    <a:pt x="47371" y="21336"/>
                  </a:lnTo>
                  <a:lnTo>
                    <a:pt x="48387" y="19304"/>
                  </a:lnTo>
                  <a:lnTo>
                    <a:pt x="48387" y="18161"/>
                  </a:lnTo>
                  <a:lnTo>
                    <a:pt x="49403" y="16002"/>
                  </a:lnTo>
                  <a:lnTo>
                    <a:pt x="49403" y="149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31848" y="9703307"/>
              <a:ext cx="2534412" cy="15574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6669" y="5348477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138552" y="8571102"/>
            <a:ext cx="288353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20" dirty="0">
                <a:solidFill>
                  <a:srgbClr val="1E477B"/>
                </a:solidFill>
                <a:latin typeface="Calibri"/>
                <a:cs typeface="Calibri"/>
              </a:rPr>
              <a:t>Triplo</a:t>
            </a:r>
            <a:r>
              <a:rPr sz="1250" b="1" spc="-3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dirty="0">
                <a:solidFill>
                  <a:srgbClr val="1E477B"/>
                </a:solidFill>
                <a:latin typeface="Calibri"/>
                <a:cs typeface="Calibri"/>
              </a:rPr>
              <a:t>Salto</a:t>
            </a:r>
            <a:r>
              <a:rPr sz="1250" b="1" spc="-2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dirty="0">
                <a:solidFill>
                  <a:srgbClr val="1E477B"/>
                </a:solidFill>
                <a:latin typeface="Calibri"/>
                <a:cs typeface="Calibri"/>
              </a:rPr>
              <a:t>com</a:t>
            </a:r>
            <a:r>
              <a:rPr sz="1250" b="1" spc="-4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dirty="0">
                <a:solidFill>
                  <a:srgbClr val="1E477B"/>
                </a:solidFill>
                <a:latin typeface="Calibri"/>
                <a:cs typeface="Calibri"/>
              </a:rPr>
              <a:t>6</a:t>
            </a:r>
            <a:r>
              <a:rPr sz="1250" b="1" spc="-1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dirty="0">
                <a:solidFill>
                  <a:srgbClr val="1E477B"/>
                </a:solidFill>
                <a:latin typeface="Calibri"/>
                <a:cs typeface="Calibri"/>
              </a:rPr>
              <a:t>a</a:t>
            </a:r>
            <a:r>
              <a:rPr sz="1250" b="1" spc="-1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dirty="0">
                <a:solidFill>
                  <a:srgbClr val="1E477B"/>
                </a:solidFill>
                <a:latin typeface="Calibri"/>
                <a:cs typeface="Calibri"/>
              </a:rPr>
              <a:t>10</a:t>
            </a:r>
            <a:r>
              <a:rPr sz="1250" b="1" spc="-2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spc="-10" dirty="0">
                <a:solidFill>
                  <a:srgbClr val="1E477B"/>
                </a:solidFill>
                <a:latin typeface="Calibri"/>
                <a:cs typeface="Calibri"/>
              </a:rPr>
              <a:t>passadas</a:t>
            </a:r>
            <a:r>
              <a:rPr sz="1250" b="1" spc="-2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dirty="0">
                <a:solidFill>
                  <a:srgbClr val="1E477B"/>
                </a:solidFill>
                <a:latin typeface="Calibri"/>
                <a:cs typeface="Calibri"/>
              </a:rPr>
              <a:t>de</a:t>
            </a:r>
            <a:r>
              <a:rPr sz="1250" b="1" spc="-3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spc="-10" dirty="0">
                <a:solidFill>
                  <a:srgbClr val="1E477B"/>
                </a:solidFill>
                <a:latin typeface="Calibri"/>
                <a:cs typeface="Calibri"/>
              </a:rPr>
              <a:t>balanço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6848" y="415376"/>
            <a:ext cx="5863590" cy="3628390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120014" algn="ctr">
              <a:lnSpc>
                <a:spcPct val="100000"/>
              </a:lnSpc>
              <a:spcBef>
                <a:spcPts val="1170"/>
              </a:spcBef>
            </a:pP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Objetivos</a:t>
            </a:r>
            <a:r>
              <a:rPr sz="1700" b="1" spc="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dos</a:t>
            </a:r>
            <a:r>
              <a:rPr sz="1700" b="1" spc="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Programas</a:t>
            </a:r>
            <a:r>
              <a:rPr sz="1700" b="1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Nacionais</a:t>
            </a:r>
            <a:endParaRPr sz="1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8º</a:t>
            </a:r>
            <a:r>
              <a:rPr sz="1650" b="1" spc="-19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spc="-25" dirty="0">
                <a:solidFill>
                  <a:srgbClr val="1E477B"/>
                </a:solidFill>
                <a:latin typeface="Trebuchet MS"/>
                <a:cs typeface="Trebuchet MS"/>
              </a:rPr>
              <a:t>Ano</a:t>
            </a:r>
            <a:endParaRPr sz="1650">
              <a:latin typeface="Trebuchet MS"/>
              <a:cs typeface="Trebuchet MS"/>
            </a:endParaRPr>
          </a:p>
          <a:p>
            <a:pPr marL="245745" marR="5080" indent="-233679">
              <a:lnSpc>
                <a:spcPts val="1639"/>
              </a:lnSpc>
              <a:spcBef>
                <a:spcPts val="335"/>
              </a:spcBef>
              <a:buFont typeface="Arial"/>
              <a:buChar char="•"/>
              <a:tabLst>
                <a:tab pos="248920" algn="l"/>
              </a:tabLst>
            </a:pP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Executa</a:t>
            </a:r>
            <a:r>
              <a:rPr sz="16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65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triplo</a:t>
            </a:r>
            <a:r>
              <a:rPr sz="165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salto</a:t>
            </a:r>
            <a:r>
              <a:rPr sz="16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com corrida</a:t>
            </a:r>
            <a:r>
              <a:rPr sz="165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65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balanço</a:t>
            </a:r>
            <a:r>
              <a:rPr sz="165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65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seis</a:t>
            </a:r>
            <a:r>
              <a:rPr sz="1650" b="1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650" b="1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spc="-25" dirty="0">
                <a:solidFill>
                  <a:srgbClr val="1E477B"/>
                </a:solidFill>
                <a:latin typeface="Trebuchet MS"/>
                <a:cs typeface="Trebuchet MS"/>
              </a:rPr>
              <a:t>dez 	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passadas</a:t>
            </a:r>
            <a:r>
              <a:rPr sz="1650" b="1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e</a:t>
            </a:r>
            <a:r>
              <a:rPr sz="1650" b="1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impulsão</a:t>
            </a:r>
            <a:r>
              <a:rPr sz="1650" b="1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na</a:t>
            </a:r>
            <a:r>
              <a:rPr sz="1650" b="1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tábua</a:t>
            </a:r>
            <a:r>
              <a:rPr sz="1650" b="1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650" b="1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chamada.</a:t>
            </a:r>
            <a:r>
              <a:rPr sz="1650" b="1" spc="4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1E477B"/>
                </a:solidFill>
                <a:latin typeface="Trebuchet MS"/>
                <a:cs typeface="Trebuchet MS"/>
              </a:rPr>
              <a:t>Realiza</a:t>
            </a:r>
            <a:endParaRPr sz="1650">
              <a:latin typeface="Trebuchet MS"/>
              <a:cs typeface="Trebuchet MS"/>
            </a:endParaRPr>
          </a:p>
          <a:p>
            <a:pPr marL="248920" marR="265430" indent="635">
              <a:lnSpc>
                <a:spcPct val="78500"/>
              </a:lnSpc>
              <a:spcBef>
                <a:spcPts val="135"/>
              </a:spcBef>
            </a:pP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corretamente</a:t>
            </a:r>
            <a:r>
              <a:rPr sz="16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65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encadeamento</a:t>
            </a:r>
            <a:r>
              <a:rPr sz="165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dos</a:t>
            </a:r>
            <a:r>
              <a:rPr sz="165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apoios</a:t>
            </a:r>
            <a:r>
              <a:rPr sz="165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-</a:t>
            </a:r>
            <a:r>
              <a:rPr sz="165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1.º</a:t>
            </a:r>
            <a:r>
              <a:rPr sz="1650" b="1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salto</a:t>
            </a:r>
            <a:r>
              <a:rPr sz="1650" b="1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spc="-25" dirty="0">
                <a:solidFill>
                  <a:srgbClr val="1E477B"/>
                </a:solidFill>
                <a:latin typeface="Trebuchet MS"/>
                <a:cs typeface="Trebuchet MS"/>
              </a:rPr>
              <a:t>em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pé</a:t>
            </a:r>
            <a:r>
              <a:rPr sz="1650" b="1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coxinho,</a:t>
            </a:r>
            <a:r>
              <a:rPr sz="1650" b="1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2.º</a:t>
            </a:r>
            <a:r>
              <a:rPr sz="1650" b="1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salto</a:t>
            </a:r>
            <a:r>
              <a:rPr sz="1650" b="1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spc="-10" dirty="0">
                <a:solidFill>
                  <a:srgbClr val="1E477B"/>
                </a:solidFill>
                <a:latin typeface="Trebuchet MS"/>
                <a:cs typeface="Trebuchet MS"/>
              </a:rPr>
              <a:t>para</a:t>
            </a:r>
            <a:r>
              <a:rPr sz="1650" b="1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650" b="1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outro</a:t>
            </a:r>
            <a:r>
              <a:rPr sz="1650" b="1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pé</a:t>
            </a:r>
            <a:r>
              <a:rPr sz="1650" b="1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e</a:t>
            </a:r>
            <a:r>
              <a:rPr sz="1650" b="1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650" b="1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último</a:t>
            </a:r>
            <a:r>
              <a:rPr sz="1650" b="1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650" b="1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spc="-50" dirty="0">
                <a:solidFill>
                  <a:srgbClr val="1E477B"/>
                </a:solidFill>
                <a:latin typeface="Trebuchet MS"/>
                <a:cs typeface="Trebuchet MS"/>
              </a:rPr>
              <a:t>a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técnica</a:t>
            </a:r>
            <a:r>
              <a:rPr sz="1650" b="1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650" b="1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passada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,</a:t>
            </a:r>
            <a:r>
              <a:rPr sz="165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65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queda</a:t>
            </a:r>
            <a:r>
              <a:rPr sz="165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65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dois</a:t>
            </a:r>
            <a:r>
              <a:rPr sz="165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pés</a:t>
            </a:r>
            <a:r>
              <a:rPr sz="165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na</a:t>
            </a:r>
            <a:r>
              <a:rPr sz="165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caixa</a:t>
            </a:r>
            <a:r>
              <a:rPr sz="165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spc="-25" dirty="0">
                <a:solidFill>
                  <a:srgbClr val="1E477B"/>
                </a:solidFill>
                <a:latin typeface="Trebuchet MS"/>
                <a:cs typeface="Trebuchet MS"/>
              </a:rPr>
              <a:t>de </a:t>
            </a:r>
            <a:r>
              <a:rPr sz="1650" spc="-10" dirty="0">
                <a:solidFill>
                  <a:srgbClr val="1E477B"/>
                </a:solidFill>
                <a:latin typeface="Trebuchet MS"/>
                <a:cs typeface="Trebuchet MS"/>
              </a:rPr>
              <a:t>saltos.</a:t>
            </a:r>
            <a:endParaRPr sz="16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9º</a:t>
            </a:r>
            <a:r>
              <a:rPr sz="1650" b="1" spc="-19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spc="-25" dirty="0">
                <a:solidFill>
                  <a:srgbClr val="1E477B"/>
                </a:solidFill>
                <a:latin typeface="Trebuchet MS"/>
                <a:cs typeface="Trebuchet MS"/>
              </a:rPr>
              <a:t>Ano</a:t>
            </a:r>
            <a:endParaRPr sz="1650">
              <a:latin typeface="Trebuchet MS"/>
              <a:cs typeface="Trebuchet MS"/>
            </a:endParaRPr>
          </a:p>
          <a:p>
            <a:pPr marL="245745" marR="195580" indent="-233679">
              <a:lnSpc>
                <a:spcPct val="75700"/>
              </a:lnSpc>
              <a:spcBef>
                <a:spcPts val="484"/>
              </a:spcBef>
              <a:buFont typeface="Arial"/>
              <a:buChar char="•"/>
              <a:tabLst>
                <a:tab pos="248920" algn="l"/>
                <a:tab pos="4998720" algn="l"/>
              </a:tabLst>
            </a:pP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Salta</a:t>
            </a:r>
            <a:r>
              <a:rPr sz="1650" b="1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em</a:t>
            </a:r>
            <a:r>
              <a:rPr sz="1650" b="1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triplo</a:t>
            </a:r>
            <a:r>
              <a:rPr sz="1650" b="1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salto</a:t>
            </a:r>
            <a:r>
              <a:rPr sz="1650" b="1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650" b="1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corrida</a:t>
            </a:r>
            <a:r>
              <a:rPr sz="1650" b="1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650" b="1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balanço</a:t>
            </a:r>
            <a:r>
              <a:rPr sz="1650" b="1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650" b="1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seis</a:t>
            </a:r>
            <a:r>
              <a:rPr sz="1650" b="1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spc="-50" dirty="0">
                <a:solidFill>
                  <a:srgbClr val="1E477B"/>
                </a:solidFill>
                <a:latin typeface="Trebuchet MS"/>
                <a:cs typeface="Trebuchet MS"/>
              </a:rPr>
              <a:t>a 	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dez</a:t>
            </a:r>
            <a:r>
              <a:rPr sz="1650" b="1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passadas</a:t>
            </a:r>
            <a:r>
              <a:rPr sz="1650" b="1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e</a:t>
            </a:r>
            <a:r>
              <a:rPr sz="1650" b="1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impulsão</a:t>
            </a:r>
            <a:r>
              <a:rPr sz="1650" b="1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na</a:t>
            </a:r>
            <a:r>
              <a:rPr sz="1650" b="1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tábua</a:t>
            </a:r>
            <a:r>
              <a:rPr sz="1650" b="1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650" b="1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b="1" spc="-10" dirty="0">
                <a:solidFill>
                  <a:srgbClr val="1E477B"/>
                </a:solidFill>
                <a:latin typeface="Trebuchet MS"/>
                <a:cs typeface="Trebuchet MS"/>
              </a:rPr>
              <a:t>chamada.</a:t>
            </a:r>
            <a:r>
              <a:rPr sz="1650" b="1" dirty="0">
                <a:solidFill>
                  <a:srgbClr val="1E477B"/>
                </a:solidFill>
                <a:latin typeface="Trebuchet MS"/>
                <a:cs typeface="Trebuchet MS"/>
              </a:rPr>
              <a:t>	</a:t>
            </a:r>
            <a:r>
              <a:rPr sz="1650" spc="-30" dirty="0">
                <a:solidFill>
                  <a:srgbClr val="1E477B"/>
                </a:solidFill>
                <a:latin typeface="Trebuchet MS"/>
                <a:cs typeface="Trebuchet MS"/>
              </a:rPr>
              <a:t>Realiza</a:t>
            </a:r>
            <a:endParaRPr sz="1650">
              <a:latin typeface="Trebuchet MS"/>
              <a:cs typeface="Trebuchet MS"/>
            </a:endParaRPr>
          </a:p>
          <a:p>
            <a:pPr marL="248920" marR="22225" indent="635">
              <a:lnSpc>
                <a:spcPct val="68400"/>
              </a:lnSpc>
              <a:spcBef>
                <a:spcPts val="470"/>
              </a:spcBef>
            </a:pP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corretamente</a:t>
            </a:r>
            <a:r>
              <a:rPr sz="16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65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encadeamento</a:t>
            </a:r>
            <a:r>
              <a:rPr sz="165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dos</a:t>
            </a:r>
            <a:r>
              <a:rPr sz="165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apoios</a:t>
            </a:r>
            <a:r>
              <a:rPr sz="165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-</a:t>
            </a:r>
            <a:r>
              <a:rPr sz="165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1.º</a:t>
            </a:r>
            <a:r>
              <a:rPr sz="165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salto</a:t>
            </a:r>
            <a:r>
              <a:rPr sz="16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em</a:t>
            </a:r>
            <a:r>
              <a:rPr sz="165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spc="-25" dirty="0">
                <a:solidFill>
                  <a:srgbClr val="1E477B"/>
                </a:solidFill>
                <a:latin typeface="Trebuchet MS"/>
                <a:cs typeface="Trebuchet MS"/>
              </a:rPr>
              <a:t>pé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coxinho,</a:t>
            </a:r>
            <a:r>
              <a:rPr sz="1650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2.º</a:t>
            </a:r>
            <a:r>
              <a:rPr sz="1650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salto</a:t>
            </a:r>
            <a:r>
              <a:rPr sz="165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para</a:t>
            </a:r>
            <a:r>
              <a:rPr sz="165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o outro</a:t>
            </a:r>
            <a:r>
              <a:rPr sz="165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pé</a:t>
            </a:r>
            <a:r>
              <a:rPr sz="165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e</a:t>
            </a:r>
            <a:r>
              <a:rPr sz="1650" spc="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o último</a:t>
            </a:r>
            <a:r>
              <a:rPr sz="165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com a</a:t>
            </a:r>
            <a:r>
              <a:rPr sz="1650" spc="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1E477B"/>
                </a:solidFill>
                <a:latin typeface="Trebuchet MS"/>
                <a:cs typeface="Trebuchet MS"/>
              </a:rPr>
              <a:t>técnica</a:t>
            </a:r>
            <a:endParaRPr sz="1650">
              <a:latin typeface="Trebuchet MS"/>
              <a:cs typeface="Trebuchet MS"/>
            </a:endParaRPr>
          </a:p>
          <a:p>
            <a:pPr marL="250190">
              <a:lnSpc>
                <a:spcPts val="1850"/>
              </a:lnSpc>
            </a:pP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65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passada,</a:t>
            </a:r>
            <a:r>
              <a:rPr sz="165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65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queda</a:t>
            </a:r>
            <a:r>
              <a:rPr sz="165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65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dois</a:t>
            </a:r>
            <a:r>
              <a:rPr sz="165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pés</a:t>
            </a:r>
            <a:r>
              <a:rPr sz="165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na</a:t>
            </a:r>
            <a:r>
              <a:rPr sz="165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caixa</a:t>
            </a:r>
            <a:r>
              <a:rPr sz="165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65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1E477B"/>
                </a:solidFill>
                <a:latin typeface="Trebuchet MS"/>
                <a:cs typeface="Trebuchet MS"/>
              </a:rPr>
              <a:t>saltos.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25295" y="6044310"/>
            <a:ext cx="361569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Sequência</a:t>
            </a:r>
            <a:r>
              <a:rPr sz="1700" b="1" spc="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Ensino</a:t>
            </a:r>
            <a:r>
              <a:rPr sz="1700" b="1" spc="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do</a:t>
            </a:r>
            <a:r>
              <a:rPr sz="1700" b="1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40" dirty="0">
                <a:solidFill>
                  <a:srgbClr val="1E477B"/>
                </a:solidFill>
                <a:latin typeface="Trebuchet MS"/>
                <a:cs typeface="Trebuchet MS"/>
              </a:rPr>
              <a:t>Triplo</a:t>
            </a:r>
            <a:r>
              <a:rPr sz="1700" b="1" spc="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Salto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93444" y="6583806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solidFill>
                  <a:srgbClr val="1E477B"/>
                </a:solidFill>
                <a:latin typeface="Calibri"/>
                <a:cs typeface="Calibri"/>
              </a:rPr>
              <a:t>1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52524" y="6586854"/>
            <a:ext cx="139382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10" dirty="0">
                <a:solidFill>
                  <a:srgbClr val="1E477B"/>
                </a:solidFill>
                <a:latin typeface="Calibri"/>
                <a:cs typeface="Calibri"/>
              </a:rPr>
              <a:t>Sequência</a:t>
            </a:r>
            <a:r>
              <a:rPr sz="1250" b="1" spc="-4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dirty="0">
                <a:solidFill>
                  <a:srgbClr val="1E477B"/>
                </a:solidFill>
                <a:latin typeface="Calibri"/>
                <a:cs typeface="Calibri"/>
              </a:rPr>
              <a:t>dos</a:t>
            </a:r>
            <a:r>
              <a:rPr sz="1250" b="1" spc="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spc="-10" dirty="0">
                <a:solidFill>
                  <a:srgbClr val="1E477B"/>
                </a:solidFill>
                <a:latin typeface="Calibri"/>
                <a:cs typeface="Calibri"/>
              </a:rPr>
              <a:t>Saltos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472053" y="6568566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solidFill>
                  <a:srgbClr val="1E477B"/>
                </a:solidFill>
                <a:latin typeface="Calibri"/>
                <a:cs typeface="Calibri"/>
              </a:rPr>
              <a:t>2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792092" y="6571615"/>
            <a:ext cx="279209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25" dirty="0">
                <a:solidFill>
                  <a:srgbClr val="1E477B"/>
                </a:solidFill>
                <a:latin typeface="Calibri"/>
                <a:cs typeface="Calibri"/>
              </a:rPr>
              <a:t>Triplo</a:t>
            </a:r>
            <a:r>
              <a:rPr sz="1250" b="1" spc="-3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spc="-10" dirty="0">
                <a:solidFill>
                  <a:srgbClr val="1E477B"/>
                </a:solidFill>
                <a:latin typeface="Calibri"/>
                <a:cs typeface="Calibri"/>
              </a:rPr>
              <a:t>Salto</a:t>
            </a:r>
            <a:r>
              <a:rPr sz="1250" b="1" spc="-2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dirty="0">
                <a:solidFill>
                  <a:srgbClr val="1E477B"/>
                </a:solidFill>
                <a:latin typeface="Calibri"/>
                <a:cs typeface="Calibri"/>
              </a:rPr>
              <a:t>com</a:t>
            </a:r>
            <a:r>
              <a:rPr sz="1250" b="1" spc="-5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dirty="0">
                <a:solidFill>
                  <a:srgbClr val="1E477B"/>
                </a:solidFill>
                <a:latin typeface="Calibri"/>
                <a:cs typeface="Calibri"/>
              </a:rPr>
              <a:t>2 a</a:t>
            </a:r>
            <a:r>
              <a:rPr sz="1250" b="1" spc="-1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dirty="0">
                <a:solidFill>
                  <a:srgbClr val="1E477B"/>
                </a:solidFill>
                <a:latin typeface="Calibri"/>
                <a:cs typeface="Calibri"/>
              </a:rPr>
              <a:t>6</a:t>
            </a:r>
            <a:r>
              <a:rPr sz="1250" b="1" spc="-10" dirty="0">
                <a:solidFill>
                  <a:srgbClr val="1E477B"/>
                </a:solidFill>
                <a:latin typeface="Calibri"/>
                <a:cs typeface="Calibri"/>
              </a:rPr>
              <a:t> passadas</a:t>
            </a:r>
            <a:r>
              <a:rPr sz="1250" b="1" spc="-2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dirty="0">
                <a:solidFill>
                  <a:srgbClr val="1E477B"/>
                </a:solidFill>
                <a:latin typeface="Calibri"/>
                <a:cs typeface="Calibri"/>
              </a:rPr>
              <a:t>de</a:t>
            </a:r>
            <a:r>
              <a:rPr sz="1250" b="1" spc="-4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spc="-10" dirty="0">
                <a:solidFill>
                  <a:srgbClr val="1E477B"/>
                </a:solidFill>
                <a:latin typeface="Calibri"/>
                <a:cs typeface="Calibri"/>
              </a:rPr>
              <a:t>balanço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59560" y="8498204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solidFill>
                  <a:srgbClr val="1E477B"/>
                </a:solidFill>
                <a:latin typeface="Calibri"/>
                <a:cs typeface="Calibri"/>
              </a:rPr>
              <a:t>3</a:t>
            </a:r>
            <a:endParaRPr sz="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3583" y="1336547"/>
            <a:ext cx="2124455" cy="69494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5823" y="1286255"/>
            <a:ext cx="1787652" cy="73609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92936" y="2677667"/>
            <a:ext cx="1930908" cy="109270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5780" y="7492"/>
            <a:ext cx="7506334" cy="5342255"/>
            <a:chOff x="25780" y="7492"/>
            <a:chExt cx="7506334" cy="5342255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74591" y="2478023"/>
              <a:ext cx="2231136" cy="114909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6669" y="8381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5780" y="5347588"/>
            <a:ext cx="7506334" cy="5342255"/>
            <a:chOff x="25780" y="5347588"/>
            <a:chExt cx="7506334" cy="53422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3315" y="5650991"/>
              <a:ext cx="5672020" cy="47228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42644" y="6824471"/>
              <a:ext cx="2229611" cy="11490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23588" y="6626351"/>
              <a:ext cx="1862327" cy="16001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583179" y="8871203"/>
              <a:ext cx="687705" cy="139065"/>
            </a:xfrm>
            <a:custGeom>
              <a:avLst/>
              <a:gdLst/>
              <a:ahLst/>
              <a:cxnLst/>
              <a:rect l="l" t="t" r="r" b="b"/>
              <a:pathLst>
                <a:path w="687704" h="139065">
                  <a:moveTo>
                    <a:pt x="687323" y="0"/>
                  </a:moveTo>
                  <a:lnTo>
                    <a:pt x="0" y="0"/>
                  </a:lnTo>
                  <a:lnTo>
                    <a:pt x="0" y="138683"/>
                  </a:lnTo>
                  <a:lnTo>
                    <a:pt x="687323" y="138683"/>
                  </a:lnTo>
                  <a:lnTo>
                    <a:pt x="687323" y="0"/>
                  </a:lnTo>
                  <a:close/>
                </a:path>
              </a:pathLst>
            </a:custGeom>
            <a:solidFill>
              <a:srgbClr val="4F8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70504" y="8712707"/>
              <a:ext cx="158750" cy="297180"/>
            </a:xfrm>
            <a:custGeom>
              <a:avLst/>
              <a:gdLst/>
              <a:ahLst/>
              <a:cxnLst/>
              <a:rect l="l" t="t" r="r" b="b"/>
              <a:pathLst>
                <a:path w="158750" h="297179">
                  <a:moveTo>
                    <a:pt x="158496" y="0"/>
                  </a:moveTo>
                  <a:lnTo>
                    <a:pt x="0" y="158623"/>
                  </a:lnTo>
                  <a:lnTo>
                    <a:pt x="0" y="297180"/>
                  </a:lnTo>
                  <a:lnTo>
                    <a:pt x="158496" y="138556"/>
                  </a:lnTo>
                  <a:lnTo>
                    <a:pt x="158496" y="0"/>
                  </a:lnTo>
                  <a:close/>
                </a:path>
              </a:pathLst>
            </a:custGeom>
            <a:solidFill>
              <a:srgbClr val="3E67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83179" y="8712707"/>
              <a:ext cx="845819" cy="158750"/>
            </a:xfrm>
            <a:custGeom>
              <a:avLst/>
              <a:gdLst/>
              <a:ahLst/>
              <a:cxnLst/>
              <a:rect l="l" t="t" r="r" b="b"/>
              <a:pathLst>
                <a:path w="845820" h="158750">
                  <a:moveTo>
                    <a:pt x="845819" y="0"/>
                  </a:moveTo>
                  <a:lnTo>
                    <a:pt x="158622" y="0"/>
                  </a:lnTo>
                  <a:lnTo>
                    <a:pt x="0" y="158495"/>
                  </a:lnTo>
                  <a:lnTo>
                    <a:pt x="686054" y="158495"/>
                  </a:lnTo>
                  <a:lnTo>
                    <a:pt x="845819" y="0"/>
                  </a:lnTo>
                  <a:close/>
                </a:path>
              </a:pathLst>
            </a:custGeom>
            <a:solidFill>
              <a:srgbClr val="70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78608" y="8709659"/>
              <a:ext cx="853440" cy="304800"/>
            </a:xfrm>
            <a:custGeom>
              <a:avLst/>
              <a:gdLst/>
              <a:ahLst/>
              <a:cxnLst/>
              <a:rect l="l" t="t" r="r" b="b"/>
              <a:pathLst>
                <a:path w="853439" h="304800">
                  <a:moveTo>
                    <a:pt x="163957" y="6350"/>
                  </a:moveTo>
                  <a:lnTo>
                    <a:pt x="162941" y="6350"/>
                  </a:lnTo>
                  <a:lnTo>
                    <a:pt x="12573" y="158750"/>
                  </a:lnTo>
                  <a:lnTo>
                    <a:pt x="163957" y="6350"/>
                  </a:lnTo>
                  <a:close/>
                </a:path>
                <a:path w="853439" h="304800">
                  <a:moveTo>
                    <a:pt x="847090" y="140843"/>
                  </a:moveTo>
                  <a:lnTo>
                    <a:pt x="693674" y="293243"/>
                  </a:lnTo>
                  <a:lnTo>
                    <a:pt x="847090" y="141859"/>
                  </a:lnTo>
                  <a:lnTo>
                    <a:pt x="847090" y="140843"/>
                  </a:lnTo>
                  <a:close/>
                </a:path>
                <a:path w="853439" h="304800">
                  <a:moveTo>
                    <a:pt x="853440" y="0"/>
                  </a:moveTo>
                  <a:lnTo>
                    <a:pt x="848233" y="1016"/>
                  </a:lnTo>
                  <a:lnTo>
                    <a:pt x="847090" y="3175"/>
                  </a:lnTo>
                  <a:lnTo>
                    <a:pt x="842899" y="6350"/>
                  </a:lnTo>
                  <a:lnTo>
                    <a:pt x="693674" y="154584"/>
                  </a:lnTo>
                  <a:lnTo>
                    <a:pt x="693674" y="161798"/>
                  </a:lnTo>
                  <a:lnTo>
                    <a:pt x="692645" y="164973"/>
                  </a:lnTo>
                  <a:lnTo>
                    <a:pt x="689470" y="297434"/>
                  </a:lnTo>
                  <a:lnTo>
                    <a:pt x="688467" y="298450"/>
                  </a:lnTo>
                  <a:lnTo>
                    <a:pt x="687451" y="300609"/>
                  </a:lnTo>
                  <a:lnTo>
                    <a:pt x="687451" y="297434"/>
                  </a:lnTo>
                  <a:lnTo>
                    <a:pt x="7366" y="297434"/>
                  </a:lnTo>
                  <a:lnTo>
                    <a:pt x="7366" y="164973"/>
                  </a:lnTo>
                  <a:lnTo>
                    <a:pt x="687451" y="164973"/>
                  </a:lnTo>
                  <a:lnTo>
                    <a:pt x="687451" y="161798"/>
                  </a:lnTo>
                  <a:lnTo>
                    <a:pt x="693674" y="161798"/>
                  </a:lnTo>
                  <a:lnTo>
                    <a:pt x="693674" y="154584"/>
                  </a:lnTo>
                  <a:lnTo>
                    <a:pt x="689470" y="158750"/>
                  </a:lnTo>
                  <a:lnTo>
                    <a:pt x="690499" y="158750"/>
                  </a:lnTo>
                  <a:lnTo>
                    <a:pt x="688467" y="159766"/>
                  </a:lnTo>
                  <a:lnTo>
                    <a:pt x="12573" y="158750"/>
                  </a:lnTo>
                  <a:lnTo>
                    <a:pt x="7366" y="161798"/>
                  </a:lnTo>
                  <a:lnTo>
                    <a:pt x="7366" y="163957"/>
                  </a:lnTo>
                  <a:lnTo>
                    <a:pt x="6350" y="164973"/>
                  </a:lnTo>
                  <a:lnTo>
                    <a:pt x="4191" y="164973"/>
                  </a:lnTo>
                  <a:lnTo>
                    <a:pt x="4191" y="158750"/>
                  </a:lnTo>
                  <a:lnTo>
                    <a:pt x="161798" y="0"/>
                  </a:lnTo>
                  <a:lnTo>
                    <a:pt x="0" y="160782"/>
                  </a:lnTo>
                  <a:lnTo>
                    <a:pt x="0" y="304800"/>
                  </a:lnTo>
                  <a:lnTo>
                    <a:pt x="692645" y="304800"/>
                  </a:lnTo>
                  <a:lnTo>
                    <a:pt x="693674" y="300609"/>
                  </a:lnTo>
                  <a:lnTo>
                    <a:pt x="690499" y="297434"/>
                  </a:lnTo>
                  <a:lnTo>
                    <a:pt x="693674" y="293243"/>
                  </a:lnTo>
                  <a:lnTo>
                    <a:pt x="693674" y="163957"/>
                  </a:lnTo>
                  <a:lnTo>
                    <a:pt x="847090" y="10541"/>
                  </a:lnTo>
                  <a:lnTo>
                    <a:pt x="847090" y="6350"/>
                  </a:lnTo>
                  <a:lnTo>
                    <a:pt x="850265" y="6350"/>
                  </a:lnTo>
                  <a:lnTo>
                    <a:pt x="852424" y="5207"/>
                  </a:lnTo>
                  <a:lnTo>
                    <a:pt x="848233" y="139827"/>
                  </a:lnTo>
                  <a:lnTo>
                    <a:pt x="853440" y="143002"/>
                  </a:lnTo>
                  <a:lnTo>
                    <a:pt x="8534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82798" y="8709659"/>
              <a:ext cx="160781" cy="16497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591181" y="8709659"/>
              <a:ext cx="841375" cy="304800"/>
            </a:xfrm>
            <a:custGeom>
              <a:avLst/>
              <a:gdLst/>
              <a:ahLst/>
              <a:cxnLst/>
              <a:rect l="l" t="t" r="r" b="b"/>
              <a:pathLst>
                <a:path w="841375" h="304800">
                  <a:moveTo>
                    <a:pt x="677926" y="158750"/>
                  </a:moveTo>
                  <a:lnTo>
                    <a:pt x="0" y="158750"/>
                  </a:lnTo>
                  <a:lnTo>
                    <a:pt x="675894" y="159766"/>
                  </a:lnTo>
                  <a:lnTo>
                    <a:pt x="677926" y="158750"/>
                  </a:lnTo>
                  <a:close/>
                </a:path>
                <a:path w="841375" h="304800">
                  <a:moveTo>
                    <a:pt x="840867" y="143002"/>
                  </a:moveTo>
                  <a:lnTo>
                    <a:pt x="835660" y="139827"/>
                  </a:lnTo>
                  <a:lnTo>
                    <a:pt x="839851" y="5207"/>
                  </a:lnTo>
                  <a:lnTo>
                    <a:pt x="837692" y="6350"/>
                  </a:lnTo>
                  <a:lnTo>
                    <a:pt x="834517" y="6350"/>
                  </a:lnTo>
                  <a:lnTo>
                    <a:pt x="834517" y="10541"/>
                  </a:lnTo>
                  <a:lnTo>
                    <a:pt x="834517" y="141859"/>
                  </a:lnTo>
                  <a:lnTo>
                    <a:pt x="681101" y="293243"/>
                  </a:lnTo>
                  <a:lnTo>
                    <a:pt x="678484" y="296697"/>
                  </a:lnTo>
                  <a:lnTo>
                    <a:pt x="678484" y="165608"/>
                  </a:lnTo>
                  <a:lnTo>
                    <a:pt x="680491" y="165608"/>
                  </a:lnTo>
                  <a:lnTo>
                    <a:pt x="680491" y="161798"/>
                  </a:lnTo>
                  <a:lnTo>
                    <a:pt x="674878" y="161798"/>
                  </a:lnTo>
                  <a:lnTo>
                    <a:pt x="674878" y="165608"/>
                  </a:lnTo>
                  <a:lnTo>
                    <a:pt x="674878" y="297688"/>
                  </a:lnTo>
                  <a:lnTo>
                    <a:pt x="674878" y="298958"/>
                  </a:lnTo>
                  <a:lnTo>
                    <a:pt x="674878" y="300228"/>
                  </a:lnTo>
                  <a:lnTo>
                    <a:pt x="675347" y="300228"/>
                  </a:lnTo>
                  <a:lnTo>
                    <a:pt x="675347" y="298958"/>
                  </a:lnTo>
                  <a:lnTo>
                    <a:pt x="676021" y="298958"/>
                  </a:lnTo>
                  <a:lnTo>
                    <a:pt x="676021" y="297688"/>
                  </a:lnTo>
                  <a:lnTo>
                    <a:pt x="678180" y="297688"/>
                  </a:lnTo>
                  <a:lnTo>
                    <a:pt x="681101" y="300609"/>
                  </a:lnTo>
                  <a:lnTo>
                    <a:pt x="680072" y="304800"/>
                  </a:lnTo>
                  <a:lnTo>
                    <a:pt x="840867" y="143002"/>
                  </a:lnTo>
                  <a:close/>
                </a:path>
                <a:path w="841375" h="304800">
                  <a:moveTo>
                    <a:pt x="840867" y="0"/>
                  </a:moveTo>
                  <a:lnTo>
                    <a:pt x="149225" y="0"/>
                  </a:lnTo>
                  <a:lnTo>
                    <a:pt x="152400" y="5207"/>
                  </a:lnTo>
                  <a:lnTo>
                    <a:pt x="151384" y="6350"/>
                  </a:lnTo>
                  <a:lnTo>
                    <a:pt x="830326" y="6350"/>
                  </a:lnTo>
                  <a:lnTo>
                    <a:pt x="834517" y="3175"/>
                  </a:lnTo>
                  <a:lnTo>
                    <a:pt x="835660" y="1016"/>
                  </a:lnTo>
                  <a:lnTo>
                    <a:pt x="8408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83941" y="8943594"/>
              <a:ext cx="698500" cy="0"/>
            </a:xfrm>
            <a:custGeom>
              <a:avLst/>
              <a:gdLst/>
              <a:ahLst/>
              <a:cxnLst/>
              <a:rect l="l" t="t" r="r" b="b"/>
              <a:pathLst>
                <a:path w="698500">
                  <a:moveTo>
                    <a:pt x="0" y="0"/>
                  </a:moveTo>
                  <a:lnTo>
                    <a:pt x="697992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78123" y="8779763"/>
              <a:ext cx="154305" cy="165100"/>
            </a:xfrm>
            <a:custGeom>
              <a:avLst/>
              <a:gdLst/>
              <a:ahLst/>
              <a:cxnLst/>
              <a:rect l="l" t="t" r="r" b="b"/>
              <a:pathLst>
                <a:path w="154304" h="165100">
                  <a:moveTo>
                    <a:pt x="148589" y="0"/>
                  </a:moveTo>
                  <a:lnTo>
                    <a:pt x="0" y="160401"/>
                  </a:lnTo>
                  <a:lnTo>
                    <a:pt x="5206" y="164592"/>
                  </a:lnTo>
                  <a:lnTo>
                    <a:pt x="153924" y="4191"/>
                  </a:lnTo>
                  <a:lnTo>
                    <a:pt x="1485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50948" y="8840723"/>
              <a:ext cx="281940" cy="114300"/>
            </a:xfrm>
            <a:custGeom>
              <a:avLst/>
              <a:gdLst/>
              <a:ahLst/>
              <a:cxnLst/>
              <a:rect l="l" t="t" r="r" b="b"/>
              <a:pathLst>
                <a:path w="281939" h="114300">
                  <a:moveTo>
                    <a:pt x="281939" y="0"/>
                  </a:moveTo>
                  <a:lnTo>
                    <a:pt x="244347" y="16890"/>
                  </a:lnTo>
                  <a:lnTo>
                    <a:pt x="205231" y="22097"/>
                  </a:lnTo>
                  <a:lnTo>
                    <a:pt x="191896" y="22097"/>
                  </a:lnTo>
                  <a:lnTo>
                    <a:pt x="178562" y="21589"/>
                  </a:lnTo>
                  <a:lnTo>
                    <a:pt x="124713" y="17652"/>
                  </a:lnTo>
                  <a:lnTo>
                    <a:pt x="111378" y="17017"/>
                  </a:lnTo>
                  <a:lnTo>
                    <a:pt x="72008" y="19557"/>
                  </a:lnTo>
                  <a:lnTo>
                    <a:pt x="34162" y="32003"/>
                  </a:lnTo>
                  <a:lnTo>
                    <a:pt x="0" y="114299"/>
                  </a:lnTo>
                  <a:lnTo>
                    <a:pt x="12191" y="107060"/>
                  </a:lnTo>
                  <a:lnTo>
                    <a:pt x="24510" y="101472"/>
                  </a:lnTo>
                  <a:lnTo>
                    <a:pt x="37083" y="97408"/>
                  </a:lnTo>
                  <a:lnTo>
                    <a:pt x="49910" y="94614"/>
                  </a:lnTo>
                  <a:lnTo>
                    <a:pt x="62991" y="92836"/>
                  </a:lnTo>
                  <a:lnTo>
                    <a:pt x="76072" y="91947"/>
                  </a:lnTo>
                  <a:lnTo>
                    <a:pt x="89281" y="91947"/>
                  </a:lnTo>
                  <a:lnTo>
                    <a:pt x="102615" y="92328"/>
                  </a:lnTo>
                  <a:lnTo>
                    <a:pt x="143001" y="95249"/>
                  </a:lnTo>
                  <a:lnTo>
                    <a:pt x="169799" y="96519"/>
                  </a:lnTo>
                  <a:lnTo>
                    <a:pt x="209422" y="93852"/>
                  </a:lnTo>
                  <a:lnTo>
                    <a:pt x="247522" y="81279"/>
                  </a:lnTo>
                  <a:lnTo>
                    <a:pt x="259841" y="74040"/>
                  </a:lnTo>
                  <a:lnTo>
                    <a:pt x="28193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47900" y="8873235"/>
              <a:ext cx="265430" cy="85090"/>
            </a:xfrm>
            <a:custGeom>
              <a:avLst/>
              <a:gdLst/>
              <a:ahLst/>
              <a:cxnLst/>
              <a:rect l="l" t="t" r="r" b="b"/>
              <a:pathLst>
                <a:path w="265430" h="85090">
                  <a:moveTo>
                    <a:pt x="264922" y="43942"/>
                  </a:moveTo>
                  <a:lnTo>
                    <a:pt x="260731" y="38735"/>
                  </a:lnTo>
                  <a:lnTo>
                    <a:pt x="253365" y="43942"/>
                  </a:lnTo>
                  <a:lnTo>
                    <a:pt x="245999" y="48133"/>
                  </a:lnTo>
                  <a:lnTo>
                    <a:pt x="238633" y="51308"/>
                  </a:lnTo>
                  <a:lnTo>
                    <a:pt x="231267" y="53467"/>
                  </a:lnTo>
                  <a:lnTo>
                    <a:pt x="222885" y="55499"/>
                  </a:lnTo>
                  <a:lnTo>
                    <a:pt x="215519" y="57658"/>
                  </a:lnTo>
                  <a:lnTo>
                    <a:pt x="199771" y="59690"/>
                  </a:lnTo>
                  <a:lnTo>
                    <a:pt x="182880" y="60706"/>
                  </a:lnTo>
                  <a:lnTo>
                    <a:pt x="166116" y="60706"/>
                  </a:lnTo>
                  <a:lnTo>
                    <a:pt x="133477" y="58674"/>
                  </a:lnTo>
                  <a:lnTo>
                    <a:pt x="116713" y="56515"/>
                  </a:lnTo>
                  <a:lnTo>
                    <a:pt x="99822" y="56515"/>
                  </a:lnTo>
                  <a:lnTo>
                    <a:pt x="83058" y="55499"/>
                  </a:lnTo>
                  <a:lnTo>
                    <a:pt x="66167" y="56515"/>
                  </a:lnTo>
                  <a:lnTo>
                    <a:pt x="49403" y="58674"/>
                  </a:lnTo>
                  <a:lnTo>
                    <a:pt x="32639" y="62865"/>
                  </a:lnTo>
                  <a:lnTo>
                    <a:pt x="25273" y="66040"/>
                  </a:lnTo>
                  <a:lnTo>
                    <a:pt x="16764" y="69088"/>
                  </a:lnTo>
                  <a:lnTo>
                    <a:pt x="9525" y="73279"/>
                  </a:lnTo>
                  <a:lnTo>
                    <a:pt x="8636" y="73787"/>
                  </a:lnTo>
                  <a:lnTo>
                    <a:pt x="27762" y="10541"/>
                  </a:lnTo>
                  <a:lnTo>
                    <a:pt x="28194" y="9144"/>
                  </a:lnTo>
                  <a:lnTo>
                    <a:pt x="28321" y="8382"/>
                  </a:lnTo>
                  <a:lnTo>
                    <a:pt x="30480" y="0"/>
                  </a:lnTo>
                  <a:lnTo>
                    <a:pt x="23114" y="4191"/>
                  </a:lnTo>
                  <a:lnTo>
                    <a:pt x="22098" y="5334"/>
                  </a:lnTo>
                  <a:lnTo>
                    <a:pt x="22098" y="6350"/>
                  </a:lnTo>
                  <a:lnTo>
                    <a:pt x="0" y="80645"/>
                  </a:lnTo>
                  <a:lnTo>
                    <a:pt x="0" y="82677"/>
                  </a:lnTo>
                  <a:lnTo>
                    <a:pt x="1016" y="83820"/>
                  </a:lnTo>
                  <a:lnTo>
                    <a:pt x="2159" y="84836"/>
                  </a:lnTo>
                  <a:lnTo>
                    <a:pt x="3175" y="84836"/>
                  </a:lnTo>
                  <a:lnTo>
                    <a:pt x="19939" y="75438"/>
                  </a:lnTo>
                  <a:lnTo>
                    <a:pt x="34671" y="69088"/>
                  </a:lnTo>
                  <a:lnTo>
                    <a:pt x="43053" y="67056"/>
                  </a:lnTo>
                  <a:lnTo>
                    <a:pt x="50419" y="66040"/>
                  </a:lnTo>
                  <a:lnTo>
                    <a:pt x="58928" y="63881"/>
                  </a:lnTo>
                  <a:lnTo>
                    <a:pt x="66167" y="62865"/>
                  </a:lnTo>
                  <a:lnTo>
                    <a:pt x="98806" y="62865"/>
                  </a:lnTo>
                  <a:lnTo>
                    <a:pt x="166116" y="67056"/>
                  </a:lnTo>
                  <a:lnTo>
                    <a:pt x="182880" y="67056"/>
                  </a:lnTo>
                  <a:lnTo>
                    <a:pt x="199771" y="66040"/>
                  </a:lnTo>
                  <a:lnTo>
                    <a:pt x="216535" y="63881"/>
                  </a:lnTo>
                  <a:lnTo>
                    <a:pt x="233426" y="59690"/>
                  </a:lnTo>
                  <a:lnTo>
                    <a:pt x="240665" y="56515"/>
                  </a:lnTo>
                  <a:lnTo>
                    <a:pt x="249174" y="53467"/>
                  </a:lnTo>
                  <a:lnTo>
                    <a:pt x="256540" y="49276"/>
                  </a:lnTo>
                  <a:lnTo>
                    <a:pt x="259715" y="40894"/>
                  </a:lnTo>
                  <a:lnTo>
                    <a:pt x="264922" y="45085"/>
                  </a:lnTo>
                  <a:lnTo>
                    <a:pt x="264922" y="439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76094" y="8837675"/>
              <a:ext cx="259842" cy="8483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265426" y="8966453"/>
              <a:ext cx="254635" cy="0"/>
            </a:xfrm>
            <a:custGeom>
              <a:avLst/>
              <a:gdLst/>
              <a:ahLst/>
              <a:cxnLst/>
              <a:rect l="l" t="t" r="r" b="b"/>
              <a:pathLst>
                <a:path w="254635">
                  <a:moveTo>
                    <a:pt x="0" y="0"/>
                  </a:moveTo>
                  <a:lnTo>
                    <a:pt x="254507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16123" y="8849867"/>
              <a:ext cx="29209" cy="116205"/>
            </a:xfrm>
            <a:custGeom>
              <a:avLst/>
              <a:gdLst/>
              <a:ahLst/>
              <a:cxnLst/>
              <a:rect l="l" t="t" r="r" b="b"/>
              <a:pathLst>
                <a:path w="29210" h="116204">
                  <a:moveTo>
                    <a:pt x="22478" y="0"/>
                  </a:moveTo>
                  <a:lnTo>
                    <a:pt x="0" y="114808"/>
                  </a:lnTo>
                  <a:lnTo>
                    <a:pt x="6476" y="115824"/>
                  </a:lnTo>
                  <a:lnTo>
                    <a:pt x="28956" y="1016"/>
                  </a:lnTo>
                  <a:lnTo>
                    <a:pt x="224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905000" y="9003791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240">
              <a:solidFill>
                <a:srgbClr val="4F80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095500" y="8804147"/>
              <a:ext cx="190500" cy="205740"/>
            </a:xfrm>
            <a:custGeom>
              <a:avLst/>
              <a:gdLst/>
              <a:ahLst/>
              <a:cxnLst/>
              <a:rect l="l" t="t" r="r" b="b"/>
              <a:pathLst>
                <a:path w="190500" h="205740">
                  <a:moveTo>
                    <a:pt x="190500" y="0"/>
                  </a:moveTo>
                  <a:lnTo>
                    <a:pt x="0" y="191007"/>
                  </a:lnTo>
                  <a:lnTo>
                    <a:pt x="0" y="205739"/>
                  </a:lnTo>
                  <a:lnTo>
                    <a:pt x="190500" y="15747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3E67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905000" y="8804147"/>
              <a:ext cx="381000" cy="192405"/>
            </a:xfrm>
            <a:custGeom>
              <a:avLst/>
              <a:gdLst/>
              <a:ahLst/>
              <a:cxnLst/>
              <a:rect l="l" t="t" r="r" b="b"/>
              <a:pathLst>
                <a:path w="381000" h="192404">
                  <a:moveTo>
                    <a:pt x="381000" y="0"/>
                  </a:moveTo>
                  <a:lnTo>
                    <a:pt x="190500" y="0"/>
                  </a:lnTo>
                  <a:lnTo>
                    <a:pt x="0" y="192023"/>
                  </a:lnTo>
                  <a:lnTo>
                    <a:pt x="190500" y="192023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70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08301" y="8801100"/>
              <a:ext cx="380746" cy="21386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901952" y="8801099"/>
              <a:ext cx="387350" cy="213360"/>
            </a:xfrm>
            <a:custGeom>
              <a:avLst/>
              <a:gdLst/>
              <a:ahLst/>
              <a:cxnLst/>
              <a:rect l="l" t="t" r="r" b="b"/>
              <a:pathLst>
                <a:path w="387350" h="213359">
                  <a:moveTo>
                    <a:pt x="387096" y="0"/>
                  </a:moveTo>
                  <a:lnTo>
                    <a:pt x="383921" y="0"/>
                  </a:lnTo>
                  <a:lnTo>
                    <a:pt x="383921" y="7366"/>
                  </a:lnTo>
                  <a:lnTo>
                    <a:pt x="380746" y="7366"/>
                  </a:lnTo>
                  <a:lnTo>
                    <a:pt x="380746" y="3175"/>
                  </a:lnTo>
                  <a:lnTo>
                    <a:pt x="383921" y="7366"/>
                  </a:lnTo>
                  <a:lnTo>
                    <a:pt x="383921" y="0"/>
                  </a:lnTo>
                  <a:lnTo>
                    <a:pt x="381889" y="0"/>
                  </a:lnTo>
                  <a:lnTo>
                    <a:pt x="381889" y="1016"/>
                  </a:lnTo>
                  <a:lnTo>
                    <a:pt x="193548" y="190246"/>
                  </a:lnTo>
                  <a:lnTo>
                    <a:pt x="375539" y="7366"/>
                  </a:lnTo>
                  <a:lnTo>
                    <a:pt x="192379" y="190284"/>
                  </a:lnTo>
                  <a:lnTo>
                    <a:pt x="192379" y="189738"/>
                  </a:lnTo>
                  <a:lnTo>
                    <a:pt x="191643" y="189738"/>
                  </a:lnTo>
                  <a:lnTo>
                    <a:pt x="191643" y="191008"/>
                  </a:lnTo>
                  <a:lnTo>
                    <a:pt x="191389" y="191262"/>
                  </a:lnTo>
                  <a:lnTo>
                    <a:pt x="190855" y="192938"/>
                  </a:lnTo>
                  <a:lnTo>
                    <a:pt x="190855" y="191008"/>
                  </a:lnTo>
                  <a:lnTo>
                    <a:pt x="191643" y="191008"/>
                  </a:lnTo>
                  <a:lnTo>
                    <a:pt x="191643" y="189738"/>
                  </a:lnTo>
                  <a:lnTo>
                    <a:pt x="114592" y="189738"/>
                  </a:lnTo>
                  <a:lnTo>
                    <a:pt x="114592" y="196088"/>
                  </a:lnTo>
                  <a:lnTo>
                    <a:pt x="114592" y="196723"/>
                  </a:lnTo>
                  <a:lnTo>
                    <a:pt x="60464" y="196088"/>
                  </a:lnTo>
                  <a:lnTo>
                    <a:pt x="114592" y="196088"/>
                  </a:lnTo>
                  <a:lnTo>
                    <a:pt x="114592" y="189738"/>
                  </a:lnTo>
                  <a:lnTo>
                    <a:pt x="12065" y="189738"/>
                  </a:lnTo>
                  <a:lnTo>
                    <a:pt x="194564" y="7366"/>
                  </a:lnTo>
                  <a:lnTo>
                    <a:pt x="193548" y="7366"/>
                  </a:lnTo>
                  <a:lnTo>
                    <a:pt x="195707" y="6350"/>
                  </a:lnTo>
                  <a:lnTo>
                    <a:pt x="381889" y="1016"/>
                  </a:lnTo>
                  <a:lnTo>
                    <a:pt x="381889" y="0"/>
                  </a:lnTo>
                  <a:lnTo>
                    <a:pt x="192532" y="0"/>
                  </a:lnTo>
                  <a:lnTo>
                    <a:pt x="11430" y="180873"/>
                  </a:lnTo>
                  <a:lnTo>
                    <a:pt x="11430" y="190385"/>
                  </a:lnTo>
                  <a:lnTo>
                    <a:pt x="11430" y="191008"/>
                  </a:lnTo>
                  <a:lnTo>
                    <a:pt x="10795" y="191008"/>
                  </a:lnTo>
                  <a:lnTo>
                    <a:pt x="11430" y="190385"/>
                  </a:lnTo>
                  <a:lnTo>
                    <a:pt x="11430" y="180873"/>
                  </a:lnTo>
                  <a:lnTo>
                    <a:pt x="8890" y="183400"/>
                  </a:lnTo>
                  <a:lnTo>
                    <a:pt x="8890" y="192925"/>
                  </a:lnTo>
                  <a:lnTo>
                    <a:pt x="8890" y="194818"/>
                  </a:lnTo>
                  <a:lnTo>
                    <a:pt x="6985" y="194818"/>
                  </a:lnTo>
                  <a:lnTo>
                    <a:pt x="8890" y="192925"/>
                  </a:lnTo>
                  <a:lnTo>
                    <a:pt x="8890" y="183400"/>
                  </a:lnTo>
                  <a:lnTo>
                    <a:pt x="0" y="192278"/>
                  </a:lnTo>
                  <a:lnTo>
                    <a:pt x="0" y="213360"/>
                  </a:lnTo>
                  <a:lnTo>
                    <a:pt x="194564" y="213360"/>
                  </a:lnTo>
                  <a:lnTo>
                    <a:pt x="6350" y="209169"/>
                  </a:lnTo>
                  <a:lnTo>
                    <a:pt x="6350" y="205994"/>
                  </a:lnTo>
                  <a:lnTo>
                    <a:pt x="6350" y="197612"/>
                  </a:lnTo>
                  <a:lnTo>
                    <a:pt x="190373" y="197612"/>
                  </a:lnTo>
                  <a:lnTo>
                    <a:pt x="168719" y="197358"/>
                  </a:lnTo>
                  <a:lnTo>
                    <a:pt x="190373" y="197358"/>
                  </a:lnTo>
                  <a:lnTo>
                    <a:pt x="190373" y="197612"/>
                  </a:lnTo>
                  <a:lnTo>
                    <a:pt x="190373" y="209169"/>
                  </a:lnTo>
                  <a:lnTo>
                    <a:pt x="194564" y="213360"/>
                  </a:lnTo>
                  <a:lnTo>
                    <a:pt x="387096" y="21082"/>
                  </a:lnTo>
                  <a:lnTo>
                    <a:pt x="196723" y="209169"/>
                  </a:lnTo>
                  <a:lnTo>
                    <a:pt x="191389" y="207010"/>
                  </a:lnTo>
                  <a:lnTo>
                    <a:pt x="192532" y="205994"/>
                  </a:lnTo>
                  <a:lnTo>
                    <a:pt x="193548" y="205994"/>
                  </a:lnTo>
                  <a:lnTo>
                    <a:pt x="196723" y="201803"/>
                  </a:lnTo>
                  <a:lnTo>
                    <a:pt x="196723" y="195453"/>
                  </a:lnTo>
                  <a:lnTo>
                    <a:pt x="380746" y="11557"/>
                  </a:lnTo>
                  <a:lnTo>
                    <a:pt x="385038" y="7366"/>
                  </a:lnTo>
                  <a:lnTo>
                    <a:pt x="386080" y="6350"/>
                  </a:lnTo>
                  <a:lnTo>
                    <a:pt x="386930" y="1016"/>
                  </a:lnTo>
                  <a:lnTo>
                    <a:pt x="3870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609344" y="9003791"/>
              <a:ext cx="189230" cy="0"/>
            </a:xfrm>
            <a:custGeom>
              <a:avLst/>
              <a:gdLst/>
              <a:ahLst/>
              <a:cxnLst/>
              <a:rect l="l" t="t" r="r" b="b"/>
              <a:pathLst>
                <a:path w="189230">
                  <a:moveTo>
                    <a:pt x="0" y="0"/>
                  </a:moveTo>
                  <a:lnTo>
                    <a:pt x="188975" y="0"/>
                  </a:lnTo>
                </a:path>
              </a:pathLst>
            </a:custGeom>
            <a:ln w="15240">
              <a:solidFill>
                <a:srgbClr val="4F80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98320" y="8804147"/>
              <a:ext cx="190500" cy="205740"/>
            </a:xfrm>
            <a:custGeom>
              <a:avLst/>
              <a:gdLst/>
              <a:ahLst/>
              <a:cxnLst/>
              <a:rect l="l" t="t" r="r" b="b"/>
              <a:pathLst>
                <a:path w="190500" h="205740">
                  <a:moveTo>
                    <a:pt x="190500" y="0"/>
                  </a:moveTo>
                  <a:lnTo>
                    <a:pt x="0" y="191007"/>
                  </a:lnTo>
                  <a:lnTo>
                    <a:pt x="0" y="205739"/>
                  </a:lnTo>
                  <a:lnTo>
                    <a:pt x="190500" y="15747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3E67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09344" y="8804147"/>
              <a:ext cx="379730" cy="192405"/>
            </a:xfrm>
            <a:custGeom>
              <a:avLst/>
              <a:gdLst/>
              <a:ahLst/>
              <a:cxnLst/>
              <a:rect l="l" t="t" r="r" b="b"/>
              <a:pathLst>
                <a:path w="379730" h="192404">
                  <a:moveTo>
                    <a:pt x="379475" y="0"/>
                  </a:moveTo>
                  <a:lnTo>
                    <a:pt x="189737" y="0"/>
                  </a:lnTo>
                  <a:lnTo>
                    <a:pt x="0" y="192023"/>
                  </a:lnTo>
                  <a:lnTo>
                    <a:pt x="189737" y="192023"/>
                  </a:lnTo>
                  <a:lnTo>
                    <a:pt x="379475" y="0"/>
                  </a:lnTo>
                  <a:close/>
                </a:path>
              </a:pathLst>
            </a:custGeom>
            <a:solidFill>
              <a:srgbClr val="70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12519" y="8801100"/>
              <a:ext cx="380873" cy="213867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606295" y="8801100"/>
              <a:ext cx="387350" cy="213360"/>
            </a:xfrm>
            <a:custGeom>
              <a:avLst/>
              <a:gdLst/>
              <a:ahLst/>
              <a:cxnLst/>
              <a:rect l="l" t="t" r="r" b="b"/>
              <a:pathLst>
                <a:path w="387350" h="213359">
                  <a:moveTo>
                    <a:pt x="0" y="192277"/>
                  </a:moveTo>
                  <a:lnTo>
                    <a:pt x="0" y="213359"/>
                  </a:lnTo>
                  <a:lnTo>
                    <a:pt x="195072" y="213359"/>
                  </a:lnTo>
                  <a:lnTo>
                    <a:pt x="6222" y="209168"/>
                  </a:lnTo>
                  <a:lnTo>
                    <a:pt x="6222" y="205993"/>
                  </a:lnTo>
                  <a:lnTo>
                    <a:pt x="3175" y="205993"/>
                  </a:lnTo>
                  <a:lnTo>
                    <a:pt x="0" y="192277"/>
                  </a:lnTo>
                  <a:close/>
                </a:path>
                <a:path w="387350" h="213359">
                  <a:moveTo>
                    <a:pt x="387096" y="0"/>
                  </a:moveTo>
                  <a:lnTo>
                    <a:pt x="192023" y="0"/>
                  </a:lnTo>
                  <a:lnTo>
                    <a:pt x="3175" y="190245"/>
                  </a:lnTo>
                  <a:lnTo>
                    <a:pt x="6222" y="194436"/>
                  </a:lnTo>
                  <a:lnTo>
                    <a:pt x="5206" y="196595"/>
                  </a:lnTo>
                  <a:lnTo>
                    <a:pt x="3175" y="197611"/>
                  </a:lnTo>
                  <a:lnTo>
                    <a:pt x="3175" y="205993"/>
                  </a:lnTo>
                  <a:lnTo>
                    <a:pt x="6222" y="205993"/>
                  </a:lnTo>
                  <a:lnTo>
                    <a:pt x="6222" y="197611"/>
                  </a:lnTo>
                  <a:lnTo>
                    <a:pt x="189865" y="197611"/>
                  </a:lnTo>
                  <a:lnTo>
                    <a:pt x="6222" y="195452"/>
                  </a:lnTo>
                  <a:lnTo>
                    <a:pt x="11556" y="190245"/>
                  </a:lnTo>
                  <a:lnTo>
                    <a:pt x="195072" y="7365"/>
                  </a:lnTo>
                  <a:lnTo>
                    <a:pt x="193040" y="7365"/>
                  </a:lnTo>
                  <a:lnTo>
                    <a:pt x="196215" y="6349"/>
                  </a:lnTo>
                  <a:lnTo>
                    <a:pt x="380746" y="1015"/>
                  </a:lnTo>
                  <a:lnTo>
                    <a:pt x="386933" y="1015"/>
                  </a:lnTo>
                  <a:lnTo>
                    <a:pt x="387096" y="0"/>
                  </a:lnTo>
                  <a:close/>
                </a:path>
                <a:path w="387350" h="213359">
                  <a:moveTo>
                    <a:pt x="380746" y="1015"/>
                  </a:moveTo>
                  <a:lnTo>
                    <a:pt x="374522" y="7365"/>
                  </a:lnTo>
                  <a:lnTo>
                    <a:pt x="193040" y="190245"/>
                  </a:lnTo>
                  <a:lnTo>
                    <a:pt x="196215" y="194436"/>
                  </a:lnTo>
                  <a:lnTo>
                    <a:pt x="192023" y="205993"/>
                  </a:lnTo>
                  <a:lnTo>
                    <a:pt x="193040" y="205993"/>
                  </a:lnTo>
                  <a:lnTo>
                    <a:pt x="196215" y="201802"/>
                  </a:lnTo>
                  <a:lnTo>
                    <a:pt x="196215" y="196595"/>
                  </a:lnTo>
                  <a:lnTo>
                    <a:pt x="379729" y="12572"/>
                  </a:lnTo>
                  <a:lnTo>
                    <a:pt x="385043" y="7365"/>
                  </a:lnTo>
                  <a:lnTo>
                    <a:pt x="379729" y="7365"/>
                  </a:lnTo>
                  <a:lnTo>
                    <a:pt x="379729" y="3174"/>
                  </a:lnTo>
                  <a:lnTo>
                    <a:pt x="381480" y="3174"/>
                  </a:lnTo>
                  <a:lnTo>
                    <a:pt x="380746" y="1015"/>
                  </a:lnTo>
                  <a:close/>
                </a:path>
                <a:path w="387350" h="213359">
                  <a:moveTo>
                    <a:pt x="381480" y="3174"/>
                  </a:moveTo>
                  <a:lnTo>
                    <a:pt x="379729" y="3174"/>
                  </a:lnTo>
                  <a:lnTo>
                    <a:pt x="382904" y="7365"/>
                  </a:lnTo>
                  <a:lnTo>
                    <a:pt x="381480" y="3174"/>
                  </a:lnTo>
                  <a:close/>
                </a:path>
                <a:path w="387350" h="213359">
                  <a:moveTo>
                    <a:pt x="386933" y="1015"/>
                  </a:moveTo>
                  <a:lnTo>
                    <a:pt x="380746" y="1015"/>
                  </a:lnTo>
                  <a:lnTo>
                    <a:pt x="382904" y="7365"/>
                  </a:lnTo>
                  <a:lnTo>
                    <a:pt x="385043" y="7365"/>
                  </a:lnTo>
                  <a:lnTo>
                    <a:pt x="386079" y="6349"/>
                  </a:lnTo>
                  <a:lnTo>
                    <a:pt x="386933" y="10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06295" y="8801100"/>
              <a:ext cx="387096" cy="21335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418844" y="8965691"/>
              <a:ext cx="41275" cy="22860"/>
            </a:xfrm>
            <a:custGeom>
              <a:avLst/>
              <a:gdLst/>
              <a:ahLst/>
              <a:cxnLst/>
              <a:rect l="l" t="t" r="r" b="b"/>
              <a:pathLst>
                <a:path w="41275" h="22859">
                  <a:moveTo>
                    <a:pt x="31877" y="0"/>
                  </a:moveTo>
                  <a:lnTo>
                    <a:pt x="9271" y="0"/>
                  </a:lnTo>
                  <a:lnTo>
                    <a:pt x="0" y="5207"/>
                  </a:lnTo>
                  <a:lnTo>
                    <a:pt x="0" y="11430"/>
                  </a:lnTo>
                  <a:lnTo>
                    <a:pt x="0" y="17653"/>
                  </a:lnTo>
                  <a:lnTo>
                    <a:pt x="9271" y="22860"/>
                  </a:lnTo>
                  <a:lnTo>
                    <a:pt x="31877" y="22860"/>
                  </a:lnTo>
                  <a:lnTo>
                    <a:pt x="41147" y="17653"/>
                  </a:lnTo>
                  <a:lnTo>
                    <a:pt x="41147" y="5207"/>
                  </a:lnTo>
                  <a:lnTo>
                    <a:pt x="31877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415796" y="8962643"/>
              <a:ext cx="48895" cy="28575"/>
            </a:xfrm>
            <a:custGeom>
              <a:avLst/>
              <a:gdLst/>
              <a:ahLst/>
              <a:cxnLst/>
              <a:rect l="l" t="t" r="r" b="b"/>
              <a:pathLst>
                <a:path w="48894" h="28575">
                  <a:moveTo>
                    <a:pt x="48768" y="13208"/>
                  </a:moveTo>
                  <a:lnTo>
                    <a:pt x="47752" y="11176"/>
                  </a:lnTo>
                  <a:lnTo>
                    <a:pt x="47752" y="10160"/>
                  </a:lnTo>
                  <a:lnTo>
                    <a:pt x="46736" y="8128"/>
                  </a:lnTo>
                  <a:lnTo>
                    <a:pt x="45593" y="8128"/>
                  </a:lnTo>
                  <a:lnTo>
                    <a:pt x="45593" y="7112"/>
                  </a:lnTo>
                  <a:lnTo>
                    <a:pt x="43561" y="5080"/>
                  </a:lnTo>
                  <a:lnTo>
                    <a:pt x="41529" y="3733"/>
                  </a:lnTo>
                  <a:lnTo>
                    <a:pt x="41529" y="13208"/>
                  </a:lnTo>
                  <a:lnTo>
                    <a:pt x="41529" y="15240"/>
                  </a:lnTo>
                  <a:lnTo>
                    <a:pt x="40513" y="17272"/>
                  </a:lnTo>
                  <a:lnTo>
                    <a:pt x="39497" y="18288"/>
                  </a:lnTo>
                  <a:lnTo>
                    <a:pt x="39497" y="17272"/>
                  </a:lnTo>
                  <a:lnTo>
                    <a:pt x="37338" y="19304"/>
                  </a:lnTo>
                  <a:lnTo>
                    <a:pt x="34290" y="20320"/>
                  </a:lnTo>
                  <a:lnTo>
                    <a:pt x="35306" y="20320"/>
                  </a:lnTo>
                  <a:lnTo>
                    <a:pt x="31115" y="21336"/>
                  </a:lnTo>
                  <a:lnTo>
                    <a:pt x="28067" y="22352"/>
                  </a:lnTo>
                  <a:lnTo>
                    <a:pt x="23876" y="22352"/>
                  </a:lnTo>
                  <a:lnTo>
                    <a:pt x="19685" y="21336"/>
                  </a:lnTo>
                  <a:lnTo>
                    <a:pt x="16637" y="21336"/>
                  </a:lnTo>
                  <a:lnTo>
                    <a:pt x="13462" y="20320"/>
                  </a:lnTo>
                  <a:lnTo>
                    <a:pt x="10414" y="19304"/>
                  </a:lnTo>
                  <a:lnTo>
                    <a:pt x="11430" y="19304"/>
                  </a:lnTo>
                  <a:lnTo>
                    <a:pt x="9842" y="18288"/>
                  </a:lnTo>
                  <a:lnTo>
                    <a:pt x="8445" y="17399"/>
                  </a:lnTo>
                  <a:lnTo>
                    <a:pt x="9398" y="18288"/>
                  </a:lnTo>
                  <a:lnTo>
                    <a:pt x="8255" y="17272"/>
                  </a:lnTo>
                  <a:lnTo>
                    <a:pt x="8445" y="17399"/>
                  </a:lnTo>
                  <a:lnTo>
                    <a:pt x="7239" y="16256"/>
                  </a:lnTo>
                  <a:lnTo>
                    <a:pt x="7239" y="17272"/>
                  </a:lnTo>
                  <a:lnTo>
                    <a:pt x="6223" y="15240"/>
                  </a:lnTo>
                  <a:lnTo>
                    <a:pt x="7239" y="15240"/>
                  </a:lnTo>
                  <a:lnTo>
                    <a:pt x="6731" y="14224"/>
                  </a:lnTo>
                  <a:lnTo>
                    <a:pt x="6477" y="13716"/>
                  </a:lnTo>
                  <a:lnTo>
                    <a:pt x="6718" y="13208"/>
                  </a:lnTo>
                  <a:lnTo>
                    <a:pt x="7239" y="12192"/>
                  </a:lnTo>
                  <a:lnTo>
                    <a:pt x="6223" y="13208"/>
                  </a:lnTo>
                  <a:lnTo>
                    <a:pt x="7239" y="11176"/>
                  </a:lnTo>
                  <a:lnTo>
                    <a:pt x="7239" y="12192"/>
                  </a:lnTo>
                  <a:lnTo>
                    <a:pt x="9398" y="10160"/>
                  </a:lnTo>
                  <a:lnTo>
                    <a:pt x="8255" y="10160"/>
                  </a:lnTo>
                  <a:lnTo>
                    <a:pt x="11430" y="9144"/>
                  </a:lnTo>
                  <a:lnTo>
                    <a:pt x="10414" y="9144"/>
                  </a:lnTo>
                  <a:lnTo>
                    <a:pt x="13462" y="7112"/>
                  </a:lnTo>
                  <a:lnTo>
                    <a:pt x="13462" y="8128"/>
                  </a:lnTo>
                  <a:lnTo>
                    <a:pt x="16637" y="7112"/>
                  </a:lnTo>
                  <a:lnTo>
                    <a:pt x="20701" y="6096"/>
                  </a:lnTo>
                  <a:lnTo>
                    <a:pt x="28067" y="6096"/>
                  </a:lnTo>
                  <a:lnTo>
                    <a:pt x="32131" y="7112"/>
                  </a:lnTo>
                  <a:lnTo>
                    <a:pt x="35306" y="8128"/>
                  </a:lnTo>
                  <a:lnTo>
                    <a:pt x="34290" y="7112"/>
                  </a:lnTo>
                  <a:lnTo>
                    <a:pt x="37338" y="9144"/>
                  </a:lnTo>
                  <a:lnTo>
                    <a:pt x="39497" y="10160"/>
                  </a:lnTo>
                  <a:lnTo>
                    <a:pt x="40513" y="11176"/>
                  </a:lnTo>
                  <a:lnTo>
                    <a:pt x="41529" y="13208"/>
                  </a:lnTo>
                  <a:lnTo>
                    <a:pt x="41529" y="3733"/>
                  </a:lnTo>
                  <a:lnTo>
                    <a:pt x="40513" y="3048"/>
                  </a:lnTo>
                  <a:lnTo>
                    <a:pt x="37338" y="2032"/>
                  </a:lnTo>
                  <a:lnTo>
                    <a:pt x="36322" y="2032"/>
                  </a:lnTo>
                  <a:lnTo>
                    <a:pt x="33147" y="1016"/>
                  </a:lnTo>
                  <a:lnTo>
                    <a:pt x="29083" y="0"/>
                  </a:lnTo>
                  <a:lnTo>
                    <a:pt x="19685" y="0"/>
                  </a:lnTo>
                  <a:lnTo>
                    <a:pt x="11430" y="2032"/>
                  </a:lnTo>
                  <a:lnTo>
                    <a:pt x="8255" y="3048"/>
                  </a:lnTo>
                  <a:lnTo>
                    <a:pt x="7239" y="3048"/>
                  </a:lnTo>
                  <a:lnTo>
                    <a:pt x="5207" y="5080"/>
                  </a:lnTo>
                  <a:lnTo>
                    <a:pt x="4191" y="5080"/>
                  </a:lnTo>
                  <a:lnTo>
                    <a:pt x="2032" y="7112"/>
                  </a:lnTo>
                  <a:lnTo>
                    <a:pt x="2032" y="8128"/>
                  </a:lnTo>
                  <a:lnTo>
                    <a:pt x="1016" y="10160"/>
                  </a:lnTo>
                  <a:lnTo>
                    <a:pt x="1016" y="11176"/>
                  </a:lnTo>
                  <a:lnTo>
                    <a:pt x="0" y="11176"/>
                  </a:lnTo>
                  <a:lnTo>
                    <a:pt x="0" y="17272"/>
                  </a:lnTo>
                  <a:lnTo>
                    <a:pt x="1016" y="17272"/>
                  </a:lnTo>
                  <a:lnTo>
                    <a:pt x="1016" y="18288"/>
                  </a:lnTo>
                  <a:lnTo>
                    <a:pt x="2032" y="20320"/>
                  </a:lnTo>
                  <a:lnTo>
                    <a:pt x="4191" y="22352"/>
                  </a:lnTo>
                  <a:lnTo>
                    <a:pt x="5207" y="22352"/>
                  </a:lnTo>
                  <a:lnTo>
                    <a:pt x="5207" y="23368"/>
                  </a:lnTo>
                  <a:lnTo>
                    <a:pt x="7239" y="24384"/>
                  </a:lnTo>
                  <a:lnTo>
                    <a:pt x="8255" y="24384"/>
                  </a:lnTo>
                  <a:lnTo>
                    <a:pt x="11430" y="26416"/>
                  </a:lnTo>
                  <a:lnTo>
                    <a:pt x="19685" y="28448"/>
                  </a:lnTo>
                  <a:lnTo>
                    <a:pt x="29083" y="28448"/>
                  </a:lnTo>
                  <a:lnTo>
                    <a:pt x="33147" y="27432"/>
                  </a:lnTo>
                  <a:lnTo>
                    <a:pt x="36322" y="26416"/>
                  </a:lnTo>
                  <a:lnTo>
                    <a:pt x="37338" y="26416"/>
                  </a:lnTo>
                  <a:lnTo>
                    <a:pt x="40513" y="24384"/>
                  </a:lnTo>
                  <a:lnTo>
                    <a:pt x="43561" y="23368"/>
                  </a:lnTo>
                  <a:lnTo>
                    <a:pt x="43561" y="22352"/>
                  </a:lnTo>
                  <a:lnTo>
                    <a:pt x="45593" y="20320"/>
                  </a:lnTo>
                  <a:lnTo>
                    <a:pt x="46736" y="20320"/>
                  </a:lnTo>
                  <a:lnTo>
                    <a:pt x="47752" y="18288"/>
                  </a:lnTo>
                  <a:lnTo>
                    <a:pt x="47752" y="17272"/>
                  </a:lnTo>
                  <a:lnTo>
                    <a:pt x="48768" y="14224"/>
                  </a:lnTo>
                  <a:lnTo>
                    <a:pt x="48768" y="132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207008" y="8965691"/>
              <a:ext cx="43180" cy="22860"/>
            </a:xfrm>
            <a:custGeom>
              <a:avLst/>
              <a:gdLst/>
              <a:ahLst/>
              <a:cxnLst/>
              <a:rect l="l" t="t" r="r" b="b"/>
              <a:pathLst>
                <a:path w="43180" h="22859">
                  <a:moveTo>
                    <a:pt x="33070" y="0"/>
                  </a:moveTo>
                  <a:lnTo>
                    <a:pt x="9588" y="0"/>
                  </a:lnTo>
                  <a:lnTo>
                    <a:pt x="0" y="5207"/>
                  </a:lnTo>
                  <a:lnTo>
                    <a:pt x="0" y="11430"/>
                  </a:lnTo>
                  <a:lnTo>
                    <a:pt x="0" y="17653"/>
                  </a:lnTo>
                  <a:lnTo>
                    <a:pt x="9588" y="22860"/>
                  </a:lnTo>
                  <a:lnTo>
                    <a:pt x="33070" y="22860"/>
                  </a:lnTo>
                  <a:lnTo>
                    <a:pt x="42671" y="17653"/>
                  </a:lnTo>
                  <a:lnTo>
                    <a:pt x="42671" y="5207"/>
                  </a:lnTo>
                  <a:lnTo>
                    <a:pt x="3307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202436" y="8962643"/>
              <a:ext cx="50800" cy="29209"/>
            </a:xfrm>
            <a:custGeom>
              <a:avLst/>
              <a:gdLst/>
              <a:ahLst/>
              <a:cxnLst/>
              <a:rect l="l" t="t" r="r" b="b"/>
              <a:pathLst>
                <a:path w="50800" h="29209">
                  <a:moveTo>
                    <a:pt x="50292" y="11430"/>
                  </a:moveTo>
                  <a:lnTo>
                    <a:pt x="49212" y="10287"/>
                  </a:lnTo>
                  <a:lnTo>
                    <a:pt x="48145" y="8255"/>
                  </a:lnTo>
                  <a:lnTo>
                    <a:pt x="48145" y="7239"/>
                  </a:lnTo>
                  <a:lnTo>
                    <a:pt x="45999" y="5207"/>
                  </a:lnTo>
                  <a:lnTo>
                    <a:pt x="44932" y="5207"/>
                  </a:lnTo>
                  <a:lnTo>
                    <a:pt x="43865" y="4140"/>
                  </a:lnTo>
                  <a:lnTo>
                    <a:pt x="43865" y="13462"/>
                  </a:lnTo>
                  <a:lnTo>
                    <a:pt x="43865" y="15494"/>
                  </a:lnTo>
                  <a:lnTo>
                    <a:pt x="42786" y="17526"/>
                  </a:lnTo>
                  <a:lnTo>
                    <a:pt x="42786" y="16510"/>
                  </a:lnTo>
                  <a:lnTo>
                    <a:pt x="41719" y="17526"/>
                  </a:lnTo>
                  <a:lnTo>
                    <a:pt x="38519" y="19685"/>
                  </a:lnTo>
                  <a:lnTo>
                    <a:pt x="39598" y="19685"/>
                  </a:lnTo>
                  <a:lnTo>
                    <a:pt x="33172" y="21717"/>
                  </a:lnTo>
                  <a:lnTo>
                    <a:pt x="28892" y="22733"/>
                  </a:lnTo>
                  <a:lnTo>
                    <a:pt x="25679" y="22733"/>
                  </a:lnTo>
                  <a:lnTo>
                    <a:pt x="21399" y="21717"/>
                  </a:lnTo>
                  <a:lnTo>
                    <a:pt x="17119" y="21717"/>
                  </a:lnTo>
                  <a:lnTo>
                    <a:pt x="13906" y="20701"/>
                  </a:lnTo>
                  <a:lnTo>
                    <a:pt x="14986" y="20701"/>
                  </a:lnTo>
                  <a:lnTo>
                    <a:pt x="11772" y="19685"/>
                  </a:lnTo>
                  <a:lnTo>
                    <a:pt x="10756" y="18669"/>
                  </a:lnTo>
                  <a:lnTo>
                    <a:pt x="9626" y="17526"/>
                  </a:lnTo>
                  <a:lnTo>
                    <a:pt x="9626" y="18669"/>
                  </a:lnTo>
                  <a:lnTo>
                    <a:pt x="7505" y="16510"/>
                  </a:lnTo>
                  <a:lnTo>
                    <a:pt x="8559" y="17526"/>
                  </a:lnTo>
                  <a:lnTo>
                    <a:pt x="8026" y="16510"/>
                  </a:lnTo>
                  <a:lnTo>
                    <a:pt x="7505" y="15494"/>
                  </a:lnTo>
                  <a:lnTo>
                    <a:pt x="7505" y="13462"/>
                  </a:lnTo>
                  <a:lnTo>
                    <a:pt x="8026" y="12446"/>
                  </a:lnTo>
                  <a:lnTo>
                    <a:pt x="8559" y="11430"/>
                  </a:lnTo>
                  <a:lnTo>
                    <a:pt x="9626" y="10287"/>
                  </a:lnTo>
                  <a:lnTo>
                    <a:pt x="11772" y="9271"/>
                  </a:lnTo>
                  <a:lnTo>
                    <a:pt x="14986" y="7239"/>
                  </a:lnTo>
                  <a:lnTo>
                    <a:pt x="13906" y="8255"/>
                  </a:lnTo>
                  <a:lnTo>
                    <a:pt x="18199" y="7239"/>
                  </a:lnTo>
                  <a:lnTo>
                    <a:pt x="21399" y="6223"/>
                  </a:lnTo>
                  <a:lnTo>
                    <a:pt x="29959" y="6223"/>
                  </a:lnTo>
                  <a:lnTo>
                    <a:pt x="36385" y="8255"/>
                  </a:lnTo>
                  <a:lnTo>
                    <a:pt x="36385" y="7239"/>
                  </a:lnTo>
                  <a:lnTo>
                    <a:pt x="39598" y="9271"/>
                  </a:lnTo>
                  <a:lnTo>
                    <a:pt x="38519" y="9271"/>
                  </a:lnTo>
                  <a:lnTo>
                    <a:pt x="41719" y="10287"/>
                  </a:lnTo>
                  <a:lnTo>
                    <a:pt x="40652" y="10287"/>
                  </a:lnTo>
                  <a:lnTo>
                    <a:pt x="42786" y="12446"/>
                  </a:lnTo>
                  <a:lnTo>
                    <a:pt x="42786" y="11430"/>
                  </a:lnTo>
                  <a:lnTo>
                    <a:pt x="43865" y="13462"/>
                  </a:lnTo>
                  <a:lnTo>
                    <a:pt x="43865" y="4140"/>
                  </a:lnTo>
                  <a:lnTo>
                    <a:pt x="42786" y="3048"/>
                  </a:lnTo>
                  <a:lnTo>
                    <a:pt x="41719" y="3048"/>
                  </a:lnTo>
                  <a:lnTo>
                    <a:pt x="38519" y="2032"/>
                  </a:lnTo>
                  <a:lnTo>
                    <a:pt x="29959" y="0"/>
                  </a:lnTo>
                  <a:lnTo>
                    <a:pt x="20332" y="0"/>
                  </a:lnTo>
                  <a:lnTo>
                    <a:pt x="16052" y="1016"/>
                  </a:lnTo>
                  <a:lnTo>
                    <a:pt x="12839" y="2032"/>
                  </a:lnTo>
                  <a:lnTo>
                    <a:pt x="11772" y="2032"/>
                  </a:lnTo>
                  <a:lnTo>
                    <a:pt x="8559" y="3048"/>
                  </a:lnTo>
                  <a:lnTo>
                    <a:pt x="5359" y="5207"/>
                  </a:lnTo>
                  <a:lnTo>
                    <a:pt x="3213" y="7239"/>
                  </a:lnTo>
                  <a:lnTo>
                    <a:pt x="3213" y="8255"/>
                  </a:lnTo>
                  <a:lnTo>
                    <a:pt x="2146" y="8255"/>
                  </a:lnTo>
                  <a:lnTo>
                    <a:pt x="1079" y="10287"/>
                  </a:lnTo>
                  <a:lnTo>
                    <a:pt x="1079" y="13462"/>
                  </a:lnTo>
                  <a:lnTo>
                    <a:pt x="0" y="14478"/>
                  </a:lnTo>
                  <a:lnTo>
                    <a:pt x="1079" y="14478"/>
                  </a:lnTo>
                  <a:lnTo>
                    <a:pt x="1079" y="18669"/>
                  </a:lnTo>
                  <a:lnTo>
                    <a:pt x="2146" y="20701"/>
                  </a:lnTo>
                  <a:lnTo>
                    <a:pt x="3213" y="20701"/>
                  </a:lnTo>
                  <a:lnTo>
                    <a:pt x="5359" y="22733"/>
                  </a:lnTo>
                  <a:lnTo>
                    <a:pt x="5359" y="23749"/>
                  </a:lnTo>
                  <a:lnTo>
                    <a:pt x="8559" y="24765"/>
                  </a:lnTo>
                  <a:lnTo>
                    <a:pt x="11772" y="26924"/>
                  </a:lnTo>
                  <a:lnTo>
                    <a:pt x="12839" y="26924"/>
                  </a:lnTo>
                  <a:lnTo>
                    <a:pt x="16052" y="27940"/>
                  </a:lnTo>
                  <a:lnTo>
                    <a:pt x="21399" y="28956"/>
                  </a:lnTo>
                  <a:lnTo>
                    <a:pt x="29959" y="28956"/>
                  </a:lnTo>
                  <a:lnTo>
                    <a:pt x="35306" y="27940"/>
                  </a:lnTo>
                  <a:lnTo>
                    <a:pt x="38519" y="26924"/>
                  </a:lnTo>
                  <a:lnTo>
                    <a:pt x="41719" y="24765"/>
                  </a:lnTo>
                  <a:lnTo>
                    <a:pt x="42786" y="24765"/>
                  </a:lnTo>
                  <a:lnTo>
                    <a:pt x="44932" y="23749"/>
                  </a:lnTo>
                  <a:lnTo>
                    <a:pt x="44932" y="22733"/>
                  </a:lnTo>
                  <a:lnTo>
                    <a:pt x="45999" y="22733"/>
                  </a:lnTo>
                  <a:lnTo>
                    <a:pt x="48145" y="20701"/>
                  </a:lnTo>
                  <a:lnTo>
                    <a:pt x="49212" y="18669"/>
                  </a:lnTo>
                  <a:lnTo>
                    <a:pt x="49212" y="17526"/>
                  </a:lnTo>
                  <a:lnTo>
                    <a:pt x="50292" y="17526"/>
                  </a:lnTo>
                  <a:lnTo>
                    <a:pt x="50292" y="12446"/>
                  </a:lnTo>
                  <a:lnTo>
                    <a:pt x="50292" y="114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524000" y="8827007"/>
              <a:ext cx="43180" cy="24765"/>
            </a:xfrm>
            <a:custGeom>
              <a:avLst/>
              <a:gdLst/>
              <a:ahLst/>
              <a:cxnLst/>
              <a:rect l="l" t="t" r="r" b="b"/>
              <a:pathLst>
                <a:path w="43180" h="24765">
                  <a:moveTo>
                    <a:pt x="33019" y="0"/>
                  </a:moveTo>
                  <a:lnTo>
                    <a:pt x="9652" y="0"/>
                  </a:lnTo>
                  <a:lnTo>
                    <a:pt x="0" y="5587"/>
                  </a:lnTo>
                  <a:lnTo>
                    <a:pt x="0" y="12192"/>
                  </a:lnTo>
                  <a:lnTo>
                    <a:pt x="0" y="18795"/>
                  </a:lnTo>
                  <a:lnTo>
                    <a:pt x="9652" y="24383"/>
                  </a:lnTo>
                  <a:lnTo>
                    <a:pt x="33019" y="24383"/>
                  </a:lnTo>
                  <a:lnTo>
                    <a:pt x="42671" y="18795"/>
                  </a:lnTo>
                  <a:lnTo>
                    <a:pt x="42671" y="5587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20952" y="8823959"/>
              <a:ext cx="48895" cy="30480"/>
            </a:xfrm>
            <a:custGeom>
              <a:avLst/>
              <a:gdLst/>
              <a:ahLst/>
              <a:cxnLst/>
              <a:rect l="l" t="t" r="r" b="b"/>
              <a:pathLst>
                <a:path w="48894" h="30479">
                  <a:moveTo>
                    <a:pt x="48768" y="10922"/>
                  </a:moveTo>
                  <a:lnTo>
                    <a:pt x="46609" y="8763"/>
                  </a:lnTo>
                  <a:lnTo>
                    <a:pt x="44577" y="6477"/>
                  </a:lnTo>
                  <a:lnTo>
                    <a:pt x="44577" y="5461"/>
                  </a:lnTo>
                  <a:lnTo>
                    <a:pt x="42418" y="4686"/>
                  </a:lnTo>
                  <a:lnTo>
                    <a:pt x="42418" y="13081"/>
                  </a:lnTo>
                  <a:lnTo>
                    <a:pt x="41503" y="12179"/>
                  </a:lnTo>
                  <a:lnTo>
                    <a:pt x="42418" y="14097"/>
                  </a:lnTo>
                  <a:lnTo>
                    <a:pt x="42418" y="16383"/>
                  </a:lnTo>
                  <a:lnTo>
                    <a:pt x="41402" y="18542"/>
                  </a:lnTo>
                  <a:lnTo>
                    <a:pt x="40259" y="19558"/>
                  </a:lnTo>
                  <a:lnTo>
                    <a:pt x="38227" y="20701"/>
                  </a:lnTo>
                  <a:lnTo>
                    <a:pt x="34925" y="21717"/>
                  </a:lnTo>
                  <a:lnTo>
                    <a:pt x="28575" y="24003"/>
                  </a:lnTo>
                  <a:lnTo>
                    <a:pt x="20193" y="24003"/>
                  </a:lnTo>
                  <a:lnTo>
                    <a:pt x="16891" y="22860"/>
                  </a:lnTo>
                  <a:lnTo>
                    <a:pt x="13716" y="21717"/>
                  </a:lnTo>
                  <a:lnTo>
                    <a:pt x="10541" y="20701"/>
                  </a:lnTo>
                  <a:lnTo>
                    <a:pt x="11684" y="20701"/>
                  </a:lnTo>
                  <a:lnTo>
                    <a:pt x="8509" y="19558"/>
                  </a:lnTo>
                  <a:lnTo>
                    <a:pt x="9525" y="19558"/>
                  </a:lnTo>
                  <a:lnTo>
                    <a:pt x="8496" y="18542"/>
                  </a:lnTo>
                  <a:lnTo>
                    <a:pt x="7366" y="17399"/>
                  </a:lnTo>
                  <a:lnTo>
                    <a:pt x="7366" y="18542"/>
                  </a:lnTo>
                  <a:lnTo>
                    <a:pt x="6350" y="16383"/>
                  </a:lnTo>
                  <a:lnTo>
                    <a:pt x="6451" y="18465"/>
                  </a:lnTo>
                  <a:lnTo>
                    <a:pt x="6350" y="17399"/>
                  </a:lnTo>
                  <a:lnTo>
                    <a:pt x="6350" y="16383"/>
                  </a:lnTo>
                  <a:lnTo>
                    <a:pt x="6350" y="14097"/>
                  </a:lnTo>
                  <a:lnTo>
                    <a:pt x="7366" y="11938"/>
                  </a:lnTo>
                  <a:lnTo>
                    <a:pt x="7366" y="13081"/>
                  </a:lnTo>
                  <a:lnTo>
                    <a:pt x="8509" y="11938"/>
                  </a:lnTo>
                  <a:lnTo>
                    <a:pt x="11684" y="9779"/>
                  </a:lnTo>
                  <a:lnTo>
                    <a:pt x="10541" y="9779"/>
                  </a:lnTo>
                  <a:lnTo>
                    <a:pt x="13716" y="8763"/>
                  </a:lnTo>
                  <a:lnTo>
                    <a:pt x="16891" y="7620"/>
                  </a:lnTo>
                  <a:lnTo>
                    <a:pt x="21209" y="6477"/>
                  </a:lnTo>
                  <a:lnTo>
                    <a:pt x="28575" y="6477"/>
                  </a:lnTo>
                  <a:lnTo>
                    <a:pt x="34925" y="8763"/>
                  </a:lnTo>
                  <a:lnTo>
                    <a:pt x="38227" y="9779"/>
                  </a:lnTo>
                  <a:lnTo>
                    <a:pt x="40259" y="11938"/>
                  </a:lnTo>
                  <a:lnTo>
                    <a:pt x="40259" y="10922"/>
                  </a:lnTo>
                  <a:lnTo>
                    <a:pt x="41503" y="12179"/>
                  </a:lnTo>
                  <a:lnTo>
                    <a:pt x="41402" y="11938"/>
                  </a:lnTo>
                  <a:lnTo>
                    <a:pt x="42418" y="13081"/>
                  </a:lnTo>
                  <a:lnTo>
                    <a:pt x="42418" y="4686"/>
                  </a:lnTo>
                  <a:lnTo>
                    <a:pt x="41402" y="4318"/>
                  </a:lnTo>
                  <a:lnTo>
                    <a:pt x="41402" y="3302"/>
                  </a:lnTo>
                  <a:lnTo>
                    <a:pt x="38227" y="2159"/>
                  </a:lnTo>
                  <a:lnTo>
                    <a:pt x="37084" y="2159"/>
                  </a:lnTo>
                  <a:lnTo>
                    <a:pt x="32893" y="1143"/>
                  </a:lnTo>
                  <a:lnTo>
                    <a:pt x="28575" y="0"/>
                  </a:lnTo>
                  <a:lnTo>
                    <a:pt x="20193" y="0"/>
                  </a:lnTo>
                  <a:lnTo>
                    <a:pt x="14859" y="1143"/>
                  </a:lnTo>
                  <a:lnTo>
                    <a:pt x="11684" y="2159"/>
                  </a:lnTo>
                  <a:lnTo>
                    <a:pt x="10541" y="2159"/>
                  </a:lnTo>
                  <a:lnTo>
                    <a:pt x="7366" y="3302"/>
                  </a:lnTo>
                  <a:lnTo>
                    <a:pt x="7366" y="4318"/>
                  </a:lnTo>
                  <a:lnTo>
                    <a:pt x="5334" y="5461"/>
                  </a:lnTo>
                  <a:lnTo>
                    <a:pt x="4191" y="5461"/>
                  </a:lnTo>
                  <a:lnTo>
                    <a:pt x="4191" y="6477"/>
                  </a:lnTo>
                  <a:lnTo>
                    <a:pt x="2159" y="8763"/>
                  </a:lnTo>
                  <a:lnTo>
                    <a:pt x="1016" y="10922"/>
                  </a:lnTo>
                  <a:lnTo>
                    <a:pt x="0" y="11938"/>
                  </a:lnTo>
                  <a:lnTo>
                    <a:pt x="0" y="19558"/>
                  </a:lnTo>
                  <a:lnTo>
                    <a:pt x="1016" y="19558"/>
                  </a:lnTo>
                  <a:lnTo>
                    <a:pt x="2159" y="21717"/>
                  </a:lnTo>
                  <a:lnTo>
                    <a:pt x="2159" y="22860"/>
                  </a:lnTo>
                  <a:lnTo>
                    <a:pt x="4191" y="24003"/>
                  </a:lnTo>
                  <a:lnTo>
                    <a:pt x="4191" y="25019"/>
                  </a:lnTo>
                  <a:lnTo>
                    <a:pt x="5334" y="25019"/>
                  </a:lnTo>
                  <a:lnTo>
                    <a:pt x="7366" y="27178"/>
                  </a:lnTo>
                  <a:lnTo>
                    <a:pt x="10541" y="28321"/>
                  </a:lnTo>
                  <a:lnTo>
                    <a:pt x="11684" y="28321"/>
                  </a:lnTo>
                  <a:lnTo>
                    <a:pt x="15875" y="29337"/>
                  </a:lnTo>
                  <a:lnTo>
                    <a:pt x="20193" y="30480"/>
                  </a:lnTo>
                  <a:lnTo>
                    <a:pt x="29718" y="30480"/>
                  </a:lnTo>
                  <a:lnTo>
                    <a:pt x="33909" y="29337"/>
                  </a:lnTo>
                  <a:lnTo>
                    <a:pt x="37084" y="28321"/>
                  </a:lnTo>
                  <a:lnTo>
                    <a:pt x="38227" y="28321"/>
                  </a:lnTo>
                  <a:lnTo>
                    <a:pt x="41402" y="27178"/>
                  </a:lnTo>
                  <a:lnTo>
                    <a:pt x="44577" y="25019"/>
                  </a:lnTo>
                  <a:lnTo>
                    <a:pt x="44577" y="24003"/>
                  </a:lnTo>
                  <a:lnTo>
                    <a:pt x="46609" y="22860"/>
                  </a:lnTo>
                  <a:lnTo>
                    <a:pt x="46609" y="21717"/>
                  </a:lnTo>
                  <a:lnTo>
                    <a:pt x="48768" y="19558"/>
                  </a:lnTo>
                  <a:lnTo>
                    <a:pt x="48768" y="17399"/>
                  </a:lnTo>
                  <a:lnTo>
                    <a:pt x="48768" y="13081"/>
                  </a:lnTo>
                  <a:lnTo>
                    <a:pt x="48768" y="11938"/>
                  </a:lnTo>
                  <a:lnTo>
                    <a:pt x="48768" y="109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290828" y="8851391"/>
              <a:ext cx="44450" cy="22860"/>
            </a:xfrm>
            <a:custGeom>
              <a:avLst/>
              <a:gdLst/>
              <a:ahLst/>
              <a:cxnLst/>
              <a:rect l="l" t="t" r="r" b="b"/>
              <a:pathLst>
                <a:path w="44450" h="22859">
                  <a:moveTo>
                    <a:pt x="34543" y="0"/>
                  </a:moveTo>
                  <a:lnTo>
                    <a:pt x="9652" y="0"/>
                  </a:lnTo>
                  <a:lnTo>
                    <a:pt x="0" y="5207"/>
                  </a:lnTo>
                  <a:lnTo>
                    <a:pt x="0" y="11430"/>
                  </a:lnTo>
                  <a:lnTo>
                    <a:pt x="0" y="17653"/>
                  </a:lnTo>
                  <a:lnTo>
                    <a:pt x="9652" y="22860"/>
                  </a:lnTo>
                  <a:lnTo>
                    <a:pt x="34543" y="22860"/>
                  </a:lnTo>
                  <a:lnTo>
                    <a:pt x="44196" y="17653"/>
                  </a:lnTo>
                  <a:lnTo>
                    <a:pt x="44196" y="5207"/>
                  </a:lnTo>
                  <a:lnTo>
                    <a:pt x="3454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287780" y="8846819"/>
              <a:ext cx="50800" cy="30480"/>
            </a:xfrm>
            <a:custGeom>
              <a:avLst/>
              <a:gdLst/>
              <a:ahLst/>
              <a:cxnLst/>
              <a:rect l="l" t="t" r="r" b="b"/>
              <a:pathLst>
                <a:path w="50800" h="30479">
                  <a:moveTo>
                    <a:pt x="50292" y="14097"/>
                  </a:moveTo>
                  <a:lnTo>
                    <a:pt x="49276" y="11938"/>
                  </a:lnTo>
                  <a:lnTo>
                    <a:pt x="49276" y="10922"/>
                  </a:lnTo>
                  <a:lnTo>
                    <a:pt x="48133" y="8763"/>
                  </a:lnTo>
                  <a:lnTo>
                    <a:pt x="48133" y="7620"/>
                  </a:lnTo>
                  <a:lnTo>
                    <a:pt x="47117" y="7620"/>
                  </a:lnTo>
                  <a:lnTo>
                    <a:pt x="45974" y="5461"/>
                  </a:lnTo>
                  <a:lnTo>
                    <a:pt x="44958" y="5461"/>
                  </a:lnTo>
                  <a:lnTo>
                    <a:pt x="43815" y="4318"/>
                  </a:lnTo>
                  <a:lnTo>
                    <a:pt x="43815" y="14097"/>
                  </a:lnTo>
                  <a:lnTo>
                    <a:pt x="42799" y="13081"/>
                  </a:lnTo>
                  <a:lnTo>
                    <a:pt x="43561" y="14732"/>
                  </a:lnTo>
                  <a:lnTo>
                    <a:pt x="42799" y="16383"/>
                  </a:lnTo>
                  <a:lnTo>
                    <a:pt x="43815" y="15240"/>
                  </a:lnTo>
                  <a:lnTo>
                    <a:pt x="41783" y="18542"/>
                  </a:lnTo>
                  <a:lnTo>
                    <a:pt x="38481" y="20701"/>
                  </a:lnTo>
                  <a:lnTo>
                    <a:pt x="39624" y="20701"/>
                  </a:lnTo>
                  <a:lnTo>
                    <a:pt x="36322" y="21717"/>
                  </a:lnTo>
                  <a:lnTo>
                    <a:pt x="33147" y="22860"/>
                  </a:lnTo>
                  <a:lnTo>
                    <a:pt x="28829" y="22860"/>
                  </a:lnTo>
                  <a:lnTo>
                    <a:pt x="24638" y="24003"/>
                  </a:lnTo>
                  <a:lnTo>
                    <a:pt x="21463" y="22860"/>
                  </a:lnTo>
                  <a:lnTo>
                    <a:pt x="17145" y="22860"/>
                  </a:lnTo>
                  <a:lnTo>
                    <a:pt x="13970" y="21717"/>
                  </a:lnTo>
                  <a:lnTo>
                    <a:pt x="14986" y="21717"/>
                  </a:lnTo>
                  <a:lnTo>
                    <a:pt x="11811" y="20701"/>
                  </a:lnTo>
                  <a:lnTo>
                    <a:pt x="10655" y="19558"/>
                  </a:lnTo>
                  <a:lnTo>
                    <a:pt x="9652" y="18542"/>
                  </a:lnTo>
                  <a:lnTo>
                    <a:pt x="9652" y="19558"/>
                  </a:lnTo>
                  <a:lnTo>
                    <a:pt x="8636" y="18542"/>
                  </a:lnTo>
                  <a:lnTo>
                    <a:pt x="8445" y="18364"/>
                  </a:lnTo>
                  <a:lnTo>
                    <a:pt x="8509" y="18542"/>
                  </a:lnTo>
                  <a:lnTo>
                    <a:pt x="7493" y="17399"/>
                  </a:lnTo>
                  <a:lnTo>
                    <a:pt x="8445" y="18364"/>
                  </a:lnTo>
                  <a:lnTo>
                    <a:pt x="8153" y="17399"/>
                  </a:lnTo>
                  <a:lnTo>
                    <a:pt x="7835" y="16383"/>
                  </a:lnTo>
                  <a:lnTo>
                    <a:pt x="7493" y="15240"/>
                  </a:lnTo>
                  <a:lnTo>
                    <a:pt x="7493" y="16383"/>
                  </a:lnTo>
                  <a:lnTo>
                    <a:pt x="6731" y="14732"/>
                  </a:lnTo>
                  <a:lnTo>
                    <a:pt x="6477" y="15240"/>
                  </a:lnTo>
                  <a:lnTo>
                    <a:pt x="7023" y="14097"/>
                  </a:lnTo>
                  <a:lnTo>
                    <a:pt x="7493" y="13081"/>
                  </a:lnTo>
                  <a:lnTo>
                    <a:pt x="7493" y="14097"/>
                  </a:lnTo>
                  <a:lnTo>
                    <a:pt x="7962" y="13081"/>
                  </a:lnTo>
                  <a:lnTo>
                    <a:pt x="8509" y="11938"/>
                  </a:lnTo>
                  <a:lnTo>
                    <a:pt x="9652" y="10922"/>
                  </a:lnTo>
                  <a:lnTo>
                    <a:pt x="11811" y="9779"/>
                  </a:lnTo>
                  <a:lnTo>
                    <a:pt x="14986" y="7620"/>
                  </a:lnTo>
                  <a:lnTo>
                    <a:pt x="13970" y="8763"/>
                  </a:lnTo>
                  <a:lnTo>
                    <a:pt x="18161" y="7620"/>
                  </a:lnTo>
                  <a:lnTo>
                    <a:pt x="21463" y="6477"/>
                  </a:lnTo>
                  <a:lnTo>
                    <a:pt x="28829" y="6477"/>
                  </a:lnTo>
                  <a:lnTo>
                    <a:pt x="33147" y="7620"/>
                  </a:lnTo>
                  <a:lnTo>
                    <a:pt x="36322" y="8763"/>
                  </a:lnTo>
                  <a:lnTo>
                    <a:pt x="36322" y="7620"/>
                  </a:lnTo>
                  <a:lnTo>
                    <a:pt x="39624" y="9779"/>
                  </a:lnTo>
                  <a:lnTo>
                    <a:pt x="38481" y="9779"/>
                  </a:lnTo>
                  <a:lnTo>
                    <a:pt x="41783" y="10922"/>
                  </a:lnTo>
                  <a:lnTo>
                    <a:pt x="40640" y="10922"/>
                  </a:lnTo>
                  <a:lnTo>
                    <a:pt x="42799" y="13081"/>
                  </a:lnTo>
                  <a:lnTo>
                    <a:pt x="41783" y="11938"/>
                  </a:lnTo>
                  <a:lnTo>
                    <a:pt x="43815" y="14097"/>
                  </a:lnTo>
                  <a:lnTo>
                    <a:pt x="43815" y="4318"/>
                  </a:lnTo>
                  <a:lnTo>
                    <a:pt x="42799" y="3302"/>
                  </a:lnTo>
                  <a:lnTo>
                    <a:pt x="41783" y="3302"/>
                  </a:lnTo>
                  <a:lnTo>
                    <a:pt x="38481" y="2159"/>
                  </a:lnTo>
                  <a:lnTo>
                    <a:pt x="34290" y="0"/>
                  </a:lnTo>
                  <a:lnTo>
                    <a:pt x="20320" y="0"/>
                  </a:lnTo>
                  <a:lnTo>
                    <a:pt x="16002" y="1143"/>
                  </a:lnTo>
                  <a:lnTo>
                    <a:pt x="11811" y="2159"/>
                  </a:lnTo>
                  <a:lnTo>
                    <a:pt x="1016" y="10922"/>
                  </a:lnTo>
                  <a:lnTo>
                    <a:pt x="1016" y="11938"/>
                  </a:lnTo>
                  <a:lnTo>
                    <a:pt x="0" y="14097"/>
                  </a:lnTo>
                  <a:lnTo>
                    <a:pt x="0" y="15240"/>
                  </a:lnTo>
                  <a:lnTo>
                    <a:pt x="1016" y="18542"/>
                  </a:lnTo>
                  <a:lnTo>
                    <a:pt x="2159" y="21717"/>
                  </a:lnTo>
                  <a:lnTo>
                    <a:pt x="3175" y="21717"/>
                  </a:lnTo>
                  <a:lnTo>
                    <a:pt x="5334" y="24003"/>
                  </a:lnTo>
                  <a:lnTo>
                    <a:pt x="5334" y="25019"/>
                  </a:lnTo>
                  <a:lnTo>
                    <a:pt x="8509" y="26162"/>
                  </a:lnTo>
                  <a:lnTo>
                    <a:pt x="11811" y="28321"/>
                  </a:lnTo>
                  <a:lnTo>
                    <a:pt x="16002" y="29337"/>
                  </a:lnTo>
                  <a:lnTo>
                    <a:pt x="20320" y="30480"/>
                  </a:lnTo>
                  <a:lnTo>
                    <a:pt x="29972" y="30480"/>
                  </a:lnTo>
                  <a:lnTo>
                    <a:pt x="34290" y="29337"/>
                  </a:lnTo>
                  <a:lnTo>
                    <a:pt x="38481" y="28321"/>
                  </a:lnTo>
                  <a:lnTo>
                    <a:pt x="41783" y="26162"/>
                  </a:lnTo>
                  <a:lnTo>
                    <a:pt x="42799" y="26162"/>
                  </a:lnTo>
                  <a:lnTo>
                    <a:pt x="44958" y="25019"/>
                  </a:lnTo>
                  <a:lnTo>
                    <a:pt x="44958" y="24003"/>
                  </a:lnTo>
                  <a:lnTo>
                    <a:pt x="45974" y="24003"/>
                  </a:lnTo>
                  <a:lnTo>
                    <a:pt x="47117" y="21717"/>
                  </a:lnTo>
                  <a:lnTo>
                    <a:pt x="48133" y="21717"/>
                  </a:lnTo>
                  <a:lnTo>
                    <a:pt x="48907" y="19558"/>
                  </a:lnTo>
                  <a:lnTo>
                    <a:pt x="49326" y="18364"/>
                  </a:lnTo>
                  <a:lnTo>
                    <a:pt x="50292" y="15240"/>
                  </a:lnTo>
                  <a:lnTo>
                    <a:pt x="50292" y="140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59180" y="8851391"/>
              <a:ext cx="41275" cy="22860"/>
            </a:xfrm>
            <a:custGeom>
              <a:avLst/>
              <a:gdLst/>
              <a:ahLst/>
              <a:cxnLst/>
              <a:rect l="l" t="t" r="r" b="b"/>
              <a:pathLst>
                <a:path w="41275" h="22859">
                  <a:moveTo>
                    <a:pt x="31902" y="0"/>
                  </a:moveTo>
                  <a:lnTo>
                    <a:pt x="9258" y="0"/>
                  </a:lnTo>
                  <a:lnTo>
                    <a:pt x="0" y="5207"/>
                  </a:lnTo>
                  <a:lnTo>
                    <a:pt x="0" y="11430"/>
                  </a:lnTo>
                  <a:lnTo>
                    <a:pt x="0" y="17653"/>
                  </a:lnTo>
                  <a:lnTo>
                    <a:pt x="9258" y="22860"/>
                  </a:lnTo>
                  <a:lnTo>
                    <a:pt x="31902" y="22860"/>
                  </a:lnTo>
                  <a:lnTo>
                    <a:pt x="41147" y="17653"/>
                  </a:lnTo>
                  <a:lnTo>
                    <a:pt x="41147" y="5207"/>
                  </a:lnTo>
                  <a:lnTo>
                    <a:pt x="31902" y="0"/>
                  </a:lnTo>
                  <a:close/>
                </a:path>
              </a:pathLst>
            </a:custGeom>
            <a:solidFill>
              <a:srgbClr val="003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56132" y="8846819"/>
              <a:ext cx="47625" cy="30480"/>
            </a:xfrm>
            <a:custGeom>
              <a:avLst/>
              <a:gdLst/>
              <a:ahLst/>
              <a:cxnLst/>
              <a:rect l="l" t="t" r="r" b="b"/>
              <a:pathLst>
                <a:path w="47625" h="30479">
                  <a:moveTo>
                    <a:pt x="47244" y="10922"/>
                  </a:moveTo>
                  <a:lnTo>
                    <a:pt x="45199" y="8763"/>
                  </a:lnTo>
                  <a:lnTo>
                    <a:pt x="45199" y="7620"/>
                  </a:lnTo>
                  <a:lnTo>
                    <a:pt x="43141" y="5461"/>
                  </a:lnTo>
                  <a:lnTo>
                    <a:pt x="41084" y="4025"/>
                  </a:lnTo>
                  <a:lnTo>
                    <a:pt x="41084" y="14097"/>
                  </a:lnTo>
                  <a:lnTo>
                    <a:pt x="41084" y="15240"/>
                  </a:lnTo>
                  <a:lnTo>
                    <a:pt x="40081" y="18453"/>
                  </a:lnTo>
                  <a:lnTo>
                    <a:pt x="41084" y="17399"/>
                  </a:lnTo>
                  <a:lnTo>
                    <a:pt x="40055" y="18542"/>
                  </a:lnTo>
                  <a:lnTo>
                    <a:pt x="39027" y="19558"/>
                  </a:lnTo>
                  <a:lnTo>
                    <a:pt x="39027" y="18542"/>
                  </a:lnTo>
                  <a:lnTo>
                    <a:pt x="36969" y="20701"/>
                  </a:lnTo>
                  <a:lnTo>
                    <a:pt x="33896" y="21717"/>
                  </a:lnTo>
                  <a:lnTo>
                    <a:pt x="34925" y="21717"/>
                  </a:lnTo>
                  <a:lnTo>
                    <a:pt x="30810" y="22860"/>
                  </a:lnTo>
                  <a:lnTo>
                    <a:pt x="27724" y="22860"/>
                  </a:lnTo>
                  <a:lnTo>
                    <a:pt x="23622" y="24003"/>
                  </a:lnTo>
                  <a:lnTo>
                    <a:pt x="19519" y="22860"/>
                  </a:lnTo>
                  <a:lnTo>
                    <a:pt x="16433" y="22860"/>
                  </a:lnTo>
                  <a:lnTo>
                    <a:pt x="13347" y="21717"/>
                  </a:lnTo>
                  <a:lnTo>
                    <a:pt x="10274" y="20701"/>
                  </a:lnTo>
                  <a:lnTo>
                    <a:pt x="11303" y="20701"/>
                  </a:lnTo>
                  <a:lnTo>
                    <a:pt x="9664" y="19558"/>
                  </a:lnTo>
                  <a:lnTo>
                    <a:pt x="8369" y="18656"/>
                  </a:lnTo>
                  <a:lnTo>
                    <a:pt x="9245" y="19558"/>
                  </a:lnTo>
                  <a:lnTo>
                    <a:pt x="8229" y="18542"/>
                  </a:lnTo>
                  <a:lnTo>
                    <a:pt x="8369" y="18656"/>
                  </a:lnTo>
                  <a:lnTo>
                    <a:pt x="7188" y="17399"/>
                  </a:lnTo>
                  <a:lnTo>
                    <a:pt x="7188" y="18542"/>
                  </a:lnTo>
                  <a:lnTo>
                    <a:pt x="6159" y="15240"/>
                  </a:lnTo>
                  <a:lnTo>
                    <a:pt x="6159" y="14097"/>
                  </a:lnTo>
                  <a:lnTo>
                    <a:pt x="6159" y="13081"/>
                  </a:lnTo>
                  <a:lnTo>
                    <a:pt x="6261" y="12052"/>
                  </a:lnTo>
                  <a:lnTo>
                    <a:pt x="6159" y="14097"/>
                  </a:lnTo>
                  <a:lnTo>
                    <a:pt x="7188" y="11938"/>
                  </a:lnTo>
                  <a:lnTo>
                    <a:pt x="7188" y="13081"/>
                  </a:lnTo>
                  <a:lnTo>
                    <a:pt x="8267" y="11938"/>
                  </a:lnTo>
                  <a:lnTo>
                    <a:pt x="9245" y="10922"/>
                  </a:lnTo>
                  <a:lnTo>
                    <a:pt x="8229" y="10922"/>
                  </a:lnTo>
                  <a:lnTo>
                    <a:pt x="11303" y="9779"/>
                  </a:lnTo>
                  <a:lnTo>
                    <a:pt x="10274" y="9779"/>
                  </a:lnTo>
                  <a:lnTo>
                    <a:pt x="13347" y="7620"/>
                  </a:lnTo>
                  <a:lnTo>
                    <a:pt x="13347" y="8763"/>
                  </a:lnTo>
                  <a:lnTo>
                    <a:pt x="16433" y="7620"/>
                  </a:lnTo>
                  <a:lnTo>
                    <a:pt x="20535" y="6477"/>
                  </a:lnTo>
                  <a:lnTo>
                    <a:pt x="27724" y="6477"/>
                  </a:lnTo>
                  <a:lnTo>
                    <a:pt x="30810" y="7620"/>
                  </a:lnTo>
                  <a:lnTo>
                    <a:pt x="34925" y="8763"/>
                  </a:lnTo>
                  <a:lnTo>
                    <a:pt x="33896" y="7620"/>
                  </a:lnTo>
                  <a:lnTo>
                    <a:pt x="36969" y="9779"/>
                  </a:lnTo>
                  <a:lnTo>
                    <a:pt x="39027" y="10922"/>
                  </a:lnTo>
                  <a:lnTo>
                    <a:pt x="40055" y="11938"/>
                  </a:lnTo>
                  <a:lnTo>
                    <a:pt x="41084" y="14097"/>
                  </a:lnTo>
                  <a:lnTo>
                    <a:pt x="41084" y="4025"/>
                  </a:lnTo>
                  <a:lnTo>
                    <a:pt x="40055" y="3302"/>
                  </a:lnTo>
                  <a:lnTo>
                    <a:pt x="36969" y="2159"/>
                  </a:lnTo>
                  <a:lnTo>
                    <a:pt x="35953" y="2159"/>
                  </a:lnTo>
                  <a:lnTo>
                    <a:pt x="31838" y="0"/>
                  </a:lnTo>
                  <a:lnTo>
                    <a:pt x="19519" y="0"/>
                  </a:lnTo>
                  <a:lnTo>
                    <a:pt x="14389" y="1143"/>
                  </a:lnTo>
                  <a:lnTo>
                    <a:pt x="11303" y="2159"/>
                  </a:lnTo>
                  <a:lnTo>
                    <a:pt x="8229" y="3302"/>
                  </a:lnTo>
                  <a:lnTo>
                    <a:pt x="7188" y="3302"/>
                  </a:lnTo>
                  <a:lnTo>
                    <a:pt x="5143" y="5461"/>
                  </a:lnTo>
                  <a:lnTo>
                    <a:pt x="6934" y="23799"/>
                  </a:lnTo>
                  <a:lnTo>
                    <a:pt x="6159" y="16383"/>
                  </a:lnTo>
                  <a:lnTo>
                    <a:pt x="5143" y="5461"/>
                  </a:lnTo>
                  <a:lnTo>
                    <a:pt x="4114" y="5461"/>
                  </a:lnTo>
                  <a:lnTo>
                    <a:pt x="2057" y="7620"/>
                  </a:lnTo>
                  <a:lnTo>
                    <a:pt x="2057" y="8763"/>
                  </a:lnTo>
                  <a:lnTo>
                    <a:pt x="1041" y="10922"/>
                  </a:lnTo>
                  <a:lnTo>
                    <a:pt x="0" y="10922"/>
                  </a:lnTo>
                  <a:lnTo>
                    <a:pt x="0" y="18542"/>
                  </a:lnTo>
                  <a:lnTo>
                    <a:pt x="1041" y="18542"/>
                  </a:lnTo>
                  <a:lnTo>
                    <a:pt x="2057" y="21717"/>
                  </a:lnTo>
                  <a:lnTo>
                    <a:pt x="4114" y="24003"/>
                  </a:lnTo>
                  <a:lnTo>
                    <a:pt x="5143" y="25019"/>
                  </a:lnTo>
                  <a:lnTo>
                    <a:pt x="7188" y="26162"/>
                  </a:lnTo>
                  <a:lnTo>
                    <a:pt x="8229" y="26162"/>
                  </a:lnTo>
                  <a:lnTo>
                    <a:pt x="11303" y="28321"/>
                  </a:lnTo>
                  <a:lnTo>
                    <a:pt x="15405" y="29337"/>
                  </a:lnTo>
                  <a:lnTo>
                    <a:pt x="19519" y="30480"/>
                  </a:lnTo>
                  <a:lnTo>
                    <a:pt x="28765" y="30480"/>
                  </a:lnTo>
                  <a:lnTo>
                    <a:pt x="32867" y="29337"/>
                  </a:lnTo>
                  <a:lnTo>
                    <a:pt x="35953" y="28321"/>
                  </a:lnTo>
                  <a:lnTo>
                    <a:pt x="36969" y="28321"/>
                  </a:lnTo>
                  <a:lnTo>
                    <a:pt x="40055" y="26162"/>
                  </a:lnTo>
                  <a:lnTo>
                    <a:pt x="43141" y="25019"/>
                  </a:lnTo>
                  <a:lnTo>
                    <a:pt x="43141" y="24003"/>
                  </a:lnTo>
                  <a:lnTo>
                    <a:pt x="45199" y="21717"/>
                  </a:lnTo>
                  <a:lnTo>
                    <a:pt x="47244" y="18542"/>
                  </a:lnTo>
                  <a:lnTo>
                    <a:pt x="47244" y="109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95172" y="8965691"/>
              <a:ext cx="43180" cy="22860"/>
            </a:xfrm>
            <a:custGeom>
              <a:avLst/>
              <a:gdLst/>
              <a:ahLst/>
              <a:cxnLst/>
              <a:rect l="l" t="t" r="r" b="b"/>
              <a:pathLst>
                <a:path w="43180" h="22859">
                  <a:moveTo>
                    <a:pt x="33083" y="0"/>
                  </a:moveTo>
                  <a:lnTo>
                    <a:pt x="9601" y="0"/>
                  </a:lnTo>
                  <a:lnTo>
                    <a:pt x="0" y="5207"/>
                  </a:lnTo>
                  <a:lnTo>
                    <a:pt x="0" y="11430"/>
                  </a:lnTo>
                  <a:lnTo>
                    <a:pt x="0" y="17653"/>
                  </a:lnTo>
                  <a:lnTo>
                    <a:pt x="9601" y="22860"/>
                  </a:lnTo>
                  <a:lnTo>
                    <a:pt x="33083" y="22860"/>
                  </a:lnTo>
                  <a:lnTo>
                    <a:pt x="42671" y="17653"/>
                  </a:lnTo>
                  <a:lnTo>
                    <a:pt x="42671" y="5207"/>
                  </a:lnTo>
                  <a:lnTo>
                    <a:pt x="33083" y="0"/>
                  </a:lnTo>
                  <a:close/>
                </a:path>
              </a:pathLst>
            </a:custGeom>
            <a:solidFill>
              <a:srgbClr val="003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92124" y="8962643"/>
              <a:ext cx="48895" cy="29209"/>
            </a:xfrm>
            <a:custGeom>
              <a:avLst/>
              <a:gdLst/>
              <a:ahLst/>
              <a:cxnLst/>
              <a:rect l="l" t="t" r="r" b="b"/>
              <a:pathLst>
                <a:path w="48894" h="29209">
                  <a:moveTo>
                    <a:pt x="48768" y="11430"/>
                  </a:moveTo>
                  <a:lnTo>
                    <a:pt x="47726" y="11430"/>
                  </a:lnTo>
                  <a:lnTo>
                    <a:pt x="47726" y="10287"/>
                  </a:lnTo>
                  <a:lnTo>
                    <a:pt x="46697" y="8255"/>
                  </a:lnTo>
                  <a:lnTo>
                    <a:pt x="46697" y="7239"/>
                  </a:lnTo>
                  <a:lnTo>
                    <a:pt x="44615" y="5207"/>
                  </a:lnTo>
                  <a:lnTo>
                    <a:pt x="43586" y="5207"/>
                  </a:lnTo>
                  <a:lnTo>
                    <a:pt x="42875" y="4470"/>
                  </a:lnTo>
                  <a:lnTo>
                    <a:pt x="42875" y="17526"/>
                  </a:lnTo>
                  <a:lnTo>
                    <a:pt x="41503" y="17526"/>
                  </a:lnTo>
                  <a:lnTo>
                    <a:pt x="40563" y="17526"/>
                  </a:lnTo>
                  <a:lnTo>
                    <a:pt x="40513" y="17818"/>
                  </a:lnTo>
                  <a:lnTo>
                    <a:pt x="40474" y="17526"/>
                  </a:lnTo>
                  <a:lnTo>
                    <a:pt x="40208" y="17818"/>
                  </a:lnTo>
                  <a:lnTo>
                    <a:pt x="37363" y="19685"/>
                  </a:lnTo>
                  <a:lnTo>
                    <a:pt x="38392" y="19685"/>
                  </a:lnTo>
                  <a:lnTo>
                    <a:pt x="32156" y="21717"/>
                  </a:lnTo>
                  <a:lnTo>
                    <a:pt x="28016" y="22733"/>
                  </a:lnTo>
                  <a:lnTo>
                    <a:pt x="24904" y="22733"/>
                  </a:lnTo>
                  <a:lnTo>
                    <a:pt x="20751" y="21717"/>
                  </a:lnTo>
                  <a:lnTo>
                    <a:pt x="16598" y="21717"/>
                  </a:lnTo>
                  <a:lnTo>
                    <a:pt x="13487" y="20701"/>
                  </a:lnTo>
                  <a:lnTo>
                    <a:pt x="14528" y="20701"/>
                  </a:lnTo>
                  <a:lnTo>
                    <a:pt x="11404" y="19685"/>
                  </a:lnTo>
                  <a:lnTo>
                    <a:pt x="9334" y="17526"/>
                  </a:lnTo>
                  <a:lnTo>
                    <a:pt x="9334" y="18669"/>
                  </a:lnTo>
                  <a:lnTo>
                    <a:pt x="8293" y="17526"/>
                  </a:lnTo>
                  <a:lnTo>
                    <a:pt x="7264" y="15494"/>
                  </a:lnTo>
                  <a:lnTo>
                    <a:pt x="7264" y="13462"/>
                  </a:lnTo>
                  <a:lnTo>
                    <a:pt x="8280" y="11430"/>
                  </a:lnTo>
                  <a:lnTo>
                    <a:pt x="9334" y="10287"/>
                  </a:lnTo>
                  <a:lnTo>
                    <a:pt x="11404" y="9271"/>
                  </a:lnTo>
                  <a:lnTo>
                    <a:pt x="14528" y="7239"/>
                  </a:lnTo>
                  <a:lnTo>
                    <a:pt x="13487" y="8255"/>
                  </a:lnTo>
                  <a:lnTo>
                    <a:pt x="17640" y="7239"/>
                  </a:lnTo>
                  <a:lnTo>
                    <a:pt x="20751" y="6223"/>
                  </a:lnTo>
                  <a:lnTo>
                    <a:pt x="29044" y="6223"/>
                  </a:lnTo>
                  <a:lnTo>
                    <a:pt x="35280" y="8255"/>
                  </a:lnTo>
                  <a:lnTo>
                    <a:pt x="35280" y="7239"/>
                  </a:lnTo>
                  <a:lnTo>
                    <a:pt x="38392" y="9271"/>
                  </a:lnTo>
                  <a:lnTo>
                    <a:pt x="37363" y="9271"/>
                  </a:lnTo>
                  <a:lnTo>
                    <a:pt x="40474" y="10287"/>
                  </a:lnTo>
                  <a:lnTo>
                    <a:pt x="39420" y="10287"/>
                  </a:lnTo>
                  <a:lnTo>
                    <a:pt x="41503" y="12446"/>
                  </a:lnTo>
                  <a:lnTo>
                    <a:pt x="41503" y="11430"/>
                  </a:lnTo>
                  <a:lnTo>
                    <a:pt x="42532" y="13462"/>
                  </a:lnTo>
                  <a:lnTo>
                    <a:pt x="41503" y="12446"/>
                  </a:lnTo>
                  <a:lnTo>
                    <a:pt x="42278" y="13970"/>
                  </a:lnTo>
                  <a:lnTo>
                    <a:pt x="41503" y="15494"/>
                  </a:lnTo>
                  <a:lnTo>
                    <a:pt x="42532" y="15494"/>
                  </a:lnTo>
                  <a:lnTo>
                    <a:pt x="42011" y="16510"/>
                  </a:lnTo>
                  <a:lnTo>
                    <a:pt x="42760" y="16510"/>
                  </a:lnTo>
                  <a:lnTo>
                    <a:pt x="42875" y="17526"/>
                  </a:lnTo>
                  <a:lnTo>
                    <a:pt x="42875" y="4470"/>
                  </a:lnTo>
                  <a:lnTo>
                    <a:pt x="41503" y="3048"/>
                  </a:lnTo>
                  <a:lnTo>
                    <a:pt x="40474" y="3048"/>
                  </a:lnTo>
                  <a:lnTo>
                    <a:pt x="37363" y="2032"/>
                  </a:lnTo>
                  <a:lnTo>
                    <a:pt x="29044" y="0"/>
                  </a:lnTo>
                  <a:lnTo>
                    <a:pt x="19723" y="0"/>
                  </a:lnTo>
                  <a:lnTo>
                    <a:pt x="15570" y="1016"/>
                  </a:lnTo>
                  <a:lnTo>
                    <a:pt x="12458" y="2032"/>
                  </a:lnTo>
                  <a:lnTo>
                    <a:pt x="11404" y="2032"/>
                  </a:lnTo>
                  <a:lnTo>
                    <a:pt x="8293" y="3048"/>
                  </a:lnTo>
                  <a:lnTo>
                    <a:pt x="5194" y="5207"/>
                  </a:lnTo>
                  <a:lnTo>
                    <a:pt x="3111" y="7239"/>
                  </a:lnTo>
                  <a:lnTo>
                    <a:pt x="3111" y="8255"/>
                  </a:lnTo>
                  <a:lnTo>
                    <a:pt x="2082" y="8255"/>
                  </a:lnTo>
                  <a:lnTo>
                    <a:pt x="1028" y="10287"/>
                  </a:lnTo>
                  <a:lnTo>
                    <a:pt x="1028" y="11430"/>
                  </a:lnTo>
                  <a:lnTo>
                    <a:pt x="0" y="13462"/>
                  </a:lnTo>
                  <a:lnTo>
                    <a:pt x="0" y="14478"/>
                  </a:lnTo>
                  <a:lnTo>
                    <a:pt x="1028" y="17526"/>
                  </a:lnTo>
                  <a:lnTo>
                    <a:pt x="1028" y="18669"/>
                  </a:lnTo>
                  <a:lnTo>
                    <a:pt x="2082" y="20701"/>
                  </a:lnTo>
                  <a:lnTo>
                    <a:pt x="3111" y="20701"/>
                  </a:lnTo>
                  <a:lnTo>
                    <a:pt x="5194" y="22733"/>
                  </a:lnTo>
                  <a:lnTo>
                    <a:pt x="5194" y="23749"/>
                  </a:lnTo>
                  <a:lnTo>
                    <a:pt x="8293" y="24765"/>
                  </a:lnTo>
                  <a:lnTo>
                    <a:pt x="11404" y="26924"/>
                  </a:lnTo>
                  <a:lnTo>
                    <a:pt x="12458" y="26924"/>
                  </a:lnTo>
                  <a:lnTo>
                    <a:pt x="15570" y="27940"/>
                  </a:lnTo>
                  <a:lnTo>
                    <a:pt x="19723" y="28956"/>
                  </a:lnTo>
                  <a:lnTo>
                    <a:pt x="29044" y="28956"/>
                  </a:lnTo>
                  <a:lnTo>
                    <a:pt x="37363" y="26924"/>
                  </a:lnTo>
                  <a:lnTo>
                    <a:pt x="40474" y="24765"/>
                  </a:lnTo>
                  <a:lnTo>
                    <a:pt x="41503" y="24765"/>
                  </a:lnTo>
                  <a:lnTo>
                    <a:pt x="43586" y="23749"/>
                  </a:lnTo>
                  <a:lnTo>
                    <a:pt x="43586" y="22733"/>
                  </a:lnTo>
                  <a:lnTo>
                    <a:pt x="44615" y="22733"/>
                  </a:lnTo>
                  <a:lnTo>
                    <a:pt x="46697" y="20701"/>
                  </a:lnTo>
                  <a:lnTo>
                    <a:pt x="47726" y="18669"/>
                  </a:lnTo>
                  <a:lnTo>
                    <a:pt x="47726" y="17526"/>
                  </a:lnTo>
                  <a:lnTo>
                    <a:pt x="48768" y="17526"/>
                  </a:lnTo>
                  <a:lnTo>
                    <a:pt x="48768" y="114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19144" y="8808719"/>
              <a:ext cx="2534411" cy="156971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6669" y="5348477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946200" y="703580"/>
            <a:ext cx="240982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1. Sequência</a:t>
            </a:r>
            <a:r>
              <a:rPr sz="1700" b="1" spc="6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dos</a:t>
            </a:r>
            <a:r>
              <a:rPr sz="1700" b="1" spc="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Saltos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46200" y="6027546"/>
            <a:ext cx="457390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2.</a:t>
            </a:r>
            <a:r>
              <a:rPr sz="1700" b="1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900" b="1" spc="-20" dirty="0">
                <a:solidFill>
                  <a:srgbClr val="1E477B"/>
                </a:solidFill>
                <a:latin typeface="Calibri"/>
                <a:cs typeface="Calibri"/>
              </a:rPr>
              <a:t>Triplo</a:t>
            </a:r>
            <a:r>
              <a:rPr sz="1900" b="1" spc="3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1E477B"/>
                </a:solidFill>
                <a:latin typeface="Calibri"/>
                <a:cs typeface="Calibri"/>
              </a:rPr>
              <a:t>Salto</a:t>
            </a:r>
            <a:r>
              <a:rPr sz="1900" b="1" spc="1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1E477B"/>
                </a:solidFill>
                <a:latin typeface="Calibri"/>
                <a:cs typeface="Calibri"/>
              </a:rPr>
              <a:t>com</a:t>
            </a:r>
            <a:r>
              <a:rPr sz="1900" b="1" spc="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1E477B"/>
                </a:solidFill>
                <a:latin typeface="Calibri"/>
                <a:cs typeface="Calibri"/>
              </a:rPr>
              <a:t>2</a:t>
            </a:r>
            <a:r>
              <a:rPr sz="1900" b="1" spc="-1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1E477B"/>
                </a:solidFill>
                <a:latin typeface="Calibri"/>
                <a:cs typeface="Calibri"/>
              </a:rPr>
              <a:t>a</a:t>
            </a:r>
            <a:r>
              <a:rPr sz="1900" b="1" spc="-1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1E477B"/>
                </a:solidFill>
                <a:latin typeface="Calibri"/>
                <a:cs typeface="Calibri"/>
              </a:rPr>
              <a:t>6</a:t>
            </a:r>
            <a:r>
              <a:rPr sz="1900" b="1" spc="-2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1E477B"/>
                </a:solidFill>
                <a:latin typeface="Calibri"/>
                <a:cs typeface="Calibri"/>
              </a:rPr>
              <a:t>passadas</a:t>
            </a:r>
            <a:r>
              <a:rPr sz="1900" b="1" spc="7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1E477B"/>
                </a:solidFill>
                <a:latin typeface="Calibri"/>
                <a:cs typeface="Calibri"/>
              </a:rPr>
              <a:t>de</a:t>
            </a:r>
            <a:r>
              <a:rPr sz="1900" b="1" spc="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1E477B"/>
                </a:solidFill>
                <a:latin typeface="Calibri"/>
                <a:cs typeface="Calibri"/>
              </a:rPr>
              <a:t>balanço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4232" y="1138427"/>
            <a:ext cx="1863852" cy="159867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03776" y="1481327"/>
            <a:ext cx="1911096" cy="3048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197096" y="1734311"/>
            <a:ext cx="49530" cy="30480"/>
            <a:chOff x="4197096" y="1734311"/>
            <a:chExt cx="49530" cy="30480"/>
          </a:xfrm>
        </p:grpSpPr>
        <p:sp>
          <p:nvSpPr>
            <p:cNvPr id="5" name="object 5"/>
            <p:cNvSpPr/>
            <p:nvPr/>
          </p:nvSpPr>
          <p:spPr>
            <a:xfrm>
              <a:off x="4200144" y="1737359"/>
              <a:ext cx="43180" cy="22860"/>
            </a:xfrm>
            <a:custGeom>
              <a:avLst/>
              <a:gdLst/>
              <a:ahLst/>
              <a:cxnLst/>
              <a:rect l="l" t="t" r="r" b="b"/>
              <a:pathLst>
                <a:path w="43179" h="22860">
                  <a:moveTo>
                    <a:pt x="33019" y="0"/>
                  </a:moveTo>
                  <a:lnTo>
                    <a:pt x="9525" y="0"/>
                  </a:lnTo>
                  <a:lnTo>
                    <a:pt x="0" y="5206"/>
                  </a:lnTo>
                  <a:lnTo>
                    <a:pt x="0" y="11429"/>
                  </a:lnTo>
                  <a:lnTo>
                    <a:pt x="0" y="17652"/>
                  </a:lnTo>
                  <a:lnTo>
                    <a:pt x="9525" y="22859"/>
                  </a:lnTo>
                  <a:lnTo>
                    <a:pt x="33019" y="22859"/>
                  </a:lnTo>
                  <a:lnTo>
                    <a:pt x="42671" y="17652"/>
                  </a:lnTo>
                  <a:lnTo>
                    <a:pt x="42671" y="5206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97096" y="1734311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80">
                  <a:moveTo>
                    <a:pt x="49530" y="14732"/>
                  </a:moveTo>
                  <a:lnTo>
                    <a:pt x="49161" y="13716"/>
                  </a:lnTo>
                  <a:lnTo>
                    <a:pt x="48323" y="11430"/>
                  </a:lnTo>
                  <a:lnTo>
                    <a:pt x="47904" y="10541"/>
                  </a:lnTo>
                  <a:lnTo>
                    <a:pt x="47371" y="9398"/>
                  </a:lnTo>
                  <a:lnTo>
                    <a:pt x="47371" y="8382"/>
                  </a:lnTo>
                  <a:lnTo>
                    <a:pt x="46355" y="8382"/>
                  </a:lnTo>
                  <a:lnTo>
                    <a:pt x="44196" y="6350"/>
                  </a:lnTo>
                  <a:lnTo>
                    <a:pt x="42037" y="4889"/>
                  </a:lnTo>
                  <a:lnTo>
                    <a:pt x="42037" y="12573"/>
                  </a:lnTo>
                  <a:lnTo>
                    <a:pt x="41021" y="12573"/>
                  </a:lnTo>
                  <a:lnTo>
                    <a:pt x="42037" y="14732"/>
                  </a:lnTo>
                  <a:lnTo>
                    <a:pt x="42037" y="15748"/>
                  </a:lnTo>
                  <a:lnTo>
                    <a:pt x="41071" y="17780"/>
                  </a:lnTo>
                  <a:lnTo>
                    <a:pt x="40005" y="18923"/>
                  </a:lnTo>
                  <a:lnTo>
                    <a:pt x="37846" y="20955"/>
                  </a:lnTo>
                  <a:lnTo>
                    <a:pt x="37846" y="19939"/>
                  </a:lnTo>
                  <a:lnTo>
                    <a:pt x="34671" y="22098"/>
                  </a:lnTo>
                  <a:lnTo>
                    <a:pt x="35814" y="22098"/>
                  </a:lnTo>
                  <a:lnTo>
                    <a:pt x="31623" y="23114"/>
                  </a:lnTo>
                  <a:lnTo>
                    <a:pt x="19939" y="23114"/>
                  </a:lnTo>
                  <a:lnTo>
                    <a:pt x="16764" y="22098"/>
                  </a:lnTo>
                  <a:lnTo>
                    <a:pt x="13716" y="22098"/>
                  </a:lnTo>
                  <a:lnTo>
                    <a:pt x="12026" y="20955"/>
                  </a:lnTo>
                  <a:lnTo>
                    <a:pt x="10541" y="19939"/>
                  </a:lnTo>
                  <a:lnTo>
                    <a:pt x="11557" y="20955"/>
                  </a:lnTo>
                  <a:lnTo>
                    <a:pt x="8382" y="18923"/>
                  </a:lnTo>
                  <a:lnTo>
                    <a:pt x="9398" y="18923"/>
                  </a:lnTo>
                  <a:lnTo>
                    <a:pt x="8432" y="17907"/>
                  </a:lnTo>
                  <a:lnTo>
                    <a:pt x="7366" y="16764"/>
                  </a:lnTo>
                  <a:lnTo>
                    <a:pt x="7366" y="17907"/>
                  </a:lnTo>
                  <a:lnTo>
                    <a:pt x="6350" y="15748"/>
                  </a:lnTo>
                  <a:lnTo>
                    <a:pt x="7366" y="16764"/>
                  </a:lnTo>
                  <a:lnTo>
                    <a:pt x="6604" y="15240"/>
                  </a:lnTo>
                  <a:lnTo>
                    <a:pt x="7366" y="13716"/>
                  </a:lnTo>
                  <a:lnTo>
                    <a:pt x="6350" y="14732"/>
                  </a:lnTo>
                  <a:lnTo>
                    <a:pt x="7366" y="12573"/>
                  </a:lnTo>
                  <a:lnTo>
                    <a:pt x="8382" y="11557"/>
                  </a:lnTo>
                  <a:lnTo>
                    <a:pt x="8509" y="11430"/>
                  </a:lnTo>
                  <a:lnTo>
                    <a:pt x="11557" y="9398"/>
                  </a:lnTo>
                  <a:lnTo>
                    <a:pt x="10541" y="9398"/>
                  </a:lnTo>
                  <a:lnTo>
                    <a:pt x="13716" y="8382"/>
                  </a:lnTo>
                  <a:lnTo>
                    <a:pt x="16764" y="7366"/>
                  </a:lnTo>
                  <a:lnTo>
                    <a:pt x="21082" y="7366"/>
                  </a:lnTo>
                  <a:lnTo>
                    <a:pt x="24257" y="6350"/>
                  </a:lnTo>
                  <a:lnTo>
                    <a:pt x="28448" y="7366"/>
                  </a:lnTo>
                  <a:lnTo>
                    <a:pt x="32639" y="7366"/>
                  </a:lnTo>
                  <a:lnTo>
                    <a:pt x="35814" y="8382"/>
                  </a:lnTo>
                  <a:lnTo>
                    <a:pt x="34671" y="8382"/>
                  </a:lnTo>
                  <a:lnTo>
                    <a:pt x="37846" y="9398"/>
                  </a:lnTo>
                  <a:lnTo>
                    <a:pt x="40005" y="11557"/>
                  </a:lnTo>
                  <a:lnTo>
                    <a:pt x="40005" y="10541"/>
                  </a:lnTo>
                  <a:lnTo>
                    <a:pt x="42037" y="12573"/>
                  </a:lnTo>
                  <a:lnTo>
                    <a:pt x="42037" y="4889"/>
                  </a:lnTo>
                  <a:lnTo>
                    <a:pt x="41021" y="4191"/>
                  </a:lnTo>
                  <a:lnTo>
                    <a:pt x="37846" y="2159"/>
                  </a:lnTo>
                  <a:lnTo>
                    <a:pt x="36830" y="2159"/>
                  </a:lnTo>
                  <a:lnTo>
                    <a:pt x="33655" y="1016"/>
                  </a:lnTo>
                  <a:lnTo>
                    <a:pt x="29464" y="0"/>
                  </a:lnTo>
                  <a:lnTo>
                    <a:pt x="19939" y="0"/>
                  </a:lnTo>
                  <a:lnTo>
                    <a:pt x="15748" y="1016"/>
                  </a:lnTo>
                  <a:lnTo>
                    <a:pt x="11557" y="2159"/>
                  </a:lnTo>
                  <a:lnTo>
                    <a:pt x="8382" y="4191"/>
                  </a:lnTo>
                  <a:lnTo>
                    <a:pt x="7366" y="4191"/>
                  </a:lnTo>
                  <a:lnTo>
                    <a:pt x="5207" y="6350"/>
                  </a:lnTo>
                  <a:lnTo>
                    <a:pt x="4191" y="6350"/>
                  </a:lnTo>
                  <a:lnTo>
                    <a:pt x="2032" y="8382"/>
                  </a:lnTo>
                  <a:lnTo>
                    <a:pt x="2032" y="9398"/>
                  </a:lnTo>
                  <a:lnTo>
                    <a:pt x="1016" y="11557"/>
                  </a:lnTo>
                  <a:lnTo>
                    <a:pt x="0" y="11557"/>
                  </a:lnTo>
                  <a:lnTo>
                    <a:pt x="0" y="17907"/>
                  </a:lnTo>
                  <a:lnTo>
                    <a:pt x="1016" y="18923"/>
                  </a:lnTo>
                  <a:lnTo>
                    <a:pt x="2032" y="20955"/>
                  </a:lnTo>
                  <a:lnTo>
                    <a:pt x="2032" y="22098"/>
                  </a:lnTo>
                  <a:lnTo>
                    <a:pt x="4191" y="24130"/>
                  </a:lnTo>
                  <a:lnTo>
                    <a:pt x="5207" y="24130"/>
                  </a:lnTo>
                  <a:lnTo>
                    <a:pt x="7366" y="26289"/>
                  </a:lnTo>
                  <a:lnTo>
                    <a:pt x="8382" y="26289"/>
                  </a:lnTo>
                  <a:lnTo>
                    <a:pt x="11557" y="27305"/>
                  </a:lnTo>
                  <a:lnTo>
                    <a:pt x="11557" y="28321"/>
                  </a:lnTo>
                  <a:lnTo>
                    <a:pt x="15748" y="29464"/>
                  </a:lnTo>
                  <a:lnTo>
                    <a:pt x="19939" y="29464"/>
                  </a:lnTo>
                  <a:lnTo>
                    <a:pt x="24257" y="30480"/>
                  </a:lnTo>
                  <a:lnTo>
                    <a:pt x="29464" y="29464"/>
                  </a:lnTo>
                  <a:lnTo>
                    <a:pt x="33655" y="29464"/>
                  </a:lnTo>
                  <a:lnTo>
                    <a:pt x="36830" y="28321"/>
                  </a:lnTo>
                  <a:lnTo>
                    <a:pt x="37846" y="27305"/>
                  </a:lnTo>
                  <a:lnTo>
                    <a:pt x="41021" y="26289"/>
                  </a:lnTo>
                  <a:lnTo>
                    <a:pt x="44196" y="24130"/>
                  </a:lnTo>
                  <a:lnTo>
                    <a:pt x="46355" y="22098"/>
                  </a:lnTo>
                  <a:lnTo>
                    <a:pt x="47371" y="20955"/>
                  </a:lnTo>
                  <a:lnTo>
                    <a:pt x="48387" y="18923"/>
                  </a:lnTo>
                  <a:lnTo>
                    <a:pt x="48387" y="17907"/>
                  </a:lnTo>
                  <a:lnTo>
                    <a:pt x="49530" y="15748"/>
                  </a:lnTo>
                  <a:lnTo>
                    <a:pt x="49530" y="147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985259" y="1734311"/>
            <a:ext cx="48895" cy="30480"/>
            <a:chOff x="3985259" y="1734311"/>
            <a:chExt cx="48895" cy="30480"/>
          </a:xfrm>
        </p:grpSpPr>
        <p:sp>
          <p:nvSpPr>
            <p:cNvPr id="8" name="object 8"/>
            <p:cNvSpPr/>
            <p:nvPr/>
          </p:nvSpPr>
          <p:spPr>
            <a:xfrm>
              <a:off x="3988307" y="1737359"/>
              <a:ext cx="43180" cy="22860"/>
            </a:xfrm>
            <a:custGeom>
              <a:avLst/>
              <a:gdLst/>
              <a:ahLst/>
              <a:cxnLst/>
              <a:rect l="l" t="t" r="r" b="b"/>
              <a:pathLst>
                <a:path w="43179" h="22860">
                  <a:moveTo>
                    <a:pt x="33019" y="0"/>
                  </a:moveTo>
                  <a:lnTo>
                    <a:pt x="9525" y="0"/>
                  </a:lnTo>
                  <a:lnTo>
                    <a:pt x="0" y="5206"/>
                  </a:lnTo>
                  <a:lnTo>
                    <a:pt x="0" y="11429"/>
                  </a:lnTo>
                  <a:lnTo>
                    <a:pt x="0" y="17652"/>
                  </a:lnTo>
                  <a:lnTo>
                    <a:pt x="9525" y="22859"/>
                  </a:lnTo>
                  <a:lnTo>
                    <a:pt x="33019" y="22859"/>
                  </a:lnTo>
                  <a:lnTo>
                    <a:pt x="42671" y="17652"/>
                  </a:lnTo>
                  <a:lnTo>
                    <a:pt x="42671" y="5206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85260" y="1734311"/>
              <a:ext cx="48895" cy="30480"/>
            </a:xfrm>
            <a:custGeom>
              <a:avLst/>
              <a:gdLst/>
              <a:ahLst/>
              <a:cxnLst/>
              <a:rect l="l" t="t" r="r" b="b"/>
              <a:pathLst>
                <a:path w="48895" h="30480">
                  <a:moveTo>
                    <a:pt x="48768" y="11557"/>
                  </a:moveTo>
                  <a:lnTo>
                    <a:pt x="47752" y="11557"/>
                  </a:lnTo>
                  <a:lnTo>
                    <a:pt x="47269" y="10541"/>
                  </a:lnTo>
                  <a:lnTo>
                    <a:pt x="46736" y="9398"/>
                  </a:lnTo>
                  <a:lnTo>
                    <a:pt x="46736" y="8382"/>
                  </a:lnTo>
                  <a:lnTo>
                    <a:pt x="44577" y="6350"/>
                  </a:lnTo>
                  <a:lnTo>
                    <a:pt x="43561" y="6350"/>
                  </a:lnTo>
                  <a:lnTo>
                    <a:pt x="42545" y="5270"/>
                  </a:lnTo>
                  <a:lnTo>
                    <a:pt x="42545" y="14732"/>
                  </a:lnTo>
                  <a:lnTo>
                    <a:pt x="41529" y="13716"/>
                  </a:lnTo>
                  <a:lnTo>
                    <a:pt x="42291" y="15240"/>
                  </a:lnTo>
                  <a:lnTo>
                    <a:pt x="41529" y="16764"/>
                  </a:lnTo>
                  <a:lnTo>
                    <a:pt x="42545" y="15748"/>
                  </a:lnTo>
                  <a:lnTo>
                    <a:pt x="41529" y="17907"/>
                  </a:lnTo>
                  <a:lnTo>
                    <a:pt x="41529" y="16764"/>
                  </a:lnTo>
                  <a:lnTo>
                    <a:pt x="39497" y="18923"/>
                  </a:lnTo>
                  <a:lnTo>
                    <a:pt x="40513" y="18923"/>
                  </a:lnTo>
                  <a:lnTo>
                    <a:pt x="37338" y="20955"/>
                  </a:lnTo>
                  <a:lnTo>
                    <a:pt x="38354" y="19939"/>
                  </a:lnTo>
                  <a:lnTo>
                    <a:pt x="35306" y="22098"/>
                  </a:lnTo>
                  <a:lnTo>
                    <a:pt x="32131" y="23114"/>
                  </a:lnTo>
                  <a:lnTo>
                    <a:pt x="20701" y="23114"/>
                  </a:lnTo>
                  <a:lnTo>
                    <a:pt x="16637" y="22098"/>
                  </a:lnTo>
                  <a:lnTo>
                    <a:pt x="14478" y="22098"/>
                  </a:lnTo>
                  <a:lnTo>
                    <a:pt x="12852" y="20955"/>
                  </a:lnTo>
                  <a:lnTo>
                    <a:pt x="11430" y="19939"/>
                  </a:lnTo>
                  <a:lnTo>
                    <a:pt x="11430" y="20955"/>
                  </a:lnTo>
                  <a:lnTo>
                    <a:pt x="9398" y="18923"/>
                  </a:lnTo>
                  <a:lnTo>
                    <a:pt x="8140" y="17678"/>
                  </a:lnTo>
                  <a:lnTo>
                    <a:pt x="7239" y="15748"/>
                  </a:lnTo>
                  <a:lnTo>
                    <a:pt x="7239" y="14732"/>
                  </a:lnTo>
                  <a:lnTo>
                    <a:pt x="7708" y="13716"/>
                  </a:lnTo>
                  <a:lnTo>
                    <a:pt x="8255" y="12573"/>
                  </a:lnTo>
                  <a:lnTo>
                    <a:pt x="7239" y="12573"/>
                  </a:lnTo>
                  <a:lnTo>
                    <a:pt x="9398" y="10541"/>
                  </a:lnTo>
                  <a:lnTo>
                    <a:pt x="9398" y="11557"/>
                  </a:lnTo>
                  <a:lnTo>
                    <a:pt x="10350" y="10541"/>
                  </a:lnTo>
                  <a:lnTo>
                    <a:pt x="11430" y="9398"/>
                  </a:lnTo>
                  <a:lnTo>
                    <a:pt x="14478" y="8382"/>
                  </a:lnTo>
                  <a:lnTo>
                    <a:pt x="13462" y="8382"/>
                  </a:lnTo>
                  <a:lnTo>
                    <a:pt x="17653" y="7366"/>
                  </a:lnTo>
                  <a:lnTo>
                    <a:pt x="20701" y="7366"/>
                  </a:lnTo>
                  <a:lnTo>
                    <a:pt x="24892" y="6350"/>
                  </a:lnTo>
                  <a:lnTo>
                    <a:pt x="29083" y="7366"/>
                  </a:lnTo>
                  <a:lnTo>
                    <a:pt x="32131" y="7366"/>
                  </a:lnTo>
                  <a:lnTo>
                    <a:pt x="35306" y="8382"/>
                  </a:lnTo>
                  <a:lnTo>
                    <a:pt x="38354" y="9398"/>
                  </a:lnTo>
                  <a:lnTo>
                    <a:pt x="37338" y="9398"/>
                  </a:lnTo>
                  <a:lnTo>
                    <a:pt x="40513" y="11557"/>
                  </a:lnTo>
                  <a:lnTo>
                    <a:pt x="41529" y="12573"/>
                  </a:lnTo>
                  <a:lnTo>
                    <a:pt x="42545" y="14732"/>
                  </a:lnTo>
                  <a:lnTo>
                    <a:pt x="42545" y="5270"/>
                  </a:lnTo>
                  <a:lnTo>
                    <a:pt x="41529" y="4191"/>
                  </a:lnTo>
                  <a:lnTo>
                    <a:pt x="40513" y="4191"/>
                  </a:lnTo>
                  <a:lnTo>
                    <a:pt x="37338" y="2159"/>
                  </a:lnTo>
                  <a:lnTo>
                    <a:pt x="33274" y="1016"/>
                  </a:lnTo>
                  <a:lnTo>
                    <a:pt x="29083" y="0"/>
                  </a:lnTo>
                  <a:lnTo>
                    <a:pt x="19685" y="0"/>
                  </a:lnTo>
                  <a:lnTo>
                    <a:pt x="15494" y="1016"/>
                  </a:lnTo>
                  <a:lnTo>
                    <a:pt x="12446" y="2159"/>
                  </a:lnTo>
                  <a:lnTo>
                    <a:pt x="11430" y="2159"/>
                  </a:lnTo>
                  <a:lnTo>
                    <a:pt x="8255" y="4191"/>
                  </a:lnTo>
                  <a:lnTo>
                    <a:pt x="5207" y="6350"/>
                  </a:lnTo>
                  <a:lnTo>
                    <a:pt x="3175" y="8382"/>
                  </a:lnTo>
                  <a:lnTo>
                    <a:pt x="2032" y="9398"/>
                  </a:lnTo>
                  <a:lnTo>
                    <a:pt x="1016" y="11557"/>
                  </a:lnTo>
                  <a:lnTo>
                    <a:pt x="1016" y="14732"/>
                  </a:lnTo>
                  <a:lnTo>
                    <a:pt x="0" y="14732"/>
                  </a:lnTo>
                  <a:lnTo>
                    <a:pt x="0" y="15748"/>
                  </a:lnTo>
                  <a:lnTo>
                    <a:pt x="1016" y="15748"/>
                  </a:lnTo>
                  <a:lnTo>
                    <a:pt x="1016" y="18923"/>
                  </a:lnTo>
                  <a:lnTo>
                    <a:pt x="2032" y="20955"/>
                  </a:lnTo>
                  <a:lnTo>
                    <a:pt x="3175" y="20955"/>
                  </a:lnTo>
                  <a:lnTo>
                    <a:pt x="3175" y="22098"/>
                  </a:lnTo>
                  <a:lnTo>
                    <a:pt x="5207" y="24130"/>
                  </a:lnTo>
                  <a:lnTo>
                    <a:pt x="8255" y="26289"/>
                  </a:lnTo>
                  <a:lnTo>
                    <a:pt x="11430" y="27305"/>
                  </a:lnTo>
                  <a:lnTo>
                    <a:pt x="12446" y="28321"/>
                  </a:lnTo>
                  <a:lnTo>
                    <a:pt x="15494" y="29464"/>
                  </a:lnTo>
                  <a:lnTo>
                    <a:pt x="20701" y="29464"/>
                  </a:lnTo>
                  <a:lnTo>
                    <a:pt x="24892" y="30480"/>
                  </a:lnTo>
                  <a:lnTo>
                    <a:pt x="29083" y="29464"/>
                  </a:lnTo>
                  <a:lnTo>
                    <a:pt x="34290" y="29464"/>
                  </a:lnTo>
                  <a:lnTo>
                    <a:pt x="37338" y="28321"/>
                  </a:lnTo>
                  <a:lnTo>
                    <a:pt x="37338" y="27305"/>
                  </a:lnTo>
                  <a:lnTo>
                    <a:pt x="40513" y="26289"/>
                  </a:lnTo>
                  <a:lnTo>
                    <a:pt x="41529" y="26289"/>
                  </a:lnTo>
                  <a:lnTo>
                    <a:pt x="43561" y="24130"/>
                  </a:lnTo>
                  <a:lnTo>
                    <a:pt x="44577" y="24130"/>
                  </a:lnTo>
                  <a:lnTo>
                    <a:pt x="45643" y="23114"/>
                  </a:lnTo>
                  <a:lnTo>
                    <a:pt x="46736" y="22098"/>
                  </a:lnTo>
                  <a:lnTo>
                    <a:pt x="46736" y="20955"/>
                  </a:lnTo>
                  <a:lnTo>
                    <a:pt x="47752" y="18923"/>
                  </a:lnTo>
                  <a:lnTo>
                    <a:pt x="48768" y="18923"/>
                  </a:lnTo>
                  <a:lnTo>
                    <a:pt x="48768" y="17907"/>
                  </a:lnTo>
                  <a:lnTo>
                    <a:pt x="48768" y="14732"/>
                  </a:lnTo>
                  <a:lnTo>
                    <a:pt x="48768" y="115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070603" y="1619884"/>
            <a:ext cx="48895" cy="29209"/>
            <a:chOff x="4070603" y="1619884"/>
            <a:chExt cx="48895" cy="29209"/>
          </a:xfrm>
        </p:grpSpPr>
        <p:sp>
          <p:nvSpPr>
            <p:cNvPr id="11" name="object 11"/>
            <p:cNvSpPr/>
            <p:nvPr/>
          </p:nvSpPr>
          <p:spPr>
            <a:xfrm>
              <a:off x="4073651" y="1623059"/>
              <a:ext cx="43180" cy="22860"/>
            </a:xfrm>
            <a:custGeom>
              <a:avLst/>
              <a:gdLst/>
              <a:ahLst/>
              <a:cxnLst/>
              <a:rect l="l" t="t" r="r" b="b"/>
              <a:pathLst>
                <a:path w="43179" h="22860">
                  <a:moveTo>
                    <a:pt x="33274" y="0"/>
                  </a:moveTo>
                  <a:lnTo>
                    <a:pt x="9398" y="0"/>
                  </a:lnTo>
                  <a:lnTo>
                    <a:pt x="0" y="5206"/>
                  </a:lnTo>
                  <a:lnTo>
                    <a:pt x="0" y="11429"/>
                  </a:lnTo>
                  <a:lnTo>
                    <a:pt x="0" y="17652"/>
                  </a:lnTo>
                  <a:lnTo>
                    <a:pt x="9398" y="22859"/>
                  </a:lnTo>
                  <a:lnTo>
                    <a:pt x="33274" y="22859"/>
                  </a:lnTo>
                  <a:lnTo>
                    <a:pt x="42672" y="17652"/>
                  </a:lnTo>
                  <a:lnTo>
                    <a:pt x="42672" y="5206"/>
                  </a:lnTo>
                  <a:lnTo>
                    <a:pt x="332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70604" y="1619884"/>
              <a:ext cx="48895" cy="29209"/>
            </a:xfrm>
            <a:custGeom>
              <a:avLst/>
              <a:gdLst/>
              <a:ahLst/>
              <a:cxnLst/>
              <a:rect l="l" t="t" r="r" b="b"/>
              <a:pathLst>
                <a:path w="48895" h="29210">
                  <a:moveTo>
                    <a:pt x="48895" y="14478"/>
                  </a:moveTo>
                  <a:lnTo>
                    <a:pt x="46863" y="8255"/>
                  </a:lnTo>
                  <a:lnTo>
                    <a:pt x="45847" y="8255"/>
                  </a:lnTo>
                  <a:lnTo>
                    <a:pt x="43688" y="6223"/>
                  </a:lnTo>
                  <a:lnTo>
                    <a:pt x="43688" y="5080"/>
                  </a:lnTo>
                  <a:lnTo>
                    <a:pt x="42672" y="4572"/>
                  </a:lnTo>
                  <a:lnTo>
                    <a:pt x="42672" y="14478"/>
                  </a:lnTo>
                  <a:lnTo>
                    <a:pt x="41656" y="13462"/>
                  </a:lnTo>
                  <a:lnTo>
                    <a:pt x="42418" y="14986"/>
                  </a:lnTo>
                  <a:lnTo>
                    <a:pt x="41656" y="16510"/>
                  </a:lnTo>
                  <a:lnTo>
                    <a:pt x="40640" y="17526"/>
                  </a:lnTo>
                  <a:lnTo>
                    <a:pt x="39624" y="18542"/>
                  </a:lnTo>
                  <a:lnTo>
                    <a:pt x="40640" y="18542"/>
                  </a:lnTo>
                  <a:lnTo>
                    <a:pt x="37465" y="19558"/>
                  </a:lnTo>
                  <a:lnTo>
                    <a:pt x="38481" y="19558"/>
                  </a:lnTo>
                  <a:lnTo>
                    <a:pt x="35433" y="21717"/>
                  </a:lnTo>
                  <a:lnTo>
                    <a:pt x="35433" y="20701"/>
                  </a:lnTo>
                  <a:lnTo>
                    <a:pt x="32258" y="21717"/>
                  </a:lnTo>
                  <a:lnTo>
                    <a:pt x="28067" y="22733"/>
                  </a:lnTo>
                  <a:lnTo>
                    <a:pt x="20828" y="22733"/>
                  </a:lnTo>
                  <a:lnTo>
                    <a:pt x="16637" y="21717"/>
                  </a:lnTo>
                  <a:lnTo>
                    <a:pt x="13462" y="20701"/>
                  </a:lnTo>
                  <a:lnTo>
                    <a:pt x="14605" y="21717"/>
                  </a:lnTo>
                  <a:lnTo>
                    <a:pt x="11430" y="19558"/>
                  </a:lnTo>
                  <a:lnTo>
                    <a:pt x="8382" y="18542"/>
                  </a:lnTo>
                  <a:lnTo>
                    <a:pt x="9398" y="18542"/>
                  </a:lnTo>
                  <a:lnTo>
                    <a:pt x="8382" y="17526"/>
                  </a:lnTo>
                  <a:lnTo>
                    <a:pt x="7239" y="15494"/>
                  </a:lnTo>
                  <a:lnTo>
                    <a:pt x="7239" y="16510"/>
                  </a:lnTo>
                  <a:lnTo>
                    <a:pt x="6477" y="14986"/>
                  </a:lnTo>
                  <a:lnTo>
                    <a:pt x="7239" y="13462"/>
                  </a:lnTo>
                  <a:lnTo>
                    <a:pt x="7239" y="14478"/>
                  </a:lnTo>
                  <a:lnTo>
                    <a:pt x="8382" y="11430"/>
                  </a:lnTo>
                  <a:lnTo>
                    <a:pt x="7239" y="12446"/>
                  </a:lnTo>
                  <a:lnTo>
                    <a:pt x="9398" y="10287"/>
                  </a:lnTo>
                  <a:lnTo>
                    <a:pt x="8382" y="11430"/>
                  </a:lnTo>
                  <a:lnTo>
                    <a:pt x="11430" y="9271"/>
                  </a:lnTo>
                  <a:lnTo>
                    <a:pt x="14605" y="8255"/>
                  </a:lnTo>
                  <a:lnTo>
                    <a:pt x="13462" y="8255"/>
                  </a:lnTo>
                  <a:lnTo>
                    <a:pt x="17653" y="7239"/>
                  </a:lnTo>
                  <a:lnTo>
                    <a:pt x="20828" y="7239"/>
                  </a:lnTo>
                  <a:lnTo>
                    <a:pt x="25019" y="6223"/>
                  </a:lnTo>
                  <a:lnTo>
                    <a:pt x="28067" y="7239"/>
                  </a:lnTo>
                  <a:lnTo>
                    <a:pt x="32258" y="7239"/>
                  </a:lnTo>
                  <a:lnTo>
                    <a:pt x="38481" y="9271"/>
                  </a:lnTo>
                  <a:lnTo>
                    <a:pt x="37465" y="9271"/>
                  </a:lnTo>
                  <a:lnTo>
                    <a:pt x="40640" y="11430"/>
                  </a:lnTo>
                  <a:lnTo>
                    <a:pt x="39624" y="10287"/>
                  </a:lnTo>
                  <a:lnTo>
                    <a:pt x="41656" y="12446"/>
                  </a:lnTo>
                  <a:lnTo>
                    <a:pt x="40640" y="11430"/>
                  </a:lnTo>
                  <a:lnTo>
                    <a:pt x="42672" y="14478"/>
                  </a:lnTo>
                  <a:lnTo>
                    <a:pt x="42672" y="4572"/>
                  </a:lnTo>
                  <a:lnTo>
                    <a:pt x="41656" y="4064"/>
                  </a:lnTo>
                  <a:lnTo>
                    <a:pt x="40640" y="4064"/>
                  </a:lnTo>
                  <a:lnTo>
                    <a:pt x="37465" y="2032"/>
                  </a:lnTo>
                  <a:lnTo>
                    <a:pt x="29210" y="0"/>
                  </a:lnTo>
                  <a:lnTo>
                    <a:pt x="19812" y="0"/>
                  </a:lnTo>
                  <a:lnTo>
                    <a:pt x="11430" y="2032"/>
                  </a:lnTo>
                  <a:lnTo>
                    <a:pt x="8382" y="4064"/>
                  </a:lnTo>
                  <a:lnTo>
                    <a:pt x="5207" y="5080"/>
                  </a:lnTo>
                  <a:lnTo>
                    <a:pt x="5207" y="6223"/>
                  </a:lnTo>
                  <a:lnTo>
                    <a:pt x="3048" y="8255"/>
                  </a:lnTo>
                  <a:lnTo>
                    <a:pt x="2032" y="8255"/>
                  </a:lnTo>
                  <a:lnTo>
                    <a:pt x="0" y="14478"/>
                  </a:lnTo>
                  <a:lnTo>
                    <a:pt x="0" y="15494"/>
                  </a:lnTo>
                  <a:lnTo>
                    <a:pt x="1016" y="17526"/>
                  </a:lnTo>
                  <a:lnTo>
                    <a:pt x="1016" y="18542"/>
                  </a:lnTo>
                  <a:lnTo>
                    <a:pt x="2032" y="20701"/>
                  </a:lnTo>
                  <a:lnTo>
                    <a:pt x="2032" y="21717"/>
                  </a:lnTo>
                  <a:lnTo>
                    <a:pt x="3048" y="21717"/>
                  </a:lnTo>
                  <a:lnTo>
                    <a:pt x="5207" y="23749"/>
                  </a:lnTo>
                  <a:lnTo>
                    <a:pt x="8382" y="25781"/>
                  </a:lnTo>
                  <a:lnTo>
                    <a:pt x="11430" y="26924"/>
                  </a:lnTo>
                  <a:lnTo>
                    <a:pt x="15621" y="28956"/>
                  </a:lnTo>
                  <a:lnTo>
                    <a:pt x="29210" y="28956"/>
                  </a:lnTo>
                  <a:lnTo>
                    <a:pt x="37465" y="26924"/>
                  </a:lnTo>
                  <a:lnTo>
                    <a:pt x="40640" y="25781"/>
                  </a:lnTo>
                  <a:lnTo>
                    <a:pt x="41656" y="25781"/>
                  </a:lnTo>
                  <a:lnTo>
                    <a:pt x="45847" y="21717"/>
                  </a:lnTo>
                  <a:lnTo>
                    <a:pt x="46863" y="21717"/>
                  </a:lnTo>
                  <a:lnTo>
                    <a:pt x="46863" y="20701"/>
                  </a:lnTo>
                  <a:lnTo>
                    <a:pt x="47879" y="18542"/>
                  </a:lnTo>
                  <a:lnTo>
                    <a:pt x="47879" y="17526"/>
                  </a:lnTo>
                  <a:lnTo>
                    <a:pt x="48895" y="15494"/>
                  </a:lnTo>
                  <a:lnTo>
                    <a:pt x="48895" y="144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837432" y="1620011"/>
            <a:ext cx="48895" cy="29209"/>
            <a:chOff x="3837432" y="1620011"/>
            <a:chExt cx="48895" cy="29209"/>
          </a:xfrm>
        </p:grpSpPr>
        <p:sp>
          <p:nvSpPr>
            <p:cNvPr id="14" name="object 14"/>
            <p:cNvSpPr/>
            <p:nvPr/>
          </p:nvSpPr>
          <p:spPr>
            <a:xfrm>
              <a:off x="3840480" y="1623059"/>
              <a:ext cx="43180" cy="22860"/>
            </a:xfrm>
            <a:custGeom>
              <a:avLst/>
              <a:gdLst/>
              <a:ahLst/>
              <a:cxnLst/>
              <a:rect l="l" t="t" r="r" b="b"/>
              <a:pathLst>
                <a:path w="43179" h="22860">
                  <a:moveTo>
                    <a:pt x="33020" y="0"/>
                  </a:moveTo>
                  <a:lnTo>
                    <a:pt x="9652" y="0"/>
                  </a:lnTo>
                  <a:lnTo>
                    <a:pt x="0" y="5206"/>
                  </a:lnTo>
                  <a:lnTo>
                    <a:pt x="0" y="11429"/>
                  </a:lnTo>
                  <a:lnTo>
                    <a:pt x="0" y="17652"/>
                  </a:lnTo>
                  <a:lnTo>
                    <a:pt x="9652" y="22859"/>
                  </a:lnTo>
                  <a:lnTo>
                    <a:pt x="33020" y="22859"/>
                  </a:lnTo>
                  <a:lnTo>
                    <a:pt x="42672" y="17652"/>
                  </a:lnTo>
                  <a:lnTo>
                    <a:pt x="42672" y="5206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03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37432" y="1620011"/>
              <a:ext cx="48895" cy="29209"/>
            </a:xfrm>
            <a:custGeom>
              <a:avLst/>
              <a:gdLst/>
              <a:ahLst/>
              <a:cxnLst/>
              <a:rect l="l" t="t" r="r" b="b"/>
              <a:pathLst>
                <a:path w="48895" h="29210">
                  <a:moveTo>
                    <a:pt x="48768" y="11430"/>
                  </a:moveTo>
                  <a:lnTo>
                    <a:pt x="47980" y="10287"/>
                  </a:lnTo>
                  <a:lnTo>
                    <a:pt x="46609" y="8255"/>
                  </a:lnTo>
                  <a:lnTo>
                    <a:pt x="44577" y="6223"/>
                  </a:lnTo>
                  <a:lnTo>
                    <a:pt x="44577" y="5207"/>
                  </a:lnTo>
                  <a:lnTo>
                    <a:pt x="42418" y="4546"/>
                  </a:lnTo>
                  <a:lnTo>
                    <a:pt x="42418" y="12446"/>
                  </a:lnTo>
                  <a:lnTo>
                    <a:pt x="41275" y="11430"/>
                  </a:lnTo>
                  <a:lnTo>
                    <a:pt x="42418" y="14478"/>
                  </a:lnTo>
                  <a:lnTo>
                    <a:pt x="42418" y="15494"/>
                  </a:lnTo>
                  <a:lnTo>
                    <a:pt x="41275" y="17653"/>
                  </a:lnTo>
                  <a:lnTo>
                    <a:pt x="40259" y="18669"/>
                  </a:lnTo>
                  <a:lnTo>
                    <a:pt x="38227" y="19685"/>
                  </a:lnTo>
                  <a:lnTo>
                    <a:pt x="34925" y="21717"/>
                  </a:lnTo>
                  <a:lnTo>
                    <a:pt x="34925" y="20701"/>
                  </a:lnTo>
                  <a:lnTo>
                    <a:pt x="28575" y="22733"/>
                  </a:lnTo>
                  <a:lnTo>
                    <a:pt x="20193" y="22733"/>
                  </a:lnTo>
                  <a:lnTo>
                    <a:pt x="17018" y="21717"/>
                  </a:lnTo>
                  <a:lnTo>
                    <a:pt x="13843" y="20701"/>
                  </a:lnTo>
                  <a:lnTo>
                    <a:pt x="13843" y="21717"/>
                  </a:lnTo>
                  <a:lnTo>
                    <a:pt x="10541" y="19685"/>
                  </a:lnTo>
                  <a:lnTo>
                    <a:pt x="8509" y="18669"/>
                  </a:lnTo>
                  <a:lnTo>
                    <a:pt x="7962" y="17653"/>
                  </a:lnTo>
                  <a:lnTo>
                    <a:pt x="7366" y="16510"/>
                  </a:lnTo>
                  <a:lnTo>
                    <a:pt x="7366" y="17653"/>
                  </a:lnTo>
                  <a:lnTo>
                    <a:pt x="6350" y="15494"/>
                  </a:lnTo>
                  <a:lnTo>
                    <a:pt x="6350" y="14478"/>
                  </a:lnTo>
                  <a:lnTo>
                    <a:pt x="7366" y="11430"/>
                  </a:lnTo>
                  <a:lnTo>
                    <a:pt x="7366" y="12446"/>
                  </a:lnTo>
                  <a:lnTo>
                    <a:pt x="7899" y="11430"/>
                  </a:lnTo>
                  <a:lnTo>
                    <a:pt x="8509" y="10287"/>
                  </a:lnTo>
                  <a:lnTo>
                    <a:pt x="8509" y="11430"/>
                  </a:lnTo>
                  <a:lnTo>
                    <a:pt x="9575" y="10287"/>
                  </a:lnTo>
                  <a:lnTo>
                    <a:pt x="10541" y="9271"/>
                  </a:lnTo>
                  <a:lnTo>
                    <a:pt x="13843" y="8255"/>
                  </a:lnTo>
                  <a:lnTo>
                    <a:pt x="17018" y="7239"/>
                  </a:lnTo>
                  <a:lnTo>
                    <a:pt x="20193" y="7239"/>
                  </a:lnTo>
                  <a:lnTo>
                    <a:pt x="24384" y="6223"/>
                  </a:lnTo>
                  <a:lnTo>
                    <a:pt x="28575" y="7239"/>
                  </a:lnTo>
                  <a:lnTo>
                    <a:pt x="31750" y="7239"/>
                  </a:lnTo>
                  <a:lnTo>
                    <a:pt x="34925" y="8255"/>
                  </a:lnTo>
                  <a:lnTo>
                    <a:pt x="38227" y="9271"/>
                  </a:lnTo>
                  <a:lnTo>
                    <a:pt x="40259" y="11430"/>
                  </a:lnTo>
                  <a:lnTo>
                    <a:pt x="40259" y="10287"/>
                  </a:lnTo>
                  <a:lnTo>
                    <a:pt x="42418" y="12446"/>
                  </a:lnTo>
                  <a:lnTo>
                    <a:pt x="42418" y="4546"/>
                  </a:lnTo>
                  <a:lnTo>
                    <a:pt x="41275" y="4191"/>
                  </a:lnTo>
                  <a:lnTo>
                    <a:pt x="38227" y="2032"/>
                  </a:lnTo>
                  <a:lnTo>
                    <a:pt x="37084" y="2032"/>
                  </a:lnTo>
                  <a:lnTo>
                    <a:pt x="28575" y="0"/>
                  </a:lnTo>
                  <a:lnTo>
                    <a:pt x="19050" y="0"/>
                  </a:lnTo>
                  <a:lnTo>
                    <a:pt x="14859" y="1016"/>
                  </a:lnTo>
                  <a:lnTo>
                    <a:pt x="11684" y="2032"/>
                  </a:lnTo>
                  <a:lnTo>
                    <a:pt x="10541" y="2032"/>
                  </a:lnTo>
                  <a:lnTo>
                    <a:pt x="7366" y="4191"/>
                  </a:lnTo>
                  <a:lnTo>
                    <a:pt x="5334" y="5207"/>
                  </a:lnTo>
                  <a:lnTo>
                    <a:pt x="4191" y="6223"/>
                  </a:lnTo>
                  <a:lnTo>
                    <a:pt x="2159" y="8255"/>
                  </a:lnTo>
                  <a:lnTo>
                    <a:pt x="1016" y="11430"/>
                  </a:lnTo>
                  <a:lnTo>
                    <a:pt x="0" y="11430"/>
                  </a:lnTo>
                  <a:lnTo>
                    <a:pt x="0" y="18669"/>
                  </a:lnTo>
                  <a:lnTo>
                    <a:pt x="1016" y="18669"/>
                  </a:lnTo>
                  <a:lnTo>
                    <a:pt x="2159" y="20701"/>
                  </a:lnTo>
                  <a:lnTo>
                    <a:pt x="2159" y="21717"/>
                  </a:lnTo>
                  <a:lnTo>
                    <a:pt x="4191" y="23749"/>
                  </a:lnTo>
                  <a:lnTo>
                    <a:pt x="5334" y="23749"/>
                  </a:lnTo>
                  <a:lnTo>
                    <a:pt x="7366" y="25781"/>
                  </a:lnTo>
                  <a:lnTo>
                    <a:pt x="10541" y="26924"/>
                  </a:lnTo>
                  <a:lnTo>
                    <a:pt x="11684" y="26924"/>
                  </a:lnTo>
                  <a:lnTo>
                    <a:pt x="15875" y="28956"/>
                  </a:lnTo>
                  <a:lnTo>
                    <a:pt x="29718" y="28956"/>
                  </a:lnTo>
                  <a:lnTo>
                    <a:pt x="33909" y="27940"/>
                  </a:lnTo>
                  <a:lnTo>
                    <a:pt x="37084" y="26924"/>
                  </a:lnTo>
                  <a:lnTo>
                    <a:pt x="38227" y="26924"/>
                  </a:lnTo>
                  <a:lnTo>
                    <a:pt x="41275" y="25781"/>
                  </a:lnTo>
                  <a:lnTo>
                    <a:pt x="44577" y="23749"/>
                  </a:lnTo>
                  <a:lnTo>
                    <a:pt x="46609" y="21717"/>
                  </a:lnTo>
                  <a:lnTo>
                    <a:pt x="46609" y="20701"/>
                  </a:lnTo>
                  <a:lnTo>
                    <a:pt x="48768" y="18669"/>
                  </a:lnTo>
                  <a:lnTo>
                    <a:pt x="48768" y="13462"/>
                  </a:lnTo>
                  <a:lnTo>
                    <a:pt x="48768" y="12446"/>
                  </a:lnTo>
                  <a:lnTo>
                    <a:pt x="48768" y="114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773423" y="1733295"/>
            <a:ext cx="49530" cy="31750"/>
            <a:chOff x="3773423" y="1733295"/>
            <a:chExt cx="49530" cy="31750"/>
          </a:xfrm>
        </p:grpSpPr>
        <p:sp>
          <p:nvSpPr>
            <p:cNvPr id="17" name="object 17"/>
            <p:cNvSpPr/>
            <p:nvPr/>
          </p:nvSpPr>
          <p:spPr>
            <a:xfrm>
              <a:off x="3776471" y="1737359"/>
              <a:ext cx="43180" cy="22860"/>
            </a:xfrm>
            <a:custGeom>
              <a:avLst/>
              <a:gdLst/>
              <a:ahLst/>
              <a:cxnLst/>
              <a:rect l="l" t="t" r="r" b="b"/>
              <a:pathLst>
                <a:path w="43179" h="22860">
                  <a:moveTo>
                    <a:pt x="33274" y="0"/>
                  </a:moveTo>
                  <a:lnTo>
                    <a:pt x="10413" y="0"/>
                  </a:lnTo>
                  <a:lnTo>
                    <a:pt x="0" y="5206"/>
                  </a:lnTo>
                  <a:lnTo>
                    <a:pt x="0" y="11429"/>
                  </a:lnTo>
                  <a:lnTo>
                    <a:pt x="0" y="17652"/>
                  </a:lnTo>
                  <a:lnTo>
                    <a:pt x="10413" y="22859"/>
                  </a:lnTo>
                  <a:lnTo>
                    <a:pt x="33274" y="22859"/>
                  </a:lnTo>
                  <a:lnTo>
                    <a:pt x="42672" y="17652"/>
                  </a:lnTo>
                  <a:lnTo>
                    <a:pt x="42672" y="5206"/>
                  </a:lnTo>
                  <a:lnTo>
                    <a:pt x="33274" y="0"/>
                  </a:lnTo>
                  <a:close/>
                </a:path>
              </a:pathLst>
            </a:custGeom>
            <a:solidFill>
              <a:srgbClr val="003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73424" y="1733295"/>
              <a:ext cx="49530" cy="31750"/>
            </a:xfrm>
            <a:custGeom>
              <a:avLst/>
              <a:gdLst/>
              <a:ahLst/>
              <a:cxnLst/>
              <a:rect l="l" t="t" r="r" b="b"/>
              <a:pathLst>
                <a:path w="49529" h="31750">
                  <a:moveTo>
                    <a:pt x="49403" y="11938"/>
                  </a:moveTo>
                  <a:lnTo>
                    <a:pt x="48387" y="11938"/>
                  </a:lnTo>
                  <a:lnTo>
                    <a:pt x="47840" y="10795"/>
                  </a:lnTo>
                  <a:lnTo>
                    <a:pt x="47371" y="9779"/>
                  </a:lnTo>
                  <a:lnTo>
                    <a:pt x="47371" y="8636"/>
                  </a:lnTo>
                  <a:lnTo>
                    <a:pt x="45212" y="6477"/>
                  </a:lnTo>
                  <a:lnTo>
                    <a:pt x="44196" y="6477"/>
                  </a:lnTo>
                  <a:lnTo>
                    <a:pt x="43180" y="5461"/>
                  </a:lnTo>
                  <a:lnTo>
                    <a:pt x="43180" y="15240"/>
                  </a:lnTo>
                  <a:lnTo>
                    <a:pt x="42037" y="14097"/>
                  </a:lnTo>
                  <a:lnTo>
                    <a:pt x="42926" y="15748"/>
                  </a:lnTo>
                  <a:lnTo>
                    <a:pt x="42037" y="17399"/>
                  </a:lnTo>
                  <a:lnTo>
                    <a:pt x="43180" y="16256"/>
                  </a:lnTo>
                  <a:lnTo>
                    <a:pt x="42037" y="18415"/>
                  </a:lnTo>
                  <a:lnTo>
                    <a:pt x="42037" y="17399"/>
                  </a:lnTo>
                  <a:lnTo>
                    <a:pt x="40005" y="19558"/>
                  </a:lnTo>
                  <a:lnTo>
                    <a:pt x="41021" y="19558"/>
                  </a:lnTo>
                  <a:lnTo>
                    <a:pt x="37846" y="21717"/>
                  </a:lnTo>
                  <a:lnTo>
                    <a:pt x="38862" y="20574"/>
                  </a:lnTo>
                  <a:lnTo>
                    <a:pt x="35814" y="22733"/>
                  </a:lnTo>
                  <a:lnTo>
                    <a:pt x="32639" y="23876"/>
                  </a:lnTo>
                  <a:lnTo>
                    <a:pt x="21082" y="23876"/>
                  </a:lnTo>
                  <a:lnTo>
                    <a:pt x="16891" y="22733"/>
                  </a:lnTo>
                  <a:lnTo>
                    <a:pt x="14732" y="22733"/>
                  </a:lnTo>
                  <a:lnTo>
                    <a:pt x="13233" y="21717"/>
                  </a:lnTo>
                  <a:lnTo>
                    <a:pt x="11557" y="20574"/>
                  </a:lnTo>
                  <a:lnTo>
                    <a:pt x="11557" y="21717"/>
                  </a:lnTo>
                  <a:lnTo>
                    <a:pt x="9398" y="19558"/>
                  </a:lnTo>
                  <a:lnTo>
                    <a:pt x="7366" y="17399"/>
                  </a:lnTo>
                  <a:lnTo>
                    <a:pt x="8382" y="18415"/>
                  </a:lnTo>
                  <a:lnTo>
                    <a:pt x="7899" y="17399"/>
                  </a:lnTo>
                  <a:lnTo>
                    <a:pt x="7366" y="16256"/>
                  </a:lnTo>
                  <a:lnTo>
                    <a:pt x="7366" y="15240"/>
                  </a:lnTo>
                  <a:lnTo>
                    <a:pt x="7874" y="14097"/>
                  </a:lnTo>
                  <a:lnTo>
                    <a:pt x="8382" y="12954"/>
                  </a:lnTo>
                  <a:lnTo>
                    <a:pt x="7366" y="12954"/>
                  </a:lnTo>
                  <a:lnTo>
                    <a:pt x="9398" y="10795"/>
                  </a:lnTo>
                  <a:lnTo>
                    <a:pt x="9398" y="11938"/>
                  </a:lnTo>
                  <a:lnTo>
                    <a:pt x="10541" y="10795"/>
                  </a:lnTo>
                  <a:lnTo>
                    <a:pt x="11557" y="9779"/>
                  </a:lnTo>
                  <a:lnTo>
                    <a:pt x="14732" y="8636"/>
                  </a:lnTo>
                  <a:lnTo>
                    <a:pt x="13716" y="8636"/>
                  </a:lnTo>
                  <a:lnTo>
                    <a:pt x="17907" y="7493"/>
                  </a:lnTo>
                  <a:lnTo>
                    <a:pt x="21082" y="7493"/>
                  </a:lnTo>
                  <a:lnTo>
                    <a:pt x="25273" y="6477"/>
                  </a:lnTo>
                  <a:lnTo>
                    <a:pt x="29464" y="7493"/>
                  </a:lnTo>
                  <a:lnTo>
                    <a:pt x="32639" y="7493"/>
                  </a:lnTo>
                  <a:lnTo>
                    <a:pt x="35814" y="8636"/>
                  </a:lnTo>
                  <a:lnTo>
                    <a:pt x="38862" y="9779"/>
                  </a:lnTo>
                  <a:lnTo>
                    <a:pt x="37846" y="9779"/>
                  </a:lnTo>
                  <a:lnTo>
                    <a:pt x="41021" y="11938"/>
                  </a:lnTo>
                  <a:lnTo>
                    <a:pt x="42037" y="12954"/>
                  </a:lnTo>
                  <a:lnTo>
                    <a:pt x="43180" y="15240"/>
                  </a:lnTo>
                  <a:lnTo>
                    <a:pt x="43180" y="5461"/>
                  </a:lnTo>
                  <a:lnTo>
                    <a:pt x="42037" y="4318"/>
                  </a:lnTo>
                  <a:lnTo>
                    <a:pt x="41021" y="4318"/>
                  </a:lnTo>
                  <a:lnTo>
                    <a:pt x="37846" y="2159"/>
                  </a:lnTo>
                  <a:lnTo>
                    <a:pt x="33655" y="1016"/>
                  </a:lnTo>
                  <a:lnTo>
                    <a:pt x="29464" y="0"/>
                  </a:lnTo>
                  <a:lnTo>
                    <a:pt x="19939" y="0"/>
                  </a:lnTo>
                  <a:lnTo>
                    <a:pt x="15748" y="1016"/>
                  </a:lnTo>
                  <a:lnTo>
                    <a:pt x="12573" y="2159"/>
                  </a:lnTo>
                  <a:lnTo>
                    <a:pt x="11557" y="2159"/>
                  </a:lnTo>
                  <a:lnTo>
                    <a:pt x="5207" y="6477"/>
                  </a:lnTo>
                  <a:lnTo>
                    <a:pt x="3175" y="8636"/>
                  </a:lnTo>
                  <a:lnTo>
                    <a:pt x="2159" y="8636"/>
                  </a:lnTo>
                  <a:lnTo>
                    <a:pt x="2159" y="9779"/>
                  </a:lnTo>
                  <a:lnTo>
                    <a:pt x="1016" y="11938"/>
                  </a:lnTo>
                  <a:lnTo>
                    <a:pt x="0" y="15240"/>
                  </a:lnTo>
                  <a:lnTo>
                    <a:pt x="0" y="16256"/>
                  </a:lnTo>
                  <a:lnTo>
                    <a:pt x="1016" y="18415"/>
                  </a:lnTo>
                  <a:lnTo>
                    <a:pt x="1016" y="19558"/>
                  </a:lnTo>
                  <a:lnTo>
                    <a:pt x="2159" y="21717"/>
                  </a:lnTo>
                  <a:lnTo>
                    <a:pt x="3175" y="22733"/>
                  </a:lnTo>
                  <a:lnTo>
                    <a:pt x="5207" y="25019"/>
                  </a:lnTo>
                  <a:lnTo>
                    <a:pt x="8382" y="27178"/>
                  </a:lnTo>
                  <a:lnTo>
                    <a:pt x="11557" y="28194"/>
                  </a:lnTo>
                  <a:lnTo>
                    <a:pt x="12573" y="29337"/>
                  </a:lnTo>
                  <a:lnTo>
                    <a:pt x="15748" y="30480"/>
                  </a:lnTo>
                  <a:lnTo>
                    <a:pt x="19939" y="30480"/>
                  </a:lnTo>
                  <a:lnTo>
                    <a:pt x="25273" y="31496"/>
                  </a:lnTo>
                  <a:lnTo>
                    <a:pt x="29464" y="30480"/>
                  </a:lnTo>
                  <a:lnTo>
                    <a:pt x="33655" y="30480"/>
                  </a:lnTo>
                  <a:lnTo>
                    <a:pt x="37846" y="29337"/>
                  </a:lnTo>
                  <a:lnTo>
                    <a:pt x="37846" y="28194"/>
                  </a:lnTo>
                  <a:lnTo>
                    <a:pt x="41021" y="27178"/>
                  </a:lnTo>
                  <a:lnTo>
                    <a:pt x="42037" y="27178"/>
                  </a:lnTo>
                  <a:lnTo>
                    <a:pt x="44196" y="25019"/>
                  </a:lnTo>
                  <a:lnTo>
                    <a:pt x="45212" y="25019"/>
                  </a:lnTo>
                  <a:lnTo>
                    <a:pt x="47371" y="22733"/>
                  </a:lnTo>
                  <a:lnTo>
                    <a:pt x="47371" y="21717"/>
                  </a:lnTo>
                  <a:lnTo>
                    <a:pt x="48387" y="19558"/>
                  </a:lnTo>
                  <a:lnTo>
                    <a:pt x="49403" y="18415"/>
                  </a:lnTo>
                  <a:lnTo>
                    <a:pt x="49403" y="16256"/>
                  </a:lnTo>
                  <a:lnTo>
                    <a:pt x="49403" y="15240"/>
                  </a:lnTo>
                  <a:lnTo>
                    <a:pt x="49403" y="119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68852" y="2276855"/>
            <a:ext cx="2534412" cy="15709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42644" y="2976371"/>
            <a:ext cx="2110739" cy="76352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24528" y="2976371"/>
            <a:ext cx="1589531" cy="734568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25780" y="7492"/>
            <a:ext cx="7506334" cy="5342255"/>
            <a:chOff x="25780" y="7492"/>
            <a:chExt cx="7506334" cy="5342255"/>
          </a:xfrm>
        </p:grpSpPr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90116" y="3919727"/>
              <a:ext cx="2538984" cy="88696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6669" y="8381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946200" y="686815"/>
            <a:ext cx="469773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3.</a:t>
            </a:r>
            <a:r>
              <a:rPr sz="1700" b="1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900" b="1" spc="-20" dirty="0">
                <a:solidFill>
                  <a:srgbClr val="1E477B"/>
                </a:solidFill>
                <a:latin typeface="Calibri"/>
                <a:cs typeface="Calibri"/>
              </a:rPr>
              <a:t>Triplo</a:t>
            </a:r>
            <a:r>
              <a:rPr sz="1900" b="1" spc="3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1E477B"/>
                </a:solidFill>
                <a:latin typeface="Calibri"/>
                <a:cs typeface="Calibri"/>
              </a:rPr>
              <a:t>Salto</a:t>
            </a:r>
            <a:r>
              <a:rPr sz="1900" b="1" spc="1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1E477B"/>
                </a:solidFill>
                <a:latin typeface="Calibri"/>
                <a:cs typeface="Calibri"/>
              </a:rPr>
              <a:t>com</a:t>
            </a:r>
            <a:r>
              <a:rPr sz="1900" b="1" spc="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1E477B"/>
                </a:solidFill>
                <a:latin typeface="Calibri"/>
                <a:cs typeface="Calibri"/>
              </a:rPr>
              <a:t>6</a:t>
            </a:r>
            <a:r>
              <a:rPr sz="1900" b="1" spc="-1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1E477B"/>
                </a:solidFill>
                <a:latin typeface="Calibri"/>
                <a:cs typeface="Calibri"/>
              </a:rPr>
              <a:t>a</a:t>
            </a:r>
            <a:r>
              <a:rPr sz="1900" b="1" spc="-2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1E477B"/>
                </a:solidFill>
                <a:latin typeface="Calibri"/>
                <a:cs typeface="Calibri"/>
              </a:rPr>
              <a:t>10</a:t>
            </a:r>
            <a:r>
              <a:rPr sz="1900" b="1" spc="-1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1E477B"/>
                </a:solidFill>
                <a:latin typeface="Calibri"/>
                <a:cs typeface="Calibri"/>
              </a:rPr>
              <a:t>passadas</a:t>
            </a:r>
            <a:r>
              <a:rPr sz="1900" b="1" spc="7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1E477B"/>
                </a:solidFill>
                <a:latin typeface="Calibri"/>
                <a:cs typeface="Calibri"/>
              </a:rPr>
              <a:t>de</a:t>
            </a:r>
            <a:r>
              <a:rPr sz="1900" b="1" spc="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1E477B"/>
                </a:solidFill>
                <a:latin typeface="Calibri"/>
                <a:cs typeface="Calibri"/>
              </a:rPr>
              <a:t>balanço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493</Words>
  <Application>Microsoft Office PowerPoint</Application>
  <PresentationFormat>Personalizados</PresentationFormat>
  <Paragraphs>52</Paragraphs>
  <Slides>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Trebuchet MS</vt:lpstr>
      <vt:lpstr>Office Theme</vt:lpstr>
      <vt:lpstr>1_Office Theme</vt:lpstr>
      <vt:lpstr>ATLETISMO NO DESPORTO ESCOLAR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Ribeiro</dc:creator>
  <cp:lastModifiedBy>João Manuel Ribeiro (DGE)</cp:lastModifiedBy>
  <cp:revision>1</cp:revision>
  <dcterms:created xsi:type="dcterms:W3CDTF">2023-07-01T01:11:46Z</dcterms:created>
  <dcterms:modified xsi:type="dcterms:W3CDTF">2024-06-26T15:13:01Z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2022-07-08T00:00:00Z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2023-07-01T00:00:00Z</vt:filetime>
  </property>
  <property fmtid="{D5CDD505-2E9C-101B-9397-08002B2CF9AE}" pid="5" name="Producer">
    <vt:lpwstr>Microsoft® PowerPoint® 2013</vt:lpwstr>
  </property>
</Properties>
</file>