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58" r:id="rId7"/>
    <p:sldId id="405" r:id="rId8"/>
    <p:sldId id="406" r:id="rId9"/>
    <p:sldId id="404" r:id="rId10"/>
    <p:sldId id="260" r:id="rId11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C745F-50F8-48E1-B83F-ABE29A5EB0DD}" v="19" dt="2024-06-24T16:54:2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99B99-E946-498B-B275-B0DE93B3570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0C648C-C1FA-4CC1-B191-8FAE29EA69B9}">
      <dgm:prSet custT="1"/>
      <dgm:spPr/>
      <dgm:t>
        <a:bodyPr/>
        <a:lstStyle/>
        <a:p>
          <a:r>
            <a:rPr lang="pt-PT" sz="1600" b="1" dirty="0"/>
            <a:t>1º</a:t>
          </a:r>
          <a:r>
            <a:rPr lang="pt-PT" sz="2000" b="1" dirty="0"/>
            <a:t> </a:t>
          </a:r>
        </a:p>
        <a:p>
          <a:r>
            <a:rPr lang="pt-PT" sz="2000" b="1" dirty="0"/>
            <a:t>P</a:t>
          </a:r>
          <a:r>
            <a:rPr lang="pt-PT" sz="2000" b="1" noProof="0" dirty="0" err="1"/>
            <a:t>roblemas</a:t>
          </a:r>
          <a:endParaRPr lang="pt-PT" sz="2000" b="1" noProof="0" dirty="0"/>
        </a:p>
      </dgm:t>
    </dgm:pt>
    <dgm:pt modelId="{DBEC5491-9F6F-41A1-8497-A002BC5C831D}" type="parTrans" cxnId="{59101157-D029-4F01-B234-1F950B5EB00F}">
      <dgm:prSet/>
      <dgm:spPr/>
      <dgm:t>
        <a:bodyPr/>
        <a:lstStyle/>
        <a:p>
          <a:endParaRPr lang="en-US" sz="3200" b="1"/>
        </a:p>
      </dgm:t>
    </dgm:pt>
    <dgm:pt modelId="{CD6695BD-0D02-4D81-B4B5-EB42889BA41D}" type="sibTrans" cxnId="{59101157-D029-4F01-B234-1F950B5EB00F}">
      <dgm:prSet custT="1"/>
      <dgm:spPr/>
      <dgm:t>
        <a:bodyPr/>
        <a:lstStyle/>
        <a:p>
          <a:endParaRPr lang="en-US" sz="900" b="1"/>
        </a:p>
      </dgm:t>
    </dgm:pt>
    <dgm:pt modelId="{31A7063E-130E-498D-9F8C-2EDDF6DD6F49}">
      <dgm:prSet custT="1"/>
      <dgm:spPr/>
      <dgm:t>
        <a:bodyPr/>
        <a:lstStyle/>
        <a:p>
          <a:r>
            <a:rPr lang="pt-PT" sz="1600" b="1" dirty="0"/>
            <a:t>2º</a:t>
          </a:r>
          <a:r>
            <a:rPr lang="pt-PT" sz="2000" b="1" dirty="0"/>
            <a:t> </a:t>
          </a:r>
        </a:p>
        <a:p>
          <a:r>
            <a:rPr lang="pt-PT" sz="2000" b="1" noProof="0" dirty="0"/>
            <a:t>Prioridade</a:t>
          </a:r>
        </a:p>
      </dgm:t>
    </dgm:pt>
    <dgm:pt modelId="{0859CDF6-2740-43E8-ADFF-B1A27E50C629}" type="parTrans" cxnId="{B6B426F3-C95B-4127-B842-1D5264EC80DF}">
      <dgm:prSet/>
      <dgm:spPr/>
      <dgm:t>
        <a:bodyPr/>
        <a:lstStyle/>
        <a:p>
          <a:endParaRPr lang="en-US" sz="3200" b="1"/>
        </a:p>
      </dgm:t>
    </dgm:pt>
    <dgm:pt modelId="{5718E6AA-F53A-4293-82A0-1D1F542029A6}" type="sibTrans" cxnId="{B6B426F3-C95B-4127-B842-1D5264EC80DF}">
      <dgm:prSet custT="1"/>
      <dgm:spPr/>
      <dgm:t>
        <a:bodyPr/>
        <a:lstStyle/>
        <a:p>
          <a:endParaRPr lang="en-US" sz="900" b="1"/>
        </a:p>
      </dgm:t>
    </dgm:pt>
    <dgm:pt modelId="{663C221B-ACF0-4E27-8F8C-0D8F262FBF5C}">
      <dgm:prSet custT="1"/>
      <dgm:spPr/>
      <dgm:t>
        <a:bodyPr/>
        <a:lstStyle/>
        <a:p>
          <a:r>
            <a:rPr lang="pt-PT" sz="1600" b="1" dirty="0"/>
            <a:t>3º </a:t>
          </a:r>
        </a:p>
        <a:p>
          <a:r>
            <a:rPr lang="pt-PT" sz="2000" b="1" dirty="0"/>
            <a:t>Causa</a:t>
          </a:r>
          <a:endParaRPr lang="en-US" sz="2000" b="1" dirty="0"/>
        </a:p>
      </dgm:t>
    </dgm:pt>
    <dgm:pt modelId="{AF0BF727-DD89-498B-BB3F-CA2A3ED80AE8}" type="parTrans" cxnId="{8C26808B-EFCE-4629-90C9-BDF836FC1D30}">
      <dgm:prSet/>
      <dgm:spPr/>
      <dgm:t>
        <a:bodyPr/>
        <a:lstStyle/>
        <a:p>
          <a:endParaRPr lang="en-US" sz="3200" b="1"/>
        </a:p>
      </dgm:t>
    </dgm:pt>
    <dgm:pt modelId="{4A705599-1B9A-47A8-9106-D257BBF70C59}" type="sibTrans" cxnId="{8C26808B-EFCE-4629-90C9-BDF836FC1D30}">
      <dgm:prSet custT="1"/>
      <dgm:spPr/>
      <dgm:t>
        <a:bodyPr/>
        <a:lstStyle/>
        <a:p>
          <a:endParaRPr lang="en-US" sz="900" b="1"/>
        </a:p>
      </dgm:t>
    </dgm:pt>
    <dgm:pt modelId="{B8FDB707-EA1F-4DAD-8148-C8C2A1FE50E9}">
      <dgm:prSet custT="1"/>
      <dgm:spPr/>
      <dgm:t>
        <a:bodyPr/>
        <a:lstStyle/>
        <a:p>
          <a:r>
            <a:rPr lang="pt-PT" sz="1600" b="1" dirty="0"/>
            <a:t>4º </a:t>
          </a:r>
        </a:p>
        <a:p>
          <a:r>
            <a:rPr lang="pt-PT" sz="2000" b="1" dirty="0"/>
            <a:t>Objetivo</a:t>
          </a:r>
          <a:endParaRPr lang="en-US" sz="2000" b="1" dirty="0"/>
        </a:p>
      </dgm:t>
    </dgm:pt>
    <dgm:pt modelId="{2DC634A2-7251-4DF5-B843-5EBA7BE2971F}" type="parTrans" cxnId="{0A76D962-BAF0-48FF-8A85-6D607E8C9A2C}">
      <dgm:prSet/>
      <dgm:spPr/>
      <dgm:t>
        <a:bodyPr/>
        <a:lstStyle/>
        <a:p>
          <a:endParaRPr lang="en-US" sz="3200" b="1"/>
        </a:p>
      </dgm:t>
    </dgm:pt>
    <dgm:pt modelId="{EA457855-1259-4C96-B436-A6C95C1D329E}" type="sibTrans" cxnId="{0A76D962-BAF0-48FF-8A85-6D607E8C9A2C}">
      <dgm:prSet custT="1"/>
      <dgm:spPr/>
      <dgm:t>
        <a:bodyPr/>
        <a:lstStyle/>
        <a:p>
          <a:endParaRPr lang="en-US" sz="900" b="1"/>
        </a:p>
      </dgm:t>
    </dgm:pt>
    <dgm:pt modelId="{5A3C37CE-7E73-4B37-90B5-34B4EA6F422B}">
      <dgm:prSet custT="1"/>
      <dgm:spPr/>
      <dgm:t>
        <a:bodyPr/>
        <a:lstStyle/>
        <a:p>
          <a:r>
            <a:rPr lang="pt-PT" sz="1600" b="1" dirty="0"/>
            <a:t>5º</a:t>
          </a:r>
          <a:r>
            <a:rPr lang="pt-PT" sz="2000" b="1" dirty="0"/>
            <a:t> </a:t>
          </a:r>
        </a:p>
        <a:p>
          <a:r>
            <a:rPr lang="pt-PT" sz="2000" b="1" dirty="0"/>
            <a:t>Indicador</a:t>
          </a:r>
          <a:endParaRPr lang="en-US" sz="2000" b="1" dirty="0"/>
        </a:p>
      </dgm:t>
    </dgm:pt>
    <dgm:pt modelId="{0DDF789F-623A-4CD1-BC16-44630BE452B7}" type="parTrans" cxnId="{06F9655B-DAE3-48C5-B435-596CC70B0AB1}">
      <dgm:prSet/>
      <dgm:spPr/>
      <dgm:t>
        <a:bodyPr/>
        <a:lstStyle/>
        <a:p>
          <a:endParaRPr lang="en-US" sz="3200" b="1"/>
        </a:p>
      </dgm:t>
    </dgm:pt>
    <dgm:pt modelId="{6971AA22-7B1B-4E79-8767-5B3BFEC7B5B0}" type="sibTrans" cxnId="{06F9655B-DAE3-48C5-B435-596CC70B0AB1}">
      <dgm:prSet custT="1"/>
      <dgm:spPr/>
      <dgm:t>
        <a:bodyPr/>
        <a:lstStyle/>
        <a:p>
          <a:endParaRPr lang="en-US" sz="900" b="1"/>
        </a:p>
      </dgm:t>
    </dgm:pt>
    <dgm:pt modelId="{D60916A3-58E7-4F2A-BB00-78E98125D02C}">
      <dgm:prSet custT="1"/>
      <dgm:spPr/>
      <dgm:t>
        <a:bodyPr/>
        <a:lstStyle/>
        <a:p>
          <a:r>
            <a:rPr lang="pt-PT" sz="1600" b="1" dirty="0"/>
            <a:t>6º</a:t>
          </a:r>
        </a:p>
        <a:p>
          <a:r>
            <a:rPr lang="pt-PT" sz="2000" b="1" dirty="0"/>
            <a:t>Solução</a:t>
          </a:r>
          <a:endParaRPr lang="en-US" sz="2000" b="1" dirty="0"/>
        </a:p>
      </dgm:t>
    </dgm:pt>
    <dgm:pt modelId="{A96FADDC-4DF9-4D52-9BDD-48DBB363A403}" type="parTrans" cxnId="{9888C8B4-7709-4EE3-B770-2CDC02BFB172}">
      <dgm:prSet/>
      <dgm:spPr/>
      <dgm:t>
        <a:bodyPr/>
        <a:lstStyle/>
        <a:p>
          <a:endParaRPr lang="en-US" sz="3200" b="1"/>
        </a:p>
      </dgm:t>
    </dgm:pt>
    <dgm:pt modelId="{0214A089-10F2-4DF9-86B6-EE192EFE9F76}" type="sibTrans" cxnId="{9888C8B4-7709-4EE3-B770-2CDC02BFB172}">
      <dgm:prSet custT="1"/>
      <dgm:spPr/>
      <dgm:t>
        <a:bodyPr/>
        <a:lstStyle/>
        <a:p>
          <a:endParaRPr lang="en-US" sz="900" b="1"/>
        </a:p>
      </dgm:t>
    </dgm:pt>
    <dgm:pt modelId="{419A96C0-C036-414C-813C-8480E439CF51}">
      <dgm:prSet custT="1"/>
      <dgm:spPr/>
      <dgm:t>
        <a:bodyPr/>
        <a:lstStyle/>
        <a:p>
          <a:r>
            <a:rPr lang="pt-PT" sz="1600" b="1" dirty="0"/>
            <a:t>7º</a:t>
          </a:r>
          <a:r>
            <a:rPr lang="pt-PT" sz="2000" b="1" dirty="0"/>
            <a:t> </a:t>
          </a:r>
        </a:p>
        <a:p>
          <a:r>
            <a:rPr lang="pt-PT" sz="2000" b="1" dirty="0" err="1"/>
            <a:t>Stakeholders</a:t>
          </a:r>
          <a:endParaRPr lang="en-US" sz="2000" b="1" dirty="0"/>
        </a:p>
      </dgm:t>
    </dgm:pt>
    <dgm:pt modelId="{B72D2298-5A3C-4CD9-BB5A-4E79BB2A0FEE}" type="parTrans" cxnId="{CDB9419C-7CDC-44E4-8951-C3EE24B54137}">
      <dgm:prSet/>
      <dgm:spPr/>
      <dgm:t>
        <a:bodyPr/>
        <a:lstStyle/>
        <a:p>
          <a:endParaRPr lang="en-US" sz="3200" b="1"/>
        </a:p>
      </dgm:t>
    </dgm:pt>
    <dgm:pt modelId="{D7784E72-8463-45E2-9F04-17D7B0688B42}" type="sibTrans" cxnId="{CDB9419C-7CDC-44E4-8951-C3EE24B54137}">
      <dgm:prSet custT="1"/>
      <dgm:spPr/>
      <dgm:t>
        <a:bodyPr/>
        <a:lstStyle/>
        <a:p>
          <a:endParaRPr lang="en-US" sz="900" b="1"/>
        </a:p>
      </dgm:t>
    </dgm:pt>
    <dgm:pt modelId="{CA53F876-F712-49A2-ACC9-F53408A7D532}">
      <dgm:prSet custT="1"/>
      <dgm:spPr/>
      <dgm:t>
        <a:bodyPr/>
        <a:lstStyle/>
        <a:p>
          <a:r>
            <a:rPr lang="pt-PT" sz="1600" b="1" dirty="0"/>
            <a:t>8º</a:t>
          </a:r>
        </a:p>
        <a:p>
          <a:r>
            <a:rPr lang="pt-PT" sz="2000" b="1" dirty="0"/>
            <a:t>Ação</a:t>
          </a:r>
          <a:endParaRPr lang="en-US" sz="2000" b="1" dirty="0"/>
        </a:p>
      </dgm:t>
    </dgm:pt>
    <dgm:pt modelId="{9E073C9D-EA37-4FCE-87D9-77B742A92805}" type="parTrans" cxnId="{CDDCDE58-CABD-474E-89AD-E286371722CA}">
      <dgm:prSet/>
      <dgm:spPr/>
      <dgm:t>
        <a:bodyPr/>
        <a:lstStyle/>
        <a:p>
          <a:endParaRPr lang="en-US" sz="3200" b="1"/>
        </a:p>
      </dgm:t>
    </dgm:pt>
    <dgm:pt modelId="{ACF6DD3C-0F06-4A3E-8163-2427AB9E1B1A}" type="sibTrans" cxnId="{CDDCDE58-CABD-474E-89AD-E286371722CA}">
      <dgm:prSet custT="1"/>
      <dgm:spPr/>
      <dgm:t>
        <a:bodyPr/>
        <a:lstStyle/>
        <a:p>
          <a:endParaRPr lang="en-US" sz="900" b="1"/>
        </a:p>
      </dgm:t>
    </dgm:pt>
    <dgm:pt modelId="{61BA164E-A684-4B55-BAD5-B4FF72A413AC}">
      <dgm:prSet custT="1"/>
      <dgm:spPr/>
      <dgm:t>
        <a:bodyPr/>
        <a:lstStyle/>
        <a:p>
          <a:r>
            <a:rPr lang="pt-PT" sz="1600" b="1" dirty="0"/>
            <a:t>9º</a:t>
          </a:r>
          <a:r>
            <a:rPr lang="pt-PT" sz="1800" b="1" dirty="0"/>
            <a:t> </a:t>
          </a:r>
        </a:p>
        <a:p>
          <a:r>
            <a:rPr lang="pt-PT" sz="2000" b="1" dirty="0"/>
            <a:t>Risco</a:t>
          </a:r>
          <a:endParaRPr lang="en-US" sz="2000" b="1" dirty="0"/>
        </a:p>
      </dgm:t>
    </dgm:pt>
    <dgm:pt modelId="{9005D939-A7C0-4422-9824-90DF8C645991}" type="parTrans" cxnId="{44F259C0-62E4-45B9-886B-33A409E28C22}">
      <dgm:prSet/>
      <dgm:spPr/>
      <dgm:t>
        <a:bodyPr/>
        <a:lstStyle/>
        <a:p>
          <a:endParaRPr lang="en-US" sz="3200" b="1"/>
        </a:p>
      </dgm:t>
    </dgm:pt>
    <dgm:pt modelId="{CCA150DD-78CB-4785-80CB-ACAD2CC5BF80}" type="sibTrans" cxnId="{44F259C0-62E4-45B9-886B-33A409E28C22}">
      <dgm:prSet custT="1"/>
      <dgm:spPr/>
      <dgm:t>
        <a:bodyPr/>
        <a:lstStyle/>
        <a:p>
          <a:endParaRPr lang="en-US" sz="900" b="1"/>
        </a:p>
      </dgm:t>
    </dgm:pt>
    <dgm:pt modelId="{F1F27607-FBBE-4B27-A07D-B68F2687B534}">
      <dgm:prSet custT="1"/>
      <dgm:spPr/>
      <dgm:t>
        <a:bodyPr/>
        <a:lstStyle/>
        <a:p>
          <a:r>
            <a:rPr lang="pt-PT" sz="1600" b="1" dirty="0"/>
            <a:t>10º </a:t>
          </a:r>
        </a:p>
        <a:p>
          <a:r>
            <a:rPr lang="pt-PT" sz="2000" b="1" dirty="0"/>
            <a:t>Acompanhamento</a:t>
          </a:r>
          <a:endParaRPr lang="en-US" sz="2000" b="1" dirty="0"/>
        </a:p>
      </dgm:t>
    </dgm:pt>
    <dgm:pt modelId="{1BCEB1A8-F8AD-4679-9FC2-284E97120F6F}" type="parTrans" cxnId="{07D3D78D-9121-4569-9919-2898CD83DB43}">
      <dgm:prSet/>
      <dgm:spPr/>
      <dgm:t>
        <a:bodyPr/>
        <a:lstStyle/>
        <a:p>
          <a:endParaRPr lang="en-US" sz="3200" b="1"/>
        </a:p>
      </dgm:t>
    </dgm:pt>
    <dgm:pt modelId="{C8114D1D-455C-49C8-B2A0-CB2AA3EFF763}" type="sibTrans" cxnId="{07D3D78D-9121-4569-9919-2898CD83DB43}">
      <dgm:prSet/>
      <dgm:spPr/>
      <dgm:t>
        <a:bodyPr/>
        <a:lstStyle/>
        <a:p>
          <a:endParaRPr lang="en-US" sz="3200" b="1"/>
        </a:p>
      </dgm:t>
    </dgm:pt>
    <dgm:pt modelId="{41B7F145-1D15-48F4-BB66-A6F6BBDA7241}" type="pres">
      <dgm:prSet presAssocID="{0BA99B99-E946-498B-B275-B0DE93B3570B}" presName="Name0" presStyleCnt="0">
        <dgm:presLayoutVars>
          <dgm:dir/>
          <dgm:resizeHandles val="exact"/>
        </dgm:presLayoutVars>
      </dgm:prSet>
      <dgm:spPr/>
    </dgm:pt>
    <dgm:pt modelId="{9FF425F2-10D6-499E-96EA-B7BF101304AA}" type="pres">
      <dgm:prSet presAssocID="{200C648C-C1FA-4CC1-B191-8FAE29EA69B9}" presName="node" presStyleLbl="node1" presStyleIdx="0" presStyleCnt="10">
        <dgm:presLayoutVars>
          <dgm:bulletEnabled val="1"/>
        </dgm:presLayoutVars>
      </dgm:prSet>
      <dgm:spPr/>
    </dgm:pt>
    <dgm:pt modelId="{9D47256D-9773-4873-8881-9F506AA4E1BC}" type="pres">
      <dgm:prSet presAssocID="{CD6695BD-0D02-4D81-B4B5-EB42889BA41D}" presName="sibTrans" presStyleLbl="sibTrans1D1" presStyleIdx="0" presStyleCnt="9"/>
      <dgm:spPr/>
    </dgm:pt>
    <dgm:pt modelId="{9E3EB74F-058D-4F87-84EE-861F25136797}" type="pres">
      <dgm:prSet presAssocID="{CD6695BD-0D02-4D81-B4B5-EB42889BA41D}" presName="connectorText" presStyleLbl="sibTrans1D1" presStyleIdx="0" presStyleCnt="9"/>
      <dgm:spPr/>
    </dgm:pt>
    <dgm:pt modelId="{7FE135A7-519E-4E2A-A492-DAA5D83DC0A4}" type="pres">
      <dgm:prSet presAssocID="{31A7063E-130E-498D-9F8C-2EDDF6DD6F49}" presName="node" presStyleLbl="node1" presStyleIdx="1" presStyleCnt="10">
        <dgm:presLayoutVars>
          <dgm:bulletEnabled val="1"/>
        </dgm:presLayoutVars>
      </dgm:prSet>
      <dgm:spPr/>
    </dgm:pt>
    <dgm:pt modelId="{077AA25D-C19A-41D2-9717-78F3316037DB}" type="pres">
      <dgm:prSet presAssocID="{5718E6AA-F53A-4293-82A0-1D1F542029A6}" presName="sibTrans" presStyleLbl="sibTrans1D1" presStyleIdx="1" presStyleCnt="9"/>
      <dgm:spPr/>
    </dgm:pt>
    <dgm:pt modelId="{43DDAF43-5FB5-470A-A08B-652702C3F132}" type="pres">
      <dgm:prSet presAssocID="{5718E6AA-F53A-4293-82A0-1D1F542029A6}" presName="connectorText" presStyleLbl="sibTrans1D1" presStyleIdx="1" presStyleCnt="9"/>
      <dgm:spPr/>
    </dgm:pt>
    <dgm:pt modelId="{40DA6B83-60E4-4E3F-B6A0-0A2CC0713E48}" type="pres">
      <dgm:prSet presAssocID="{663C221B-ACF0-4E27-8F8C-0D8F262FBF5C}" presName="node" presStyleLbl="node1" presStyleIdx="2" presStyleCnt="10">
        <dgm:presLayoutVars>
          <dgm:bulletEnabled val="1"/>
        </dgm:presLayoutVars>
      </dgm:prSet>
      <dgm:spPr/>
    </dgm:pt>
    <dgm:pt modelId="{9FE970DB-754C-43B2-9F67-1925A2528B8C}" type="pres">
      <dgm:prSet presAssocID="{4A705599-1B9A-47A8-9106-D257BBF70C59}" presName="sibTrans" presStyleLbl="sibTrans1D1" presStyleIdx="2" presStyleCnt="9"/>
      <dgm:spPr/>
    </dgm:pt>
    <dgm:pt modelId="{80D2972D-73E7-4019-A661-571C32E76CBF}" type="pres">
      <dgm:prSet presAssocID="{4A705599-1B9A-47A8-9106-D257BBF70C59}" presName="connectorText" presStyleLbl="sibTrans1D1" presStyleIdx="2" presStyleCnt="9"/>
      <dgm:spPr/>
    </dgm:pt>
    <dgm:pt modelId="{A60BFD23-2C67-42C9-9B61-573B8C45187F}" type="pres">
      <dgm:prSet presAssocID="{B8FDB707-EA1F-4DAD-8148-C8C2A1FE50E9}" presName="node" presStyleLbl="node1" presStyleIdx="3" presStyleCnt="10">
        <dgm:presLayoutVars>
          <dgm:bulletEnabled val="1"/>
        </dgm:presLayoutVars>
      </dgm:prSet>
      <dgm:spPr/>
    </dgm:pt>
    <dgm:pt modelId="{B3C97711-28D7-4D94-9064-89EBEC145537}" type="pres">
      <dgm:prSet presAssocID="{EA457855-1259-4C96-B436-A6C95C1D329E}" presName="sibTrans" presStyleLbl="sibTrans1D1" presStyleIdx="3" presStyleCnt="9"/>
      <dgm:spPr/>
    </dgm:pt>
    <dgm:pt modelId="{3DBC9F70-526A-4C71-80DE-D1A461AFDE34}" type="pres">
      <dgm:prSet presAssocID="{EA457855-1259-4C96-B436-A6C95C1D329E}" presName="connectorText" presStyleLbl="sibTrans1D1" presStyleIdx="3" presStyleCnt="9"/>
      <dgm:spPr/>
    </dgm:pt>
    <dgm:pt modelId="{EBF5F7BC-684C-470E-832B-46DEEAAE1863}" type="pres">
      <dgm:prSet presAssocID="{5A3C37CE-7E73-4B37-90B5-34B4EA6F422B}" presName="node" presStyleLbl="node1" presStyleIdx="4" presStyleCnt="10">
        <dgm:presLayoutVars>
          <dgm:bulletEnabled val="1"/>
        </dgm:presLayoutVars>
      </dgm:prSet>
      <dgm:spPr/>
    </dgm:pt>
    <dgm:pt modelId="{3577E753-8F0E-42FD-B47D-1580A9AC6980}" type="pres">
      <dgm:prSet presAssocID="{6971AA22-7B1B-4E79-8767-5B3BFEC7B5B0}" presName="sibTrans" presStyleLbl="sibTrans1D1" presStyleIdx="4" presStyleCnt="9"/>
      <dgm:spPr/>
    </dgm:pt>
    <dgm:pt modelId="{DB9511E5-AA55-4162-AF2F-FD1A59E593FF}" type="pres">
      <dgm:prSet presAssocID="{6971AA22-7B1B-4E79-8767-5B3BFEC7B5B0}" presName="connectorText" presStyleLbl="sibTrans1D1" presStyleIdx="4" presStyleCnt="9"/>
      <dgm:spPr/>
    </dgm:pt>
    <dgm:pt modelId="{3C381FFC-94BB-4454-8D11-81A79C820680}" type="pres">
      <dgm:prSet presAssocID="{D60916A3-58E7-4F2A-BB00-78E98125D02C}" presName="node" presStyleLbl="node1" presStyleIdx="5" presStyleCnt="10">
        <dgm:presLayoutVars>
          <dgm:bulletEnabled val="1"/>
        </dgm:presLayoutVars>
      </dgm:prSet>
      <dgm:spPr/>
    </dgm:pt>
    <dgm:pt modelId="{DFA0B3D4-AE08-46D6-BF27-26AEC746FB3A}" type="pres">
      <dgm:prSet presAssocID="{0214A089-10F2-4DF9-86B6-EE192EFE9F76}" presName="sibTrans" presStyleLbl="sibTrans1D1" presStyleIdx="5" presStyleCnt="9"/>
      <dgm:spPr/>
    </dgm:pt>
    <dgm:pt modelId="{E1444662-5616-4710-81B5-033EC8E167D6}" type="pres">
      <dgm:prSet presAssocID="{0214A089-10F2-4DF9-86B6-EE192EFE9F76}" presName="connectorText" presStyleLbl="sibTrans1D1" presStyleIdx="5" presStyleCnt="9"/>
      <dgm:spPr/>
    </dgm:pt>
    <dgm:pt modelId="{528497F0-2987-459B-8EA0-4EE3D29692D0}" type="pres">
      <dgm:prSet presAssocID="{419A96C0-C036-414C-813C-8480E439CF51}" presName="node" presStyleLbl="node1" presStyleIdx="6" presStyleCnt="10">
        <dgm:presLayoutVars>
          <dgm:bulletEnabled val="1"/>
        </dgm:presLayoutVars>
      </dgm:prSet>
      <dgm:spPr/>
    </dgm:pt>
    <dgm:pt modelId="{44FD6EB3-303F-4359-AC0F-01D3B979C477}" type="pres">
      <dgm:prSet presAssocID="{D7784E72-8463-45E2-9F04-17D7B0688B42}" presName="sibTrans" presStyleLbl="sibTrans1D1" presStyleIdx="6" presStyleCnt="9"/>
      <dgm:spPr/>
    </dgm:pt>
    <dgm:pt modelId="{703ACFF9-5F60-4521-9A85-9FFF5E7F5DAA}" type="pres">
      <dgm:prSet presAssocID="{D7784E72-8463-45E2-9F04-17D7B0688B42}" presName="connectorText" presStyleLbl="sibTrans1D1" presStyleIdx="6" presStyleCnt="9"/>
      <dgm:spPr/>
    </dgm:pt>
    <dgm:pt modelId="{DE6A7B12-BCAB-46DC-B309-FF257ADC6AE9}" type="pres">
      <dgm:prSet presAssocID="{CA53F876-F712-49A2-ACC9-F53408A7D532}" presName="node" presStyleLbl="node1" presStyleIdx="7" presStyleCnt="10">
        <dgm:presLayoutVars>
          <dgm:bulletEnabled val="1"/>
        </dgm:presLayoutVars>
      </dgm:prSet>
      <dgm:spPr/>
    </dgm:pt>
    <dgm:pt modelId="{E630F16A-1712-45FB-A598-553B34477910}" type="pres">
      <dgm:prSet presAssocID="{ACF6DD3C-0F06-4A3E-8163-2427AB9E1B1A}" presName="sibTrans" presStyleLbl="sibTrans1D1" presStyleIdx="7" presStyleCnt="9"/>
      <dgm:spPr/>
    </dgm:pt>
    <dgm:pt modelId="{27BB326D-B2A2-4F0E-9F85-900752986DBC}" type="pres">
      <dgm:prSet presAssocID="{ACF6DD3C-0F06-4A3E-8163-2427AB9E1B1A}" presName="connectorText" presStyleLbl="sibTrans1D1" presStyleIdx="7" presStyleCnt="9"/>
      <dgm:spPr/>
    </dgm:pt>
    <dgm:pt modelId="{DB38B863-C49A-4FCD-821E-44F6F3A60848}" type="pres">
      <dgm:prSet presAssocID="{61BA164E-A684-4B55-BAD5-B4FF72A413AC}" presName="node" presStyleLbl="node1" presStyleIdx="8" presStyleCnt="10">
        <dgm:presLayoutVars>
          <dgm:bulletEnabled val="1"/>
        </dgm:presLayoutVars>
      </dgm:prSet>
      <dgm:spPr/>
    </dgm:pt>
    <dgm:pt modelId="{7A83ED6C-5F94-48FE-A57C-AF61157749CA}" type="pres">
      <dgm:prSet presAssocID="{CCA150DD-78CB-4785-80CB-ACAD2CC5BF80}" presName="sibTrans" presStyleLbl="sibTrans1D1" presStyleIdx="8" presStyleCnt="9"/>
      <dgm:spPr/>
    </dgm:pt>
    <dgm:pt modelId="{108F61CB-C849-4575-8BD4-C17DA77E6D4E}" type="pres">
      <dgm:prSet presAssocID="{CCA150DD-78CB-4785-80CB-ACAD2CC5BF80}" presName="connectorText" presStyleLbl="sibTrans1D1" presStyleIdx="8" presStyleCnt="9"/>
      <dgm:spPr/>
    </dgm:pt>
    <dgm:pt modelId="{3F08DE17-0546-488E-9ACE-2F54355514E2}" type="pres">
      <dgm:prSet presAssocID="{F1F27607-FBBE-4B27-A07D-B68F2687B534}" presName="node" presStyleLbl="node1" presStyleIdx="9" presStyleCnt="10">
        <dgm:presLayoutVars>
          <dgm:bulletEnabled val="1"/>
        </dgm:presLayoutVars>
      </dgm:prSet>
      <dgm:spPr/>
    </dgm:pt>
  </dgm:ptLst>
  <dgm:cxnLst>
    <dgm:cxn modelId="{47D4F703-FC6D-424C-ABFE-F271BA7659FF}" type="presOf" srcId="{CCA150DD-78CB-4785-80CB-ACAD2CC5BF80}" destId="{108F61CB-C849-4575-8BD4-C17DA77E6D4E}" srcOrd="1" destOrd="0" presId="urn:microsoft.com/office/officeart/2016/7/layout/RepeatingBendingProcessNew"/>
    <dgm:cxn modelId="{BC83A512-F4AD-49C1-AEB1-C8F4EDF6AB59}" type="presOf" srcId="{D7784E72-8463-45E2-9F04-17D7B0688B42}" destId="{703ACFF9-5F60-4521-9A85-9FFF5E7F5DAA}" srcOrd="1" destOrd="0" presId="urn:microsoft.com/office/officeart/2016/7/layout/RepeatingBendingProcessNew"/>
    <dgm:cxn modelId="{C319C814-CD19-4D6C-A372-F5DC0F318EF1}" type="presOf" srcId="{419A96C0-C036-414C-813C-8480E439CF51}" destId="{528497F0-2987-459B-8EA0-4EE3D29692D0}" srcOrd="0" destOrd="0" presId="urn:microsoft.com/office/officeart/2016/7/layout/RepeatingBendingProcessNew"/>
    <dgm:cxn modelId="{E4DC9320-D1C1-43C7-B1E7-C6C295ABAA74}" type="presOf" srcId="{D7784E72-8463-45E2-9F04-17D7B0688B42}" destId="{44FD6EB3-303F-4359-AC0F-01D3B979C477}" srcOrd="0" destOrd="0" presId="urn:microsoft.com/office/officeart/2016/7/layout/RepeatingBendingProcessNew"/>
    <dgm:cxn modelId="{6B60DF2A-E32E-4A4B-B64D-10EF5C71E0B9}" type="presOf" srcId="{CCA150DD-78CB-4785-80CB-ACAD2CC5BF80}" destId="{7A83ED6C-5F94-48FE-A57C-AF61157749CA}" srcOrd="0" destOrd="0" presId="urn:microsoft.com/office/officeart/2016/7/layout/RepeatingBendingProcessNew"/>
    <dgm:cxn modelId="{EDB0753F-ED13-43DD-AEDA-38124C2E0B8A}" type="presOf" srcId="{0214A089-10F2-4DF9-86B6-EE192EFE9F76}" destId="{E1444662-5616-4710-81B5-033EC8E167D6}" srcOrd="1" destOrd="0" presId="urn:microsoft.com/office/officeart/2016/7/layout/RepeatingBendingProcessNew"/>
    <dgm:cxn modelId="{06F9655B-DAE3-48C5-B435-596CC70B0AB1}" srcId="{0BA99B99-E946-498B-B275-B0DE93B3570B}" destId="{5A3C37CE-7E73-4B37-90B5-34B4EA6F422B}" srcOrd="4" destOrd="0" parTransId="{0DDF789F-623A-4CD1-BC16-44630BE452B7}" sibTransId="{6971AA22-7B1B-4E79-8767-5B3BFEC7B5B0}"/>
    <dgm:cxn modelId="{0A76D962-BAF0-48FF-8A85-6D607E8C9A2C}" srcId="{0BA99B99-E946-498B-B275-B0DE93B3570B}" destId="{B8FDB707-EA1F-4DAD-8148-C8C2A1FE50E9}" srcOrd="3" destOrd="0" parTransId="{2DC634A2-7251-4DF5-B843-5EBA7BE2971F}" sibTransId="{EA457855-1259-4C96-B436-A6C95C1D329E}"/>
    <dgm:cxn modelId="{19549565-CC6D-45C4-9917-66F61F5AF1C1}" type="presOf" srcId="{F1F27607-FBBE-4B27-A07D-B68F2687B534}" destId="{3F08DE17-0546-488E-9ACE-2F54355514E2}" srcOrd="0" destOrd="0" presId="urn:microsoft.com/office/officeart/2016/7/layout/RepeatingBendingProcessNew"/>
    <dgm:cxn modelId="{51A3DB52-6D11-4EB6-8698-D4F0EFF20221}" type="presOf" srcId="{0BA99B99-E946-498B-B275-B0DE93B3570B}" destId="{41B7F145-1D15-48F4-BB66-A6F6BBDA7241}" srcOrd="0" destOrd="0" presId="urn:microsoft.com/office/officeart/2016/7/layout/RepeatingBendingProcessNew"/>
    <dgm:cxn modelId="{59101157-D029-4F01-B234-1F950B5EB00F}" srcId="{0BA99B99-E946-498B-B275-B0DE93B3570B}" destId="{200C648C-C1FA-4CC1-B191-8FAE29EA69B9}" srcOrd="0" destOrd="0" parTransId="{DBEC5491-9F6F-41A1-8497-A002BC5C831D}" sibTransId="{CD6695BD-0D02-4D81-B4B5-EB42889BA41D}"/>
    <dgm:cxn modelId="{CDDCDE58-CABD-474E-89AD-E286371722CA}" srcId="{0BA99B99-E946-498B-B275-B0DE93B3570B}" destId="{CA53F876-F712-49A2-ACC9-F53408A7D532}" srcOrd="7" destOrd="0" parTransId="{9E073C9D-EA37-4FCE-87D9-77B742A92805}" sibTransId="{ACF6DD3C-0F06-4A3E-8163-2427AB9E1B1A}"/>
    <dgm:cxn modelId="{3591FE58-1B9C-4027-AEBF-41A5E939E638}" type="presOf" srcId="{CA53F876-F712-49A2-ACC9-F53408A7D532}" destId="{DE6A7B12-BCAB-46DC-B309-FF257ADC6AE9}" srcOrd="0" destOrd="0" presId="urn:microsoft.com/office/officeart/2016/7/layout/RepeatingBendingProcessNew"/>
    <dgm:cxn modelId="{C6C0EC59-5873-493E-B968-F389A8B5EF83}" type="presOf" srcId="{CD6695BD-0D02-4D81-B4B5-EB42889BA41D}" destId="{9E3EB74F-058D-4F87-84EE-861F25136797}" srcOrd="1" destOrd="0" presId="urn:microsoft.com/office/officeart/2016/7/layout/RepeatingBendingProcessNew"/>
    <dgm:cxn modelId="{91C84987-3826-472F-8B7A-DF308C7E4434}" type="presOf" srcId="{CD6695BD-0D02-4D81-B4B5-EB42889BA41D}" destId="{9D47256D-9773-4873-8881-9F506AA4E1BC}" srcOrd="0" destOrd="0" presId="urn:microsoft.com/office/officeart/2016/7/layout/RepeatingBendingProcessNew"/>
    <dgm:cxn modelId="{8C26808B-EFCE-4629-90C9-BDF836FC1D30}" srcId="{0BA99B99-E946-498B-B275-B0DE93B3570B}" destId="{663C221B-ACF0-4E27-8F8C-0D8F262FBF5C}" srcOrd="2" destOrd="0" parTransId="{AF0BF727-DD89-498B-BB3F-CA2A3ED80AE8}" sibTransId="{4A705599-1B9A-47A8-9106-D257BBF70C59}"/>
    <dgm:cxn modelId="{07D3D78D-9121-4569-9919-2898CD83DB43}" srcId="{0BA99B99-E946-498B-B275-B0DE93B3570B}" destId="{F1F27607-FBBE-4B27-A07D-B68F2687B534}" srcOrd="9" destOrd="0" parTransId="{1BCEB1A8-F8AD-4679-9FC2-284E97120F6F}" sibTransId="{C8114D1D-455C-49C8-B2A0-CB2AA3EFF763}"/>
    <dgm:cxn modelId="{CDB9419C-7CDC-44E4-8951-C3EE24B54137}" srcId="{0BA99B99-E946-498B-B275-B0DE93B3570B}" destId="{419A96C0-C036-414C-813C-8480E439CF51}" srcOrd="6" destOrd="0" parTransId="{B72D2298-5A3C-4CD9-BB5A-4E79BB2A0FEE}" sibTransId="{D7784E72-8463-45E2-9F04-17D7B0688B42}"/>
    <dgm:cxn modelId="{FB98FBA6-4990-48A4-A14F-759AD4A7D2CB}" type="presOf" srcId="{EA457855-1259-4C96-B436-A6C95C1D329E}" destId="{3DBC9F70-526A-4C71-80DE-D1A461AFDE34}" srcOrd="1" destOrd="0" presId="urn:microsoft.com/office/officeart/2016/7/layout/RepeatingBendingProcessNew"/>
    <dgm:cxn modelId="{B39E52A9-9653-4461-9549-11154AB1101F}" type="presOf" srcId="{4A705599-1B9A-47A8-9106-D257BBF70C59}" destId="{9FE970DB-754C-43B2-9F67-1925A2528B8C}" srcOrd="0" destOrd="0" presId="urn:microsoft.com/office/officeart/2016/7/layout/RepeatingBendingProcessNew"/>
    <dgm:cxn modelId="{8937A9AB-51C7-4596-967B-475E9E11C2CA}" type="presOf" srcId="{663C221B-ACF0-4E27-8F8C-0D8F262FBF5C}" destId="{40DA6B83-60E4-4E3F-B6A0-0A2CC0713E48}" srcOrd="0" destOrd="0" presId="urn:microsoft.com/office/officeart/2016/7/layout/RepeatingBendingProcessNew"/>
    <dgm:cxn modelId="{051EE3AC-C144-422E-BD43-BDBB1AD70C9B}" type="presOf" srcId="{6971AA22-7B1B-4E79-8767-5B3BFEC7B5B0}" destId="{3577E753-8F0E-42FD-B47D-1580A9AC6980}" srcOrd="0" destOrd="0" presId="urn:microsoft.com/office/officeart/2016/7/layout/RepeatingBendingProcessNew"/>
    <dgm:cxn modelId="{06FE20AF-7C4C-469D-A450-932267299E59}" type="presOf" srcId="{EA457855-1259-4C96-B436-A6C95C1D329E}" destId="{B3C97711-28D7-4D94-9064-89EBEC145537}" srcOrd="0" destOrd="0" presId="urn:microsoft.com/office/officeart/2016/7/layout/RepeatingBendingProcessNew"/>
    <dgm:cxn modelId="{9888C8B4-7709-4EE3-B770-2CDC02BFB172}" srcId="{0BA99B99-E946-498B-B275-B0DE93B3570B}" destId="{D60916A3-58E7-4F2A-BB00-78E98125D02C}" srcOrd="5" destOrd="0" parTransId="{A96FADDC-4DF9-4D52-9BDD-48DBB363A403}" sibTransId="{0214A089-10F2-4DF9-86B6-EE192EFE9F76}"/>
    <dgm:cxn modelId="{44F259C0-62E4-45B9-886B-33A409E28C22}" srcId="{0BA99B99-E946-498B-B275-B0DE93B3570B}" destId="{61BA164E-A684-4B55-BAD5-B4FF72A413AC}" srcOrd="8" destOrd="0" parTransId="{9005D939-A7C0-4422-9824-90DF8C645991}" sibTransId="{CCA150DD-78CB-4785-80CB-ACAD2CC5BF80}"/>
    <dgm:cxn modelId="{DEA67AC3-3CAE-41A4-B082-7816ACD3954C}" type="presOf" srcId="{4A705599-1B9A-47A8-9106-D257BBF70C59}" destId="{80D2972D-73E7-4019-A661-571C32E76CBF}" srcOrd="1" destOrd="0" presId="urn:microsoft.com/office/officeart/2016/7/layout/RepeatingBendingProcessNew"/>
    <dgm:cxn modelId="{F6DA3ACB-C19A-4F9E-946A-F279A22739B7}" type="presOf" srcId="{ACF6DD3C-0F06-4A3E-8163-2427AB9E1B1A}" destId="{27BB326D-B2A2-4F0E-9F85-900752986DBC}" srcOrd="1" destOrd="0" presId="urn:microsoft.com/office/officeart/2016/7/layout/RepeatingBendingProcessNew"/>
    <dgm:cxn modelId="{7EE341D0-66D0-440C-B95F-1D1DE01D7F35}" type="presOf" srcId="{5718E6AA-F53A-4293-82A0-1D1F542029A6}" destId="{077AA25D-C19A-41D2-9717-78F3316037DB}" srcOrd="0" destOrd="0" presId="urn:microsoft.com/office/officeart/2016/7/layout/RepeatingBendingProcessNew"/>
    <dgm:cxn modelId="{A5A617D1-B278-48E0-BA01-050BF46FD4CA}" type="presOf" srcId="{6971AA22-7B1B-4E79-8767-5B3BFEC7B5B0}" destId="{DB9511E5-AA55-4162-AF2F-FD1A59E593FF}" srcOrd="1" destOrd="0" presId="urn:microsoft.com/office/officeart/2016/7/layout/RepeatingBendingProcessNew"/>
    <dgm:cxn modelId="{01E4B7DD-DD25-49A5-AB2B-52920FBE6F35}" type="presOf" srcId="{31A7063E-130E-498D-9F8C-2EDDF6DD6F49}" destId="{7FE135A7-519E-4E2A-A492-DAA5D83DC0A4}" srcOrd="0" destOrd="0" presId="urn:microsoft.com/office/officeart/2016/7/layout/RepeatingBendingProcessNew"/>
    <dgm:cxn modelId="{93BE2DE0-492E-458D-A3D0-02DD305CCA98}" type="presOf" srcId="{5718E6AA-F53A-4293-82A0-1D1F542029A6}" destId="{43DDAF43-5FB5-470A-A08B-652702C3F132}" srcOrd="1" destOrd="0" presId="urn:microsoft.com/office/officeart/2016/7/layout/RepeatingBendingProcessNew"/>
    <dgm:cxn modelId="{827ABDE5-62CB-4E4B-8722-1CA9C5147278}" type="presOf" srcId="{0214A089-10F2-4DF9-86B6-EE192EFE9F76}" destId="{DFA0B3D4-AE08-46D6-BF27-26AEC746FB3A}" srcOrd="0" destOrd="0" presId="urn:microsoft.com/office/officeart/2016/7/layout/RepeatingBendingProcessNew"/>
    <dgm:cxn modelId="{3992CAE5-760B-41B6-B0D5-B658CAA189AE}" type="presOf" srcId="{5A3C37CE-7E73-4B37-90B5-34B4EA6F422B}" destId="{EBF5F7BC-684C-470E-832B-46DEEAAE1863}" srcOrd="0" destOrd="0" presId="urn:microsoft.com/office/officeart/2016/7/layout/RepeatingBendingProcessNew"/>
    <dgm:cxn modelId="{CC1ECBE7-1660-4DD3-9E16-65563346EF14}" type="presOf" srcId="{B8FDB707-EA1F-4DAD-8148-C8C2A1FE50E9}" destId="{A60BFD23-2C67-42C9-9B61-573B8C45187F}" srcOrd="0" destOrd="0" presId="urn:microsoft.com/office/officeart/2016/7/layout/RepeatingBendingProcessNew"/>
    <dgm:cxn modelId="{5E588EEE-D15B-4877-B56D-04E5E136081F}" type="presOf" srcId="{61BA164E-A684-4B55-BAD5-B4FF72A413AC}" destId="{DB38B863-C49A-4FCD-821E-44F6F3A60848}" srcOrd="0" destOrd="0" presId="urn:microsoft.com/office/officeart/2016/7/layout/RepeatingBendingProcessNew"/>
    <dgm:cxn modelId="{06E106F0-8DB0-4A66-A044-779ABAEE04F6}" type="presOf" srcId="{ACF6DD3C-0F06-4A3E-8163-2427AB9E1B1A}" destId="{E630F16A-1712-45FB-A598-553B34477910}" srcOrd="0" destOrd="0" presId="urn:microsoft.com/office/officeart/2016/7/layout/RepeatingBendingProcessNew"/>
    <dgm:cxn modelId="{B6B426F3-C95B-4127-B842-1D5264EC80DF}" srcId="{0BA99B99-E946-498B-B275-B0DE93B3570B}" destId="{31A7063E-130E-498D-9F8C-2EDDF6DD6F49}" srcOrd="1" destOrd="0" parTransId="{0859CDF6-2740-43E8-ADFF-B1A27E50C629}" sibTransId="{5718E6AA-F53A-4293-82A0-1D1F542029A6}"/>
    <dgm:cxn modelId="{CB462DF8-386C-444F-A25E-245CF1571BC0}" type="presOf" srcId="{D60916A3-58E7-4F2A-BB00-78E98125D02C}" destId="{3C381FFC-94BB-4454-8D11-81A79C820680}" srcOrd="0" destOrd="0" presId="urn:microsoft.com/office/officeart/2016/7/layout/RepeatingBendingProcessNew"/>
    <dgm:cxn modelId="{E10D07FF-329F-4F02-B64F-8341B3502046}" type="presOf" srcId="{200C648C-C1FA-4CC1-B191-8FAE29EA69B9}" destId="{9FF425F2-10D6-499E-96EA-B7BF101304AA}" srcOrd="0" destOrd="0" presId="urn:microsoft.com/office/officeart/2016/7/layout/RepeatingBendingProcessNew"/>
    <dgm:cxn modelId="{5100CA6C-70E5-43EC-B5FF-DD49A2137B12}" type="presParOf" srcId="{41B7F145-1D15-48F4-BB66-A6F6BBDA7241}" destId="{9FF425F2-10D6-499E-96EA-B7BF101304AA}" srcOrd="0" destOrd="0" presId="urn:microsoft.com/office/officeart/2016/7/layout/RepeatingBendingProcessNew"/>
    <dgm:cxn modelId="{5301C148-E080-4D09-AD79-8C0D37A3896D}" type="presParOf" srcId="{41B7F145-1D15-48F4-BB66-A6F6BBDA7241}" destId="{9D47256D-9773-4873-8881-9F506AA4E1BC}" srcOrd="1" destOrd="0" presId="urn:microsoft.com/office/officeart/2016/7/layout/RepeatingBendingProcessNew"/>
    <dgm:cxn modelId="{E61C8D70-3CA3-4975-A612-D3B4011452FB}" type="presParOf" srcId="{9D47256D-9773-4873-8881-9F506AA4E1BC}" destId="{9E3EB74F-058D-4F87-84EE-861F25136797}" srcOrd="0" destOrd="0" presId="urn:microsoft.com/office/officeart/2016/7/layout/RepeatingBendingProcessNew"/>
    <dgm:cxn modelId="{52224C67-FBB6-4621-BE71-01C95840DCC1}" type="presParOf" srcId="{41B7F145-1D15-48F4-BB66-A6F6BBDA7241}" destId="{7FE135A7-519E-4E2A-A492-DAA5D83DC0A4}" srcOrd="2" destOrd="0" presId="urn:microsoft.com/office/officeart/2016/7/layout/RepeatingBendingProcessNew"/>
    <dgm:cxn modelId="{A809C422-A48B-451C-876C-0B5774839344}" type="presParOf" srcId="{41B7F145-1D15-48F4-BB66-A6F6BBDA7241}" destId="{077AA25D-C19A-41D2-9717-78F3316037DB}" srcOrd="3" destOrd="0" presId="urn:microsoft.com/office/officeart/2016/7/layout/RepeatingBendingProcessNew"/>
    <dgm:cxn modelId="{96DF45DD-896C-41DE-9625-E6C4B457C8E3}" type="presParOf" srcId="{077AA25D-C19A-41D2-9717-78F3316037DB}" destId="{43DDAF43-5FB5-470A-A08B-652702C3F132}" srcOrd="0" destOrd="0" presId="urn:microsoft.com/office/officeart/2016/7/layout/RepeatingBendingProcessNew"/>
    <dgm:cxn modelId="{2F30F86B-1BD9-4843-AF79-93A4979CE006}" type="presParOf" srcId="{41B7F145-1D15-48F4-BB66-A6F6BBDA7241}" destId="{40DA6B83-60E4-4E3F-B6A0-0A2CC0713E48}" srcOrd="4" destOrd="0" presId="urn:microsoft.com/office/officeart/2016/7/layout/RepeatingBendingProcessNew"/>
    <dgm:cxn modelId="{1FAB8B20-80D5-4BB9-A986-69DB6A9E11D6}" type="presParOf" srcId="{41B7F145-1D15-48F4-BB66-A6F6BBDA7241}" destId="{9FE970DB-754C-43B2-9F67-1925A2528B8C}" srcOrd="5" destOrd="0" presId="urn:microsoft.com/office/officeart/2016/7/layout/RepeatingBendingProcessNew"/>
    <dgm:cxn modelId="{8727289C-EDD5-4861-8D45-8D28C880F3B9}" type="presParOf" srcId="{9FE970DB-754C-43B2-9F67-1925A2528B8C}" destId="{80D2972D-73E7-4019-A661-571C32E76CBF}" srcOrd="0" destOrd="0" presId="urn:microsoft.com/office/officeart/2016/7/layout/RepeatingBendingProcessNew"/>
    <dgm:cxn modelId="{41FA4A9C-6B55-4281-A89E-297962C339C4}" type="presParOf" srcId="{41B7F145-1D15-48F4-BB66-A6F6BBDA7241}" destId="{A60BFD23-2C67-42C9-9B61-573B8C45187F}" srcOrd="6" destOrd="0" presId="urn:microsoft.com/office/officeart/2016/7/layout/RepeatingBendingProcessNew"/>
    <dgm:cxn modelId="{59BA75EB-70C3-4D4A-9F02-8FE090ACD79C}" type="presParOf" srcId="{41B7F145-1D15-48F4-BB66-A6F6BBDA7241}" destId="{B3C97711-28D7-4D94-9064-89EBEC145537}" srcOrd="7" destOrd="0" presId="urn:microsoft.com/office/officeart/2016/7/layout/RepeatingBendingProcessNew"/>
    <dgm:cxn modelId="{E738F8C5-3B7F-4AF4-BB15-C451841E632D}" type="presParOf" srcId="{B3C97711-28D7-4D94-9064-89EBEC145537}" destId="{3DBC9F70-526A-4C71-80DE-D1A461AFDE34}" srcOrd="0" destOrd="0" presId="urn:microsoft.com/office/officeart/2016/7/layout/RepeatingBendingProcessNew"/>
    <dgm:cxn modelId="{AB17464A-AF6F-42A2-AF7E-E65DCDCB7176}" type="presParOf" srcId="{41B7F145-1D15-48F4-BB66-A6F6BBDA7241}" destId="{EBF5F7BC-684C-470E-832B-46DEEAAE1863}" srcOrd="8" destOrd="0" presId="urn:microsoft.com/office/officeart/2016/7/layout/RepeatingBendingProcessNew"/>
    <dgm:cxn modelId="{C5CBF386-CF9E-4CE9-BA40-C4EA4061AE73}" type="presParOf" srcId="{41B7F145-1D15-48F4-BB66-A6F6BBDA7241}" destId="{3577E753-8F0E-42FD-B47D-1580A9AC6980}" srcOrd="9" destOrd="0" presId="urn:microsoft.com/office/officeart/2016/7/layout/RepeatingBendingProcessNew"/>
    <dgm:cxn modelId="{F1E1254C-3031-48E3-BABC-E46E978C24C0}" type="presParOf" srcId="{3577E753-8F0E-42FD-B47D-1580A9AC6980}" destId="{DB9511E5-AA55-4162-AF2F-FD1A59E593FF}" srcOrd="0" destOrd="0" presId="urn:microsoft.com/office/officeart/2016/7/layout/RepeatingBendingProcessNew"/>
    <dgm:cxn modelId="{CBAFF82C-C510-4B28-8070-39B1269D3F49}" type="presParOf" srcId="{41B7F145-1D15-48F4-BB66-A6F6BBDA7241}" destId="{3C381FFC-94BB-4454-8D11-81A79C820680}" srcOrd="10" destOrd="0" presId="urn:microsoft.com/office/officeart/2016/7/layout/RepeatingBendingProcessNew"/>
    <dgm:cxn modelId="{1CC96CF2-CC2E-4F07-B03D-DCDAC607916F}" type="presParOf" srcId="{41B7F145-1D15-48F4-BB66-A6F6BBDA7241}" destId="{DFA0B3D4-AE08-46D6-BF27-26AEC746FB3A}" srcOrd="11" destOrd="0" presId="urn:microsoft.com/office/officeart/2016/7/layout/RepeatingBendingProcessNew"/>
    <dgm:cxn modelId="{B2648F54-6B38-40FB-84A2-1F27D03290FA}" type="presParOf" srcId="{DFA0B3D4-AE08-46D6-BF27-26AEC746FB3A}" destId="{E1444662-5616-4710-81B5-033EC8E167D6}" srcOrd="0" destOrd="0" presId="urn:microsoft.com/office/officeart/2016/7/layout/RepeatingBendingProcessNew"/>
    <dgm:cxn modelId="{111EC1FF-1963-4C12-8678-156EED66186E}" type="presParOf" srcId="{41B7F145-1D15-48F4-BB66-A6F6BBDA7241}" destId="{528497F0-2987-459B-8EA0-4EE3D29692D0}" srcOrd="12" destOrd="0" presId="urn:microsoft.com/office/officeart/2016/7/layout/RepeatingBendingProcessNew"/>
    <dgm:cxn modelId="{4C1C8771-F183-49D0-8846-74B901FF85B3}" type="presParOf" srcId="{41B7F145-1D15-48F4-BB66-A6F6BBDA7241}" destId="{44FD6EB3-303F-4359-AC0F-01D3B979C477}" srcOrd="13" destOrd="0" presId="urn:microsoft.com/office/officeart/2016/7/layout/RepeatingBendingProcessNew"/>
    <dgm:cxn modelId="{B351D64C-5414-4E7A-97FC-7779569C9042}" type="presParOf" srcId="{44FD6EB3-303F-4359-AC0F-01D3B979C477}" destId="{703ACFF9-5F60-4521-9A85-9FFF5E7F5DAA}" srcOrd="0" destOrd="0" presId="urn:microsoft.com/office/officeart/2016/7/layout/RepeatingBendingProcessNew"/>
    <dgm:cxn modelId="{97BF1283-8751-4A62-8BA0-064616A8FFF2}" type="presParOf" srcId="{41B7F145-1D15-48F4-BB66-A6F6BBDA7241}" destId="{DE6A7B12-BCAB-46DC-B309-FF257ADC6AE9}" srcOrd="14" destOrd="0" presId="urn:microsoft.com/office/officeart/2016/7/layout/RepeatingBendingProcessNew"/>
    <dgm:cxn modelId="{8705FFBA-CCA7-4870-878E-21EC8834D909}" type="presParOf" srcId="{41B7F145-1D15-48F4-BB66-A6F6BBDA7241}" destId="{E630F16A-1712-45FB-A598-553B34477910}" srcOrd="15" destOrd="0" presId="urn:microsoft.com/office/officeart/2016/7/layout/RepeatingBendingProcessNew"/>
    <dgm:cxn modelId="{4069FF05-D16F-4175-B6DE-E726DEF571EC}" type="presParOf" srcId="{E630F16A-1712-45FB-A598-553B34477910}" destId="{27BB326D-B2A2-4F0E-9F85-900752986DBC}" srcOrd="0" destOrd="0" presId="urn:microsoft.com/office/officeart/2016/7/layout/RepeatingBendingProcessNew"/>
    <dgm:cxn modelId="{C0493B29-4CF3-4DF3-AEC2-85ACBE44CD67}" type="presParOf" srcId="{41B7F145-1D15-48F4-BB66-A6F6BBDA7241}" destId="{DB38B863-C49A-4FCD-821E-44F6F3A60848}" srcOrd="16" destOrd="0" presId="urn:microsoft.com/office/officeart/2016/7/layout/RepeatingBendingProcessNew"/>
    <dgm:cxn modelId="{F30EC489-D335-402B-A056-A1157B740E40}" type="presParOf" srcId="{41B7F145-1D15-48F4-BB66-A6F6BBDA7241}" destId="{7A83ED6C-5F94-48FE-A57C-AF61157749CA}" srcOrd="17" destOrd="0" presId="urn:microsoft.com/office/officeart/2016/7/layout/RepeatingBendingProcessNew"/>
    <dgm:cxn modelId="{4651B8DF-5F23-486B-A2E9-B252B5FC8C4A}" type="presParOf" srcId="{7A83ED6C-5F94-48FE-A57C-AF61157749CA}" destId="{108F61CB-C849-4575-8BD4-C17DA77E6D4E}" srcOrd="0" destOrd="0" presId="urn:microsoft.com/office/officeart/2016/7/layout/RepeatingBendingProcessNew"/>
    <dgm:cxn modelId="{44660830-5EB4-4B93-9AED-71EEF5FF0E6A}" type="presParOf" srcId="{41B7F145-1D15-48F4-BB66-A6F6BBDA7241}" destId="{3F08DE17-0546-488E-9ACE-2F54355514E2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7256D-9773-4873-8881-9F506AA4E1BC}">
      <dsp:nvSpPr>
        <dsp:cNvPr id="0" name=""/>
        <dsp:cNvSpPr/>
      </dsp:nvSpPr>
      <dsp:spPr>
        <a:xfrm>
          <a:off x="3011746" y="710019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3271010" y="752848"/>
        <a:ext cx="28901" cy="5780"/>
      </dsp:txXfrm>
    </dsp:sp>
    <dsp:sp modelId="{9FF425F2-10D6-499E-96EA-B7BF101304AA}">
      <dsp:nvSpPr>
        <dsp:cNvPr id="0" name=""/>
        <dsp:cNvSpPr/>
      </dsp:nvSpPr>
      <dsp:spPr>
        <a:xfrm>
          <a:off x="500371" y="1786"/>
          <a:ext cx="2513174" cy="15079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1º</a:t>
          </a:r>
          <a:r>
            <a:rPr lang="pt-PT" sz="20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P</a:t>
          </a:r>
          <a:r>
            <a:rPr lang="pt-PT" sz="2000" b="1" kern="1200" noProof="0" dirty="0" err="1"/>
            <a:t>roblemas</a:t>
          </a:r>
          <a:endParaRPr lang="pt-PT" sz="2000" b="1" kern="1200" noProof="0" dirty="0"/>
        </a:p>
      </dsp:txBody>
      <dsp:txXfrm>
        <a:off x="500371" y="1786"/>
        <a:ext cx="2513174" cy="1507904"/>
      </dsp:txXfrm>
    </dsp:sp>
    <dsp:sp modelId="{077AA25D-C19A-41D2-9717-78F3316037DB}">
      <dsp:nvSpPr>
        <dsp:cNvPr id="0" name=""/>
        <dsp:cNvSpPr/>
      </dsp:nvSpPr>
      <dsp:spPr>
        <a:xfrm>
          <a:off x="6102950" y="710019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362215" y="752848"/>
        <a:ext cx="28901" cy="5780"/>
      </dsp:txXfrm>
    </dsp:sp>
    <dsp:sp modelId="{7FE135A7-519E-4E2A-A492-DAA5D83DC0A4}">
      <dsp:nvSpPr>
        <dsp:cNvPr id="0" name=""/>
        <dsp:cNvSpPr/>
      </dsp:nvSpPr>
      <dsp:spPr>
        <a:xfrm>
          <a:off x="3591576" y="1786"/>
          <a:ext cx="2513174" cy="1507904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2º</a:t>
          </a:r>
          <a:r>
            <a:rPr lang="pt-PT" sz="20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noProof="0" dirty="0"/>
            <a:t>Prioridade</a:t>
          </a:r>
        </a:p>
      </dsp:txBody>
      <dsp:txXfrm>
        <a:off x="3591576" y="1786"/>
        <a:ext cx="2513174" cy="1507904"/>
      </dsp:txXfrm>
    </dsp:sp>
    <dsp:sp modelId="{9FE970DB-754C-43B2-9F67-1925A2528B8C}">
      <dsp:nvSpPr>
        <dsp:cNvPr id="0" name=""/>
        <dsp:cNvSpPr/>
      </dsp:nvSpPr>
      <dsp:spPr>
        <a:xfrm>
          <a:off x="9194155" y="710019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9453420" y="752848"/>
        <a:ext cx="28901" cy="5780"/>
      </dsp:txXfrm>
    </dsp:sp>
    <dsp:sp modelId="{40DA6B83-60E4-4E3F-B6A0-0A2CC0713E48}">
      <dsp:nvSpPr>
        <dsp:cNvPr id="0" name=""/>
        <dsp:cNvSpPr/>
      </dsp:nvSpPr>
      <dsp:spPr>
        <a:xfrm>
          <a:off x="6682781" y="1786"/>
          <a:ext cx="2513174" cy="1507904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3º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Causa</a:t>
          </a:r>
          <a:endParaRPr lang="en-US" sz="2000" b="1" kern="1200" dirty="0"/>
        </a:p>
      </dsp:txBody>
      <dsp:txXfrm>
        <a:off x="6682781" y="1786"/>
        <a:ext cx="2513174" cy="1507904"/>
      </dsp:txXfrm>
    </dsp:sp>
    <dsp:sp modelId="{B3C97711-28D7-4D94-9064-89EBEC145537}">
      <dsp:nvSpPr>
        <dsp:cNvPr id="0" name=""/>
        <dsp:cNvSpPr/>
      </dsp:nvSpPr>
      <dsp:spPr>
        <a:xfrm>
          <a:off x="1756958" y="1507891"/>
          <a:ext cx="9273614" cy="547430"/>
        </a:xfrm>
        <a:custGeom>
          <a:avLst/>
          <a:gdLst/>
          <a:ahLst/>
          <a:cxnLst/>
          <a:rect l="0" t="0" r="0" b="0"/>
          <a:pathLst>
            <a:path>
              <a:moveTo>
                <a:pt x="9273614" y="0"/>
              </a:moveTo>
              <a:lnTo>
                <a:pt x="9273614" y="290815"/>
              </a:lnTo>
              <a:lnTo>
                <a:pt x="0" y="290815"/>
              </a:lnTo>
              <a:lnTo>
                <a:pt x="0" y="547430"/>
              </a:lnTo>
            </a:path>
          </a:pathLst>
        </a:custGeom>
        <a:noFill/>
        <a:ln w="635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161475" y="1778716"/>
        <a:ext cx="464580" cy="5780"/>
      </dsp:txXfrm>
    </dsp:sp>
    <dsp:sp modelId="{A60BFD23-2C67-42C9-9B61-573B8C45187F}">
      <dsp:nvSpPr>
        <dsp:cNvPr id="0" name=""/>
        <dsp:cNvSpPr/>
      </dsp:nvSpPr>
      <dsp:spPr>
        <a:xfrm>
          <a:off x="9773985" y="1786"/>
          <a:ext cx="2513174" cy="1507904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4º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Objetivo</a:t>
          </a:r>
          <a:endParaRPr lang="en-US" sz="2000" b="1" kern="1200" dirty="0"/>
        </a:p>
      </dsp:txBody>
      <dsp:txXfrm>
        <a:off x="9773985" y="1786"/>
        <a:ext cx="2513174" cy="1507904"/>
      </dsp:txXfrm>
    </dsp:sp>
    <dsp:sp modelId="{3577E753-8F0E-42FD-B47D-1580A9AC6980}">
      <dsp:nvSpPr>
        <dsp:cNvPr id="0" name=""/>
        <dsp:cNvSpPr/>
      </dsp:nvSpPr>
      <dsp:spPr>
        <a:xfrm>
          <a:off x="3011746" y="2795954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3271010" y="2838783"/>
        <a:ext cx="28901" cy="5780"/>
      </dsp:txXfrm>
    </dsp:sp>
    <dsp:sp modelId="{EBF5F7BC-684C-470E-832B-46DEEAAE1863}">
      <dsp:nvSpPr>
        <dsp:cNvPr id="0" name=""/>
        <dsp:cNvSpPr/>
      </dsp:nvSpPr>
      <dsp:spPr>
        <a:xfrm>
          <a:off x="500371" y="2087721"/>
          <a:ext cx="2513174" cy="1507904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5º</a:t>
          </a:r>
          <a:r>
            <a:rPr lang="pt-PT" sz="20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Indicador</a:t>
          </a:r>
          <a:endParaRPr lang="en-US" sz="2000" b="1" kern="1200" dirty="0"/>
        </a:p>
      </dsp:txBody>
      <dsp:txXfrm>
        <a:off x="500371" y="2087721"/>
        <a:ext cx="2513174" cy="1507904"/>
      </dsp:txXfrm>
    </dsp:sp>
    <dsp:sp modelId="{DFA0B3D4-AE08-46D6-BF27-26AEC746FB3A}">
      <dsp:nvSpPr>
        <dsp:cNvPr id="0" name=""/>
        <dsp:cNvSpPr/>
      </dsp:nvSpPr>
      <dsp:spPr>
        <a:xfrm>
          <a:off x="6102950" y="2795954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362215" y="2838783"/>
        <a:ext cx="28901" cy="5780"/>
      </dsp:txXfrm>
    </dsp:sp>
    <dsp:sp modelId="{3C381FFC-94BB-4454-8D11-81A79C820680}">
      <dsp:nvSpPr>
        <dsp:cNvPr id="0" name=""/>
        <dsp:cNvSpPr/>
      </dsp:nvSpPr>
      <dsp:spPr>
        <a:xfrm>
          <a:off x="3591576" y="2087721"/>
          <a:ext cx="2513174" cy="1507904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6º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Solução</a:t>
          </a:r>
          <a:endParaRPr lang="en-US" sz="2000" b="1" kern="1200" dirty="0"/>
        </a:p>
      </dsp:txBody>
      <dsp:txXfrm>
        <a:off x="3591576" y="2087721"/>
        <a:ext cx="2513174" cy="1507904"/>
      </dsp:txXfrm>
    </dsp:sp>
    <dsp:sp modelId="{44FD6EB3-303F-4359-AC0F-01D3B979C477}">
      <dsp:nvSpPr>
        <dsp:cNvPr id="0" name=""/>
        <dsp:cNvSpPr/>
      </dsp:nvSpPr>
      <dsp:spPr>
        <a:xfrm>
          <a:off x="9194155" y="2795954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9453420" y="2838783"/>
        <a:ext cx="28901" cy="5780"/>
      </dsp:txXfrm>
    </dsp:sp>
    <dsp:sp modelId="{528497F0-2987-459B-8EA0-4EE3D29692D0}">
      <dsp:nvSpPr>
        <dsp:cNvPr id="0" name=""/>
        <dsp:cNvSpPr/>
      </dsp:nvSpPr>
      <dsp:spPr>
        <a:xfrm>
          <a:off x="6682781" y="2087721"/>
          <a:ext cx="2513174" cy="1507904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7º</a:t>
          </a:r>
          <a:r>
            <a:rPr lang="pt-PT" sz="20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 err="1"/>
            <a:t>Stakeholders</a:t>
          </a:r>
          <a:endParaRPr lang="en-US" sz="2000" b="1" kern="1200" dirty="0"/>
        </a:p>
      </dsp:txBody>
      <dsp:txXfrm>
        <a:off x="6682781" y="2087721"/>
        <a:ext cx="2513174" cy="1507904"/>
      </dsp:txXfrm>
    </dsp:sp>
    <dsp:sp modelId="{E630F16A-1712-45FB-A598-553B34477910}">
      <dsp:nvSpPr>
        <dsp:cNvPr id="0" name=""/>
        <dsp:cNvSpPr/>
      </dsp:nvSpPr>
      <dsp:spPr>
        <a:xfrm>
          <a:off x="1756958" y="3593826"/>
          <a:ext cx="9273614" cy="547430"/>
        </a:xfrm>
        <a:custGeom>
          <a:avLst/>
          <a:gdLst/>
          <a:ahLst/>
          <a:cxnLst/>
          <a:rect l="0" t="0" r="0" b="0"/>
          <a:pathLst>
            <a:path>
              <a:moveTo>
                <a:pt x="9273614" y="0"/>
              </a:moveTo>
              <a:lnTo>
                <a:pt x="9273614" y="290815"/>
              </a:lnTo>
              <a:lnTo>
                <a:pt x="0" y="290815"/>
              </a:lnTo>
              <a:lnTo>
                <a:pt x="0" y="547430"/>
              </a:lnTo>
            </a:path>
          </a:pathLst>
        </a:custGeom>
        <a:noFill/>
        <a:ln w="635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6161475" y="3864651"/>
        <a:ext cx="464580" cy="5780"/>
      </dsp:txXfrm>
    </dsp:sp>
    <dsp:sp modelId="{DE6A7B12-BCAB-46DC-B309-FF257ADC6AE9}">
      <dsp:nvSpPr>
        <dsp:cNvPr id="0" name=""/>
        <dsp:cNvSpPr/>
      </dsp:nvSpPr>
      <dsp:spPr>
        <a:xfrm>
          <a:off x="9773985" y="2087721"/>
          <a:ext cx="2513174" cy="1507904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8º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Ação</a:t>
          </a:r>
          <a:endParaRPr lang="en-US" sz="2000" b="1" kern="1200" dirty="0"/>
        </a:p>
      </dsp:txBody>
      <dsp:txXfrm>
        <a:off x="9773985" y="2087721"/>
        <a:ext cx="2513174" cy="1507904"/>
      </dsp:txXfrm>
    </dsp:sp>
    <dsp:sp modelId="{7A83ED6C-5F94-48FE-A57C-AF61157749CA}">
      <dsp:nvSpPr>
        <dsp:cNvPr id="0" name=""/>
        <dsp:cNvSpPr/>
      </dsp:nvSpPr>
      <dsp:spPr>
        <a:xfrm>
          <a:off x="3011746" y="4881888"/>
          <a:ext cx="547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43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3271010" y="4924718"/>
        <a:ext cx="28901" cy="5780"/>
      </dsp:txXfrm>
    </dsp:sp>
    <dsp:sp modelId="{DB38B863-C49A-4FCD-821E-44F6F3A60848}">
      <dsp:nvSpPr>
        <dsp:cNvPr id="0" name=""/>
        <dsp:cNvSpPr/>
      </dsp:nvSpPr>
      <dsp:spPr>
        <a:xfrm>
          <a:off x="500371" y="4173656"/>
          <a:ext cx="2513174" cy="1507904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9º</a:t>
          </a:r>
          <a:r>
            <a:rPr lang="pt-PT" sz="18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Risco</a:t>
          </a:r>
          <a:endParaRPr lang="en-US" sz="2000" b="1" kern="1200" dirty="0"/>
        </a:p>
      </dsp:txBody>
      <dsp:txXfrm>
        <a:off x="500371" y="4173656"/>
        <a:ext cx="2513174" cy="1507904"/>
      </dsp:txXfrm>
    </dsp:sp>
    <dsp:sp modelId="{3F08DE17-0546-488E-9ACE-2F54355514E2}">
      <dsp:nvSpPr>
        <dsp:cNvPr id="0" name=""/>
        <dsp:cNvSpPr/>
      </dsp:nvSpPr>
      <dsp:spPr>
        <a:xfrm>
          <a:off x="3591576" y="4173656"/>
          <a:ext cx="2513174" cy="150790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48" tIns="129265" rIns="123148" bIns="12926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10º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Acompanhamento</a:t>
          </a:r>
          <a:endParaRPr lang="en-US" sz="2000" b="1" kern="1200" dirty="0"/>
        </a:p>
      </dsp:txBody>
      <dsp:txXfrm>
        <a:off x="3591576" y="4173656"/>
        <a:ext cx="2513174" cy="150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A3EC9-55EE-42CD-BFD8-71B20FF87D0A}" type="datetimeFigureOut">
              <a:rPr lang="pt-PT" smtClean="0"/>
              <a:t>30/06/2024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29AD-07DD-4E80-B5D0-AF5D6CBAC5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262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P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95359F8-AED2-30BE-586C-2309738288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452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06/30/2024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EA6EC-355F-91C2-FBA9-7ED51AA5C498}"/>
              </a:ext>
            </a:extLst>
          </p:cNvPr>
          <p:cNvSpPr txBox="1"/>
          <p:nvPr/>
        </p:nvSpPr>
        <p:spPr>
          <a:xfrm>
            <a:off x="6795097" y="837103"/>
            <a:ext cx="539690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0: Apresentação do curso de formação </a:t>
            </a:r>
            <a:endParaRPr lang="pt-PT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19339"/>
          <a:stretch/>
        </p:blipFill>
        <p:spPr>
          <a:xfrm>
            <a:off x="20" y="1282"/>
            <a:ext cx="12191980" cy="5720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44201-6EA3-3C51-4FB3-D08E3D0019D6}"/>
              </a:ext>
            </a:extLst>
          </p:cNvPr>
          <p:cNvSpPr txBox="1"/>
          <p:nvPr/>
        </p:nvSpPr>
        <p:spPr>
          <a:xfrm>
            <a:off x="439085" y="1553491"/>
            <a:ext cx="11051299" cy="459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3200" b="1" kern="1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pt-PT" sz="3200" kern="100" dirty="0">
              <a:effectLst/>
              <a:highlight>
                <a:srgbClr val="00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2800" u="sng" dirty="0">
                <a:highlight>
                  <a:srgbClr val="00FF00"/>
                </a:highlight>
              </a:rPr>
              <a:t>No final deste curso de formação seremos capazes de:</a:t>
            </a:r>
          </a:p>
          <a:p>
            <a:pPr marL="514350" indent="-514350">
              <a:buAutoNum type="arabicPeriod"/>
            </a:pPr>
            <a:r>
              <a:rPr lang="pt-PT" sz="3200" dirty="0"/>
              <a:t>Explicar e fundamentar a importância da estratégia e inovação para a resolução de problemas das pessoas e organizações no Desporto Escolar;</a:t>
            </a:r>
          </a:p>
          <a:p>
            <a:pPr marL="514350" indent="-514350">
              <a:buAutoNum type="arabicPeriod"/>
            </a:pPr>
            <a:r>
              <a:rPr lang="pt-PT" sz="3200" dirty="0"/>
              <a:t>Criar um processo que identifique com clareza os principais problemas das pessoas ou organizações no Desporto Escolar;</a:t>
            </a:r>
          </a:p>
          <a:p>
            <a:pPr marL="514350" indent="-514350">
              <a:buAutoNum type="arabicPeriod"/>
            </a:pPr>
            <a:r>
              <a:rPr lang="pt-PT" sz="3200" dirty="0"/>
              <a:t>Aplicar os critérios adequados e decidir as prioridades; </a:t>
            </a:r>
          </a:p>
          <a:p>
            <a:endParaRPr lang="en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9E2A23DE-93F1-FA29-B7D6-D3E7F7EA7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33" b="-1"/>
          <a:stretch/>
        </p:blipFill>
        <p:spPr>
          <a:xfrm>
            <a:off x="-1504" y="6092982"/>
            <a:ext cx="12191980" cy="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19339"/>
          <a:stretch/>
        </p:blipFill>
        <p:spPr>
          <a:xfrm>
            <a:off x="20" y="1282"/>
            <a:ext cx="12191980" cy="5720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44201-6EA3-3C51-4FB3-D08E3D0019D6}"/>
              </a:ext>
            </a:extLst>
          </p:cNvPr>
          <p:cNvSpPr txBox="1"/>
          <p:nvPr/>
        </p:nvSpPr>
        <p:spPr>
          <a:xfrm>
            <a:off x="646118" y="1489668"/>
            <a:ext cx="10550968" cy="509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3200" b="1" kern="1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pt-PT" sz="3200" kern="100" dirty="0">
              <a:effectLst/>
              <a:highlight>
                <a:srgbClr val="00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2800" u="sng" dirty="0">
                <a:highlight>
                  <a:srgbClr val="00FF00"/>
                </a:highlight>
              </a:rPr>
              <a:t>No final deste curso de formação seremos capazes de:</a:t>
            </a:r>
          </a:p>
          <a:p>
            <a:r>
              <a:rPr lang="pt-PT" sz="3200" dirty="0"/>
              <a:t>4. Implementar a ferramenta mais adequada para identificar as causas dos problemas;</a:t>
            </a:r>
          </a:p>
          <a:p>
            <a:r>
              <a:rPr lang="pt-PT" sz="3200" dirty="0"/>
              <a:t>5. Demonstrar assertividade e foco no resultado e na definição de objetivos e indicadores;</a:t>
            </a:r>
          </a:p>
          <a:p>
            <a:r>
              <a:rPr lang="pt-PT" sz="3200" dirty="0"/>
              <a:t>6. Escolher e aplicar processos adequados de criatividade no desenvolvimento de soluções específicas para o Desporto Escolar;</a:t>
            </a:r>
          </a:p>
          <a:p>
            <a:endParaRPr lang="en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9E2A23DE-93F1-FA29-B7D6-D3E7F7EA7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33" b="-1"/>
          <a:stretch/>
        </p:blipFill>
        <p:spPr>
          <a:xfrm>
            <a:off x="-1504" y="6092982"/>
            <a:ext cx="12191980" cy="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19339"/>
          <a:stretch/>
        </p:blipFill>
        <p:spPr>
          <a:xfrm>
            <a:off x="20" y="1282"/>
            <a:ext cx="12191980" cy="5720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44201-6EA3-3C51-4FB3-D08E3D0019D6}"/>
              </a:ext>
            </a:extLst>
          </p:cNvPr>
          <p:cNvSpPr txBox="1"/>
          <p:nvPr/>
        </p:nvSpPr>
        <p:spPr>
          <a:xfrm>
            <a:off x="521390" y="1541652"/>
            <a:ext cx="11158776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PT" sz="3200" b="1" kern="1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pt-PT" sz="3200" kern="100" dirty="0">
              <a:effectLst/>
              <a:highlight>
                <a:srgbClr val="00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3200" dirty="0">
                <a:effectLst/>
                <a:highlight>
                  <a:srgbClr val="00FF00"/>
                </a:highlight>
                <a:ea typeface="Times New Roman" panose="02020603050405020304" pitchFamily="18" charset="0"/>
              </a:rPr>
              <a:t>- </a:t>
            </a:r>
            <a:r>
              <a:rPr lang="pt-PT" sz="2800" dirty="0">
                <a:highlight>
                  <a:srgbClr val="00FF00"/>
                </a:highlight>
              </a:rPr>
              <a:t>No final deste curso de formação seremos capazes de:</a:t>
            </a:r>
          </a:p>
          <a:p>
            <a:r>
              <a:rPr lang="pt-PT" sz="3200" dirty="0"/>
              <a:t>7. Adequar a estratégia ao contexto, promovendo o envolvimento dos </a:t>
            </a:r>
            <a:r>
              <a:rPr lang="pt-PT" sz="3200" i="1" dirty="0" err="1"/>
              <a:t>stakeholders</a:t>
            </a:r>
            <a:r>
              <a:rPr lang="pt-PT" sz="3200" i="1" dirty="0"/>
              <a:t>;</a:t>
            </a:r>
          </a:p>
          <a:p>
            <a:r>
              <a:rPr lang="pt-PT" sz="3200" dirty="0"/>
              <a:t>8. Demonstrar conhecimento, saber escolher e utilizar as ferramentas de planeamento mais adequadas e que assegurem resultados;</a:t>
            </a:r>
          </a:p>
          <a:p>
            <a:r>
              <a:rPr lang="pt-PT" sz="3200" dirty="0"/>
              <a:t>9. Desenvolver um plano de proteção e mitigação dos riscos do projeto de inovação.</a:t>
            </a:r>
          </a:p>
          <a:p>
            <a:endParaRPr lang="en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9E2A23DE-93F1-FA29-B7D6-D3E7F7EA7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33" b="-1"/>
          <a:stretch/>
        </p:blipFill>
        <p:spPr>
          <a:xfrm>
            <a:off x="-1504" y="6092982"/>
            <a:ext cx="12191980" cy="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aixaDeTexto 4">
            <a:extLst>
              <a:ext uri="{FF2B5EF4-FFF2-40B4-BE49-F238E27FC236}">
                <a16:creationId xmlns:a16="http://schemas.microsoft.com/office/drawing/2014/main" id="{00469B85-9CF2-2CE1-9A69-47EBA4F7C3E5}"/>
              </a:ext>
            </a:extLst>
          </p:cNvPr>
          <p:cNvGraphicFramePr/>
          <p:nvPr/>
        </p:nvGraphicFramePr>
        <p:xfrm>
          <a:off x="-267287" y="735037"/>
          <a:ext cx="12787532" cy="568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0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425F2-10D6-499E-96EA-B7BF10130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47256D-9773-4873-8881-9F506AA4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135A7-519E-4E2A-A492-DAA5D83DC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7AA25D-C19A-41D2-9717-78F331603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DA6B83-60E4-4E3F-B6A0-0A2CC0713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970DB-754C-43B2-9F67-1925A2528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0BFD23-2C67-42C9-9B61-573B8C451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C97711-28D7-4D94-9064-89EBEC145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F5F7BC-684C-470E-832B-46DEEAAE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77E753-8F0E-42FD-B47D-1580A9AC6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381FFC-94BB-4454-8D11-81A79C82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A0B3D4-AE08-46D6-BF27-26AEC746F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497F0-2987-459B-8EA0-4EE3D2969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FD6EB3-303F-4359-AC0F-01D3B979C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6A7B12-BCAB-46DC-B309-FF257ADC6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0F16A-1712-45FB-A598-553B34477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8B863-C49A-4FCD-821E-44F6F3A60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3ED6C-5F94-48FE-A57C-AF6115774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08DE17-0546-488E-9ACE-2F5435551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86;p3">
            <a:extLst>
              <a:ext uri="{FF2B5EF4-FFF2-40B4-BE49-F238E27FC236}">
                <a16:creationId xmlns:a16="http://schemas.microsoft.com/office/drawing/2014/main" id="{94787F63-7D12-7D21-D8CD-79A945B673B2}"/>
              </a:ext>
            </a:extLst>
          </p:cNvPr>
          <p:cNvSpPr txBox="1">
            <a:spLocks/>
          </p:cNvSpPr>
          <p:nvPr/>
        </p:nvSpPr>
        <p:spPr>
          <a:xfrm>
            <a:off x="318657" y="2873592"/>
            <a:ext cx="2729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5400"/>
              <a:buFont typeface="Calibri"/>
              <a:buNone/>
            </a:pPr>
            <a:r>
              <a:rPr lang="pt-PT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</a:p>
        </p:txBody>
      </p:sp>
      <p:sp>
        <p:nvSpPr>
          <p:cNvPr id="5" name="Google Shape;88;p3">
            <a:extLst>
              <a:ext uri="{FF2B5EF4-FFF2-40B4-BE49-F238E27FC236}">
                <a16:creationId xmlns:a16="http://schemas.microsoft.com/office/drawing/2014/main" id="{4AC85CE1-433F-E35B-07A1-815EA2957D60}"/>
              </a:ext>
            </a:extLst>
          </p:cNvPr>
          <p:cNvSpPr txBox="1"/>
          <p:nvPr/>
        </p:nvSpPr>
        <p:spPr>
          <a:xfrm>
            <a:off x="4201064" y="0"/>
            <a:ext cx="767227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3200" dirty="0">
                <a:latin typeface="Calibri"/>
                <a:ea typeface="Calibri"/>
                <a:cs typeface="Calibri"/>
                <a:sym typeface="Calibri"/>
              </a:rPr>
              <a:t>Empenho/Participação/Realização das Tarefas – 40%</a:t>
            </a:r>
          </a:p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Elaboração e apresentação do Plano Estratégico e Operacional – 50% </a:t>
            </a:r>
          </a:p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3200" dirty="0">
                <a:latin typeface="Calibri"/>
                <a:ea typeface="Calibri"/>
                <a:cs typeface="Calibri"/>
                <a:sym typeface="Calibri"/>
              </a:rPr>
              <a:t>Relatório Crítico – 10%</a:t>
            </a:r>
          </a:p>
        </p:txBody>
      </p:sp>
      <p:sp>
        <p:nvSpPr>
          <p:cNvPr id="6" name="Google Shape;89;p3">
            <a:extLst>
              <a:ext uri="{FF2B5EF4-FFF2-40B4-BE49-F238E27FC236}">
                <a16:creationId xmlns:a16="http://schemas.microsoft.com/office/drawing/2014/main" id="{825A8E86-B572-C2B6-DBD4-CA558435CBA6}"/>
              </a:ext>
            </a:extLst>
          </p:cNvPr>
          <p:cNvSpPr/>
          <p:nvPr/>
        </p:nvSpPr>
        <p:spPr>
          <a:xfrm>
            <a:off x="2817185" y="2701730"/>
            <a:ext cx="983672" cy="1669288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0;p3">
            <a:extLst>
              <a:ext uri="{FF2B5EF4-FFF2-40B4-BE49-F238E27FC236}">
                <a16:creationId xmlns:a16="http://schemas.microsoft.com/office/drawing/2014/main" id="{384E9065-FCEE-383D-C700-BC2C51D0F8F1}"/>
              </a:ext>
            </a:extLst>
          </p:cNvPr>
          <p:cNvSpPr/>
          <p:nvPr/>
        </p:nvSpPr>
        <p:spPr>
          <a:xfrm>
            <a:off x="3872231" y="789711"/>
            <a:ext cx="457193" cy="549332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C6E81-F697-49EF-A3EA-FB80411A8A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E821AF-B48C-4B04-9283-708254744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6a269-c768-4452-829d-7e6f949ca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238</Words>
  <Application>Microsoft Office PowerPoint</Application>
  <PresentationFormat>Ecrã Panorâmico</PresentationFormat>
  <Paragraphs>41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Gastão Sousa</cp:lastModifiedBy>
  <cp:revision>33</cp:revision>
  <dcterms:created xsi:type="dcterms:W3CDTF">2022-10-16T10:41:36Z</dcterms:created>
  <dcterms:modified xsi:type="dcterms:W3CDTF">2024-06-30T22:03:34Z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