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70" r:id="rId7"/>
    <p:sldId id="431" r:id="rId8"/>
    <p:sldId id="268" r:id="rId9"/>
    <p:sldId id="430" r:id="rId10"/>
    <p:sldId id="432" r:id="rId11"/>
    <p:sldId id="260" r:id="rId12"/>
    <p:sldId id="269" r:id="rId13"/>
    <p:sldId id="263" r:id="rId14"/>
    <p:sldId id="428" r:id="rId15"/>
    <p:sldId id="429" r:id="rId16"/>
    <p:sldId id="265" r:id="rId17"/>
    <p:sldId id="264" r:id="rId18"/>
    <p:sldId id="266" r:id="rId19"/>
    <p:sldId id="433" r:id="rId20"/>
    <p:sldId id="434" r:id="rId21"/>
    <p:sldId id="435" r:id="rId22"/>
    <p:sldId id="436" r:id="rId23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76E73-FBD4-7479-2E7B-C25454C256D4}" v="72" dt="2024-07-01T14:45:33.332"/>
    <p1510:client id="{E8B2CD95-BA5F-E5A3-9440-A637F287073A}" v="1605" dt="2024-07-01T15:18:49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Carvalho (DGE)" userId="S::jose.carvalho@dge.mec.pt::2f7e22fa-56a0-4112-8c51-dd3055d49b3a" providerId="AD" clId="Web-{E8B2CD95-BA5F-E5A3-9440-A637F287073A}"/>
    <pc:docChg chg="addSld delSld modSld">
      <pc:chgData name="José Carvalho (DGE)" userId="S::jose.carvalho@dge.mec.pt::2f7e22fa-56a0-4112-8c51-dd3055d49b3a" providerId="AD" clId="Web-{E8B2CD95-BA5F-E5A3-9440-A637F287073A}" dt="2024-07-01T15:18:48.363" v="871" actId="20577"/>
      <pc:docMkLst>
        <pc:docMk/>
      </pc:docMkLst>
      <pc:sldChg chg="delSp modSp add replId">
        <pc:chgData name="José Carvalho (DGE)" userId="S::jose.carvalho@dge.mec.pt::2f7e22fa-56a0-4112-8c51-dd3055d49b3a" providerId="AD" clId="Web-{E8B2CD95-BA5F-E5A3-9440-A637F287073A}" dt="2024-07-01T14:58:26.575" v="120" actId="20577"/>
        <pc:sldMkLst>
          <pc:docMk/>
          <pc:sldMk cId="1168180371" sldId="433"/>
        </pc:sldMkLst>
        <pc:spChg chg="mod">
          <ac:chgData name="José Carvalho (DGE)" userId="S::jose.carvalho@dge.mec.pt::2f7e22fa-56a0-4112-8c51-dd3055d49b3a" providerId="AD" clId="Web-{E8B2CD95-BA5F-E5A3-9440-A637F287073A}" dt="2024-07-01T14:58:26.575" v="120" actId="20577"/>
          <ac:spMkLst>
            <pc:docMk/>
            <pc:sldMk cId="1168180371" sldId="433"/>
            <ac:spMk id="4" creationId="{3E55A5E1-03F4-0F52-9220-302E0E11BB8E}"/>
          </ac:spMkLst>
        </pc:spChg>
        <pc:picChg chg="del">
          <ac:chgData name="José Carvalho (DGE)" userId="S::jose.carvalho@dge.mec.pt::2f7e22fa-56a0-4112-8c51-dd3055d49b3a" providerId="AD" clId="Web-{E8B2CD95-BA5F-E5A3-9440-A637F287073A}" dt="2024-07-01T14:57:48.090" v="25"/>
          <ac:picMkLst>
            <pc:docMk/>
            <pc:sldMk cId="1168180371" sldId="433"/>
            <ac:picMk id="5" creationId="{64BD88E3-D9BC-FE38-AEE6-8E3215284756}"/>
          </ac:picMkLst>
        </pc:picChg>
      </pc:sldChg>
      <pc:sldChg chg="addSp delSp modSp new">
        <pc:chgData name="José Carvalho (DGE)" userId="S::jose.carvalho@dge.mec.pt::2f7e22fa-56a0-4112-8c51-dd3055d49b3a" providerId="AD" clId="Web-{E8B2CD95-BA5F-E5A3-9440-A637F287073A}" dt="2024-07-01T15:09:26.040" v="504" actId="1076"/>
        <pc:sldMkLst>
          <pc:docMk/>
          <pc:sldMk cId="2485376818" sldId="434"/>
        </pc:sldMkLst>
        <pc:spChg chg="del">
          <ac:chgData name="José Carvalho (DGE)" userId="S::jose.carvalho@dge.mec.pt::2f7e22fa-56a0-4112-8c51-dd3055d49b3a" providerId="AD" clId="Web-{E8B2CD95-BA5F-E5A3-9440-A637F287073A}" dt="2024-07-01T14:58:31.622" v="122"/>
          <ac:spMkLst>
            <pc:docMk/>
            <pc:sldMk cId="2485376818" sldId="434"/>
            <ac:spMk id="2" creationId="{F3E228FC-BD3B-CDEC-4544-0BF25B577D02}"/>
          </ac:spMkLst>
        </pc:spChg>
        <pc:spChg chg="del">
          <ac:chgData name="José Carvalho (DGE)" userId="S::jose.carvalho@dge.mec.pt::2f7e22fa-56a0-4112-8c51-dd3055d49b3a" providerId="AD" clId="Web-{E8B2CD95-BA5F-E5A3-9440-A637F287073A}" dt="2024-07-01T14:58:33.325" v="123"/>
          <ac:spMkLst>
            <pc:docMk/>
            <pc:sldMk cId="2485376818" sldId="434"/>
            <ac:spMk id="3" creationId="{65FDD55C-3CF3-3E55-D57E-06555E121C46}"/>
          </ac:spMkLst>
        </pc:spChg>
        <pc:spChg chg="add del mod">
          <ac:chgData name="José Carvalho (DGE)" userId="S::jose.carvalho@dge.mec.pt::2f7e22fa-56a0-4112-8c51-dd3055d49b3a" providerId="AD" clId="Web-{E8B2CD95-BA5F-E5A3-9440-A637F287073A}" dt="2024-07-01T15:00:16.093" v="139"/>
          <ac:spMkLst>
            <pc:docMk/>
            <pc:sldMk cId="2485376818" sldId="434"/>
            <ac:spMk id="5" creationId="{C7F94BDD-22A8-D22C-FC20-0C95BC02D662}"/>
          </ac:spMkLst>
        </pc:spChg>
        <pc:spChg chg="add mod">
          <ac:chgData name="José Carvalho (DGE)" userId="S::jose.carvalho@dge.mec.pt::2f7e22fa-56a0-4112-8c51-dd3055d49b3a" providerId="AD" clId="Web-{E8B2CD95-BA5F-E5A3-9440-A637F287073A}" dt="2024-07-01T15:09:17.571" v="503" actId="20577"/>
          <ac:spMkLst>
            <pc:docMk/>
            <pc:sldMk cId="2485376818" sldId="434"/>
            <ac:spMk id="7" creationId="{606D6F96-F328-E5DD-458E-90EEC78D9298}"/>
          </ac:spMkLst>
        </pc:spChg>
        <pc:spChg chg="add mod">
          <ac:chgData name="José Carvalho (DGE)" userId="S::jose.carvalho@dge.mec.pt::2f7e22fa-56a0-4112-8c51-dd3055d49b3a" providerId="AD" clId="Web-{E8B2CD95-BA5F-E5A3-9440-A637F287073A}" dt="2024-07-01T15:02:58.158" v="301" actId="1076"/>
          <ac:spMkLst>
            <pc:docMk/>
            <pc:sldMk cId="2485376818" sldId="434"/>
            <ac:spMk id="10" creationId="{BF67D4D4-D6D0-46B5-CA19-BE84F3E51325}"/>
          </ac:spMkLst>
        </pc:spChg>
        <pc:spChg chg="add mod">
          <ac:chgData name="José Carvalho (DGE)" userId="S::jose.carvalho@dge.mec.pt::2f7e22fa-56a0-4112-8c51-dd3055d49b3a" providerId="AD" clId="Web-{E8B2CD95-BA5F-E5A3-9440-A637F287073A}" dt="2024-07-01T15:03:10.924" v="304" actId="1076"/>
          <ac:spMkLst>
            <pc:docMk/>
            <pc:sldMk cId="2485376818" sldId="434"/>
            <ac:spMk id="11" creationId="{FB9E41AF-9BCD-78F6-977E-29FA48C4A454}"/>
          </ac:spMkLst>
        </pc:spChg>
        <pc:spChg chg="add mod">
          <ac:chgData name="José Carvalho (DGE)" userId="S::jose.carvalho@dge.mec.pt::2f7e22fa-56a0-4112-8c51-dd3055d49b3a" providerId="AD" clId="Web-{E8B2CD95-BA5F-E5A3-9440-A637F287073A}" dt="2024-07-01T15:04:27.175" v="314" actId="14100"/>
          <ac:spMkLst>
            <pc:docMk/>
            <pc:sldMk cId="2485376818" sldId="434"/>
            <ac:spMk id="12" creationId="{C8B8B2C2-598B-449A-76FC-1C76EC383BF4}"/>
          </ac:spMkLst>
        </pc:spChg>
        <pc:spChg chg="add mod">
          <ac:chgData name="José Carvalho (DGE)" userId="S::jose.carvalho@dge.mec.pt::2f7e22fa-56a0-4112-8c51-dd3055d49b3a" providerId="AD" clId="Web-{E8B2CD95-BA5F-E5A3-9440-A637F287073A}" dt="2024-07-01T15:04:38.097" v="319" actId="20577"/>
          <ac:spMkLst>
            <pc:docMk/>
            <pc:sldMk cId="2485376818" sldId="434"/>
            <ac:spMk id="15" creationId="{F43E4210-2077-298C-D4A7-B94A8422FD6C}"/>
          </ac:spMkLst>
        </pc:spChg>
        <pc:spChg chg="add mod">
          <ac:chgData name="José Carvalho (DGE)" userId="S::jose.carvalho@dge.mec.pt::2f7e22fa-56a0-4112-8c51-dd3055d49b3a" providerId="AD" clId="Web-{E8B2CD95-BA5F-E5A3-9440-A637F287073A}" dt="2024-07-01T15:04:46.160" v="323" actId="20577"/>
          <ac:spMkLst>
            <pc:docMk/>
            <pc:sldMk cId="2485376818" sldId="434"/>
            <ac:spMk id="16" creationId="{D2136E6E-6505-6C8E-F083-CA0455136DF4}"/>
          </ac:spMkLst>
        </pc:spChg>
        <pc:spChg chg="add mod">
          <ac:chgData name="José Carvalho (DGE)" userId="S::jose.carvalho@dge.mec.pt::2f7e22fa-56a0-4112-8c51-dd3055d49b3a" providerId="AD" clId="Web-{E8B2CD95-BA5F-E5A3-9440-A637F287073A}" dt="2024-07-01T15:09:26.040" v="504" actId="1076"/>
          <ac:spMkLst>
            <pc:docMk/>
            <pc:sldMk cId="2485376818" sldId="434"/>
            <ac:spMk id="17" creationId="{9F922F72-1D59-6563-E4B1-6E9C8E6267B4}"/>
          </ac:spMkLst>
        </pc:spChg>
        <pc:picChg chg="add del mod modCrop">
          <ac:chgData name="José Carvalho (DGE)" userId="S::jose.carvalho@dge.mec.pt::2f7e22fa-56a0-4112-8c51-dd3055d49b3a" providerId="AD" clId="Web-{E8B2CD95-BA5F-E5A3-9440-A637F287073A}" dt="2024-07-01T15:00:20.515" v="140"/>
          <ac:picMkLst>
            <pc:docMk/>
            <pc:sldMk cId="2485376818" sldId="434"/>
            <ac:picMk id="4" creationId="{222DECDD-CAE4-A9BC-E6C8-3782CF2A721C}"/>
          </ac:picMkLst>
        </pc:picChg>
        <pc:picChg chg="add mod">
          <ac:chgData name="José Carvalho (DGE)" userId="S::jose.carvalho@dge.mec.pt::2f7e22fa-56a0-4112-8c51-dd3055d49b3a" providerId="AD" clId="Web-{E8B2CD95-BA5F-E5A3-9440-A637F287073A}" dt="2024-07-01T15:08:36.399" v="495" actId="1076"/>
          <ac:picMkLst>
            <pc:docMk/>
            <pc:sldMk cId="2485376818" sldId="434"/>
            <ac:picMk id="6" creationId="{E88DE94B-6FB8-50E6-F326-C07867BABB86}"/>
          </ac:picMkLst>
        </pc:picChg>
        <pc:picChg chg="add">
          <ac:chgData name="José Carvalho (DGE)" userId="S::jose.carvalho@dge.mec.pt::2f7e22fa-56a0-4112-8c51-dd3055d49b3a" providerId="AD" clId="Web-{E8B2CD95-BA5F-E5A3-9440-A637F287073A}" dt="2024-07-01T15:01:57.735" v="266"/>
          <ac:picMkLst>
            <pc:docMk/>
            <pc:sldMk cId="2485376818" sldId="434"/>
            <ac:picMk id="9" creationId="{099A1D90-2F93-658A-4129-741E4D746F42}"/>
          </ac:picMkLst>
        </pc:picChg>
        <pc:picChg chg="add">
          <ac:chgData name="José Carvalho (DGE)" userId="S::jose.carvalho@dge.mec.pt::2f7e22fa-56a0-4112-8c51-dd3055d49b3a" providerId="AD" clId="Web-{E8B2CD95-BA5F-E5A3-9440-A637F287073A}" dt="2024-07-01T15:04:29.191" v="315"/>
          <ac:picMkLst>
            <pc:docMk/>
            <pc:sldMk cId="2485376818" sldId="434"/>
            <ac:picMk id="14" creationId="{99944393-22DA-B6C3-C150-CA03DF419133}"/>
          </ac:picMkLst>
        </pc:picChg>
      </pc:sldChg>
      <pc:sldChg chg="addSp delSp modSp new">
        <pc:chgData name="José Carvalho (DGE)" userId="S::jose.carvalho@dge.mec.pt::2f7e22fa-56a0-4112-8c51-dd3055d49b3a" providerId="AD" clId="Web-{E8B2CD95-BA5F-E5A3-9440-A637F287073A}" dt="2024-07-01T15:12:19.871" v="540" actId="1076"/>
        <pc:sldMkLst>
          <pc:docMk/>
          <pc:sldMk cId="56638105" sldId="435"/>
        </pc:sldMkLst>
        <pc:spChg chg="del">
          <ac:chgData name="José Carvalho (DGE)" userId="S::jose.carvalho@dge.mec.pt::2f7e22fa-56a0-4112-8c51-dd3055d49b3a" providerId="AD" clId="Web-{E8B2CD95-BA5F-E5A3-9440-A637F287073A}" dt="2024-07-01T15:09:36.665" v="506"/>
          <ac:spMkLst>
            <pc:docMk/>
            <pc:sldMk cId="56638105" sldId="435"/>
            <ac:spMk id="2" creationId="{0D778402-59FD-3AD6-486A-1F6480707459}"/>
          </ac:spMkLst>
        </pc:spChg>
        <pc:spChg chg="del">
          <ac:chgData name="José Carvalho (DGE)" userId="S::jose.carvalho@dge.mec.pt::2f7e22fa-56a0-4112-8c51-dd3055d49b3a" providerId="AD" clId="Web-{E8B2CD95-BA5F-E5A3-9440-A637F287073A}" dt="2024-07-01T15:09:44.400" v="507"/>
          <ac:spMkLst>
            <pc:docMk/>
            <pc:sldMk cId="56638105" sldId="435"/>
            <ac:spMk id="3" creationId="{E8046A08-E942-F5CE-B7B9-BDE8A336E24A}"/>
          </ac:spMkLst>
        </pc:spChg>
        <pc:spChg chg="add">
          <ac:chgData name="José Carvalho (DGE)" userId="S::jose.carvalho@dge.mec.pt::2f7e22fa-56a0-4112-8c51-dd3055d49b3a" providerId="AD" clId="Web-{E8B2CD95-BA5F-E5A3-9440-A637F287073A}" dt="2024-07-01T15:11:31.636" v="519"/>
          <ac:spMkLst>
            <pc:docMk/>
            <pc:sldMk cId="56638105" sldId="435"/>
            <ac:spMk id="7" creationId="{AAB14C26-52D3-5859-F394-A7562D8BE1F3}"/>
          </ac:spMkLst>
        </pc:spChg>
        <pc:spChg chg="add mod">
          <ac:chgData name="José Carvalho (DGE)" userId="S::jose.carvalho@dge.mec.pt::2f7e22fa-56a0-4112-8c51-dd3055d49b3a" providerId="AD" clId="Web-{E8B2CD95-BA5F-E5A3-9440-A637F287073A}" dt="2024-07-01T15:12:19.871" v="540" actId="1076"/>
          <ac:spMkLst>
            <pc:docMk/>
            <pc:sldMk cId="56638105" sldId="435"/>
            <ac:spMk id="8" creationId="{1F1F919B-AE5A-EC7C-2004-5FC834E3607E}"/>
          </ac:spMkLst>
        </pc:spChg>
        <pc:picChg chg="add mod">
          <ac:chgData name="José Carvalho (DGE)" userId="S::jose.carvalho@dge.mec.pt::2f7e22fa-56a0-4112-8c51-dd3055d49b3a" providerId="AD" clId="Web-{E8B2CD95-BA5F-E5A3-9440-A637F287073A}" dt="2024-07-01T15:11:21.808" v="518" actId="1076"/>
          <ac:picMkLst>
            <pc:docMk/>
            <pc:sldMk cId="56638105" sldId="435"/>
            <ac:picMk id="4" creationId="{C90AEC6A-6A38-E14B-AD13-7AE833A3C721}"/>
          </ac:picMkLst>
        </pc:picChg>
        <pc:picChg chg="add">
          <ac:chgData name="José Carvalho (DGE)" userId="S::jose.carvalho@dge.mec.pt::2f7e22fa-56a0-4112-8c51-dd3055d49b3a" providerId="AD" clId="Web-{E8B2CD95-BA5F-E5A3-9440-A637F287073A}" dt="2024-07-01T15:10:36.291" v="513"/>
          <ac:picMkLst>
            <pc:docMk/>
            <pc:sldMk cId="56638105" sldId="435"/>
            <ac:picMk id="6" creationId="{B4FE1C0D-A246-C468-FA40-C9A72773E7FB}"/>
          </ac:picMkLst>
        </pc:picChg>
      </pc:sldChg>
      <pc:sldChg chg="addSp delSp modSp add del replId">
        <pc:chgData name="José Carvalho (DGE)" userId="S::jose.carvalho@dge.mec.pt::2f7e22fa-56a0-4112-8c51-dd3055d49b3a" providerId="AD" clId="Web-{E8B2CD95-BA5F-E5A3-9440-A637F287073A}" dt="2024-07-01T15:18:48.363" v="871" actId="20577"/>
        <pc:sldMkLst>
          <pc:docMk/>
          <pc:sldMk cId="3441655971" sldId="436"/>
        </pc:sldMkLst>
        <pc:spChg chg="add mod">
          <ac:chgData name="José Carvalho (DGE)" userId="S::jose.carvalho@dge.mec.pt::2f7e22fa-56a0-4112-8c51-dd3055d49b3a" providerId="AD" clId="Web-{E8B2CD95-BA5F-E5A3-9440-A637F287073A}" dt="2024-07-01T15:18:48.363" v="871" actId="20577"/>
          <ac:spMkLst>
            <pc:docMk/>
            <pc:sldMk cId="3441655971" sldId="436"/>
            <ac:spMk id="2" creationId="{4071E654-5A24-53A6-955A-79A53B1510D7}"/>
          </ac:spMkLst>
        </pc:spChg>
        <pc:spChg chg="add del mod">
          <ac:chgData name="José Carvalho (DGE)" userId="S::jose.carvalho@dge.mec.pt::2f7e22fa-56a0-4112-8c51-dd3055d49b3a" providerId="AD" clId="Web-{E8B2CD95-BA5F-E5A3-9440-A637F287073A}" dt="2024-07-01T15:16:45.720" v="750" actId="1076"/>
          <ac:spMkLst>
            <pc:docMk/>
            <pc:sldMk cId="3441655971" sldId="436"/>
            <ac:spMk id="4" creationId="{3E55A5E1-03F4-0F52-9220-302E0E11BB8E}"/>
          </ac:spMkLst>
        </pc:spChg>
        <pc:picChg chg="del">
          <ac:chgData name="José Carvalho (DGE)" userId="S::jose.carvalho@dge.mec.pt::2f7e22fa-56a0-4112-8c51-dd3055d49b3a" providerId="AD" clId="Web-{E8B2CD95-BA5F-E5A3-9440-A637F287073A}" dt="2024-07-01T15:14:32.608" v="678"/>
          <ac:picMkLst>
            <pc:docMk/>
            <pc:sldMk cId="3441655971" sldId="436"/>
            <ac:picMk id="5" creationId="{64BD88E3-D9BC-FE38-AEE6-8E3215284756}"/>
          </ac:picMkLst>
        </pc:picChg>
      </pc:sldChg>
    </pc:docChg>
  </pc:docChgLst>
  <pc:docChgLst>
    <pc:chgData name="José Carvalho (DGE)" userId="S::jose.carvalho@dge.mec.pt::2f7e22fa-56a0-4112-8c51-dd3055d49b3a" providerId="AD" clId="Web-{86576E73-FBD4-7479-2E7B-C25454C256D4}"/>
    <pc:docChg chg="addSld modSld sldOrd">
      <pc:chgData name="José Carvalho (DGE)" userId="S::jose.carvalho@dge.mec.pt::2f7e22fa-56a0-4112-8c51-dd3055d49b3a" providerId="AD" clId="Web-{86576E73-FBD4-7479-2E7B-C25454C256D4}" dt="2024-07-01T14:45:33.332" v="68" actId="1076"/>
      <pc:docMkLst>
        <pc:docMk/>
      </pc:docMkLst>
      <pc:sldChg chg="addSp modSp">
        <pc:chgData name="José Carvalho (DGE)" userId="S::jose.carvalho@dge.mec.pt::2f7e22fa-56a0-4112-8c51-dd3055d49b3a" providerId="AD" clId="Web-{86576E73-FBD4-7479-2E7B-C25454C256D4}" dt="2024-07-01T14:42:34.435" v="41" actId="1076"/>
        <pc:sldMkLst>
          <pc:docMk/>
          <pc:sldMk cId="579299603" sldId="260"/>
        </pc:sldMkLst>
        <pc:spChg chg="mod">
          <ac:chgData name="José Carvalho (DGE)" userId="S::jose.carvalho@dge.mec.pt::2f7e22fa-56a0-4112-8c51-dd3055d49b3a" providerId="AD" clId="Web-{86576E73-FBD4-7479-2E7B-C25454C256D4}" dt="2024-07-01T14:42:03.528" v="39" actId="1076"/>
          <ac:spMkLst>
            <pc:docMk/>
            <pc:sldMk cId="579299603" sldId="260"/>
            <ac:spMk id="2" creationId="{050D2ECE-470A-6EFF-0DA9-5D58CFB6BFC4}"/>
          </ac:spMkLst>
        </pc:spChg>
        <pc:picChg chg="add mod">
          <ac:chgData name="José Carvalho (DGE)" userId="S::jose.carvalho@dge.mec.pt::2f7e22fa-56a0-4112-8c51-dd3055d49b3a" providerId="AD" clId="Web-{86576E73-FBD4-7479-2E7B-C25454C256D4}" dt="2024-07-01T14:42:34.435" v="41" actId="1076"/>
          <ac:picMkLst>
            <pc:docMk/>
            <pc:sldMk cId="579299603" sldId="260"/>
            <ac:picMk id="4" creationId="{D17EBF92-F38E-01C0-AD9C-C55CD1435DDD}"/>
          </ac:picMkLst>
        </pc:picChg>
      </pc:sldChg>
      <pc:sldChg chg="modSp">
        <pc:chgData name="José Carvalho (DGE)" userId="S::jose.carvalho@dge.mec.pt::2f7e22fa-56a0-4112-8c51-dd3055d49b3a" providerId="AD" clId="Web-{86576E73-FBD4-7479-2E7B-C25454C256D4}" dt="2024-07-01T14:43:02.468" v="46" actId="14100"/>
        <pc:sldMkLst>
          <pc:docMk/>
          <pc:sldMk cId="2738276471" sldId="263"/>
        </pc:sldMkLst>
        <pc:spChg chg="mod">
          <ac:chgData name="José Carvalho (DGE)" userId="S::jose.carvalho@dge.mec.pt::2f7e22fa-56a0-4112-8c51-dd3055d49b3a" providerId="AD" clId="Web-{86576E73-FBD4-7479-2E7B-C25454C256D4}" dt="2024-07-01T14:43:02.468" v="46" actId="14100"/>
          <ac:spMkLst>
            <pc:docMk/>
            <pc:sldMk cId="2738276471" sldId="263"/>
            <ac:spMk id="2" creationId="{7BE2B85B-B00F-4BC4-C612-96C0530C6FDC}"/>
          </ac:spMkLst>
        </pc:spChg>
      </pc:sldChg>
      <pc:sldChg chg="modSp">
        <pc:chgData name="José Carvalho (DGE)" userId="S::jose.carvalho@dge.mec.pt::2f7e22fa-56a0-4112-8c51-dd3055d49b3a" providerId="AD" clId="Web-{86576E73-FBD4-7479-2E7B-C25454C256D4}" dt="2024-07-01T14:44:41.549" v="60" actId="20577"/>
        <pc:sldMkLst>
          <pc:docMk/>
          <pc:sldMk cId="2394905052" sldId="264"/>
        </pc:sldMkLst>
        <pc:spChg chg="mod">
          <ac:chgData name="José Carvalho (DGE)" userId="S::jose.carvalho@dge.mec.pt::2f7e22fa-56a0-4112-8c51-dd3055d49b3a" providerId="AD" clId="Web-{86576E73-FBD4-7479-2E7B-C25454C256D4}" dt="2024-07-01T14:44:41.549" v="60" actId="20577"/>
          <ac:spMkLst>
            <pc:docMk/>
            <pc:sldMk cId="2394905052" sldId="264"/>
            <ac:spMk id="2" creationId="{5A845DE2-9C11-C765-E376-697DEE32430A}"/>
          </ac:spMkLst>
        </pc:spChg>
        <pc:spChg chg="mod">
          <ac:chgData name="José Carvalho (DGE)" userId="S::jose.carvalho@dge.mec.pt::2f7e22fa-56a0-4112-8c51-dd3055d49b3a" providerId="AD" clId="Web-{86576E73-FBD4-7479-2E7B-C25454C256D4}" dt="2024-07-01T14:44:39.315" v="58"/>
          <ac:spMkLst>
            <pc:docMk/>
            <pc:sldMk cId="2394905052" sldId="264"/>
            <ac:spMk id="4" creationId="{17AE9E30-97D1-EA0C-E576-DF711AAF1B83}"/>
          </ac:spMkLst>
        </pc:spChg>
      </pc:sldChg>
      <pc:sldChg chg="addSp modSp">
        <pc:chgData name="José Carvalho (DGE)" userId="S::jose.carvalho@dge.mec.pt::2f7e22fa-56a0-4112-8c51-dd3055d49b3a" providerId="AD" clId="Web-{86576E73-FBD4-7479-2E7B-C25454C256D4}" dt="2024-07-01T14:45:33.332" v="68" actId="1076"/>
        <pc:sldMkLst>
          <pc:docMk/>
          <pc:sldMk cId="3458406503" sldId="266"/>
        </pc:sldMkLst>
        <pc:spChg chg="mod">
          <ac:chgData name="José Carvalho (DGE)" userId="S::jose.carvalho@dge.mec.pt::2f7e22fa-56a0-4112-8c51-dd3055d49b3a" providerId="AD" clId="Web-{86576E73-FBD4-7479-2E7B-C25454C256D4}" dt="2024-07-01T14:45:07.347" v="64"/>
          <ac:spMkLst>
            <pc:docMk/>
            <pc:sldMk cId="3458406503" sldId="266"/>
            <ac:spMk id="4" creationId="{3E55A5E1-03F4-0F52-9220-302E0E11BB8E}"/>
          </ac:spMkLst>
        </pc:spChg>
        <pc:picChg chg="add mod">
          <ac:chgData name="José Carvalho (DGE)" userId="S::jose.carvalho@dge.mec.pt::2f7e22fa-56a0-4112-8c51-dd3055d49b3a" providerId="AD" clId="Web-{86576E73-FBD4-7479-2E7B-C25454C256D4}" dt="2024-07-01T14:45:33.332" v="68" actId="1076"/>
          <ac:picMkLst>
            <pc:docMk/>
            <pc:sldMk cId="3458406503" sldId="266"/>
            <ac:picMk id="5" creationId="{64BD88E3-D9BC-FE38-AEE6-8E3215284756}"/>
          </ac:picMkLst>
        </pc:picChg>
      </pc:sldChg>
      <pc:sldChg chg="modSp">
        <pc:chgData name="José Carvalho (DGE)" userId="S::jose.carvalho@dge.mec.pt::2f7e22fa-56a0-4112-8c51-dd3055d49b3a" providerId="AD" clId="Web-{86576E73-FBD4-7479-2E7B-C25454C256D4}" dt="2024-07-01T14:33:58.495" v="0" actId="14100"/>
        <pc:sldMkLst>
          <pc:docMk/>
          <pc:sldMk cId="1604208492" sldId="268"/>
        </pc:sldMkLst>
        <pc:grpChg chg="mod">
          <ac:chgData name="José Carvalho (DGE)" userId="S::jose.carvalho@dge.mec.pt::2f7e22fa-56a0-4112-8c51-dd3055d49b3a" providerId="AD" clId="Web-{86576E73-FBD4-7479-2E7B-C25454C256D4}" dt="2024-07-01T14:33:58.495" v="0" actId="14100"/>
          <ac:grpSpMkLst>
            <pc:docMk/>
            <pc:sldMk cId="1604208492" sldId="268"/>
            <ac:grpSpMk id="5" creationId="{E6C6EC03-8281-9AA1-BCDE-2B634A2F9491}"/>
          </ac:grpSpMkLst>
        </pc:grpChg>
      </pc:sldChg>
      <pc:sldChg chg="modSp">
        <pc:chgData name="José Carvalho (DGE)" userId="S::jose.carvalho@dge.mec.pt::2f7e22fa-56a0-4112-8c51-dd3055d49b3a" providerId="AD" clId="Web-{86576E73-FBD4-7479-2E7B-C25454C256D4}" dt="2024-07-01T14:42:49.873" v="44"/>
        <pc:sldMkLst>
          <pc:docMk/>
          <pc:sldMk cId="3322914128" sldId="269"/>
        </pc:sldMkLst>
        <pc:spChg chg="mod">
          <ac:chgData name="José Carvalho (DGE)" userId="S::jose.carvalho@dge.mec.pt::2f7e22fa-56a0-4112-8c51-dd3055d49b3a" providerId="AD" clId="Web-{86576E73-FBD4-7479-2E7B-C25454C256D4}" dt="2024-07-01T14:42:49.873" v="44"/>
          <ac:spMkLst>
            <pc:docMk/>
            <pc:sldMk cId="3322914128" sldId="269"/>
            <ac:spMk id="13" creationId="{739C18AE-3C23-2B44-CFFF-EF99E99CF91B}"/>
          </ac:spMkLst>
        </pc:spChg>
      </pc:sldChg>
      <pc:sldChg chg="modSp">
        <pc:chgData name="José Carvalho (DGE)" userId="S::jose.carvalho@dge.mec.pt::2f7e22fa-56a0-4112-8c51-dd3055d49b3a" providerId="AD" clId="Web-{86576E73-FBD4-7479-2E7B-C25454C256D4}" dt="2024-07-01T14:43:59.501" v="54" actId="1076"/>
        <pc:sldMkLst>
          <pc:docMk/>
          <pc:sldMk cId="3433641830" sldId="429"/>
        </pc:sldMkLst>
        <pc:graphicFrameChg chg="mod modGraphic">
          <ac:chgData name="José Carvalho (DGE)" userId="S::jose.carvalho@dge.mec.pt::2f7e22fa-56a0-4112-8c51-dd3055d49b3a" providerId="AD" clId="Web-{86576E73-FBD4-7479-2E7B-C25454C256D4}" dt="2024-07-01T14:43:59.501" v="54" actId="1076"/>
          <ac:graphicFrameMkLst>
            <pc:docMk/>
            <pc:sldMk cId="3433641830" sldId="429"/>
            <ac:graphicFrameMk id="6" creationId="{9043F8B8-D235-2A15-E50C-BC79DB589449}"/>
          </ac:graphicFrameMkLst>
        </pc:graphicFrameChg>
      </pc:sldChg>
      <pc:sldChg chg="modSp">
        <pc:chgData name="José Carvalho (DGE)" userId="S::jose.carvalho@dge.mec.pt::2f7e22fa-56a0-4112-8c51-dd3055d49b3a" providerId="AD" clId="Web-{86576E73-FBD4-7479-2E7B-C25454C256D4}" dt="2024-07-01T14:34:49.794" v="7" actId="20577"/>
        <pc:sldMkLst>
          <pc:docMk/>
          <pc:sldMk cId="2666184971" sldId="430"/>
        </pc:sldMkLst>
        <pc:spChg chg="mod">
          <ac:chgData name="José Carvalho (DGE)" userId="S::jose.carvalho@dge.mec.pt::2f7e22fa-56a0-4112-8c51-dd3055d49b3a" providerId="AD" clId="Web-{86576E73-FBD4-7479-2E7B-C25454C256D4}" dt="2024-07-01T14:34:49.794" v="7" actId="20577"/>
          <ac:spMkLst>
            <pc:docMk/>
            <pc:sldMk cId="2666184971" sldId="430"/>
            <ac:spMk id="2" creationId="{3E197CB9-346B-67DF-06BC-45FFEA4CD2E2}"/>
          </ac:spMkLst>
        </pc:spChg>
      </pc:sldChg>
      <pc:sldChg chg="addSp delSp modSp new mod setBg">
        <pc:chgData name="José Carvalho (DGE)" userId="S::jose.carvalho@dge.mec.pt::2f7e22fa-56a0-4112-8c51-dd3055d49b3a" providerId="AD" clId="Web-{86576E73-FBD4-7479-2E7B-C25454C256D4}" dt="2024-07-01T14:41:24.839" v="35" actId="1076"/>
        <pc:sldMkLst>
          <pc:docMk/>
          <pc:sldMk cId="659016898" sldId="431"/>
        </pc:sldMkLst>
        <pc:spChg chg="del">
          <ac:chgData name="José Carvalho (DGE)" userId="S::jose.carvalho@dge.mec.pt::2f7e22fa-56a0-4112-8c51-dd3055d49b3a" providerId="AD" clId="Web-{86576E73-FBD4-7479-2E7B-C25454C256D4}" dt="2024-07-01T14:39:29.023" v="9"/>
          <ac:spMkLst>
            <pc:docMk/>
            <pc:sldMk cId="659016898" sldId="431"/>
            <ac:spMk id="2" creationId="{438516FA-DE29-C50A-76C2-8413FA2FAAE2}"/>
          </ac:spMkLst>
        </pc:spChg>
        <pc:spChg chg="del">
          <ac:chgData name="José Carvalho (DGE)" userId="S::jose.carvalho@dge.mec.pt::2f7e22fa-56a0-4112-8c51-dd3055d49b3a" providerId="AD" clId="Web-{86576E73-FBD4-7479-2E7B-C25454C256D4}" dt="2024-07-01T14:39:33.585" v="10"/>
          <ac:spMkLst>
            <pc:docMk/>
            <pc:sldMk cId="659016898" sldId="431"/>
            <ac:spMk id="3" creationId="{7296E986-9153-2357-D05B-6A01369C2239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0:23.462" v="18"/>
          <ac:spMkLst>
            <pc:docMk/>
            <pc:sldMk cId="659016898" sldId="431"/>
            <ac:spMk id="9" creationId="{F3060C83-F051-4F0E-ABAD-AA0DFC48B218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0:23.462" v="18"/>
          <ac:spMkLst>
            <pc:docMk/>
            <pc:sldMk cId="659016898" sldId="431"/>
            <ac:spMk id="11" creationId="{83C98ABE-055B-441F-B07E-44F97F083C39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0:23.462" v="18"/>
          <ac:spMkLst>
            <pc:docMk/>
            <pc:sldMk cId="659016898" sldId="431"/>
            <ac:spMk id="13" creationId="{29FDB030-9B49-4CED-8CCD-4D99382388AC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0:23.462" v="18"/>
          <ac:spMkLst>
            <pc:docMk/>
            <pc:sldMk cId="659016898" sldId="431"/>
            <ac:spMk id="15" creationId="{3783CA14-24A1-485C-8B30-D6A5D87987AD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0:23.462" v="18"/>
          <ac:spMkLst>
            <pc:docMk/>
            <pc:sldMk cId="659016898" sldId="431"/>
            <ac:spMk id="17" creationId="{9A97C86A-04D6-40F7-AE84-31AB43E6A846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0:23.462" v="18"/>
          <ac:spMkLst>
            <pc:docMk/>
            <pc:sldMk cId="659016898" sldId="431"/>
            <ac:spMk id="19" creationId="{FF9F2414-84E8-453E-B1F3-389FDE8192D9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0:23.462" v="18"/>
          <ac:spMkLst>
            <pc:docMk/>
            <pc:sldMk cId="659016898" sldId="431"/>
            <ac:spMk id="21" creationId="{3ECA69A1-7536-43AC-85EF-C7106179F5ED}"/>
          </ac:spMkLst>
        </pc:spChg>
        <pc:picChg chg="add mod modCrop">
          <ac:chgData name="José Carvalho (DGE)" userId="S::jose.carvalho@dge.mec.pt::2f7e22fa-56a0-4112-8c51-dd3055d49b3a" providerId="AD" clId="Web-{86576E73-FBD4-7479-2E7B-C25454C256D4}" dt="2024-07-01T14:40:23.462" v="18"/>
          <ac:picMkLst>
            <pc:docMk/>
            <pc:sldMk cId="659016898" sldId="431"/>
            <ac:picMk id="4" creationId="{A79C902F-1DF2-A494-AD2A-992CCD234451}"/>
          </ac:picMkLst>
        </pc:picChg>
        <pc:picChg chg="add mod">
          <ac:chgData name="José Carvalho (DGE)" userId="S::jose.carvalho@dge.mec.pt::2f7e22fa-56a0-4112-8c51-dd3055d49b3a" providerId="AD" clId="Web-{86576E73-FBD4-7479-2E7B-C25454C256D4}" dt="2024-07-01T14:41:24.839" v="35" actId="1076"/>
          <ac:picMkLst>
            <pc:docMk/>
            <pc:sldMk cId="659016898" sldId="431"/>
            <ac:picMk id="6" creationId="{A88D6A75-0D83-A915-7A54-CC120E8F3B43}"/>
          </ac:picMkLst>
        </pc:picChg>
      </pc:sldChg>
      <pc:sldChg chg="addSp delSp modSp new mod ord setBg">
        <pc:chgData name="José Carvalho (DGE)" userId="S::jose.carvalho@dge.mec.pt::2f7e22fa-56a0-4112-8c51-dd3055d49b3a" providerId="AD" clId="Web-{86576E73-FBD4-7479-2E7B-C25454C256D4}" dt="2024-07-01T14:41:49.371" v="37"/>
        <pc:sldMkLst>
          <pc:docMk/>
          <pc:sldMk cId="272482314" sldId="432"/>
        </pc:sldMkLst>
        <pc:spChg chg="del">
          <ac:chgData name="José Carvalho (DGE)" userId="S::jose.carvalho@dge.mec.pt::2f7e22fa-56a0-4112-8c51-dd3055d49b3a" providerId="AD" clId="Web-{86576E73-FBD4-7479-2E7B-C25454C256D4}" dt="2024-07-01T14:40:32.994" v="20"/>
          <ac:spMkLst>
            <pc:docMk/>
            <pc:sldMk cId="272482314" sldId="432"/>
            <ac:spMk id="2" creationId="{84E26265-EF9B-1E59-2BC8-9F64490F8C1F}"/>
          </ac:spMkLst>
        </pc:spChg>
        <pc:spChg chg="del">
          <ac:chgData name="José Carvalho (DGE)" userId="S::jose.carvalho@dge.mec.pt::2f7e22fa-56a0-4112-8c51-dd3055d49b3a" providerId="AD" clId="Web-{86576E73-FBD4-7479-2E7B-C25454C256D4}" dt="2024-07-01T14:40:37.541" v="21"/>
          <ac:spMkLst>
            <pc:docMk/>
            <pc:sldMk cId="272482314" sldId="432"/>
            <ac:spMk id="3" creationId="{25A3FB02-CB81-A957-6309-A8BD3BEDF548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1:07.464" v="32"/>
          <ac:spMkLst>
            <pc:docMk/>
            <pc:sldMk cId="272482314" sldId="432"/>
            <ac:spMk id="9" creationId="{F3060C83-F051-4F0E-ABAD-AA0DFC48B218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1:07.464" v="32"/>
          <ac:spMkLst>
            <pc:docMk/>
            <pc:sldMk cId="272482314" sldId="432"/>
            <ac:spMk id="11" creationId="{83C98ABE-055B-441F-B07E-44F97F083C39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1:07.464" v="32"/>
          <ac:spMkLst>
            <pc:docMk/>
            <pc:sldMk cId="272482314" sldId="432"/>
            <ac:spMk id="13" creationId="{29FDB030-9B49-4CED-8CCD-4D99382388AC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1:07.464" v="32"/>
          <ac:spMkLst>
            <pc:docMk/>
            <pc:sldMk cId="272482314" sldId="432"/>
            <ac:spMk id="15" creationId="{3783CA14-24A1-485C-8B30-D6A5D87987AD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1:07.464" v="32"/>
          <ac:spMkLst>
            <pc:docMk/>
            <pc:sldMk cId="272482314" sldId="432"/>
            <ac:spMk id="17" creationId="{9A97C86A-04D6-40F7-AE84-31AB43E6A846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1:07.464" v="32"/>
          <ac:spMkLst>
            <pc:docMk/>
            <pc:sldMk cId="272482314" sldId="432"/>
            <ac:spMk id="19" creationId="{FF9F2414-84E8-453E-B1F3-389FDE8192D9}"/>
          </ac:spMkLst>
        </pc:spChg>
        <pc:spChg chg="add">
          <ac:chgData name="José Carvalho (DGE)" userId="S::jose.carvalho@dge.mec.pt::2f7e22fa-56a0-4112-8c51-dd3055d49b3a" providerId="AD" clId="Web-{86576E73-FBD4-7479-2E7B-C25454C256D4}" dt="2024-07-01T14:41:07.464" v="32"/>
          <ac:spMkLst>
            <pc:docMk/>
            <pc:sldMk cId="272482314" sldId="432"/>
            <ac:spMk id="21" creationId="{3ECA69A1-7536-43AC-85EF-C7106179F5ED}"/>
          </ac:spMkLst>
        </pc:spChg>
        <pc:picChg chg="add mod modCrop">
          <ac:chgData name="José Carvalho (DGE)" userId="S::jose.carvalho@dge.mec.pt::2f7e22fa-56a0-4112-8c51-dd3055d49b3a" providerId="AD" clId="Web-{86576E73-FBD4-7479-2E7B-C25454C256D4}" dt="2024-07-01T14:41:07.464" v="32"/>
          <ac:picMkLst>
            <pc:docMk/>
            <pc:sldMk cId="272482314" sldId="432"/>
            <ac:picMk id="4" creationId="{C76549DB-9387-FF18-984F-5C21FCCA6AE7}"/>
          </ac:picMkLst>
        </pc:picChg>
        <pc:picChg chg="add">
          <ac:chgData name="José Carvalho (DGE)" userId="S::jose.carvalho@dge.mec.pt::2f7e22fa-56a0-4112-8c51-dd3055d49b3a" providerId="AD" clId="Web-{86576E73-FBD4-7479-2E7B-C25454C256D4}" dt="2024-07-01T14:41:32.074" v="36"/>
          <ac:picMkLst>
            <pc:docMk/>
            <pc:sldMk cId="272482314" sldId="432"/>
            <ac:picMk id="6" creationId="{F64D7AC9-0ED4-6A0F-6BE1-5403E0C4F17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BEF55-30DB-4A3F-A24D-9387EC2DCCF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89E809C-D558-4734-B6F0-4032DF385F0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err="1"/>
            <a:t>Indicadores</a:t>
          </a:r>
          <a:r>
            <a:rPr lang="en-US" sz="2000" b="1"/>
            <a:t> de </a:t>
          </a:r>
          <a:r>
            <a:rPr lang="en-US" sz="2000" b="1" err="1"/>
            <a:t>produtividade</a:t>
          </a:r>
          <a:r>
            <a:rPr lang="en-US" sz="2000" b="1"/>
            <a:t> (</a:t>
          </a:r>
          <a:r>
            <a:rPr lang="en-US" sz="2000" b="1" err="1"/>
            <a:t>processo</a:t>
          </a:r>
          <a:r>
            <a:rPr lang="en-US" sz="2000" b="1"/>
            <a:t>)</a:t>
          </a:r>
          <a:endParaRPr lang="en-US" sz="2000"/>
        </a:p>
      </dgm:t>
    </dgm:pt>
    <dgm:pt modelId="{AE266288-3D3C-4430-9EC7-6382E220C99D}" type="parTrans" cxnId="{F92BAE02-EDF8-4ADD-83EB-6C93D67558EC}">
      <dgm:prSet/>
      <dgm:spPr/>
      <dgm:t>
        <a:bodyPr/>
        <a:lstStyle/>
        <a:p>
          <a:endParaRPr lang="en-US" sz="2400"/>
        </a:p>
      </dgm:t>
    </dgm:pt>
    <dgm:pt modelId="{C742B0C2-A59A-428A-8179-3922BFB182BF}" type="sibTrans" cxnId="{F92BAE02-EDF8-4ADD-83EB-6C93D67558EC}">
      <dgm:prSet/>
      <dgm:spPr/>
      <dgm:t>
        <a:bodyPr/>
        <a:lstStyle/>
        <a:p>
          <a:endParaRPr lang="en-US" sz="2400"/>
        </a:p>
      </dgm:t>
    </dgm:pt>
    <dgm:pt modelId="{22B4AB2A-25EF-43E8-9365-1CBB9A72CD8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err="1"/>
            <a:t>Indicadores</a:t>
          </a:r>
          <a:r>
            <a:rPr lang="en-US" sz="2000" b="1"/>
            <a:t> de </a:t>
          </a:r>
          <a:r>
            <a:rPr lang="en-US" sz="2000" b="1" err="1"/>
            <a:t>qualidade</a:t>
          </a:r>
          <a:r>
            <a:rPr lang="en-US" sz="2000" b="1"/>
            <a:t> (</a:t>
          </a:r>
          <a:r>
            <a:rPr lang="en-US" sz="2000" b="1" err="1"/>
            <a:t>processo</a:t>
          </a:r>
          <a:r>
            <a:rPr lang="en-US" sz="2000" b="1"/>
            <a:t> / </a:t>
          </a:r>
          <a:r>
            <a:rPr lang="en-US" sz="2000" b="1" err="1"/>
            <a:t>resultado</a:t>
          </a:r>
          <a:r>
            <a:rPr lang="en-US" sz="2000" b="1"/>
            <a:t>)</a:t>
          </a:r>
          <a:endParaRPr lang="en-US" sz="2000" b="0">
            <a:latin typeface="Calibri Light" panose="020F0302020204030204"/>
          </a:endParaRPr>
        </a:p>
      </dgm:t>
    </dgm:pt>
    <dgm:pt modelId="{14246244-C3BF-4FEE-AA3F-6253B701646A}" type="parTrans" cxnId="{659D5B6C-A565-4BDB-972D-88BA80541034}">
      <dgm:prSet/>
      <dgm:spPr/>
      <dgm:t>
        <a:bodyPr/>
        <a:lstStyle/>
        <a:p>
          <a:endParaRPr lang="en-US" sz="2400"/>
        </a:p>
      </dgm:t>
    </dgm:pt>
    <dgm:pt modelId="{B43117D5-7ED1-43BC-93BF-3B3EB072B359}" type="sibTrans" cxnId="{659D5B6C-A565-4BDB-972D-88BA80541034}">
      <dgm:prSet/>
      <dgm:spPr/>
      <dgm:t>
        <a:bodyPr/>
        <a:lstStyle/>
        <a:p>
          <a:endParaRPr lang="en-US" sz="2400"/>
        </a:p>
      </dgm:t>
    </dgm:pt>
    <dgm:pt modelId="{B5777167-62F4-4438-9452-2603F56EC4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err="1"/>
            <a:t>Indicadores</a:t>
          </a:r>
          <a:r>
            <a:rPr lang="en-US" sz="2000" b="1"/>
            <a:t> de </a:t>
          </a:r>
          <a:r>
            <a:rPr lang="en-US" sz="2000" b="1" err="1"/>
            <a:t>capacidade</a:t>
          </a:r>
          <a:r>
            <a:rPr lang="en-US" sz="2000" b="1"/>
            <a:t> de </a:t>
          </a:r>
          <a:r>
            <a:rPr lang="en-US" sz="2000" b="1" err="1"/>
            <a:t>resposta</a:t>
          </a:r>
          <a:r>
            <a:rPr lang="en-US" sz="2000" b="1"/>
            <a:t> (</a:t>
          </a:r>
          <a:r>
            <a:rPr lang="en-US" sz="2000" b="1" err="1"/>
            <a:t>processo</a:t>
          </a:r>
          <a:r>
            <a:rPr lang="en-US" sz="2000" b="1"/>
            <a:t>)</a:t>
          </a:r>
          <a:endParaRPr lang="en-US" sz="2000"/>
        </a:p>
      </dgm:t>
    </dgm:pt>
    <dgm:pt modelId="{860C7C32-7F4B-4853-87AF-EB802108142B}" type="parTrans" cxnId="{C722760A-BDF1-4D68-99B0-1074B0ED45AB}">
      <dgm:prSet/>
      <dgm:spPr/>
      <dgm:t>
        <a:bodyPr/>
        <a:lstStyle/>
        <a:p>
          <a:endParaRPr lang="en-US" sz="2400"/>
        </a:p>
      </dgm:t>
    </dgm:pt>
    <dgm:pt modelId="{F1EC2D28-DC46-442C-9454-ECCA71D23A68}" type="sibTrans" cxnId="{C722760A-BDF1-4D68-99B0-1074B0ED45AB}">
      <dgm:prSet/>
      <dgm:spPr/>
      <dgm:t>
        <a:bodyPr/>
        <a:lstStyle/>
        <a:p>
          <a:endParaRPr lang="en-US" sz="2400"/>
        </a:p>
      </dgm:t>
    </dgm:pt>
    <dgm:pt modelId="{E527C6A5-FEAD-4056-A85C-9505618B747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err="1"/>
            <a:t>Indicadores</a:t>
          </a:r>
          <a:r>
            <a:rPr lang="en-US" sz="2000" b="1"/>
            <a:t> </a:t>
          </a:r>
          <a:r>
            <a:rPr lang="en-US" sz="2000" b="1" err="1"/>
            <a:t>estratégicos</a:t>
          </a:r>
          <a:r>
            <a:rPr lang="en-US" sz="2000" b="1"/>
            <a:t> (</a:t>
          </a:r>
          <a:r>
            <a:rPr lang="en-US" sz="2000" b="1" err="1"/>
            <a:t>visão</a:t>
          </a:r>
          <a:r>
            <a:rPr lang="en-US" sz="2000" b="1"/>
            <a:t> | </a:t>
          </a:r>
          <a:r>
            <a:rPr lang="en-US" sz="2000" b="1" err="1"/>
            <a:t>objetivos</a:t>
          </a:r>
          <a:r>
            <a:rPr lang="en-US" sz="2000" b="1"/>
            <a:t> </a:t>
          </a:r>
          <a:r>
            <a:rPr lang="en-US" sz="2000" b="1" err="1"/>
            <a:t>estratégicos</a:t>
          </a:r>
          <a:r>
            <a:rPr lang="en-US" sz="2000" b="1"/>
            <a:t>)</a:t>
          </a:r>
          <a:endParaRPr lang="en-US" sz="2000"/>
        </a:p>
      </dgm:t>
    </dgm:pt>
    <dgm:pt modelId="{6802FB93-9621-4BD8-942C-A57737EA1367}" type="parTrans" cxnId="{A4F7D2A5-D63E-48D5-9620-C44F6CE89453}">
      <dgm:prSet/>
      <dgm:spPr/>
      <dgm:t>
        <a:bodyPr/>
        <a:lstStyle/>
        <a:p>
          <a:endParaRPr lang="en-US" sz="2400"/>
        </a:p>
      </dgm:t>
    </dgm:pt>
    <dgm:pt modelId="{DC0C079C-EB6B-4875-BDB1-C1D62BD88538}" type="sibTrans" cxnId="{A4F7D2A5-D63E-48D5-9620-C44F6CE89453}">
      <dgm:prSet/>
      <dgm:spPr/>
      <dgm:t>
        <a:bodyPr/>
        <a:lstStyle/>
        <a:p>
          <a:endParaRPr lang="en-US" sz="2400"/>
        </a:p>
      </dgm:t>
    </dgm:pt>
    <dgm:pt modelId="{8FD1FD8E-7E12-40DF-9306-F7EDCC24AA67}" type="pres">
      <dgm:prSet presAssocID="{255BEF55-30DB-4A3F-A24D-9387EC2DCCF8}" presName="root" presStyleCnt="0">
        <dgm:presLayoutVars>
          <dgm:dir/>
          <dgm:resizeHandles val="exact"/>
        </dgm:presLayoutVars>
      </dgm:prSet>
      <dgm:spPr/>
    </dgm:pt>
    <dgm:pt modelId="{6E1A8C39-0BB4-4B38-ACBD-31723B81B257}" type="pres">
      <dgm:prSet presAssocID="{D89E809C-D558-4734-B6F0-4032DF385F00}" presName="compNode" presStyleCnt="0"/>
      <dgm:spPr/>
    </dgm:pt>
    <dgm:pt modelId="{50884012-679A-4884-8710-930C864CC00D}" type="pres">
      <dgm:prSet presAssocID="{D89E809C-D558-4734-B6F0-4032DF385F00}" presName="iconBgRect" presStyleLbl="bgShp" presStyleIdx="0" presStyleCnt="4"/>
      <dgm:spPr/>
    </dgm:pt>
    <dgm:pt modelId="{2DE44FA5-D571-4C22-9C4E-F73B8B0718AC}" type="pres">
      <dgm:prSet presAssocID="{D89E809C-D558-4734-B6F0-4032DF385F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ómetro"/>
        </a:ext>
      </dgm:extLst>
    </dgm:pt>
    <dgm:pt modelId="{22E59E47-9E81-43EB-B79C-30A3E5342439}" type="pres">
      <dgm:prSet presAssocID="{D89E809C-D558-4734-B6F0-4032DF385F00}" presName="spaceRect" presStyleCnt="0"/>
      <dgm:spPr/>
    </dgm:pt>
    <dgm:pt modelId="{4B7E7439-CFB5-4D47-B18A-78A933707EDD}" type="pres">
      <dgm:prSet presAssocID="{D89E809C-D558-4734-B6F0-4032DF385F00}" presName="textRect" presStyleLbl="revTx" presStyleIdx="0" presStyleCnt="4">
        <dgm:presLayoutVars>
          <dgm:chMax val="1"/>
          <dgm:chPref val="1"/>
        </dgm:presLayoutVars>
      </dgm:prSet>
      <dgm:spPr/>
    </dgm:pt>
    <dgm:pt modelId="{23A99857-AAB2-46EE-B5A6-025857990F8C}" type="pres">
      <dgm:prSet presAssocID="{C742B0C2-A59A-428A-8179-3922BFB182BF}" presName="sibTrans" presStyleCnt="0"/>
      <dgm:spPr/>
    </dgm:pt>
    <dgm:pt modelId="{74E89825-43C4-45D4-A5D7-E143ABEC8030}" type="pres">
      <dgm:prSet presAssocID="{22B4AB2A-25EF-43E8-9365-1CBB9A72CD8A}" presName="compNode" presStyleCnt="0"/>
      <dgm:spPr/>
    </dgm:pt>
    <dgm:pt modelId="{7CAD5C27-82AC-4C0A-BD5B-CC444FE74554}" type="pres">
      <dgm:prSet presAssocID="{22B4AB2A-25EF-43E8-9365-1CBB9A72CD8A}" presName="iconBgRect" presStyleLbl="bgShp" presStyleIdx="1" presStyleCnt="4"/>
      <dgm:spPr/>
    </dgm:pt>
    <dgm:pt modelId="{38DF7407-B741-4C6E-A496-5E1C20C409D6}" type="pres">
      <dgm:prSet presAssocID="{22B4AB2A-25EF-43E8-9365-1CBB9A72CD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997BA54-9B5F-4BC2-967F-C4D53996E1E8}" type="pres">
      <dgm:prSet presAssocID="{22B4AB2A-25EF-43E8-9365-1CBB9A72CD8A}" presName="spaceRect" presStyleCnt="0"/>
      <dgm:spPr/>
    </dgm:pt>
    <dgm:pt modelId="{FE784740-F4FD-480A-B787-76A4544D86AF}" type="pres">
      <dgm:prSet presAssocID="{22B4AB2A-25EF-43E8-9365-1CBB9A72CD8A}" presName="textRect" presStyleLbl="revTx" presStyleIdx="1" presStyleCnt="4" custScaleX="132425">
        <dgm:presLayoutVars>
          <dgm:chMax val="1"/>
          <dgm:chPref val="1"/>
        </dgm:presLayoutVars>
      </dgm:prSet>
      <dgm:spPr/>
    </dgm:pt>
    <dgm:pt modelId="{F83C1DF0-BDEA-4620-A4F9-232CF0D7265D}" type="pres">
      <dgm:prSet presAssocID="{B43117D5-7ED1-43BC-93BF-3B3EB072B359}" presName="sibTrans" presStyleCnt="0"/>
      <dgm:spPr/>
    </dgm:pt>
    <dgm:pt modelId="{AFBEE312-72D9-4024-9870-32FF233ECA2E}" type="pres">
      <dgm:prSet presAssocID="{B5777167-62F4-4438-9452-2603F56EC45C}" presName="compNode" presStyleCnt="0"/>
      <dgm:spPr/>
    </dgm:pt>
    <dgm:pt modelId="{CF455B60-1693-45C5-A209-90BA62EBC4FA}" type="pres">
      <dgm:prSet presAssocID="{B5777167-62F4-4438-9452-2603F56EC45C}" presName="iconBgRect" presStyleLbl="bgShp" presStyleIdx="2" presStyleCnt="4"/>
      <dgm:spPr/>
    </dgm:pt>
    <dgm:pt modelId="{9502F25B-3412-4318-ADC6-461D9C8E3942}" type="pres">
      <dgm:prSet presAssocID="{B5777167-62F4-4438-9452-2603F56EC4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tísticas"/>
        </a:ext>
      </dgm:extLst>
    </dgm:pt>
    <dgm:pt modelId="{73B8E2B1-1862-4048-A51B-9D45B4016038}" type="pres">
      <dgm:prSet presAssocID="{B5777167-62F4-4438-9452-2603F56EC45C}" presName="spaceRect" presStyleCnt="0"/>
      <dgm:spPr/>
    </dgm:pt>
    <dgm:pt modelId="{3D43ECA1-7A34-4A94-B03F-014A5CEBF498}" type="pres">
      <dgm:prSet presAssocID="{B5777167-62F4-4438-9452-2603F56EC45C}" presName="textRect" presStyleLbl="revTx" presStyleIdx="2" presStyleCnt="4">
        <dgm:presLayoutVars>
          <dgm:chMax val="1"/>
          <dgm:chPref val="1"/>
        </dgm:presLayoutVars>
      </dgm:prSet>
      <dgm:spPr/>
    </dgm:pt>
    <dgm:pt modelId="{995F9F6D-24AD-4A21-9A16-6F060D9DBF46}" type="pres">
      <dgm:prSet presAssocID="{F1EC2D28-DC46-442C-9454-ECCA71D23A68}" presName="sibTrans" presStyleCnt="0"/>
      <dgm:spPr/>
    </dgm:pt>
    <dgm:pt modelId="{7C4BDFEA-C41D-484E-8825-B9BE6709C0D3}" type="pres">
      <dgm:prSet presAssocID="{E527C6A5-FEAD-4056-A85C-9505618B7475}" presName="compNode" presStyleCnt="0"/>
      <dgm:spPr/>
    </dgm:pt>
    <dgm:pt modelId="{D7BC0FEE-CF99-4E1C-9A8A-2149CF14BFD4}" type="pres">
      <dgm:prSet presAssocID="{E527C6A5-FEAD-4056-A85C-9505618B7475}" presName="iconBgRect" presStyleLbl="bgShp" presStyleIdx="3" presStyleCnt="4"/>
      <dgm:spPr/>
    </dgm:pt>
    <dgm:pt modelId="{B078514A-D55F-455E-8792-6B2E22A16CAC}" type="pres">
      <dgm:prSet presAssocID="{E527C6A5-FEAD-4056-A85C-9505618B74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D38A1302-9172-4F0E-829A-CD9499D28C83}" type="pres">
      <dgm:prSet presAssocID="{E527C6A5-FEAD-4056-A85C-9505618B7475}" presName="spaceRect" presStyleCnt="0"/>
      <dgm:spPr/>
    </dgm:pt>
    <dgm:pt modelId="{D3974C3E-C04E-4698-8F55-F841F7371FCD}" type="pres">
      <dgm:prSet presAssocID="{E527C6A5-FEAD-4056-A85C-9505618B74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2BAE02-EDF8-4ADD-83EB-6C93D67558EC}" srcId="{255BEF55-30DB-4A3F-A24D-9387EC2DCCF8}" destId="{D89E809C-D558-4734-B6F0-4032DF385F00}" srcOrd="0" destOrd="0" parTransId="{AE266288-3D3C-4430-9EC7-6382E220C99D}" sibTransId="{C742B0C2-A59A-428A-8179-3922BFB182BF}"/>
    <dgm:cxn modelId="{C722760A-BDF1-4D68-99B0-1074B0ED45AB}" srcId="{255BEF55-30DB-4A3F-A24D-9387EC2DCCF8}" destId="{B5777167-62F4-4438-9452-2603F56EC45C}" srcOrd="2" destOrd="0" parTransId="{860C7C32-7F4B-4853-87AF-EB802108142B}" sibTransId="{F1EC2D28-DC46-442C-9454-ECCA71D23A68}"/>
    <dgm:cxn modelId="{6C0A384B-910C-4E18-8ED8-B362A56BE158}" type="presOf" srcId="{255BEF55-30DB-4A3F-A24D-9387EC2DCCF8}" destId="{8FD1FD8E-7E12-40DF-9306-F7EDCC24AA67}" srcOrd="0" destOrd="0" presId="urn:microsoft.com/office/officeart/2018/5/layout/IconCircleLabelList"/>
    <dgm:cxn modelId="{659D5B6C-A565-4BDB-972D-88BA80541034}" srcId="{255BEF55-30DB-4A3F-A24D-9387EC2DCCF8}" destId="{22B4AB2A-25EF-43E8-9365-1CBB9A72CD8A}" srcOrd="1" destOrd="0" parTransId="{14246244-C3BF-4FEE-AA3F-6253B701646A}" sibTransId="{B43117D5-7ED1-43BC-93BF-3B3EB072B359}"/>
    <dgm:cxn modelId="{6A84BA7A-7C28-43FC-9DAC-EC424094C0D7}" type="presOf" srcId="{E527C6A5-FEAD-4056-A85C-9505618B7475}" destId="{D3974C3E-C04E-4698-8F55-F841F7371FCD}" srcOrd="0" destOrd="0" presId="urn:microsoft.com/office/officeart/2018/5/layout/IconCircleLabelList"/>
    <dgm:cxn modelId="{D189829C-0825-4F83-837F-A5E8DECD58D3}" type="presOf" srcId="{D89E809C-D558-4734-B6F0-4032DF385F00}" destId="{4B7E7439-CFB5-4D47-B18A-78A933707EDD}" srcOrd="0" destOrd="0" presId="urn:microsoft.com/office/officeart/2018/5/layout/IconCircleLabelList"/>
    <dgm:cxn modelId="{A4F7D2A5-D63E-48D5-9620-C44F6CE89453}" srcId="{255BEF55-30DB-4A3F-A24D-9387EC2DCCF8}" destId="{E527C6A5-FEAD-4056-A85C-9505618B7475}" srcOrd="3" destOrd="0" parTransId="{6802FB93-9621-4BD8-942C-A57737EA1367}" sibTransId="{DC0C079C-EB6B-4875-BDB1-C1D62BD88538}"/>
    <dgm:cxn modelId="{070A86E7-60BD-4D1E-9F02-641A70AC04DF}" type="presOf" srcId="{22B4AB2A-25EF-43E8-9365-1CBB9A72CD8A}" destId="{FE784740-F4FD-480A-B787-76A4544D86AF}" srcOrd="0" destOrd="0" presId="urn:microsoft.com/office/officeart/2018/5/layout/IconCircleLabelList"/>
    <dgm:cxn modelId="{B334F8ED-D953-4A8B-AD09-2816F530903A}" type="presOf" srcId="{B5777167-62F4-4438-9452-2603F56EC45C}" destId="{3D43ECA1-7A34-4A94-B03F-014A5CEBF498}" srcOrd="0" destOrd="0" presId="urn:microsoft.com/office/officeart/2018/5/layout/IconCircleLabelList"/>
    <dgm:cxn modelId="{F7C97849-919B-4248-A65D-A6012E776BE0}" type="presParOf" srcId="{8FD1FD8E-7E12-40DF-9306-F7EDCC24AA67}" destId="{6E1A8C39-0BB4-4B38-ACBD-31723B81B257}" srcOrd="0" destOrd="0" presId="urn:microsoft.com/office/officeart/2018/5/layout/IconCircleLabelList"/>
    <dgm:cxn modelId="{940161A7-42C5-4A6B-BF2E-444086B6B17C}" type="presParOf" srcId="{6E1A8C39-0BB4-4B38-ACBD-31723B81B257}" destId="{50884012-679A-4884-8710-930C864CC00D}" srcOrd="0" destOrd="0" presId="urn:microsoft.com/office/officeart/2018/5/layout/IconCircleLabelList"/>
    <dgm:cxn modelId="{7C5B6C72-B3A2-4A84-AB0A-EF1B1FC541ED}" type="presParOf" srcId="{6E1A8C39-0BB4-4B38-ACBD-31723B81B257}" destId="{2DE44FA5-D571-4C22-9C4E-F73B8B0718AC}" srcOrd="1" destOrd="0" presId="urn:microsoft.com/office/officeart/2018/5/layout/IconCircleLabelList"/>
    <dgm:cxn modelId="{0ADB119F-5C12-454D-9629-1FCEB03AC4CC}" type="presParOf" srcId="{6E1A8C39-0BB4-4B38-ACBD-31723B81B257}" destId="{22E59E47-9E81-43EB-B79C-30A3E5342439}" srcOrd="2" destOrd="0" presId="urn:microsoft.com/office/officeart/2018/5/layout/IconCircleLabelList"/>
    <dgm:cxn modelId="{A20F22F8-49B0-41A1-B072-31394A08D38A}" type="presParOf" srcId="{6E1A8C39-0BB4-4B38-ACBD-31723B81B257}" destId="{4B7E7439-CFB5-4D47-B18A-78A933707EDD}" srcOrd="3" destOrd="0" presId="urn:microsoft.com/office/officeart/2018/5/layout/IconCircleLabelList"/>
    <dgm:cxn modelId="{676A7283-CF60-4DB7-A407-6C8489CB37AE}" type="presParOf" srcId="{8FD1FD8E-7E12-40DF-9306-F7EDCC24AA67}" destId="{23A99857-AAB2-46EE-B5A6-025857990F8C}" srcOrd="1" destOrd="0" presId="urn:microsoft.com/office/officeart/2018/5/layout/IconCircleLabelList"/>
    <dgm:cxn modelId="{226ED4E8-8BEE-4048-8B09-5A19154E6137}" type="presParOf" srcId="{8FD1FD8E-7E12-40DF-9306-F7EDCC24AA67}" destId="{74E89825-43C4-45D4-A5D7-E143ABEC8030}" srcOrd="2" destOrd="0" presId="urn:microsoft.com/office/officeart/2018/5/layout/IconCircleLabelList"/>
    <dgm:cxn modelId="{5774772F-E74C-4FCA-96A1-D872C2A940FC}" type="presParOf" srcId="{74E89825-43C4-45D4-A5D7-E143ABEC8030}" destId="{7CAD5C27-82AC-4C0A-BD5B-CC444FE74554}" srcOrd="0" destOrd="0" presId="urn:microsoft.com/office/officeart/2018/5/layout/IconCircleLabelList"/>
    <dgm:cxn modelId="{913DF6BF-C59A-46A3-AF32-58AF8999CCA0}" type="presParOf" srcId="{74E89825-43C4-45D4-A5D7-E143ABEC8030}" destId="{38DF7407-B741-4C6E-A496-5E1C20C409D6}" srcOrd="1" destOrd="0" presId="urn:microsoft.com/office/officeart/2018/5/layout/IconCircleLabelList"/>
    <dgm:cxn modelId="{17CF2626-701A-4CD9-A08B-17A54674FBB2}" type="presParOf" srcId="{74E89825-43C4-45D4-A5D7-E143ABEC8030}" destId="{C997BA54-9B5F-4BC2-967F-C4D53996E1E8}" srcOrd="2" destOrd="0" presId="urn:microsoft.com/office/officeart/2018/5/layout/IconCircleLabelList"/>
    <dgm:cxn modelId="{419C0342-A8BB-43D1-BF71-77981C480926}" type="presParOf" srcId="{74E89825-43C4-45D4-A5D7-E143ABEC8030}" destId="{FE784740-F4FD-480A-B787-76A4544D86AF}" srcOrd="3" destOrd="0" presId="urn:microsoft.com/office/officeart/2018/5/layout/IconCircleLabelList"/>
    <dgm:cxn modelId="{AE66EDC4-DE60-40AB-BCDB-B43D97D028CE}" type="presParOf" srcId="{8FD1FD8E-7E12-40DF-9306-F7EDCC24AA67}" destId="{F83C1DF0-BDEA-4620-A4F9-232CF0D7265D}" srcOrd="3" destOrd="0" presId="urn:microsoft.com/office/officeart/2018/5/layout/IconCircleLabelList"/>
    <dgm:cxn modelId="{239B9116-B406-45E3-B2FA-17DD070E9455}" type="presParOf" srcId="{8FD1FD8E-7E12-40DF-9306-F7EDCC24AA67}" destId="{AFBEE312-72D9-4024-9870-32FF233ECA2E}" srcOrd="4" destOrd="0" presId="urn:microsoft.com/office/officeart/2018/5/layout/IconCircleLabelList"/>
    <dgm:cxn modelId="{3BA1DC6A-126C-4372-9928-B9021D2A918B}" type="presParOf" srcId="{AFBEE312-72D9-4024-9870-32FF233ECA2E}" destId="{CF455B60-1693-45C5-A209-90BA62EBC4FA}" srcOrd="0" destOrd="0" presId="urn:microsoft.com/office/officeart/2018/5/layout/IconCircleLabelList"/>
    <dgm:cxn modelId="{F98095B6-26E7-4DEC-BCF0-E3741C173A1A}" type="presParOf" srcId="{AFBEE312-72D9-4024-9870-32FF233ECA2E}" destId="{9502F25B-3412-4318-ADC6-461D9C8E3942}" srcOrd="1" destOrd="0" presId="urn:microsoft.com/office/officeart/2018/5/layout/IconCircleLabelList"/>
    <dgm:cxn modelId="{5B1C60F9-8858-4763-BB0F-F07422E1ACA2}" type="presParOf" srcId="{AFBEE312-72D9-4024-9870-32FF233ECA2E}" destId="{73B8E2B1-1862-4048-A51B-9D45B4016038}" srcOrd="2" destOrd="0" presId="urn:microsoft.com/office/officeart/2018/5/layout/IconCircleLabelList"/>
    <dgm:cxn modelId="{CBFB9E98-0BFE-4A84-82A9-A8FEBF23EDA0}" type="presParOf" srcId="{AFBEE312-72D9-4024-9870-32FF233ECA2E}" destId="{3D43ECA1-7A34-4A94-B03F-014A5CEBF498}" srcOrd="3" destOrd="0" presId="urn:microsoft.com/office/officeart/2018/5/layout/IconCircleLabelList"/>
    <dgm:cxn modelId="{2B227CDE-E321-46F4-AC9E-82F68FF04DF3}" type="presParOf" srcId="{8FD1FD8E-7E12-40DF-9306-F7EDCC24AA67}" destId="{995F9F6D-24AD-4A21-9A16-6F060D9DBF46}" srcOrd="5" destOrd="0" presId="urn:microsoft.com/office/officeart/2018/5/layout/IconCircleLabelList"/>
    <dgm:cxn modelId="{9D443BBD-64A0-4697-ACB0-DA45BE05DF36}" type="presParOf" srcId="{8FD1FD8E-7E12-40DF-9306-F7EDCC24AA67}" destId="{7C4BDFEA-C41D-484E-8825-B9BE6709C0D3}" srcOrd="6" destOrd="0" presId="urn:microsoft.com/office/officeart/2018/5/layout/IconCircleLabelList"/>
    <dgm:cxn modelId="{1313DC78-1610-49A1-B3C1-976A3FA960AD}" type="presParOf" srcId="{7C4BDFEA-C41D-484E-8825-B9BE6709C0D3}" destId="{D7BC0FEE-CF99-4E1C-9A8A-2149CF14BFD4}" srcOrd="0" destOrd="0" presId="urn:microsoft.com/office/officeart/2018/5/layout/IconCircleLabelList"/>
    <dgm:cxn modelId="{BF1AC939-7F47-4B9C-8E2F-5009244F2BDC}" type="presParOf" srcId="{7C4BDFEA-C41D-484E-8825-B9BE6709C0D3}" destId="{B078514A-D55F-455E-8792-6B2E22A16CAC}" srcOrd="1" destOrd="0" presId="urn:microsoft.com/office/officeart/2018/5/layout/IconCircleLabelList"/>
    <dgm:cxn modelId="{548C1723-3E8B-42D3-88C8-1F9601F51988}" type="presParOf" srcId="{7C4BDFEA-C41D-484E-8825-B9BE6709C0D3}" destId="{D38A1302-9172-4F0E-829A-CD9499D28C83}" srcOrd="2" destOrd="0" presId="urn:microsoft.com/office/officeart/2018/5/layout/IconCircleLabelList"/>
    <dgm:cxn modelId="{8963F735-3133-40AF-B9E5-4417516A21B4}" type="presParOf" srcId="{7C4BDFEA-C41D-484E-8825-B9BE6709C0D3}" destId="{D3974C3E-C04E-4698-8F55-F841F7371FC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F2693-A40D-4B61-9A20-AA216AB1D5E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110BB4C-24E9-47E2-8659-794A585AD59F}">
      <dgm:prSet custT="1"/>
      <dgm:spPr/>
      <dgm:t>
        <a:bodyPr/>
        <a:lstStyle/>
        <a:p>
          <a:pPr>
            <a:defRPr cap="all"/>
          </a:pPr>
          <a:r>
            <a:rPr lang="pt-PT" sz="2800" b="1"/>
            <a:t>1. Medir o desempenho </a:t>
          </a:r>
          <a:endParaRPr lang="en-US" sz="2800"/>
        </a:p>
      </dgm:t>
    </dgm:pt>
    <dgm:pt modelId="{E1CABA4A-57A4-4E91-8296-DE4EC1DDF155}" type="parTrans" cxnId="{EF0148F8-C5BA-447B-97FB-F387156E316F}">
      <dgm:prSet/>
      <dgm:spPr/>
      <dgm:t>
        <a:bodyPr/>
        <a:lstStyle/>
        <a:p>
          <a:endParaRPr lang="en-US" sz="2800"/>
        </a:p>
      </dgm:t>
    </dgm:pt>
    <dgm:pt modelId="{3EA08C5B-520B-4F3D-A081-B51F58928D76}" type="sibTrans" cxnId="{EF0148F8-C5BA-447B-97FB-F387156E316F}">
      <dgm:prSet/>
      <dgm:spPr/>
      <dgm:t>
        <a:bodyPr/>
        <a:lstStyle/>
        <a:p>
          <a:endParaRPr lang="en-US" sz="2800"/>
        </a:p>
      </dgm:t>
    </dgm:pt>
    <dgm:pt modelId="{FBC523FB-729F-4605-9CFC-885C4378A50E}">
      <dgm:prSet custT="1"/>
      <dgm:spPr/>
      <dgm:t>
        <a:bodyPr/>
        <a:lstStyle/>
        <a:p>
          <a:pPr>
            <a:defRPr cap="all"/>
          </a:pPr>
          <a:r>
            <a:rPr lang="pt-PT" sz="2800" b="1"/>
            <a:t>2. Melhorar a tomada de decisões </a:t>
          </a:r>
          <a:endParaRPr lang="en-US" sz="2800"/>
        </a:p>
      </dgm:t>
    </dgm:pt>
    <dgm:pt modelId="{81340B15-009A-491B-B249-C4F37D60E19A}" type="parTrans" cxnId="{2C88240C-13DA-4B4C-AAF7-1B5E9C94467D}">
      <dgm:prSet/>
      <dgm:spPr/>
      <dgm:t>
        <a:bodyPr/>
        <a:lstStyle/>
        <a:p>
          <a:endParaRPr lang="en-US" sz="2800"/>
        </a:p>
      </dgm:t>
    </dgm:pt>
    <dgm:pt modelId="{8C4D73C4-FB1C-452D-B7B0-7E2F2CC4830A}" type="sibTrans" cxnId="{2C88240C-13DA-4B4C-AAF7-1B5E9C94467D}">
      <dgm:prSet/>
      <dgm:spPr/>
      <dgm:t>
        <a:bodyPr/>
        <a:lstStyle/>
        <a:p>
          <a:endParaRPr lang="en-US" sz="2800"/>
        </a:p>
      </dgm:t>
    </dgm:pt>
    <dgm:pt modelId="{84D0CB36-62E5-4CA8-8442-CE5CAD889D7F}">
      <dgm:prSet custT="1"/>
      <dgm:spPr/>
      <dgm:t>
        <a:bodyPr/>
        <a:lstStyle/>
        <a:p>
          <a:pPr>
            <a:defRPr cap="all"/>
          </a:pPr>
          <a:r>
            <a:rPr lang="pt-PT" sz="2800" b="1"/>
            <a:t>3. Alocar recursos </a:t>
          </a:r>
          <a:endParaRPr lang="en-US" sz="2800"/>
        </a:p>
      </dgm:t>
    </dgm:pt>
    <dgm:pt modelId="{5D7DF547-ED1E-4671-AE2D-CD488EC137C7}" type="parTrans" cxnId="{92FB4641-4052-4773-937D-A3BEB8BA5619}">
      <dgm:prSet/>
      <dgm:spPr/>
      <dgm:t>
        <a:bodyPr/>
        <a:lstStyle/>
        <a:p>
          <a:endParaRPr lang="en-US" sz="2800"/>
        </a:p>
      </dgm:t>
    </dgm:pt>
    <dgm:pt modelId="{D0A21364-CC92-45BD-ADCC-EE33E5EB026C}" type="sibTrans" cxnId="{92FB4641-4052-4773-937D-A3BEB8BA5619}">
      <dgm:prSet/>
      <dgm:spPr/>
      <dgm:t>
        <a:bodyPr/>
        <a:lstStyle/>
        <a:p>
          <a:endParaRPr lang="en-US" sz="2800"/>
        </a:p>
      </dgm:t>
    </dgm:pt>
    <dgm:pt modelId="{0392BB2C-4250-48B5-83CD-3CB8103AAC95}">
      <dgm:prSet custT="1"/>
      <dgm:spPr/>
      <dgm:t>
        <a:bodyPr/>
        <a:lstStyle/>
        <a:p>
          <a:pPr>
            <a:defRPr cap="all"/>
          </a:pPr>
          <a:r>
            <a:rPr lang="pt-PT" sz="2800" b="1"/>
            <a:t>4. Acompanhar o progresso </a:t>
          </a:r>
          <a:endParaRPr lang="en-US" sz="2800"/>
        </a:p>
      </dgm:t>
    </dgm:pt>
    <dgm:pt modelId="{67F0802E-D908-4EF4-8723-065B7B56A3DB}" type="parTrans" cxnId="{E75330C5-0AD4-421B-91AD-6DB08A79CBA8}">
      <dgm:prSet/>
      <dgm:spPr/>
      <dgm:t>
        <a:bodyPr/>
        <a:lstStyle/>
        <a:p>
          <a:endParaRPr lang="en-US" sz="2800"/>
        </a:p>
      </dgm:t>
    </dgm:pt>
    <dgm:pt modelId="{DA30128E-DA50-4FE1-9A14-0AF7638C0073}" type="sibTrans" cxnId="{E75330C5-0AD4-421B-91AD-6DB08A79CBA8}">
      <dgm:prSet/>
      <dgm:spPr/>
      <dgm:t>
        <a:bodyPr/>
        <a:lstStyle/>
        <a:p>
          <a:endParaRPr lang="en-US" sz="2800"/>
        </a:p>
      </dgm:t>
    </dgm:pt>
    <dgm:pt modelId="{149FADD1-79B9-45A7-B392-7EF7712FDD3F}" type="pres">
      <dgm:prSet presAssocID="{993F2693-A40D-4B61-9A20-AA216AB1D5ED}" presName="root" presStyleCnt="0">
        <dgm:presLayoutVars>
          <dgm:dir/>
          <dgm:resizeHandles val="exact"/>
        </dgm:presLayoutVars>
      </dgm:prSet>
      <dgm:spPr/>
    </dgm:pt>
    <dgm:pt modelId="{84874BD9-B9AB-4277-A97F-6D1DBEBB4803}" type="pres">
      <dgm:prSet presAssocID="{5110BB4C-24E9-47E2-8659-794A585AD59F}" presName="compNode" presStyleCnt="0"/>
      <dgm:spPr/>
    </dgm:pt>
    <dgm:pt modelId="{226A1958-962A-43DF-BF13-DFFB80F74B68}" type="pres">
      <dgm:prSet presAssocID="{5110BB4C-24E9-47E2-8659-794A585AD59F}" presName="iconBgRect" presStyleLbl="bgShp" presStyleIdx="0" presStyleCnt="4" custScaleX="125813" custScaleY="122131"/>
      <dgm:spPr/>
    </dgm:pt>
    <dgm:pt modelId="{0490B730-530F-4C61-B55E-26B29DD63292}" type="pres">
      <dgm:prSet presAssocID="{5110BB4C-24E9-47E2-8659-794A585AD5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gua"/>
        </a:ext>
      </dgm:extLst>
    </dgm:pt>
    <dgm:pt modelId="{9977B040-5EC2-4890-B550-C6CEB179248C}" type="pres">
      <dgm:prSet presAssocID="{5110BB4C-24E9-47E2-8659-794A585AD59F}" presName="spaceRect" presStyleCnt="0"/>
      <dgm:spPr/>
    </dgm:pt>
    <dgm:pt modelId="{62029B0C-D022-4BCA-9D84-ECFF0F85B823}" type="pres">
      <dgm:prSet presAssocID="{5110BB4C-24E9-47E2-8659-794A585AD59F}" presName="textRect" presStyleLbl="revTx" presStyleIdx="0" presStyleCnt="4">
        <dgm:presLayoutVars>
          <dgm:chMax val="1"/>
          <dgm:chPref val="1"/>
        </dgm:presLayoutVars>
      </dgm:prSet>
      <dgm:spPr/>
    </dgm:pt>
    <dgm:pt modelId="{DBD5ED7E-DF04-410F-B97F-3D038D0F7376}" type="pres">
      <dgm:prSet presAssocID="{3EA08C5B-520B-4F3D-A081-B51F58928D76}" presName="sibTrans" presStyleCnt="0"/>
      <dgm:spPr/>
    </dgm:pt>
    <dgm:pt modelId="{BE9BD51C-7AE8-419F-AE7B-184FD2064572}" type="pres">
      <dgm:prSet presAssocID="{FBC523FB-729F-4605-9CFC-885C4378A50E}" presName="compNode" presStyleCnt="0"/>
      <dgm:spPr/>
    </dgm:pt>
    <dgm:pt modelId="{160CCC72-1F16-483F-B72F-5968219A49A6}" type="pres">
      <dgm:prSet presAssocID="{FBC523FB-729F-4605-9CFC-885C4378A50E}" presName="iconBgRect" presStyleLbl="bgShp" presStyleIdx="1" presStyleCnt="4" custScaleX="118304" custScaleY="122131"/>
      <dgm:spPr/>
    </dgm:pt>
    <dgm:pt modelId="{4E51D9C5-87A7-45B6-A0C5-B933D0091A5E}" type="pres">
      <dgm:prSet presAssocID="{FBC523FB-729F-4605-9CFC-885C4378A5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ção"/>
        </a:ext>
      </dgm:extLst>
    </dgm:pt>
    <dgm:pt modelId="{A34B609E-8100-41CC-BB05-80A579C3B58C}" type="pres">
      <dgm:prSet presAssocID="{FBC523FB-729F-4605-9CFC-885C4378A50E}" presName="spaceRect" presStyleCnt="0"/>
      <dgm:spPr/>
    </dgm:pt>
    <dgm:pt modelId="{6945BAF7-6A6C-4225-BD09-85CDDABF5C57}" type="pres">
      <dgm:prSet presAssocID="{FBC523FB-729F-4605-9CFC-885C4378A50E}" presName="textRect" presStyleLbl="revTx" presStyleIdx="1" presStyleCnt="4">
        <dgm:presLayoutVars>
          <dgm:chMax val="1"/>
          <dgm:chPref val="1"/>
        </dgm:presLayoutVars>
      </dgm:prSet>
      <dgm:spPr/>
    </dgm:pt>
    <dgm:pt modelId="{F6ABBF13-ACB1-43EA-A6BD-0F3D4C592BAA}" type="pres">
      <dgm:prSet presAssocID="{8C4D73C4-FB1C-452D-B7B0-7E2F2CC4830A}" presName="sibTrans" presStyleCnt="0"/>
      <dgm:spPr/>
    </dgm:pt>
    <dgm:pt modelId="{2460DCBC-4476-4375-BE01-7B97D7105AE9}" type="pres">
      <dgm:prSet presAssocID="{84D0CB36-62E5-4CA8-8442-CE5CAD889D7F}" presName="compNode" presStyleCnt="0"/>
      <dgm:spPr/>
    </dgm:pt>
    <dgm:pt modelId="{2009621E-6E58-4AF2-8E42-27818A7ED7E1}" type="pres">
      <dgm:prSet presAssocID="{84D0CB36-62E5-4CA8-8442-CE5CAD889D7F}" presName="iconBgRect" presStyleLbl="bgShp" presStyleIdx="2" presStyleCnt="4" custScaleX="112638" custScaleY="120288"/>
      <dgm:spPr/>
    </dgm:pt>
    <dgm:pt modelId="{3F4BCF47-97F9-446A-A01D-7DFE928CF6C1}" type="pres">
      <dgm:prSet presAssocID="{84D0CB36-62E5-4CA8-8442-CE5CAD889D7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97616B9E-C523-4902-B20D-F59D45F073DF}" type="pres">
      <dgm:prSet presAssocID="{84D0CB36-62E5-4CA8-8442-CE5CAD889D7F}" presName="spaceRect" presStyleCnt="0"/>
      <dgm:spPr/>
    </dgm:pt>
    <dgm:pt modelId="{567BD5BD-4CDD-43ED-84ED-DACD46141CEF}" type="pres">
      <dgm:prSet presAssocID="{84D0CB36-62E5-4CA8-8442-CE5CAD889D7F}" presName="textRect" presStyleLbl="revTx" presStyleIdx="2" presStyleCnt="4">
        <dgm:presLayoutVars>
          <dgm:chMax val="1"/>
          <dgm:chPref val="1"/>
        </dgm:presLayoutVars>
      </dgm:prSet>
      <dgm:spPr/>
    </dgm:pt>
    <dgm:pt modelId="{A8151E56-F6D8-46E0-8599-1DE41E0AE264}" type="pres">
      <dgm:prSet presAssocID="{D0A21364-CC92-45BD-ADCC-EE33E5EB026C}" presName="sibTrans" presStyleCnt="0"/>
      <dgm:spPr/>
    </dgm:pt>
    <dgm:pt modelId="{D84FBAD5-35E1-4697-8439-FF133CE6B6A0}" type="pres">
      <dgm:prSet presAssocID="{0392BB2C-4250-48B5-83CD-3CB8103AAC95}" presName="compNode" presStyleCnt="0"/>
      <dgm:spPr/>
    </dgm:pt>
    <dgm:pt modelId="{8BADFDAD-87E3-4166-9C81-3E7B4046007D}" type="pres">
      <dgm:prSet presAssocID="{0392BB2C-4250-48B5-83CD-3CB8103AAC95}" presName="iconBgRect" presStyleLbl="bgShp" presStyleIdx="3" presStyleCnt="4" custScaleX="112500" custScaleY="120288"/>
      <dgm:spPr/>
    </dgm:pt>
    <dgm:pt modelId="{B3DA8D68-7153-4D68-8BB9-456501564380}" type="pres">
      <dgm:prSet presAssocID="{0392BB2C-4250-48B5-83CD-3CB8103AAC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AA1429A-FEF5-42B2-B10E-5DB3F7519919}" type="pres">
      <dgm:prSet presAssocID="{0392BB2C-4250-48B5-83CD-3CB8103AAC95}" presName="spaceRect" presStyleCnt="0"/>
      <dgm:spPr/>
    </dgm:pt>
    <dgm:pt modelId="{DC5E12B3-CEED-4C10-8A3E-4548A3F4AFF9}" type="pres">
      <dgm:prSet presAssocID="{0392BB2C-4250-48B5-83CD-3CB8103AAC9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C88240C-13DA-4B4C-AAF7-1B5E9C94467D}" srcId="{993F2693-A40D-4B61-9A20-AA216AB1D5ED}" destId="{FBC523FB-729F-4605-9CFC-885C4378A50E}" srcOrd="1" destOrd="0" parTransId="{81340B15-009A-491B-B249-C4F37D60E19A}" sibTransId="{8C4D73C4-FB1C-452D-B7B0-7E2F2CC4830A}"/>
    <dgm:cxn modelId="{92FB4641-4052-4773-937D-A3BEB8BA5619}" srcId="{993F2693-A40D-4B61-9A20-AA216AB1D5ED}" destId="{84D0CB36-62E5-4CA8-8442-CE5CAD889D7F}" srcOrd="2" destOrd="0" parTransId="{5D7DF547-ED1E-4671-AE2D-CD488EC137C7}" sibTransId="{D0A21364-CC92-45BD-ADCC-EE33E5EB026C}"/>
    <dgm:cxn modelId="{5F36DF6B-92F5-4694-9E79-65DEABE7896B}" type="presOf" srcId="{0392BB2C-4250-48B5-83CD-3CB8103AAC95}" destId="{DC5E12B3-CEED-4C10-8A3E-4548A3F4AFF9}" srcOrd="0" destOrd="0" presId="urn:microsoft.com/office/officeart/2018/5/layout/IconCircleLabelList"/>
    <dgm:cxn modelId="{E75330C5-0AD4-421B-91AD-6DB08A79CBA8}" srcId="{993F2693-A40D-4B61-9A20-AA216AB1D5ED}" destId="{0392BB2C-4250-48B5-83CD-3CB8103AAC95}" srcOrd="3" destOrd="0" parTransId="{67F0802E-D908-4EF4-8723-065B7B56A3DB}" sibTransId="{DA30128E-DA50-4FE1-9A14-0AF7638C0073}"/>
    <dgm:cxn modelId="{145911C9-5A6B-462A-B5A8-404AF68FA986}" type="presOf" srcId="{FBC523FB-729F-4605-9CFC-885C4378A50E}" destId="{6945BAF7-6A6C-4225-BD09-85CDDABF5C57}" srcOrd="0" destOrd="0" presId="urn:microsoft.com/office/officeart/2018/5/layout/IconCircleLabelList"/>
    <dgm:cxn modelId="{9736DFDE-3771-44B0-8210-79E8B53FB435}" type="presOf" srcId="{5110BB4C-24E9-47E2-8659-794A585AD59F}" destId="{62029B0C-D022-4BCA-9D84-ECFF0F85B823}" srcOrd="0" destOrd="0" presId="urn:microsoft.com/office/officeart/2018/5/layout/IconCircleLabelList"/>
    <dgm:cxn modelId="{063823E1-451C-4333-88FA-8CC357EFC635}" type="presOf" srcId="{84D0CB36-62E5-4CA8-8442-CE5CAD889D7F}" destId="{567BD5BD-4CDD-43ED-84ED-DACD46141CEF}" srcOrd="0" destOrd="0" presId="urn:microsoft.com/office/officeart/2018/5/layout/IconCircleLabelList"/>
    <dgm:cxn modelId="{DC6901F2-4ED6-4DD0-B094-784A90B91B70}" type="presOf" srcId="{993F2693-A40D-4B61-9A20-AA216AB1D5ED}" destId="{149FADD1-79B9-45A7-B392-7EF7712FDD3F}" srcOrd="0" destOrd="0" presId="urn:microsoft.com/office/officeart/2018/5/layout/IconCircleLabelList"/>
    <dgm:cxn modelId="{EF0148F8-C5BA-447B-97FB-F387156E316F}" srcId="{993F2693-A40D-4B61-9A20-AA216AB1D5ED}" destId="{5110BB4C-24E9-47E2-8659-794A585AD59F}" srcOrd="0" destOrd="0" parTransId="{E1CABA4A-57A4-4E91-8296-DE4EC1DDF155}" sibTransId="{3EA08C5B-520B-4F3D-A081-B51F58928D76}"/>
    <dgm:cxn modelId="{59537475-B43B-4E52-BDE6-0CCF0ADC77C3}" type="presParOf" srcId="{149FADD1-79B9-45A7-B392-7EF7712FDD3F}" destId="{84874BD9-B9AB-4277-A97F-6D1DBEBB4803}" srcOrd="0" destOrd="0" presId="urn:microsoft.com/office/officeart/2018/5/layout/IconCircleLabelList"/>
    <dgm:cxn modelId="{054C389D-5BE2-464E-80FE-6523409AB1C6}" type="presParOf" srcId="{84874BD9-B9AB-4277-A97F-6D1DBEBB4803}" destId="{226A1958-962A-43DF-BF13-DFFB80F74B68}" srcOrd="0" destOrd="0" presId="urn:microsoft.com/office/officeart/2018/5/layout/IconCircleLabelList"/>
    <dgm:cxn modelId="{63AA96C4-8CEA-42F0-8E24-71555D0E4176}" type="presParOf" srcId="{84874BD9-B9AB-4277-A97F-6D1DBEBB4803}" destId="{0490B730-530F-4C61-B55E-26B29DD63292}" srcOrd="1" destOrd="0" presId="urn:microsoft.com/office/officeart/2018/5/layout/IconCircleLabelList"/>
    <dgm:cxn modelId="{84A48776-EFF4-454D-A38D-4DD1A2EC2412}" type="presParOf" srcId="{84874BD9-B9AB-4277-A97F-6D1DBEBB4803}" destId="{9977B040-5EC2-4890-B550-C6CEB179248C}" srcOrd="2" destOrd="0" presId="urn:microsoft.com/office/officeart/2018/5/layout/IconCircleLabelList"/>
    <dgm:cxn modelId="{B5D57786-9338-480F-8938-1E7F0488959A}" type="presParOf" srcId="{84874BD9-B9AB-4277-A97F-6D1DBEBB4803}" destId="{62029B0C-D022-4BCA-9D84-ECFF0F85B823}" srcOrd="3" destOrd="0" presId="urn:microsoft.com/office/officeart/2018/5/layout/IconCircleLabelList"/>
    <dgm:cxn modelId="{5ABF7F24-8FA0-4DB7-B197-043F5EBC68FD}" type="presParOf" srcId="{149FADD1-79B9-45A7-B392-7EF7712FDD3F}" destId="{DBD5ED7E-DF04-410F-B97F-3D038D0F7376}" srcOrd="1" destOrd="0" presId="urn:microsoft.com/office/officeart/2018/5/layout/IconCircleLabelList"/>
    <dgm:cxn modelId="{8B6EEF84-1A0F-4B98-9C10-CE7424D8B78C}" type="presParOf" srcId="{149FADD1-79B9-45A7-B392-7EF7712FDD3F}" destId="{BE9BD51C-7AE8-419F-AE7B-184FD2064572}" srcOrd="2" destOrd="0" presId="urn:microsoft.com/office/officeart/2018/5/layout/IconCircleLabelList"/>
    <dgm:cxn modelId="{5271124B-CD82-4373-91E5-E799515058DB}" type="presParOf" srcId="{BE9BD51C-7AE8-419F-AE7B-184FD2064572}" destId="{160CCC72-1F16-483F-B72F-5968219A49A6}" srcOrd="0" destOrd="0" presId="urn:microsoft.com/office/officeart/2018/5/layout/IconCircleLabelList"/>
    <dgm:cxn modelId="{C4E93108-F56D-4B48-94A0-9020F9708DC4}" type="presParOf" srcId="{BE9BD51C-7AE8-419F-AE7B-184FD2064572}" destId="{4E51D9C5-87A7-45B6-A0C5-B933D0091A5E}" srcOrd="1" destOrd="0" presId="urn:microsoft.com/office/officeart/2018/5/layout/IconCircleLabelList"/>
    <dgm:cxn modelId="{32621002-1CAB-43D0-91EA-1E73078F84CB}" type="presParOf" srcId="{BE9BD51C-7AE8-419F-AE7B-184FD2064572}" destId="{A34B609E-8100-41CC-BB05-80A579C3B58C}" srcOrd="2" destOrd="0" presId="urn:microsoft.com/office/officeart/2018/5/layout/IconCircleLabelList"/>
    <dgm:cxn modelId="{DFB8C5CB-E8C4-4A0B-A06C-E47DB6E5B0B0}" type="presParOf" srcId="{BE9BD51C-7AE8-419F-AE7B-184FD2064572}" destId="{6945BAF7-6A6C-4225-BD09-85CDDABF5C57}" srcOrd="3" destOrd="0" presId="urn:microsoft.com/office/officeart/2018/5/layout/IconCircleLabelList"/>
    <dgm:cxn modelId="{A5A7EC57-244F-4866-8CE4-EAFDFCA20010}" type="presParOf" srcId="{149FADD1-79B9-45A7-B392-7EF7712FDD3F}" destId="{F6ABBF13-ACB1-43EA-A6BD-0F3D4C592BAA}" srcOrd="3" destOrd="0" presId="urn:microsoft.com/office/officeart/2018/5/layout/IconCircleLabelList"/>
    <dgm:cxn modelId="{BAC00D74-7A04-4372-95CC-B8662F0ADFD4}" type="presParOf" srcId="{149FADD1-79B9-45A7-B392-7EF7712FDD3F}" destId="{2460DCBC-4476-4375-BE01-7B97D7105AE9}" srcOrd="4" destOrd="0" presId="urn:microsoft.com/office/officeart/2018/5/layout/IconCircleLabelList"/>
    <dgm:cxn modelId="{6813EF04-1D9D-4E75-BE83-282006F3DC7A}" type="presParOf" srcId="{2460DCBC-4476-4375-BE01-7B97D7105AE9}" destId="{2009621E-6E58-4AF2-8E42-27818A7ED7E1}" srcOrd="0" destOrd="0" presId="urn:microsoft.com/office/officeart/2018/5/layout/IconCircleLabelList"/>
    <dgm:cxn modelId="{58C7EC63-8538-4E82-AD9E-761CF1C703BA}" type="presParOf" srcId="{2460DCBC-4476-4375-BE01-7B97D7105AE9}" destId="{3F4BCF47-97F9-446A-A01D-7DFE928CF6C1}" srcOrd="1" destOrd="0" presId="urn:microsoft.com/office/officeart/2018/5/layout/IconCircleLabelList"/>
    <dgm:cxn modelId="{B93A2A93-12E2-43B3-9EED-41AE0B14545C}" type="presParOf" srcId="{2460DCBC-4476-4375-BE01-7B97D7105AE9}" destId="{97616B9E-C523-4902-B20D-F59D45F073DF}" srcOrd="2" destOrd="0" presId="urn:microsoft.com/office/officeart/2018/5/layout/IconCircleLabelList"/>
    <dgm:cxn modelId="{A8692C82-91E0-4BE2-8F15-4E109B8D6FFA}" type="presParOf" srcId="{2460DCBC-4476-4375-BE01-7B97D7105AE9}" destId="{567BD5BD-4CDD-43ED-84ED-DACD46141CEF}" srcOrd="3" destOrd="0" presId="urn:microsoft.com/office/officeart/2018/5/layout/IconCircleLabelList"/>
    <dgm:cxn modelId="{2FCCEF38-1937-4BB0-B7F7-34B9C6AA025F}" type="presParOf" srcId="{149FADD1-79B9-45A7-B392-7EF7712FDD3F}" destId="{A8151E56-F6D8-46E0-8599-1DE41E0AE264}" srcOrd="5" destOrd="0" presId="urn:microsoft.com/office/officeart/2018/5/layout/IconCircleLabelList"/>
    <dgm:cxn modelId="{35B49D47-5759-44C5-8D40-159F3719341A}" type="presParOf" srcId="{149FADD1-79B9-45A7-B392-7EF7712FDD3F}" destId="{D84FBAD5-35E1-4697-8439-FF133CE6B6A0}" srcOrd="6" destOrd="0" presId="urn:microsoft.com/office/officeart/2018/5/layout/IconCircleLabelList"/>
    <dgm:cxn modelId="{ADFE820C-89E9-41BB-A76C-0CD9EE55D7BA}" type="presParOf" srcId="{D84FBAD5-35E1-4697-8439-FF133CE6B6A0}" destId="{8BADFDAD-87E3-4166-9C81-3E7B4046007D}" srcOrd="0" destOrd="0" presId="urn:microsoft.com/office/officeart/2018/5/layout/IconCircleLabelList"/>
    <dgm:cxn modelId="{DB6F15C3-2B43-403D-9465-466406EE6998}" type="presParOf" srcId="{D84FBAD5-35E1-4697-8439-FF133CE6B6A0}" destId="{B3DA8D68-7153-4D68-8BB9-456501564380}" srcOrd="1" destOrd="0" presId="urn:microsoft.com/office/officeart/2018/5/layout/IconCircleLabelList"/>
    <dgm:cxn modelId="{19DFFD62-81D2-42B5-ACFF-B02F7DB9B4C4}" type="presParOf" srcId="{D84FBAD5-35E1-4697-8439-FF133CE6B6A0}" destId="{BAA1429A-FEF5-42B2-B10E-5DB3F7519919}" srcOrd="2" destOrd="0" presId="urn:microsoft.com/office/officeart/2018/5/layout/IconCircleLabelList"/>
    <dgm:cxn modelId="{3A9E3731-4E3D-48F8-9DB4-887FB7221BB5}" type="presParOf" srcId="{D84FBAD5-35E1-4697-8439-FF133CE6B6A0}" destId="{DC5E12B3-CEED-4C10-8A3E-4548A3F4AFF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84012-679A-4884-8710-930C864CC00D}">
      <dsp:nvSpPr>
        <dsp:cNvPr id="0" name=""/>
        <dsp:cNvSpPr/>
      </dsp:nvSpPr>
      <dsp:spPr>
        <a:xfrm>
          <a:off x="814600" y="487109"/>
          <a:ext cx="1271999" cy="1271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44FA5-D571-4C22-9C4E-F73B8B0718AC}">
      <dsp:nvSpPr>
        <dsp:cNvPr id="0" name=""/>
        <dsp:cNvSpPr/>
      </dsp:nvSpPr>
      <dsp:spPr>
        <a:xfrm>
          <a:off x="1085682" y="758191"/>
          <a:ext cx="729835" cy="729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E7439-CFB5-4D47-B18A-78A933707EDD}">
      <dsp:nvSpPr>
        <dsp:cNvPr id="0" name=""/>
        <dsp:cNvSpPr/>
      </dsp:nvSpPr>
      <dsp:spPr>
        <a:xfrm>
          <a:off x="407978" y="2155305"/>
          <a:ext cx="2085244" cy="15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err="1"/>
            <a:t>Indicadores</a:t>
          </a:r>
          <a:r>
            <a:rPr lang="en-US" sz="2000" b="1" kern="1200"/>
            <a:t> de </a:t>
          </a:r>
          <a:r>
            <a:rPr lang="en-US" sz="2000" b="1" kern="1200" err="1"/>
            <a:t>produtividade</a:t>
          </a:r>
          <a:r>
            <a:rPr lang="en-US" sz="2000" b="1" kern="1200"/>
            <a:t> (</a:t>
          </a:r>
          <a:r>
            <a:rPr lang="en-US" sz="2000" b="1" kern="1200" err="1"/>
            <a:t>processo</a:t>
          </a:r>
          <a:r>
            <a:rPr lang="en-US" sz="2000" b="1" kern="1200"/>
            <a:t>)</a:t>
          </a:r>
          <a:endParaRPr lang="en-US" sz="2000" kern="1200"/>
        </a:p>
      </dsp:txBody>
      <dsp:txXfrm>
        <a:off x="407978" y="2155305"/>
        <a:ext cx="2085244" cy="1550390"/>
      </dsp:txXfrm>
    </dsp:sp>
    <dsp:sp modelId="{7CAD5C27-82AC-4C0A-BD5B-CC444FE74554}">
      <dsp:nvSpPr>
        <dsp:cNvPr id="0" name=""/>
        <dsp:cNvSpPr/>
      </dsp:nvSpPr>
      <dsp:spPr>
        <a:xfrm>
          <a:off x="3602833" y="487109"/>
          <a:ext cx="1271999" cy="12719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F7407-B741-4C6E-A496-5E1C20C409D6}">
      <dsp:nvSpPr>
        <dsp:cNvPr id="0" name=""/>
        <dsp:cNvSpPr/>
      </dsp:nvSpPr>
      <dsp:spPr>
        <a:xfrm>
          <a:off x="3873915" y="758191"/>
          <a:ext cx="729835" cy="729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84740-F4FD-480A-B787-76A4544D86AF}">
      <dsp:nvSpPr>
        <dsp:cNvPr id="0" name=""/>
        <dsp:cNvSpPr/>
      </dsp:nvSpPr>
      <dsp:spPr>
        <a:xfrm>
          <a:off x="2858140" y="2155305"/>
          <a:ext cx="2761385" cy="15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err="1"/>
            <a:t>Indicadores</a:t>
          </a:r>
          <a:r>
            <a:rPr lang="en-US" sz="2000" b="1" kern="1200"/>
            <a:t> de </a:t>
          </a:r>
          <a:r>
            <a:rPr lang="en-US" sz="2000" b="1" kern="1200" err="1"/>
            <a:t>qualidade</a:t>
          </a:r>
          <a:r>
            <a:rPr lang="en-US" sz="2000" b="1" kern="1200"/>
            <a:t> (</a:t>
          </a:r>
          <a:r>
            <a:rPr lang="en-US" sz="2000" b="1" kern="1200" err="1"/>
            <a:t>processo</a:t>
          </a:r>
          <a:r>
            <a:rPr lang="en-US" sz="2000" b="1" kern="1200"/>
            <a:t> / </a:t>
          </a:r>
          <a:r>
            <a:rPr lang="en-US" sz="2000" b="1" kern="1200" err="1"/>
            <a:t>resultado</a:t>
          </a:r>
          <a:r>
            <a:rPr lang="en-US" sz="2000" b="1" kern="1200"/>
            <a:t>)</a:t>
          </a:r>
          <a:endParaRPr lang="en-US" sz="2000" b="0" kern="1200">
            <a:latin typeface="Calibri Light" panose="020F0302020204030204"/>
          </a:endParaRPr>
        </a:p>
      </dsp:txBody>
      <dsp:txXfrm>
        <a:off x="2858140" y="2155305"/>
        <a:ext cx="2761385" cy="1550390"/>
      </dsp:txXfrm>
    </dsp:sp>
    <dsp:sp modelId="{CF455B60-1693-45C5-A209-90BA62EBC4FA}">
      <dsp:nvSpPr>
        <dsp:cNvPr id="0" name=""/>
        <dsp:cNvSpPr/>
      </dsp:nvSpPr>
      <dsp:spPr>
        <a:xfrm>
          <a:off x="6391066" y="487109"/>
          <a:ext cx="1271999" cy="12719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2F25B-3412-4318-ADC6-461D9C8E3942}">
      <dsp:nvSpPr>
        <dsp:cNvPr id="0" name=""/>
        <dsp:cNvSpPr/>
      </dsp:nvSpPr>
      <dsp:spPr>
        <a:xfrm>
          <a:off x="6662148" y="758191"/>
          <a:ext cx="729835" cy="729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3ECA1-7A34-4A94-B03F-014A5CEBF498}">
      <dsp:nvSpPr>
        <dsp:cNvPr id="0" name=""/>
        <dsp:cNvSpPr/>
      </dsp:nvSpPr>
      <dsp:spPr>
        <a:xfrm>
          <a:off x="5984443" y="2155305"/>
          <a:ext cx="2085244" cy="15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err="1"/>
            <a:t>Indicadores</a:t>
          </a:r>
          <a:r>
            <a:rPr lang="en-US" sz="2000" b="1" kern="1200"/>
            <a:t> de </a:t>
          </a:r>
          <a:r>
            <a:rPr lang="en-US" sz="2000" b="1" kern="1200" err="1"/>
            <a:t>capacidade</a:t>
          </a:r>
          <a:r>
            <a:rPr lang="en-US" sz="2000" b="1" kern="1200"/>
            <a:t> de </a:t>
          </a:r>
          <a:r>
            <a:rPr lang="en-US" sz="2000" b="1" kern="1200" err="1"/>
            <a:t>resposta</a:t>
          </a:r>
          <a:r>
            <a:rPr lang="en-US" sz="2000" b="1" kern="1200"/>
            <a:t> (</a:t>
          </a:r>
          <a:r>
            <a:rPr lang="en-US" sz="2000" b="1" kern="1200" err="1"/>
            <a:t>processo</a:t>
          </a:r>
          <a:r>
            <a:rPr lang="en-US" sz="2000" b="1" kern="1200"/>
            <a:t>)</a:t>
          </a:r>
          <a:endParaRPr lang="en-US" sz="2000" kern="1200"/>
        </a:p>
      </dsp:txBody>
      <dsp:txXfrm>
        <a:off x="5984443" y="2155305"/>
        <a:ext cx="2085244" cy="1550390"/>
      </dsp:txXfrm>
    </dsp:sp>
    <dsp:sp modelId="{D7BC0FEE-CF99-4E1C-9A8A-2149CF14BFD4}">
      <dsp:nvSpPr>
        <dsp:cNvPr id="0" name=""/>
        <dsp:cNvSpPr/>
      </dsp:nvSpPr>
      <dsp:spPr>
        <a:xfrm>
          <a:off x="8841228" y="487109"/>
          <a:ext cx="1271999" cy="12719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8514A-D55F-455E-8792-6B2E22A16CAC}">
      <dsp:nvSpPr>
        <dsp:cNvPr id="0" name=""/>
        <dsp:cNvSpPr/>
      </dsp:nvSpPr>
      <dsp:spPr>
        <a:xfrm>
          <a:off x="9112310" y="758191"/>
          <a:ext cx="729835" cy="7298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74C3E-C04E-4698-8F55-F841F7371FCD}">
      <dsp:nvSpPr>
        <dsp:cNvPr id="0" name=""/>
        <dsp:cNvSpPr/>
      </dsp:nvSpPr>
      <dsp:spPr>
        <a:xfrm>
          <a:off x="8434606" y="2155305"/>
          <a:ext cx="2085244" cy="15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err="1"/>
            <a:t>Indicadores</a:t>
          </a:r>
          <a:r>
            <a:rPr lang="en-US" sz="2000" b="1" kern="1200"/>
            <a:t> </a:t>
          </a:r>
          <a:r>
            <a:rPr lang="en-US" sz="2000" b="1" kern="1200" err="1"/>
            <a:t>estratégicos</a:t>
          </a:r>
          <a:r>
            <a:rPr lang="en-US" sz="2000" b="1" kern="1200"/>
            <a:t> (</a:t>
          </a:r>
          <a:r>
            <a:rPr lang="en-US" sz="2000" b="1" kern="1200" err="1"/>
            <a:t>visão</a:t>
          </a:r>
          <a:r>
            <a:rPr lang="en-US" sz="2000" b="1" kern="1200"/>
            <a:t> | </a:t>
          </a:r>
          <a:r>
            <a:rPr lang="en-US" sz="2000" b="1" kern="1200" err="1"/>
            <a:t>objetivos</a:t>
          </a:r>
          <a:r>
            <a:rPr lang="en-US" sz="2000" b="1" kern="1200"/>
            <a:t> </a:t>
          </a:r>
          <a:r>
            <a:rPr lang="en-US" sz="2000" b="1" kern="1200" err="1"/>
            <a:t>estratégicos</a:t>
          </a:r>
          <a:r>
            <a:rPr lang="en-US" sz="2000" b="1" kern="1200"/>
            <a:t>)</a:t>
          </a:r>
          <a:endParaRPr lang="en-US" sz="2000" kern="1200"/>
        </a:p>
      </dsp:txBody>
      <dsp:txXfrm>
        <a:off x="8434606" y="2155305"/>
        <a:ext cx="2085244" cy="1550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A1958-962A-43DF-BF13-DFFB80F74B68}">
      <dsp:nvSpPr>
        <dsp:cNvPr id="0" name=""/>
        <dsp:cNvSpPr/>
      </dsp:nvSpPr>
      <dsp:spPr>
        <a:xfrm>
          <a:off x="506420" y="467936"/>
          <a:ext cx="1836313" cy="1782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0B730-530F-4C61-B55E-26B29DD63292}">
      <dsp:nvSpPr>
        <dsp:cNvPr id="0" name=""/>
        <dsp:cNvSpPr/>
      </dsp:nvSpPr>
      <dsp:spPr>
        <a:xfrm>
          <a:off x="1005851" y="940497"/>
          <a:ext cx="837451" cy="837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29B0C-D022-4BCA-9D84-ECFF0F85B823}">
      <dsp:nvSpPr>
        <dsp:cNvPr id="0" name=""/>
        <dsp:cNvSpPr/>
      </dsp:nvSpPr>
      <dsp:spPr>
        <a:xfrm>
          <a:off x="228218" y="2543618"/>
          <a:ext cx="2392717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2800" b="1" kern="1200"/>
            <a:t>1. Medir o desempenho </a:t>
          </a:r>
          <a:endParaRPr lang="en-US" sz="2800" kern="1200"/>
        </a:p>
      </dsp:txBody>
      <dsp:txXfrm>
        <a:off x="228218" y="2543618"/>
        <a:ext cx="2392717" cy="1181250"/>
      </dsp:txXfrm>
    </dsp:sp>
    <dsp:sp modelId="{160CCC72-1F16-483F-B72F-5968219A49A6}">
      <dsp:nvSpPr>
        <dsp:cNvPr id="0" name=""/>
        <dsp:cNvSpPr/>
      </dsp:nvSpPr>
      <dsp:spPr>
        <a:xfrm>
          <a:off x="3372663" y="467936"/>
          <a:ext cx="1726715" cy="17825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1D9C5-87A7-45B6-A0C5-B933D0091A5E}">
      <dsp:nvSpPr>
        <dsp:cNvPr id="0" name=""/>
        <dsp:cNvSpPr/>
      </dsp:nvSpPr>
      <dsp:spPr>
        <a:xfrm>
          <a:off x="3817295" y="940497"/>
          <a:ext cx="837451" cy="837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5BAF7-6A6C-4225-BD09-85CDDABF5C57}">
      <dsp:nvSpPr>
        <dsp:cNvPr id="0" name=""/>
        <dsp:cNvSpPr/>
      </dsp:nvSpPr>
      <dsp:spPr>
        <a:xfrm>
          <a:off x="3039661" y="2543618"/>
          <a:ext cx="2392717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2800" b="1" kern="1200"/>
            <a:t>2. Melhorar a tomada de decisões </a:t>
          </a:r>
          <a:endParaRPr lang="en-US" sz="2800" kern="1200"/>
        </a:p>
      </dsp:txBody>
      <dsp:txXfrm>
        <a:off x="3039661" y="2543618"/>
        <a:ext cx="2392717" cy="1181250"/>
      </dsp:txXfrm>
    </dsp:sp>
    <dsp:sp modelId="{2009621E-6E58-4AF2-8E42-27818A7ED7E1}">
      <dsp:nvSpPr>
        <dsp:cNvPr id="0" name=""/>
        <dsp:cNvSpPr/>
      </dsp:nvSpPr>
      <dsp:spPr>
        <a:xfrm>
          <a:off x="6225455" y="474661"/>
          <a:ext cx="1644016" cy="17556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BCF47-97F9-446A-A01D-7DFE928CF6C1}">
      <dsp:nvSpPr>
        <dsp:cNvPr id="0" name=""/>
        <dsp:cNvSpPr/>
      </dsp:nvSpPr>
      <dsp:spPr>
        <a:xfrm>
          <a:off x="6628738" y="933772"/>
          <a:ext cx="837451" cy="8374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BD5BD-4CDD-43ED-84ED-DACD46141CEF}">
      <dsp:nvSpPr>
        <dsp:cNvPr id="0" name=""/>
        <dsp:cNvSpPr/>
      </dsp:nvSpPr>
      <dsp:spPr>
        <a:xfrm>
          <a:off x="5851105" y="2536893"/>
          <a:ext cx="2392717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2800" b="1" kern="1200"/>
            <a:t>3. Alocar recursos </a:t>
          </a:r>
          <a:endParaRPr lang="en-US" sz="2800" kern="1200"/>
        </a:p>
      </dsp:txBody>
      <dsp:txXfrm>
        <a:off x="5851105" y="2536893"/>
        <a:ext cx="2392717" cy="1181250"/>
      </dsp:txXfrm>
    </dsp:sp>
    <dsp:sp modelId="{8BADFDAD-87E3-4166-9C81-3E7B4046007D}">
      <dsp:nvSpPr>
        <dsp:cNvPr id="0" name=""/>
        <dsp:cNvSpPr/>
      </dsp:nvSpPr>
      <dsp:spPr>
        <a:xfrm>
          <a:off x="9037906" y="474661"/>
          <a:ext cx="1642002" cy="17556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A8D68-7153-4D68-8BB9-456501564380}">
      <dsp:nvSpPr>
        <dsp:cNvPr id="0" name=""/>
        <dsp:cNvSpPr/>
      </dsp:nvSpPr>
      <dsp:spPr>
        <a:xfrm>
          <a:off x="9440182" y="933772"/>
          <a:ext cx="837451" cy="8374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E12B3-CEED-4C10-8A3E-4548A3F4AFF9}">
      <dsp:nvSpPr>
        <dsp:cNvPr id="0" name=""/>
        <dsp:cNvSpPr/>
      </dsp:nvSpPr>
      <dsp:spPr>
        <a:xfrm>
          <a:off x="8662548" y="2536893"/>
          <a:ext cx="2392717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2800" b="1" kern="1200"/>
            <a:t>4. Acompanhar o progresso </a:t>
          </a:r>
          <a:endParaRPr lang="en-US" sz="2800" kern="1200"/>
        </a:p>
      </dsp:txBody>
      <dsp:txXfrm>
        <a:off x="8662548" y="2536893"/>
        <a:ext cx="2392717" cy="118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E2B85B-B00F-4BC4-C612-96C0530C6FDC}"/>
              </a:ext>
            </a:extLst>
          </p:cNvPr>
          <p:cNvSpPr txBox="1"/>
          <p:nvPr/>
        </p:nvSpPr>
        <p:spPr>
          <a:xfrm>
            <a:off x="1559859" y="2944115"/>
            <a:ext cx="951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medir e acompanhar os resultados?</a:t>
            </a:r>
          </a:p>
        </p:txBody>
      </p:sp>
    </p:spTree>
    <p:extLst>
      <p:ext uri="{BB962C8B-B14F-4D97-AF65-F5344CB8AC3E}">
        <p14:creationId xmlns:p14="http://schemas.microsoft.com/office/powerpoint/2010/main" val="273827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3" descr="Uma imagem com texto, captura de ecrã, Tipo de letra, design&#10;&#10;Descrição gerada automaticamente">
            <a:extLst>
              <a:ext uri="{FF2B5EF4-FFF2-40B4-BE49-F238E27FC236}">
                <a16:creationId xmlns:a16="http://schemas.microsoft.com/office/drawing/2014/main" id="{FC8939A4-F5C4-993C-9BD5-E04365DBA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72816F-3C6E-66CA-880B-F32B81E1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925" y="1958340"/>
            <a:ext cx="4327598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pt-PT">
              <a:cs typeface="Calibri"/>
            </a:endParaRPr>
          </a:p>
          <a:p>
            <a:pPr marL="0" indent="0">
              <a:buNone/>
            </a:pPr>
            <a:r>
              <a:rPr lang="pt-PT" b="1">
                <a:cs typeface="Calibri"/>
              </a:rPr>
              <a:t>A definição de </a:t>
            </a:r>
            <a:r>
              <a:rPr lang="pt-PT" b="1" err="1">
                <a:cs typeface="Calibri"/>
              </a:rPr>
              <a:t>KPIs</a:t>
            </a:r>
            <a:r>
              <a:rPr lang="pt-PT" b="1">
                <a:cs typeface="Calibri"/>
              </a:rPr>
              <a:t> tangíveis e intangíveis e implementação de “</a:t>
            </a:r>
            <a:r>
              <a:rPr lang="pt-PT" b="1" err="1">
                <a:cs typeface="Calibri"/>
              </a:rPr>
              <a:t>dashboards</a:t>
            </a:r>
            <a:r>
              <a:rPr lang="pt-PT" b="1">
                <a:cs typeface="Calibri"/>
              </a:rPr>
              <a:t>”. Metodologias de acompanhamento</a:t>
            </a:r>
            <a:endParaRPr lang="pt-P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2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C77CBE-0755-F871-658A-D4BFF6D2C531}"/>
              </a:ext>
            </a:extLst>
          </p:cNvPr>
          <p:cNvSpPr txBox="1"/>
          <p:nvPr/>
        </p:nvSpPr>
        <p:spPr>
          <a:xfrm>
            <a:off x="1371597" y="1434216"/>
            <a:ext cx="10044023" cy="8777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Tipos</a:t>
            </a: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KPIs...</a:t>
            </a:r>
          </a:p>
        </p:txBody>
      </p:sp>
      <p:graphicFrame>
        <p:nvGraphicFramePr>
          <p:cNvPr id="6" name="CaixaDeTexto 2">
            <a:extLst>
              <a:ext uri="{FF2B5EF4-FFF2-40B4-BE49-F238E27FC236}">
                <a16:creationId xmlns:a16="http://schemas.microsoft.com/office/drawing/2014/main" id="{9043F8B8-D235-2A15-E50C-BC79DB589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115755"/>
              </p:ext>
            </p:extLst>
          </p:nvPr>
        </p:nvGraphicFramePr>
        <p:xfrm>
          <a:off x="931604" y="217008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364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aphicFrame>
        <p:nvGraphicFramePr>
          <p:cNvPr id="4" name="CaixaDeTexto 4">
            <a:extLst>
              <a:ext uri="{FF2B5EF4-FFF2-40B4-BE49-F238E27FC236}">
                <a16:creationId xmlns:a16="http://schemas.microsoft.com/office/drawing/2014/main" id="{1B45A5BD-0A1E-9031-17DA-4D69A3579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528838"/>
              </p:ext>
            </p:extLst>
          </p:nvPr>
        </p:nvGraphicFramePr>
        <p:xfrm>
          <a:off x="454257" y="1616429"/>
          <a:ext cx="11283485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88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A845DE2-9C11-C765-E376-697DEE32430A}"/>
              </a:ext>
            </a:extLst>
          </p:cNvPr>
          <p:cNvSpPr txBox="1"/>
          <p:nvPr/>
        </p:nvSpPr>
        <p:spPr>
          <a:xfrm>
            <a:off x="778933" y="1877023"/>
            <a:ext cx="10634133" cy="4585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400">
                <a:latin typeface="Calibri" panose="020F0502020204030204" pitchFamily="34" charset="0"/>
                <a:cs typeface="Calibri" panose="020F0502020204030204" pitchFamily="34" charset="0"/>
              </a:rPr>
              <a:t>Sempre que formularmos um objetivo, devemos garantir que existe um  indicador que lhe está associado e o torna mensurável.</a:t>
            </a:r>
          </a:p>
          <a:p>
            <a:endParaRPr lang="pt-PT" sz="2400">
              <a:latin typeface="Calibri"/>
              <a:ea typeface="Calibri"/>
              <a:cs typeface="Calibri"/>
            </a:endParaRPr>
          </a:p>
          <a:p>
            <a:r>
              <a:rPr lang="pt-PT" sz="2000" b="1">
                <a:latin typeface="Calibri" panose="020F0502020204030204" pitchFamily="34" charset="0"/>
                <a:cs typeface="Calibri" panose="020F0502020204030204" pitchFamily="34" charset="0"/>
              </a:rPr>
              <a:t>Exemplo 1:</a:t>
            </a:r>
          </a:p>
          <a:p>
            <a:r>
              <a:rPr lang="pt-PT" sz="2000">
                <a:latin typeface="Calibri" panose="020F0502020204030204" pitchFamily="34" charset="0"/>
                <a:cs typeface="Calibri" panose="020F0502020204030204" pitchFamily="34" charset="0"/>
              </a:rPr>
              <a:t>Assegurar que, no ano letivo de 2024-2025, a percentagem de alunos que participaram pelo menos uma vez nas atividades internas do Desporto Escolar, aumenta de 50% para 70%.</a:t>
            </a:r>
          </a:p>
          <a:p>
            <a:r>
              <a:rPr lang="pt-PT" sz="1600">
                <a:latin typeface="Calibri" panose="020F0502020204030204" pitchFamily="34" charset="0"/>
                <a:cs typeface="Calibri" panose="020F0502020204030204" pitchFamily="34" charset="0"/>
              </a:rPr>
              <a:t>O indicador associado a este objetivo é a percentagem de alunos. O indicador permite ilustrar o estado atual, que é 50%, para o estado futuro desejado, 70% do total de alunos do Agrupamento de Escolas.</a:t>
            </a:r>
          </a:p>
          <a:p>
            <a:endParaRPr lang="pt-PT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000" b="1">
                <a:latin typeface="Calibri" panose="020F0502020204030204" pitchFamily="34" charset="0"/>
                <a:cs typeface="Calibri" panose="020F0502020204030204" pitchFamily="34" charset="0"/>
              </a:rPr>
              <a:t>Exemplo 2:</a:t>
            </a:r>
          </a:p>
          <a:p>
            <a:r>
              <a:rPr lang="pt-PT" sz="2000">
                <a:latin typeface="Calibri" panose="020F0502020204030204" pitchFamily="34" charset="0"/>
                <a:cs typeface="Calibri" panose="020F0502020204030204" pitchFamily="34" charset="0"/>
              </a:rPr>
              <a:t>Atingir, no final do ano letivo de 2024-2025, um mínimo de 75% de alunos que avaliem com o grau de “Muito Satisfeito” os eventos desportivos organizados no contexto da atividade interna do Desporto Escolar.</a:t>
            </a:r>
          </a:p>
          <a:p>
            <a:r>
              <a:rPr lang="pt-PT" sz="1600">
                <a:latin typeface="Calibri" panose="020F0502020204030204" pitchFamily="34" charset="0"/>
                <a:cs typeface="Calibri" panose="020F0502020204030204" pitchFamily="34" charset="0"/>
              </a:rPr>
              <a:t>O indicador associado ao objetivo será a % de “Muito Satisfeito” no total de alunos. A forma como se pretende alcançar esse objetivo é através da realização de um inquérito específico.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AE9E30-97D1-EA0C-E576-DF711AAF1B83}"/>
              </a:ext>
            </a:extLst>
          </p:cNvPr>
          <p:cNvSpPr txBox="1"/>
          <p:nvPr/>
        </p:nvSpPr>
        <p:spPr>
          <a:xfrm>
            <a:off x="2249533" y="1209639"/>
            <a:ext cx="8509000" cy="5232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2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definir um indicador para o objetivo?</a:t>
            </a:r>
          </a:p>
        </p:txBody>
      </p:sp>
    </p:spTree>
    <p:extLst>
      <p:ext uri="{BB962C8B-B14F-4D97-AF65-F5344CB8AC3E}">
        <p14:creationId xmlns:p14="http://schemas.microsoft.com/office/powerpoint/2010/main" val="23949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55A5E1-03F4-0F52-9220-302E0E11BB8E}"/>
              </a:ext>
            </a:extLst>
          </p:cNvPr>
          <p:cNvSpPr txBox="1"/>
          <p:nvPr/>
        </p:nvSpPr>
        <p:spPr>
          <a:xfrm>
            <a:off x="1066713" y="1657481"/>
            <a:ext cx="10420539" cy="35394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3200" b="1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</a:p>
          <a:p>
            <a:r>
              <a:rPr lang="pt-PT" sz="3200">
                <a:latin typeface="Calibri" panose="020F0502020204030204" pitchFamily="34" charset="0"/>
                <a:cs typeface="Calibri" panose="020F0502020204030204" pitchFamily="34" charset="0"/>
              </a:rPr>
              <a:t>CADA GRUPO VAI ESCREVER UM OU DOIS INDICADORES PARA O OBJETIVO QUE DEFINIU.</a:t>
            </a:r>
          </a:p>
          <a:p>
            <a:r>
              <a:rPr lang="pt-PT" sz="3200">
                <a:latin typeface="Calibri" panose="020F0502020204030204" pitchFamily="34" charset="0"/>
                <a:cs typeface="Calibri" panose="020F0502020204030204" pitchFamily="34" charset="0"/>
              </a:rPr>
              <a:t>DE SEGUIDA VAI REUNIR COM OUTRO GRUPO E VÃO APRESENTAR E DEFENDER OS INDICADORES QUE DEFINIRAM PARA O OBJETIVO. </a:t>
            </a:r>
          </a:p>
          <a:p>
            <a:endParaRPr lang="pt-PT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 descr="Uma imagem com relógio, preto e branco&#10;&#10;Descrição gerada automaticamente">
            <a:extLst>
              <a:ext uri="{FF2B5EF4-FFF2-40B4-BE49-F238E27FC236}">
                <a16:creationId xmlns:a16="http://schemas.microsoft.com/office/drawing/2014/main" id="{64BD88E3-D9BC-FE38-AEE6-8E3215284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238" y="5423230"/>
            <a:ext cx="5275413" cy="14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55A5E1-03F4-0F52-9220-302E0E11BB8E}"/>
              </a:ext>
            </a:extLst>
          </p:cNvPr>
          <p:cNvSpPr txBox="1"/>
          <p:nvPr/>
        </p:nvSpPr>
        <p:spPr>
          <a:xfrm>
            <a:off x="1066713" y="1657481"/>
            <a:ext cx="10420539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200" b="1">
                <a:latin typeface="Calibri"/>
                <a:cs typeface="Calibri"/>
              </a:rPr>
              <a:t>Objetivo definido?</a:t>
            </a:r>
            <a:endParaRPr lang="pt-PT" b="1">
              <a:latin typeface="Calibri"/>
              <a:cs typeface="Calibri"/>
            </a:endParaRPr>
          </a:p>
          <a:p>
            <a:endParaRPr lang="pt-PT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3200" b="1">
                <a:latin typeface="Calibri"/>
                <a:cs typeface="Calibri"/>
              </a:rPr>
              <a:t>Agora vamos estruturar as medidas de ação que vão operacionalizar o objetivo!</a:t>
            </a:r>
            <a:endParaRPr lang="pt-PT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8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Objetivo - ícones de diversos grátis">
            <a:extLst>
              <a:ext uri="{FF2B5EF4-FFF2-40B4-BE49-F238E27FC236}">
                <a16:creationId xmlns:a16="http://schemas.microsoft.com/office/drawing/2014/main" id="{E88DE94B-6FB8-50E6-F326-C07867BAB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32" y="3966713"/>
            <a:ext cx="2748951" cy="27489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06D6F96-F328-E5DD-458E-90EEC78D9298}"/>
              </a:ext>
            </a:extLst>
          </p:cNvPr>
          <p:cNvSpPr txBox="1"/>
          <p:nvPr/>
        </p:nvSpPr>
        <p:spPr>
          <a:xfrm>
            <a:off x="813005" y="1529477"/>
            <a:ext cx="109897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>
                <a:solidFill>
                  <a:srgbClr val="2F5496"/>
                </a:solidFill>
                <a:cs typeface="Calibri"/>
              </a:rPr>
              <a:t>POR CADA OBJETIVO ASSOCIAR AS MEDIDAS QUE VÃO DAR ESTRUTURA À ESTRATÉGIA E ORIENTAR A AÇÃO</a:t>
            </a:r>
          </a:p>
        </p:txBody>
      </p:sp>
      <p:pic>
        <p:nvPicPr>
          <p:cNvPr id="9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099A1D90-2F93-658A-4129-741E4D746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F67D4D4-D6D0-46B5-CA19-BE84F3E51325}"/>
              </a:ext>
            </a:extLst>
          </p:cNvPr>
          <p:cNvSpPr txBox="1"/>
          <p:nvPr/>
        </p:nvSpPr>
        <p:spPr>
          <a:xfrm>
            <a:off x="437680" y="3501440"/>
            <a:ext cx="1825371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>
                <a:cs typeface="Calibri"/>
              </a:rPr>
              <a:t>OBJETIVO</a:t>
            </a:r>
          </a:p>
        </p:txBody>
      </p:sp>
      <p:sp>
        <p:nvSpPr>
          <p:cNvPr id="11" name="Chaveta à esquerda 10">
            <a:extLst>
              <a:ext uri="{FF2B5EF4-FFF2-40B4-BE49-F238E27FC236}">
                <a16:creationId xmlns:a16="http://schemas.microsoft.com/office/drawing/2014/main" id="{FB9E41AF-9BCD-78F6-977E-29FA48C4A454}"/>
              </a:ext>
            </a:extLst>
          </p:cNvPr>
          <p:cNvSpPr/>
          <p:nvPr/>
        </p:nvSpPr>
        <p:spPr>
          <a:xfrm>
            <a:off x="2258076" y="2468481"/>
            <a:ext cx="632602" cy="25160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B8B2C2-598B-449A-76FC-1C76EC383BF4}"/>
              </a:ext>
            </a:extLst>
          </p:cNvPr>
          <p:cNvSpPr txBox="1"/>
          <p:nvPr/>
        </p:nvSpPr>
        <p:spPr>
          <a:xfrm>
            <a:off x="2885978" y="2696307"/>
            <a:ext cx="1840302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cs typeface="Calibri"/>
              </a:rPr>
              <a:t>MEDIDA 1</a:t>
            </a:r>
            <a:endParaRPr lang="pt-PT"/>
          </a:p>
        </p:txBody>
      </p:sp>
      <p:pic>
        <p:nvPicPr>
          <p:cNvPr id="14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99944393-22DA-B6C3-C150-CA03DF419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 b="76133"/>
          <a:stretch/>
        </p:blipFill>
        <p:spPr>
          <a:xfrm>
            <a:off x="152420" y="153682"/>
            <a:ext cx="8428756" cy="116954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43E4210-2077-298C-D4A7-B94A8422FD6C}"/>
              </a:ext>
            </a:extLst>
          </p:cNvPr>
          <p:cNvSpPr txBox="1"/>
          <p:nvPr/>
        </p:nvSpPr>
        <p:spPr>
          <a:xfrm>
            <a:off x="2885977" y="3544571"/>
            <a:ext cx="1840302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cs typeface="Calibri"/>
              </a:rPr>
              <a:t>MEDIDA 2</a:t>
            </a:r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2136E6E-6505-6C8E-F083-CA0455136DF4}"/>
              </a:ext>
            </a:extLst>
          </p:cNvPr>
          <p:cNvSpPr txBox="1"/>
          <p:nvPr/>
        </p:nvSpPr>
        <p:spPr>
          <a:xfrm>
            <a:off x="2885976" y="4507853"/>
            <a:ext cx="1840302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cs typeface="Calibri"/>
              </a:rPr>
              <a:t>MEDIDA 3</a:t>
            </a:r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922F72-1D59-6563-E4B1-6E9C8E6267B4}"/>
              </a:ext>
            </a:extLst>
          </p:cNvPr>
          <p:cNvSpPr txBox="1"/>
          <p:nvPr/>
        </p:nvSpPr>
        <p:spPr>
          <a:xfrm>
            <a:off x="5237898" y="4329853"/>
            <a:ext cx="481061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cs typeface="Calibri"/>
              </a:rPr>
              <a:t>MEDIDAS DEVEM SER:</a:t>
            </a:r>
          </a:p>
          <a:p>
            <a:endParaRPr lang="pt-PT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PT">
                <a:solidFill>
                  <a:schemeClr val="accent6">
                    <a:lumMod val="75000"/>
                  </a:schemeClr>
                </a:solidFill>
                <a:cs typeface="Calibri"/>
              </a:rPr>
              <a:t>COERENTES COM O OBJETIVO</a:t>
            </a:r>
          </a:p>
          <a:p>
            <a:pPr marL="285750" indent="-285750">
              <a:buFont typeface="Arial"/>
              <a:buChar char="•"/>
            </a:pPr>
            <a:r>
              <a:rPr lang="pt-PT">
                <a:solidFill>
                  <a:schemeClr val="accent6">
                    <a:lumMod val="75000"/>
                  </a:schemeClr>
                </a:solidFill>
                <a:cs typeface="Calibri"/>
              </a:rPr>
              <a:t>APLICÁVEIS AO CONTEXTO</a:t>
            </a:r>
          </a:p>
          <a:p>
            <a:pPr marL="285750" indent="-285750">
              <a:buFont typeface="Arial"/>
              <a:buChar char="•"/>
            </a:pPr>
            <a:r>
              <a:rPr lang="pt-PT">
                <a:solidFill>
                  <a:schemeClr val="accent6">
                    <a:lumMod val="75000"/>
                  </a:schemeClr>
                </a:solidFill>
                <a:cs typeface="Calibri"/>
              </a:rPr>
              <a:t>DOTADAS DE RECURSOS </a:t>
            </a:r>
          </a:p>
          <a:p>
            <a:pPr marL="285750" indent="-285750">
              <a:buFont typeface="Arial"/>
              <a:buChar char="•"/>
            </a:pPr>
            <a:r>
              <a:rPr lang="pt-PT">
                <a:solidFill>
                  <a:schemeClr val="accent6">
                    <a:lumMod val="75000"/>
                  </a:schemeClr>
                </a:solidFill>
                <a:cs typeface="Calibri"/>
              </a:rPr>
              <a:t>SUPORTADAS POR UM ORÇAMENTO</a:t>
            </a:r>
          </a:p>
          <a:p>
            <a:endParaRPr lang="pt-P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37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escrita à mão, carta, pessoa&#10;&#10;Descrição gerada automaticamente">
            <a:extLst>
              <a:ext uri="{FF2B5EF4-FFF2-40B4-BE49-F238E27FC236}">
                <a16:creationId xmlns:a16="http://schemas.microsoft.com/office/drawing/2014/main" id="{C90AEC6A-6A38-E14B-AD13-7AE833A3C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64" y="2392946"/>
            <a:ext cx="4034901" cy="2817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4FE1C0D-A246-C468-FA40-C9A72773E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7" name="Chaveta à esquerda 6">
            <a:extLst>
              <a:ext uri="{FF2B5EF4-FFF2-40B4-BE49-F238E27FC236}">
                <a16:creationId xmlns:a16="http://schemas.microsoft.com/office/drawing/2014/main" id="{AAB14C26-52D3-5859-F394-A7562D8BE1F3}"/>
              </a:ext>
            </a:extLst>
          </p:cNvPr>
          <p:cNvSpPr/>
          <p:nvPr/>
        </p:nvSpPr>
        <p:spPr>
          <a:xfrm>
            <a:off x="5053262" y="1737894"/>
            <a:ext cx="1443789" cy="40506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1F919B-AE5A-EC7C-2004-5FC834E3607E}"/>
              </a:ext>
            </a:extLst>
          </p:cNvPr>
          <p:cNvSpPr txBox="1"/>
          <p:nvPr/>
        </p:nvSpPr>
        <p:spPr>
          <a:xfrm>
            <a:off x="6275137" y="2050715"/>
            <a:ext cx="489551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pt-PT" sz="2400"/>
              <a:t>Valores da organização;</a:t>
            </a:r>
            <a:endParaRPr lang="pt-PT"/>
          </a:p>
          <a:p>
            <a:pPr marL="457200"/>
            <a:endParaRPr lang="pt-PT" sz="2400"/>
          </a:p>
          <a:p>
            <a:pPr marL="457200"/>
            <a:r>
              <a:rPr lang="pt-PT" sz="2400"/>
              <a:t>Liderança;</a:t>
            </a:r>
            <a:endParaRPr lang="pt-PT" sz="2400">
              <a:cs typeface="Calibri" panose="020F0502020204030204"/>
            </a:endParaRPr>
          </a:p>
          <a:p>
            <a:pPr marL="457200"/>
            <a:endParaRPr lang="pt-PT" sz="2400"/>
          </a:p>
          <a:p>
            <a:pPr marL="457200"/>
            <a:r>
              <a:rPr lang="pt-PT" sz="2400"/>
              <a:t>Estrutura;</a:t>
            </a:r>
            <a:endParaRPr lang="pt-PT" sz="2400">
              <a:cs typeface="Calibri" panose="020F0502020204030204"/>
            </a:endParaRPr>
          </a:p>
          <a:p>
            <a:pPr marL="457200"/>
            <a:endParaRPr lang="pt-PT" sz="2400"/>
          </a:p>
          <a:p>
            <a:pPr marL="457200"/>
            <a:r>
              <a:rPr lang="pt-PT" sz="2400"/>
              <a:t>Sistemas de gestão; </a:t>
            </a:r>
            <a:endParaRPr lang="pt-PT" sz="2400">
              <a:cs typeface="Calibri" panose="020F0502020204030204"/>
            </a:endParaRPr>
          </a:p>
          <a:p>
            <a:pPr marL="457200"/>
            <a:endParaRPr lang="pt-PT" sz="2400"/>
          </a:p>
          <a:p>
            <a:pPr marL="457200"/>
            <a:r>
              <a:rPr lang="pt-PT" sz="2400"/>
              <a:t>Pessoas.</a:t>
            </a:r>
            <a:endParaRPr lang="pt-PT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63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55A5E1-03F4-0F52-9220-302E0E11BB8E}"/>
              </a:ext>
            </a:extLst>
          </p:cNvPr>
          <p:cNvSpPr txBox="1"/>
          <p:nvPr/>
        </p:nvSpPr>
        <p:spPr>
          <a:xfrm>
            <a:off x="1023581" y="1441821"/>
            <a:ext cx="10420539" cy="35394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200" b="1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</a:p>
          <a:p>
            <a:r>
              <a:rPr lang="pt-PT" sz="3200">
                <a:latin typeface="Calibri"/>
                <a:cs typeface="Calibri"/>
              </a:rPr>
              <a:t>CADA GRUPO ESTABELECER O SEU PLANO:</a:t>
            </a:r>
          </a:p>
          <a:p>
            <a:endParaRPr lang="pt-PT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3200">
                <a:latin typeface="Calibri"/>
                <a:cs typeface="Calibri"/>
              </a:rPr>
              <a:t>1º ESTRUTURAR AS TRÊS MEDIDAS ESTRATEGICAS / DE AÇÃO</a:t>
            </a:r>
          </a:p>
          <a:p>
            <a:r>
              <a:rPr lang="pt-PT" sz="3200">
                <a:latin typeface="Calibri"/>
                <a:cs typeface="Calibri"/>
              </a:rPr>
              <a:t>2º ASSOCIAR UMA META A CADA MEDIDA |FUNDAMENTAR A OPÇÃO</a:t>
            </a:r>
            <a:endParaRPr lang="pt-PT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3200">
                <a:latin typeface="Calibri"/>
                <a:cs typeface="Calibri"/>
              </a:rPr>
              <a:t>3º ESTRUTURAR O PLANO DE TAREFAS POR CADA MEDIDA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071E654-5A24-53A6-955A-79A53B1510D7}"/>
              </a:ext>
            </a:extLst>
          </p:cNvPr>
          <p:cNvSpPr txBox="1"/>
          <p:nvPr/>
        </p:nvSpPr>
        <p:spPr>
          <a:xfrm>
            <a:off x="3074736" y="5347368"/>
            <a:ext cx="5815262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>
                <a:solidFill>
                  <a:srgbClr val="FF0000"/>
                </a:solidFill>
                <a:cs typeface="Calibri"/>
              </a:rPr>
              <a:t>MAS ANTES.... TEMOS DE DESENVOVLER UM PROCESSO CRIATIVO EM TORNO DA CONSTRUÇÃO DAS SOLUÇÕES</a:t>
            </a:r>
          </a:p>
          <a:p>
            <a:pPr algn="ctr"/>
            <a:endParaRPr lang="pt-PT" b="1">
              <a:solidFill>
                <a:srgbClr val="FF0000"/>
              </a:solidFill>
              <a:cs typeface="Calibri"/>
            </a:endParaRPr>
          </a:p>
          <a:p>
            <a:pPr algn="ctr"/>
            <a:r>
              <a:rPr lang="pt-PT" sz="2800" b="1">
                <a:solidFill>
                  <a:schemeClr val="accent1">
                    <a:lumMod val="75000"/>
                  </a:schemeClr>
                </a:solidFill>
                <a:cs typeface="Calibri"/>
              </a:rPr>
              <a:t>Como ser criativo e inovador?</a:t>
            </a:r>
          </a:p>
        </p:txBody>
      </p:sp>
    </p:spTree>
    <p:extLst>
      <p:ext uri="{BB962C8B-B14F-4D97-AF65-F5344CB8AC3E}">
        <p14:creationId xmlns:p14="http://schemas.microsoft.com/office/powerpoint/2010/main" val="344165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6EA6EC-355F-91C2-FBA9-7ED51AA5C498}"/>
              </a:ext>
            </a:extLst>
          </p:cNvPr>
          <p:cNvSpPr txBox="1"/>
          <p:nvPr/>
        </p:nvSpPr>
        <p:spPr>
          <a:xfrm>
            <a:off x="6096000" y="837103"/>
            <a:ext cx="6096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Módulo 3: Etapas do processo de definição de objetivos </a:t>
            </a:r>
            <a:endParaRPr lang="pt-PT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pic>
        <p:nvPicPr>
          <p:cNvPr id="2" name="Imagem 2" descr="Uma imagem com texto, captura de ecrã, Tipo de letra, diagrama&#10;&#10;Descrição gerada automaticamente">
            <a:extLst>
              <a:ext uri="{FF2B5EF4-FFF2-40B4-BE49-F238E27FC236}">
                <a16:creationId xmlns:a16="http://schemas.microsoft.com/office/drawing/2014/main" id="{C867C706-7A78-BF6C-70DA-A850D16F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" y="1545274"/>
            <a:ext cx="6323161" cy="51410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327C3F2-B07F-6EA6-3491-9C2604E0026F}"/>
              </a:ext>
            </a:extLst>
          </p:cNvPr>
          <p:cNvSpPr txBox="1"/>
          <p:nvPr/>
        </p:nvSpPr>
        <p:spPr>
          <a:xfrm>
            <a:off x="6572778" y="2837645"/>
            <a:ext cx="535987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/>
              <a:t>Alinhamento estratégico é o ajuste entre os </a:t>
            </a:r>
            <a:r>
              <a:rPr lang="pt-PT" sz="2400" b="1" u="sng"/>
              <a:t>objetivos globais da organização e os objetivos de cada unidade</a:t>
            </a:r>
            <a:r>
              <a:rPr lang="pt-PT" sz="2400" b="1"/>
              <a:t> que contribui para o alcance dos objetivos globais.</a:t>
            </a:r>
            <a:endParaRPr lang="pt-PT" sz="2400" b="1"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253E48-2580-01CC-2FE7-20A96F6B65B3}"/>
              </a:ext>
            </a:extLst>
          </p:cNvPr>
          <p:cNvSpPr txBox="1"/>
          <p:nvPr/>
        </p:nvSpPr>
        <p:spPr>
          <a:xfrm>
            <a:off x="3301041" y="524495"/>
            <a:ext cx="558991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PT" sz="3600" b="1">
                <a:solidFill>
                  <a:schemeClr val="bg1"/>
                </a:solidFill>
              </a:rPr>
              <a:t>Estratégia </a:t>
            </a:r>
            <a:r>
              <a:rPr lang="pt-PT" sz="3600" b="1">
                <a:solidFill>
                  <a:schemeClr val="bg1"/>
                </a:solidFill>
                <a:sym typeface="Wingdings" panose="05000000000000000000" pitchFamily="2" charset="2"/>
              </a:rPr>
              <a:t> </a:t>
            </a:r>
            <a:r>
              <a:rPr lang="pt-PT" sz="3600" b="1">
                <a:solidFill>
                  <a:schemeClr val="bg1"/>
                </a:solidFill>
              </a:rPr>
              <a:t> Objetivos</a:t>
            </a:r>
          </a:p>
        </p:txBody>
      </p:sp>
    </p:spTree>
    <p:extLst>
      <p:ext uri="{BB962C8B-B14F-4D97-AF65-F5344CB8AC3E}">
        <p14:creationId xmlns:p14="http://schemas.microsoft.com/office/powerpoint/2010/main" val="130293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A79C902F-1DF2-A494-AD2A-992CCD234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15"/>
          <a:stretch/>
        </p:blipFill>
        <p:spPr>
          <a:xfrm>
            <a:off x="2027376" y="643467"/>
            <a:ext cx="8137248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A88D6A75-0D83-A915-7A54-CC120E8F3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 b="76133"/>
          <a:stretch/>
        </p:blipFill>
        <p:spPr>
          <a:xfrm>
            <a:off x="1897831" y="58791"/>
            <a:ext cx="6114002" cy="7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E6C6EC03-8281-9AA1-BCDE-2B634A2F9491}"/>
              </a:ext>
            </a:extLst>
          </p:cNvPr>
          <p:cNvGrpSpPr/>
          <p:nvPr/>
        </p:nvGrpSpPr>
        <p:grpSpPr>
          <a:xfrm>
            <a:off x="4681383" y="588149"/>
            <a:ext cx="7056419" cy="5876054"/>
            <a:chOff x="5055080" y="1567800"/>
            <a:chExt cx="6553212" cy="5459111"/>
          </a:xfrm>
        </p:grpSpPr>
        <p:pic>
          <p:nvPicPr>
            <p:cNvPr id="6" name="Imagem 2" descr="Uma imagem com texto, captura de ecrã, Tipo de letra, design gráfico&#10;&#10;Descrição gerada automaticamente">
              <a:extLst>
                <a:ext uri="{FF2B5EF4-FFF2-40B4-BE49-F238E27FC236}">
                  <a16:creationId xmlns:a16="http://schemas.microsoft.com/office/drawing/2014/main" id="{B10C52D4-69ED-B926-E2F1-0B41E2912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322" r="258" b="5685"/>
            <a:stretch/>
          </p:blipFill>
          <p:spPr>
            <a:xfrm>
              <a:off x="5055080" y="1705955"/>
              <a:ext cx="6553212" cy="5320956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BACEB66-6275-7A2B-993C-9686DBDCF97F}"/>
                </a:ext>
              </a:extLst>
            </p:cNvPr>
            <p:cNvSpPr/>
            <p:nvPr/>
          </p:nvSpPr>
          <p:spPr>
            <a:xfrm>
              <a:off x="5710486" y="1567800"/>
              <a:ext cx="4198187" cy="10064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B4C29C-6EB8-5CE6-4543-D3A017DA036C}"/>
              </a:ext>
            </a:extLst>
          </p:cNvPr>
          <p:cNvSpPr txBox="1"/>
          <p:nvPr/>
        </p:nvSpPr>
        <p:spPr>
          <a:xfrm>
            <a:off x="498306" y="2527755"/>
            <a:ext cx="18750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>
                <a:solidFill>
                  <a:srgbClr val="FF0000"/>
                </a:solidFill>
                <a:cs typeface="Calibri"/>
              </a:rPr>
              <a:t>OBJETIVO</a:t>
            </a:r>
            <a:endParaRPr lang="pt-PT" sz="3200">
              <a:solidFill>
                <a:srgbClr val="FF0000"/>
              </a:solidFill>
            </a:endParaRPr>
          </a:p>
        </p:txBody>
      </p:sp>
      <p:sp>
        <p:nvSpPr>
          <p:cNvPr id="9" name="Seta: Em Ângulo Reto Para Cima 8">
            <a:extLst>
              <a:ext uri="{FF2B5EF4-FFF2-40B4-BE49-F238E27FC236}">
                <a16:creationId xmlns:a16="http://schemas.microsoft.com/office/drawing/2014/main" id="{FB556E5E-2645-86F1-26BB-AF108DBF6306}"/>
              </a:ext>
            </a:extLst>
          </p:cNvPr>
          <p:cNvSpPr/>
          <p:nvPr/>
        </p:nvSpPr>
        <p:spPr>
          <a:xfrm rot="16200000" flipH="1" flipV="1">
            <a:off x="1237196" y="3009522"/>
            <a:ext cx="531962" cy="93452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CFD6AD-2FA7-440D-3392-F2DC91F5216B}"/>
              </a:ext>
            </a:extLst>
          </p:cNvPr>
          <p:cNvSpPr txBox="1"/>
          <p:nvPr/>
        </p:nvSpPr>
        <p:spPr>
          <a:xfrm>
            <a:off x="2151702" y="3404773"/>
            <a:ext cx="121371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>
                <a:solidFill>
                  <a:srgbClr val="0070C0"/>
                </a:solidFill>
                <a:cs typeface="Calibri"/>
              </a:rPr>
              <a:t>META</a:t>
            </a:r>
            <a:endParaRPr lang="pt-PT">
              <a:solidFill>
                <a:srgbClr val="0070C0"/>
              </a:solidFill>
            </a:endParaRPr>
          </a:p>
        </p:txBody>
      </p:sp>
      <p:sp>
        <p:nvSpPr>
          <p:cNvPr id="11" name="Chaveta à esquerda 10">
            <a:extLst>
              <a:ext uri="{FF2B5EF4-FFF2-40B4-BE49-F238E27FC236}">
                <a16:creationId xmlns:a16="http://schemas.microsoft.com/office/drawing/2014/main" id="{97E86E11-EA8A-300C-2E52-CFE6E5E202A0}"/>
              </a:ext>
            </a:extLst>
          </p:cNvPr>
          <p:cNvSpPr/>
          <p:nvPr/>
        </p:nvSpPr>
        <p:spPr>
          <a:xfrm>
            <a:off x="4180915" y="1971384"/>
            <a:ext cx="503207" cy="38243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420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197CB9-346B-67DF-06BC-45FFEA4CD2E2}"/>
              </a:ext>
            </a:extLst>
          </p:cNvPr>
          <p:cNvSpPr txBox="1"/>
          <p:nvPr/>
        </p:nvSpPr>
        <p:spPr>
          <a:xfrm>
            <a:off x="910166" y="1597525"/>
            <a:ext cx="10906695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32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5 regras para a definição de um objetivo:</a:t>
            </a:r>
          </a:p>
          <a:p>
            <a:endParaRPr lang="pt-PT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3600">
                <a:latin typeface="Calibri"/>
                <a:ea typeface="Calibri"/>
                <a:cs typeface="Calibri"/>
              </a:rPr>
              <a:t>1. Ser </a:t>
            </a:r>
            <a:r>
              <a:rPr lang="pt-PT" sz="3600" b="1">
                <a:latin typeface="Calibri"/>
                <a:ea typeface="Calibri"/>
                <a:cs typeface="Calibri"/>
              </a:rPr>
              <a:t>específico</a:t>
            </a:r>
            <a:r>
              <a:rPr lang="pt-PT" sz="3600">
                <a:latin typeface="Calibri"/>
                <a:ea typeface="Calibri"/>
                <a:cs typeface="Calibri"/>
              </a:rPr>
              <a:t>;</a:t>
            </a:r>
          </a:p>
          <a:p>
            <a:r>
              <a:rPr lang="pt-PT" sz="3600">
                <a:latin typeface="Calibri"/>
                <a:ea typeface="Calibri"/>
                <a:cs typeface="Calibri"/>
              </a:rPr>
              <a:t>2.Ter associado um indicador de medida quantitativo que permita torná-lo </a:t>
            </a:r>
            <a:r>
              <a:rPr lang="pt-PT" sz="3600" b="1">
                <a:latin typeface="Calibri"/>
                <a:ea typeface="Calibri"/>
                <a:cs typeface="Calibri"/>
              </a:rPr>
              <a:t>mensurável</a:t>
            </a:r>
          </a:p>
          <a:p>
            <a:r>
              <a:rPr lang="pt-PT" sz="3600">
                <a:latin typeface="Calibri" panose="020F0502020204030204" pitchFamily="34" charset="0"/>
                <a:cs typeface="Calibri" panose="020F0502020204030204" pitchFamily="34" charset="0"/>
              </a:rPr>
              <a:t>3. Ser fruto de uma negociação que o torne consensual</a:t>
            </a:r>
          </a:p>
          <a:p>
            <a:r>
              <a:rPr lang="pt-PT" sz="3600">
                <a:latin typeface="Calibri"/>
                <a:ea typeface="Calibri"/>
                <a:cs typeface="Calibri"/>
              </a:rPr>
              <a:t>4.</a:t>
            </a:r>
            <a:r>
              <a:rPr lang="pt-PT" sz="3600" b="1">
                <a:latin typeface="Calibri"/>
                <a:ea typeface="Calibri"/>
                <a:cs typeface="Calibri"/>
              </a:rPr>
              <a:t>Exequível </a:t>
            </a:r>
            <a:r>
              <a:rPr lang="pt-PT" sz="3600">
                <a:latin typeface="Calibri"/>
                <a:ea typeface="Calibri"/>
                <a:cs typeface="Calibri"/>
              </a:rPr>
              <a:t>e, por isso </a:t>
            </a:r>
            <a:r>
              <a:rPr lang="pt-PT" sz="3600" b="1">
                <a:latin typeface="Calibri"/>
                <a:ea typeface="Calibri"/>
                <a:cs typeface="Calibri"/>
              </a:rPr>
              <a:t>realista</a:t>
            </a:r>
            <a:r>
              <a:rPr lang="pt-PT" sz="3600">
                <a:latin typeface="Calibri"/>
                <a:ea typeface="Calibri"/>
                <a:cs typeface="Calibri"/>
              </a:rPr>
              <a:t>, mas ambicioso de forma a constituir um estímulo</a:t>
            </a:r>
          </a:p>
          <a:p>
            <a:r>
              <a:rPr lang="pt-PT" sz="3600">
                <a:latin typeface="Calibri"/>
                <a:ea typeface="Calibri"/>
                <a:cs typeface="Calibri"/>
              </a:rPr>
              <a:t>5.Com um </a:t>
            </a:r>
            <a:r>
              <a:rPr lang="pt-PT" sz="3600" b="1">
                <a:latin typeface="Calibri"/>
                <a:ea typeface="Calibri"/>
                <a:cs typeface="Calibri"/>
              </a:rPr>
              <a:t>horizonte temporal delimitado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1336D3-976F-BEA9-0ECA-E332893C1D4A}"/>
              </a:ext>
            </a:extLst>
          </p:cNvPr>
          <p:cNvSpPr txBox="1"/>
          <p:nvPr/>
        </p:nvSpPr>
        <p:spPr>
          <a:xfrm>
            <a:off x="3738359" y="647606"/>
            <a:ext cx="595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>
                <a:latin typeface="Calibri" panose="020F0502020204030204" pitchFamily="34" charset="0"/>
                <a:cs typeface="Calibri" panose="020F0502020204030204" pitchFamily="34" charset="0"/>
              </a:rPr>
              <a:t>Resumindo:</a:t>
            </a:r>
          </a:p>
        </p:txBody>
      </p:sp>
    </p:spTree>
    <p:extLst>
      <p:ext uri="{BB962C8B-B14F-4D97-AF65-F5344CB8AC3E}">
        <p14:creationId xmlns:p14="http://schemas.microsoft.com/office/powerpoint/2010/main" val="26661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C76549DB-9387-FF18-984F-5C21FCCA6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9" b="19027"/>
          <a:stretch/>
        </p:blipFill>
        <p:spPr>
          <a:xfrm>
            <a:off x="1562394" y="643467"/>
            <a:ext cx="906721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F64D7AC9-0ED4-6A0F-6BE1-5403E0C4F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 b="76133"/>
          <a:stretch/>
        </p:blipFill>
        <p:spPr>
          <a:xfrm>
            <a:off x="1897831" y="58791"/>
            <a:ext cx="6114002" cy="7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50D2ECE-470A-6EFF-0DA9-5D58CFB6BFC4}"/>
              </a:ext>
            </a:extLst>
          </p:cNvPr>
          <p:cNvSpPr txBox="1"/>
          <p:nvPr/>
        </p:nvSpPr>
        <p:spPr>
          <a:xfrm>
            <a:off x="1239243" y="1712622"/>
            <a:ext cx="10420539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sz="3200" b="1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</a:p>
          <a:p>
            <a:r>
              <a:rPr lang="pt-PT" sz="3200">
                <a:latin typeface="Calibri" panose="020F0502020204030204" pitchFamily="34" charset="0"/>
                <a:cs typeface="Calibri" panose="020F0502020204030204" pitchFamily="34" charset="0"/>
              </a:rPr>
              <a:t>PARA O PROBLEMA IDENTIFICADO, CADA GRUPO VAI ESCREVER O(S) OBJETIVO(S) A ALCANÇAR.</a:t>
            </a:r>
          </a:p>
          <a:p>
            <a:r>
              <a:rPr lang="pt-PT" sz="3200">
                <a:latin typeface="Calibri" panose="020F0502020204030204" pitchFamily="34" charset="0"/>
                <a:cs typeface="Calibri" panose="020F0502020204030204" pitchFamily="34" charset="0"/>
              </a:rPr>
              <a:t>DE SEGUIDA VAI REUNIR COM OUTRO GRUPO E VÃO APRESENTAR E DEFENDER O SEU OBJETIVO. </a:t>
            </a:r>
          </a:p>
        </p:txBody>
      </p:sp>
      <p:pic>
        <p:nvPicPr>
          <p:cNvPr id="4" name="Imagem 3" descr="Uma imagem com relógio, preto e branco&#10;&#10;Descrição gerada automaticamente">
            <a:extLst>
              <a:ext uri="{FF2B5EF4-FFF2-40B4-BE49-F238E27FC236}">
                <a16:creationId xmlns:a16="http://schemas.microsoft.com/office/drawing/2014/main" id="{D17EBF92-F38E-01C0-AD9C-C55CD1435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49" y="4733117"/>
            <a:ext cx="62674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5966AA9-89DD-EAFC-2D09-8F798F390B63}"/>
              </a:ext>
            </a:extLst>
          </p:cNvPr>
          <p:cNvSpPr txBox="1"/>
          <p:nvPr/>
        </p:nvSpPr>
        <p:spPr>
          <a:xfrm>
            <a:off x="830425" y="1404188"/>
            <a:ext cx="39340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>
                <a:cs typeface="Calibri"/>
              </a:rPr>
              <a:t>Na gestão da performance precisamos de MEDIR.... </a:t>
            </a:r>
            <a:endParaRPr lang="pt-PT" sz="2400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92866F-AED5-3E95-06AD-671973556178}"/>
              </a:ext>
            </a:extLst>
          </p:cNvPr>
          <p:cNvSpPr txBox="1"/>
          <p:nvPr/>
        </p:nvSpPr>
        <p:spPr>
          <a:xfrm>
            <a:off x="1432936" y="2804141"/>
            <a:ext cx="18750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>
                <a:solidFill>
                  <a:srgbClr val="FF0000"/>
                </a:solidFill>
                <a:cs typeface="Calibri"/>
              </a:rPr>
              <a:t>OBJETIVO</a:t>
            </a:r>
            <a:endParaRPr lang="pt-PT" sz="3200">
              <a:solidFill>
                <a:srgbClr val="FF000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D62320D3-B59E-41DD-F3FC-2BBB1B012ABA}"/>
              </a:ext>
            </a:extLst>
          </p:cNvPr>
          <p:cNvSpPr/>
          <p:nvPr/>
        </p:nvSpPr>
        <p:spPr>
          <a:xfrm>
            <a:off x="3630332" y="3016792"/>
            <a:ext cx="833886" cy="2875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526759-BED7-C1CC-21DC-234F4A1A1C6E}"/>
              </a:ext>
            </a:extLst>
          </p:cNvPr>
          <p:cNvSpPr txBox="1"/>
          <p:nvPr/>
        </p:nvSpPr>
        <p:spPr>
          <a:xfrm>
            <a:off x="5214180" y="2847272"/>
            <a:ext cx="18750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3200">
                <a:solidFill>
                  <a:srgbClr val="00B050"/>
                </a:solidFill>
                <a:cs typeface="Calibri"/>
              </a:rPr>
              <a:t>META</a:t>
            </a:r>
            <a:endParaRPr lang="pt-PT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A171431C-D53D-F90E-1FCA-D8FA75E2CECA}"/>
              </a:ext>
            </a:extLst>
          </p:cNvPr>
          <p:cNvSpPr/>
          <p:nvPr/>
        </p:nvSpPr>
        <p:spPr>
          <a:xfrm>
            <a:off x="7555350" y="3016791"/>
            <a:ext cx="2285999" cy="2875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F09E79-85DF-0679-803F-5723DF8ACABF}"/>
              </a:ext>
            </a:extLst>
          </p:cNvPr>
          <p:cNvSpPr txBox="1"/>
          <p:nvPr/>
        </p:nvSpPr>
        <p:spPr>
          <a:xfrm>
            <a:off x="9829312" y="2861649"/>
            <a:ext cx="18750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3200">
                <a:solidFill>
                  <a:srgbClr val="0070C0"/>
                </a:solidFill>
                <a:cs typeface="Calibri"/>
              </a:rPr>
              <a:t>Indicador</a:t>
            </a:r>
            <a:endParaRPr lang="pt-PT">
              <a:solidFill>
                <a:srgbClr val="0070C0"/>
              </a:solidFill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90798DCA-3172-FE7A-9FD6-C19D586C9DA9}"/>
              </a:ext>
            </a:extLst>
          </p:cNvPr>
          <p:cNvSpPr/>
          <p:nvPr/>
        </p:nvSpPr>
        <p:spPr>
          <a:xfrm>
            <a:off x="1539262" y="3548421"/>
            <a:ext cx="1754037" cy="6182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AB9AD0-F9B2-F9A4-00D4-F3B3C8A01877}"/>
              </a:ext>
            </a:extLst>
          </p:cNvPr>
          <p:cNvSpPr txBox="1"/>
          <p:nvPr/>
        </p:nvSpPr>
        <p:spPr>
          <a:xfrm>
            <a:off x="1490445" y="4141234"/>
            <a:ext cx="187507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>
                <a:solidFill>
                  <a:srgbClr val="FF0000"/>
                </a:solidFill>
                <a:cs typeface="Calibri"/>
              </a:rPr>
              <a:t>Claro</a:t>
            </a:r>
            <a:endParaRPr lang="pt-PT"/>
          </a:p>
          <a:p>
            <a:pPr algn="ctr"/>
            <a:r>
              <a:rPr lang="pt-PT" sz="2800">
                <a:solidFill>
                  <a:srgbClr val="FF0000"/>
                </a:solidFill>
                <a:cs typeface="Calibri"/>
              </a:rPr>
              <a:t>Simples</a:t>
            </a:r>
          </a:p>
          <a:p>
            <a:pPr algn="ctr"/>
            <a:r>
              <a:rPr lang="pt-PT" sz="2800">
                <a:solidFill>
                  <a:srgbClr val="FF0000"/>
                </a:solidFill>
                <a:cs typeface="Calibri"/>
              </a:rPr>
              <a:t>Mensurável</a:t>
            </a:r>
          </a:p>
          <a:p>
            <a:pPr algn="ctr"/>
            <a:r>
              <a:rPr lang="pt-PT" sz="2800">
                <a:solidFill>
                  <a:srgbClr val="FF0000"/>
                </a:solidFill>
                <a:cs typeface="Calibri"/>
              </a:rPr>
              <a:t>Realista</a:t>
            </a:r>
          </a:p>
          <a:p>
            <a:pPr algn="ctr"/>
            <a:r>
              <a:rPr lang="pt-PT" sz="2800">
                <a:solidFill>
                  <a:srgbClr val="FF0000"/>
                </a:solidFill>
                <a:cs typeface="Calibri"/>
              </a:rPr>
              <a:t>…..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854B4510-3190-D086-7222-AD7CAFE184F8}"/>
              </a:ext>
            </a:extLst>
          </p:cNvPr>
          <p:cNvSpPr/>
          <p:nvPr/>
        </p:nvSpPr>
        <p:spPr>
          <a:xfrm>
            <a:off x="5349261" y="3390270"/>
            <a:ext cx="1754037" cy="6182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22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F71863DD-5275-8791-D06D-270FA2936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70" r="342" b="52221"/>
          <a:stretch/>
        </p:blipFill>
        <p:spPr>
          <a:xfrm>
            <a:off x="3761334" y="4009634"/>
            <a:ext cx="5316760" cy="9503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9C18AE-3C23-2B44-CFFF-EF99E99CF91B}"/>
              </a:ext>
            </a:extLst>
          </p:cNvPr>
          <p:cNvSpPr txBox="1"/>
          <p:nvPr/>
        </p:nvSpPr>
        <p:spPr>
          <a:xfrm>
            <a:off x="6394797" y="4966094"/>
            <a:ext cx="104553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>
                <a:cs typeface="Calibri"/>
              </a:rPr>
              <a:t>Nº</a:t>
            </a:r>
          </a:p>
          <a:p>
            <a:pPr algn="ctr"/>
            <a:r>
              <a:rPr lang="pt-PT" sz="2400">
                <a:cs typeface="Calibri"/>
              </a:rPr>
              <a:t>….</a:t>
            </a:r>
          </a:p>
          <a:p>
            <a:pPr algn="ctr"/>
            <a:r>
              <a:rPr lang="pt-PT" sz="3600">
                <a:cs typeface="Calibri"/>
              </a:rPr>
              <a:t>%</a:t>
            </a:r>
          </a:p>
          <a:p>
            <a:endParaRPr lang="pt-P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91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D2926B-08A4-42D6-8A14-7C94284C0845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10CB21-1AA0-4EE1-BAF1-E3FAFF42F2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revision>1</cp:revision>
  <dcterms:created xsi:type="dcterms:W3CDTF">2022-10-16T10:41:36Z</dcterms:created>
  <dcterms:modified xsi:type="dcterms:W3CDTF">2024-07-01T15:18:56Z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