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31"/>
  </p:notesMasterIdLst>
  <p:sldIdLst>
    <p:sldId id="256" r:id="rId6"/>
    <p:sldId id="259" r:id="rId7"/>
    <p:sldId id="260" r:id="rId8"/>
    <p:sldId id="460" r:id="rId9"/>
    <p:sldId id="461" r:id="rId10"/>
    <p:sldId id="464" r:id="rId11"/>
    <p:sldId id="462" r:id="rId12"/>
    <p:sldId id="463" r:id="rId13"/>
    <p:sldId id="465" r:id="rId14"/>
    <p:sldId id="466" r:id="rId15"/>
    <p:sldId id="263" r:id="rId16"/>
    <p:sldId id="467" r:id="rId17"/>
    <p:sldId id="468" r:id="rId18"/>
    <p:sldId id="469" r:id="rId19"/>
    <p:sldId id="266" r:id="rId20"/>
    <p:sldId id="273" r:id="rId21"/>
    <p:sldId id="274" r:id="rId22"/>
    <p:sldId id="275" r:id="rId23"/>
    <p:sldId id="276" r:id="rId24"/>
    <p:sldId id="268" r:id="rId25"/>
    <p:sldId id="277" r:id="rId26"/>
    <p:sldId id="278" r:id="rId27"/>
    <p:sldId id="280" r:id="rId28"/>
    <p:sldId id="279" r:id="rId29"/>
    <p:sldId id="281" r:id="rId3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1EE16B-5C3B-E379-DE14-780807A7E949}" v="63" dt="2024-07-01T14:54:56.2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 showGuides="1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Carvalho (DGE)" userId="S::jose.carvalho@dge.mec.pt::2f7e22fa-56a0-4112-8c51-dd3055d49b3a" providerId="AD" clId="Web-{481EE16B-5C3B-E379-DE14-780807A7E949}"/>
    <pc:docChg chg="modSld">
      <pc:chgData name="José Carvalho (DGE)" userId="S::jose.carvalho@dge.mec.pt::2f7e22fa-56a0-4112-8c51-dd3055d49b3a" providerId="AD" clId="Web-{481EE16B-5C3B-E379-DE14-780807A7E949}" dt="2024-07-01T14:54:56.225" v="41" actId="20577"/>
      <pc:docMkLst>
        <pc:docMk/>
      </pc:docMkLst>
      <pc:sldChg chg="addSp modSp">
        <pc:chgData name="José Carvalho (DGE)" userId="S::jose.carvalho@dge.mec.pt::2f7e22fa-56a0-4112-8c51-dd3055d49b3a" providerId="AD" clId="Web-{481EE16B-5C3B-E379-DE14-780807A7E949}" dt="2024-07-01T14:54:56.225" v="41" actId="20577"/>
        <pc:sldMkLst>
          <pc:docMk/>
          <pc:sldMk cId="3373937447" sldId="263"/>
        </pc:sldMkLst>
        <pc:spChg chg="mod">
          <ac:chgData name="José Carvalho (DGE)" userId="S::jose.carvalho@dge.mec.pt::2f7e22fa-56a0-4112-8c51-dd3055d49b3a" providerId="AD" clId="Web-{481EE16B-5C3B-E379-DE14-780807A7E949}" dt="2024-07-01T14:51:35.672" v="6" actId="1076"/>
          <ac:spMkLst>
            <pc:docMk/>
            <pc:sldMk cId="3373937447" sldId="263"/>
            <ac:spMk id="2" creationId="{5FF7BDB8-E968-1AEA-B4F2-C0E61EE1F866}"/>
          </ac:spMkLst>
        </pc:spChg>
        <pc:spChg chg="add mod">
          <ac:chgData name="José Carvalho (DGE)" userId="S::jose.carvalho@dge.mec.pt::2f7e22fa-56a0-4112-8c51-dd3055d49b3a" providerId="AD" clId="Web-{481EE16B-5C3B-E379-DE14-780807A7E949}" dt="2024-07-01T14:54:56.225" v="41" actId="20577"/>
          <ac:spMkLst>
            <pc:docMk/>
            <pc:sldMk cId="3373937447" sldId="263"/>
            <ac:spMk id="5" creationId="{C8EFD083-23D6-69BA-4E2F-BD700618D2A9}"/>
          </ac:spMkLst>
        </pc:spChg>
        <pc:picChg chg="add mod modCrop">
          <ac:chgData name="José Carvalho (DGE)" userId="S::jose.carvalho@dge.mec.pt::2f7e22fa-56a0-4112-8c51-dd3055d49b3a" providerId="AD" clId="Web-{481EE16B-5C3B-E379-DE14-780807A7E949}" dt="2024-07-01T14:52:36.034" v="11"/>
          <ac:picMkLst>
            <pc:docMk/>
            <pc:sldMk cId="3373937447" sldId="263"/>
            <ac:picMk id="4" creationId="{A07975D3-C512-59DE-B4FA-959902E60C6F}"/>
          </ac:picMkLst>
        </pc:picChg>
      </pc:sldChg>
      <pc:sldChg chg="modSp">
        <pc:chgData name="José Carvalho (DGE)" userId="S::jose.carvalho@dge.mec.pt::2f7e22fa-56a0-4112-8c51-dd3055d49b3a" providerId="AD" clId="Web-{481EE16B-5C3B-E379-DE14-780807A7E949}" dt="2024-07-01T14:50:47.952" v="1" actId="20577"/>
        <pc:sldMkLst>
          <pc:docMk/>
          <pc:sldMk cId="3500158247" sldId="462"/>
        </pc:sldMkLst>
        <pc:spChg chg="mod">
          <ac:chgData name="José Carvalho (DGE)" userId="S::jose.carvalho@dge.mec.pt::2f7e22fa-56a0-4112-8c51-dd3055d49b3a" providerId="AD" clId="Web-{481EE16B-5C3B-E379-DE14-780807A7E949}" dt="2024-07-01T14:50:47.952" v="1" actId="20577"/>
          <ac:spMkLst>
            <pc:docMk/>
            <pc:sldMk cId="3500158247" sldId="462"/>
            <ac:spMk id="2" creationId="{BD662868-F083-EC30-0B8A-7A3913A53325}"/>
          </ac:spMkLst>
        </pc:spChg>
      </pc:sldChg>
      <pc:sldChg chg="modSp">
        <pc:chgData name="José Carvalho (DGE)" userId="S::jose.carvalho@dge.mec.pt::2f7e22fa-56a0-4112-8c51-dd3055d49b3a" providerId="AD" clId="Web-{481EE16B-5C3B-E379-DE14-780807A7E949}" dt="2024-07-01T14:51:22.703" v="4" actId="1076"/>
        <pc:sldMkLst>
          <pc:docMk/>
          <pc:sldMk cId="301794086" sldId="466"/>
        </pc:sldMkLst>
        <pc:spChg chg="mod">
          <ac:chgData name="José Carvalho (DGE)" userId="S::jose.carvalho@dge.mec.pt::2f7e22fa-56a0-4112-8c51-dd3055d49b3a" providerId="AD" clId="Web-{481EE16B-5C3B-E379-DE14-780807A7E949}" dt="2024-07-01T14:51:22.703" v="4" actId="1076"/>
          <ac:spMkLst>
            <pc:docMk/>
            <pc:sldMk cId="301794086" sldId="466"/>
            <ac:spMk id="13" creationId="{F3A3DA26-DFB5-8252-2489-5BB27A6EA74C}"/>
          </ac:spMkLst>
        </pc:spChg>
      </pc:sldChg>
      <pc:sldChg chg="modSp">
        <pc:chgData name="José Carvalho (DGE)" userId="S::jose.carvalho@dge.mec.pt::2f7e22fa-56a0-4112-8c51-dd3055d49b3a" providerId="AD" clId="Web-{481EE16B-5C3B-E379-DE14-780807A7E949}" dt="2024-07-01T14:53:21.035" v="35"/>
        <pc:sldMkLst>
          <pc:docMk/>
          <pc:sldMk cId="0" sldId="467"/>
        </pc:sldMkLst>
        <pc:spChg chg="mod">
          <ac:chgData name="José Carvalho (DGE)" userId="S::jose.carvalho@dge.mec.pt::2f7e22fa-56a0-4112-8c51-dd3055d49b3a" providerId="AD" clId="Web-{481EE16B-5C3B-E379-DE14-780807A7E949}" dt="2024-07-01T14:52:58.519" v="27" actId="1076"/>
          <ac:spMkLst>
            <pc:docMk/>
            <pc:sldMk cId="0" sldId="467"/>
            <ac:spMk id="3" creationId="{00000000-0000-0000-0000-000000000000}"/>
          </ac:spMkLst>
        </pc:spChg>
        <pc:spChg chg="mod">
          <ac:chgData name="José Carvalho (DGE)" userId="S::jose.carvalho@dge.mec.pt::2f7e22fa-56a0-4112-8c51-dd3055d49b3a" providerId="AD" clId="Web-{481EE16B-5C3B-E379-DE14-780807A7E949}" dt="2024-07-01T14:53:21.035" v="35"/>
          <ac:spMkLst>
            <pc:docMk/>
            <pc:sldMk cId="0" sldId="467"/>
            <ac:spMk id="4" creationId="{7BE353AF-3090-EDC7-73F6-A0DF78B935F6}"/>
          </ac:spMkLst>
        </pc:spChg>
      </pc:sldChg>
      <pc:sldChg chg="modSp">
        <pc:chgData name="José Carvalho (DGE)" userId="S::jose.carvalho@dge.mec.pt::2f7e22fa-56a0-4112-8c51-dd3055d49b3a" providerId="AD" clId="Web-{481EE16B-5C3B-E379-DE14-780807A7E949}" dt="2024-07-01T14:53:41.223" v="37" actId="1076"/>
        <pc:sldMkLst>
          <pc:docMk/>
          <pc:sldMk cId="0" sldId="469"/>
        </pc:sldMkLst>
        <pc:spChg chg="mod">
          <ac:chgData name="José Carvalho (DGE)" userId="S::jose.carvalho@dge.mec.pt::2f7e22fa-56a0-4112-8c51-dd3055d49b3a" providerId="AD" clId="Web-{481EE16B-5C3B-E379-DE14-780807A7E949}" dt="2024-07-01T14:53:41.223" v="37" actId="1076"/>
          <ac:spMkLst>
            <pc:docMk/>
            <pc:sldMk cId="0" sldId="469"/>
            <ac:spMk id="2" creationId="{00000000-0000-0000-0000-000000000000}"/>
          </ac:spMkLst>
        </pc:spChg>
        <pc:spChg chg="mod">
          <ac:chgData name="José Carvalho (DGE)" userId="S::jose.carvalho@dge.mec.pt::2f7e22fa-56a0-4112-8c51-dd3055d49b3a" providerId="AD" clId="Web-{481EE16B-5C3B-E379-DE14-780807A7E949}" dt="2024-07-01T14:53:36.973" v="36" actId="1076"/>
          <ac:spMkLst>
            <pc:docMk/>
            <pc:sldMk cId="0" sldId="469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36A251-26DE-49D2-8AA2-3CBF30CB160F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DDB9A86-C619-42AC-B1CD-596B14304B1B}">
      <dgm:prSet phldrT="[Texto]"/>
      <dgm:spPr/>
      <dgm:t>
        <a:bodyPr/>
        <a:lstStyle/>
        <a:p>
          <a:r>
            <a:rPr lang="pt-PT" dirty="0"/>
            <a:t>Processo de inovação</a:t>
          </a:r>
        </a:p>
      </dgm:t>
    </dgm:pt>
    <dgm:pt modelId="{AD82644A-2AF3-4C30-BF3C-03DCBC249F35}" type="parTrans" cxnId="{47497E28-086D-4EC1-B4A2-5A09FE7001B0}">
      <dgm:prSet/>
      <dgm:spPr/>
      <dgm:t>
        <a:bodyPr/>
        <a:lstStyle/>
        <a:p>
          <a:endParaRPr lang="pt-PT"/>
        </a:p>
      </dgm:t>
    </dgm:pt>
    <dgm:pt modelId="{05F0C3D5-D41F-4EB3-9DB3-BE2C145CD001}" type="sibTrans" cxnId="{47497E28-086D-4EC1-B4A2-5A09FE7001B0}">
      <dgm:prSet/>
      <dgm:spPr/>
      <dgm:t>
        <a:bodyPr/>
        <a:lstStyle/>
        <a:p>
          <a:endParaRPr lang="pt-PT"/>
        </a:p>
      </dgm:t>
    </dgm:pt>
    <dgm:pt modelId="{191E5D2C-227E-494D-BD0E-4AD75C88A2FC}">
      <dgm:prSet phldrT="[Texto]"/>
      <dgm:spPr/>
      <dgm:t>
        <a:bodyPr/>
        <a:lstStyle/>
        <a:p>
          <a:r>
            <a:rPr lang="pt-PT" dirty="0"/>
            <a:t>Conjunto de tarefas</a:t>
          </a:r>
        </a:p>
      </dgm:t>
    </dgm:pt>
    <dgm:pt modelId="{26D76389-D663-447C-B236-4044D865F2DE}" type="parTrans" cxnId="{989BFB9E-F24C-42F9-971A-CD95447D47DA}">
      <dgm:prSet/>
      <dgm:spPr/>
      <dgm:t>
        <a:bodyPr/>
        <a:lstStyle/>
        <a:p>
          <a:endParaRPr lang="pt-PT"/>
        </a:p>
      </dgm:t>
    </dgm:pt>
    <dgm:pt modelId="{0666F277-B6E6-4FEB-AB7E-F3D7A8BA8F97}" type="sibTrans" cxnId="{989BFB9E-F24C-42F9-971A-CD95447D47DA}">
      <dgm:prSet/>
      <dgm:spPr/>
      <dgm:t>
        <a:bodyPr/>
        <a:lstStyle/>
        <a:p>
          <a:endParaRPr lang="pt-PT"/>
        </a:p>
      </dgm:t>
    </dgm:pt>
    <dgm:pt modelId="{CE80321E-C3BA-4AEC-9642-E6281930C699}">
      <dgm:prSet custT="1"/>
      <dgm:spPr/>
      <dgm:t>
        <a:bodyPr/>
        <a:lstStyle/>
        <a:p>
          <a:r>
            <a:rPr lang="pt-PT" sz="2400" b="1" dirty="0"/>
            <a:t>Inovação</a:t>
          </a:r>
          <a:endParaRPr lang="pt-PT" sz="1500" b="1" dirty="0"/>
        </a:p>
      </dgm:t>
    </dgm:pt>
    <dgm:pt modelId="{507BA445-2434-4B8B-89E8-963530B5BAA3}" type="parTrans" cxnId="{4103FD57-C9CB-4D84-80C6-C84A659A35BB}">
      <dgm:prSet/>
      <dgm:spPr/>
      <dgm:t>
        <a:bodyPr/>
        <a:lstStyle/>
        <a:p>
          <a:endParaRPr lang="pt-PT"/>
        </a:p>
      </dgm:t>
    </dgm:pt>
    <dgm:pt modelId="{6FCF259E-CF2A-41CE-92B4-85BB3020701B}" type="sibTrans" cxnId="{4103FD57-C9CB-4D84-80C6-C84A659A35BB}">
      <dgm:prSet/>
      <dgm:spPr/>
      <dgm:t>
        <a:bodyPr/>
        <a:lstStyle/>
        <a:p>
          <a:endParaRPr lang="pt-PT"/>
        </a:p>
      </dgm:t>
    </dgm:pt>
    <dgm:pt modelId="{C9097005-6883-4BBD-9525-D663FB4E4757}">
      <dgm:prSet/>
      <dgm:spPr/>
      <dgm:t>
        <a:bodyPr/>
        <a:lstStyle/>
        <a:p>
          <a:r>
            <a:rPr lang="pt-PT" dirty="0"/>
            <a:t>Competências</a:t>
          </a:r>
        </a:p>
      </dgm:t>
    </dgm:pt>
    <dgm:pt modelId="{42D3804D-234F-4A14-AFED-B6310CC35A9B}" type="parTrans" cxnId="{DC0CD5B7-90C6-4734-AFF4-4B407CDD1F44}">
      <dgm:prSet/>
      <dgm:spPr/>
      <dgm:t>
        <a:bodyPr/>
        <a:lstStyle/>
        <a:p>
          <a:endParaRPr lang="pt-PT"/>
        </a:p>
      </dgm:t>
    </dgm:pt>
    <dgm:pt modelId="{E5D083C6-4D3D-4BDB-B078-C221EFB7A6D9}" type="sibTrans" cxnId="{DC0CD5B7-90C6-4734-AFF4-4B407CDD1F44}">
      <dgm:prSet/>
      <dgm:spPr/>
      <dgm:t>
        <a:bodyPr/>
        <a:lstStyle/>
        <a:p>
          <a:endParaRPr lang="pt-PT"/>
        </a:p>
      </dgm:t>
    </dgm:pt>
    <dgm:pt modelId="{5E7396B6-21AA-4860-A9EC-03975CBA1782}" type="pres">
      <dgm:prSet presAssocID="{5C36A251-26DE-49D2-8AA2-3CBF30CB160F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7D2EABF-AE8C-4889-BC22-7D6AC86B1301}" type="pres">
      <dgm:prSet presAssocID="{5C36A251-26DE-49D2-8AA2-3CBF30CB160F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344EF7E-A946-4BA1-97A1-1B9398A914D7}" type="pres">
      <dgm:prSet presAssocID="{5C36A251-26DE-49D2-8AA2-3CBF30CB160F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452C987-5EEA-44F7-8028-B58B5F359161}" type="pres">
      <dgm:prSet presAssocID="{5C36A251-26DE-49D2-8AA2-3CBF30CB160F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1B41D0-EB9F-449B-A62E-314B6D39D81D}" type="pres">
      <dgm:prSet presAssocID="{5C36A251-26DE-49D2-8AA2-3CBF30CB160F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FF4DBE5-DB27-4309-8905-A42EB7EEB8F8}" type="presOf" srcId="{5DDB9A86-C619-42AC-B1CD-596B14304B1B}" destId="{C7D2EABF-AE8C-4889-BC22-7D6AC86B1301}" srcOrd="0" destOrd="0" presId="urn:microsoft.com/office/officeart/2005/8/layout/pyramid4"/>
    <dgm:cxn modelId="{FA811BF5-5D48-489F-962F-51BE49317D3F}" type="presOf" srcId="{5C36A251-26DE-49D2-8AA2-3CBF30CB160F}" destId="{5E7396B6-21AA-4860-A9EC-03975CBA1782}" srcOrd="0" destOrd="0" presId="urn:microsoft.com/office/officeart/2005/8/layout/pyramid4"/>
    <dgm:cxn modelId="{47497E28-086D-4EC1-B4A2-5A09FE7001B0}" srcId="{5C36A251-26DE-49D2-8AA2-3CBF30CB160F}" destId="{5DDB9A86-C619-42AC-B1CD-596B14304B1B}" srcOrd="0" destOrd="0" parTransId="{AD82644A-2AF3-4C30-BF3C-03DCBC249F35}" sibTransId="{05F0C3D5-D41F-4EB3-9DB3-BE2C145CD001}"/>
    <dgm:cxn modelId="{989BFB9E-F24C-42F9-971A-CD95447D47DA}" srcId="{5C36A251-26DE-49D2-8AA2-3CBF30CB160F}" destId="{191E5D2C-227E-494D-BD0E-4AD75C88A2FC}" srcOrd="1" destOrd="0" parTransId="{26D76389-D663-447C-B236-4044D865F2DE}" sibTransId="{0666F277-B6E6-4FEB-AB7E-F3D7A8BA8F97}"/>
    <dgm:cxn modelId="{DC0CD5B7-90C6-4734-AFF4-4B407CDD1F44}" srcId="{5C36A251-26DE-49D2-8AA2-3CBF30CB160F}" destId="{C9097005-6883-4BBD-9525-D663FB4E4757}" srcOrd="3" destOrd="0" parTransId="{42D3804D-234F-4A14-AFED-B6310CC35A9B}" sibTransId="{E5D083C6-4D3D-4BDB-B078-C221EFB7A6D9}"/>
    <dgm:cxn modelId="{8909833B-DE52-43B3-BBE3-0B7B95C5C76A}" type="presOf" srcId="{CE80321E-C3BA-4AEC-9642-E6281930C699}" destId="{F452C987-5EEA-44F7-8028-B58B5F359161}" srcOrd="0" destOrd="0" presId="urn:microsoft.com/office/officeart/2005/8/layout/pyramid4"/>
    <dgm:cxn modelId="{6A2AC28D-FB10-4FD4-94F1-DC583AD4AE48}" type="presOf" srcId="{191E5D2C-227E-494D-BD0E-4AD75C88A2FC}" destId="{9344EF7E-A946-4BA1-97A1-1B9398A914D7}" srcOrd="0" destOrd="0" presId="urn:microsoft.com/office/officeart/2005/8/layout/pyramid4"/>
    <dgm:cxn modelId="{4103FD57-C9CB-4D84-80C6-C84A659A35BB}" srcId="{5C36A251-26DE-49D2-8AA2-3CBF30CB160F}" destId="{CE80321E-C3BA-4AEC-9642-E6281930C699}" srcOrd="2" destOrd="0" parTransId="{507BA445-2434-4B8B-89E8-963530B5BAA3}" sibTransId="{6FCF259E-CF2A-41CE-92B4-85BB3020701B}"/>
    <dgm:cxn modelId="{BDF59CD2-3D3B-4533-AFA2-566899E8E066}" type="presOf" srcId="{C9097005-6883-4BBD-9525-D663FB4E4757}" destId="{EF1B41D0-EB9F-449B-A62E-314B6D39D81D}" srcOrd="0" destOrd="0" presId="urn:microsoft.com/office/officeart/2005/8/layout/pyramid4"/>
    <dgm:cxn modelId="{2A3ABF46-A7DE-479C-8AD7-B13AE9F08ED1}" type="presParOf" srcId="{5E7396B6-21AA-4860-A9EC-03975CBA1782}" destId="{C7D2EABF-AE8C-4889-BC22-7D6AC86B1301}" srcOrd="0" destOrd="0" presId="urn:microsoft.com/office/officeart/2005/8/layout/pyramid4"/>
    <dgm:cxn modelId="{A58B6470-955A-4157-A867-9B6733CB848C}" type="presParOf" srcId="{5E7396B6-21AA-4860-A9EC-03975CBA1782}" destId="{9344EF7E-A946-4BA1-97A1-1B9398A914D7}" srcOrd="1" destOrd="0" presId="urn:microsoft.com/office/officeart/2005/8/layout/pyramid4"/>
    <dgm:cxn modelId="{18225024-BC8B-47B5-A882-AC33D3890264}" type="presParOf" srcId="{5E7396B6-21AA-4860-A9EC-03975CBA1782}" destId="{F452C987-5EEA-44F7-8028-B58B5F359161}" srcOrd="2" destOrd="0" presId="urn:microsoft.com/office/officeart/2005/8/layout/pyramid4"/>
    <dgm:cxn modelId="{144D749C-B77A-499C-BC62-BA0A8C7B7808}" type="presParOf" srcId="{5E7396B6-21AA-4860-A9EC-03975CBA1782}" destId="{EF1B41D0-EB9F-449B-A62E-314B6D39D81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833B0E-CEEB-484F-AD8F-1B1E15B00641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422AB3D5-C1CC-479A-B973-411560C8311A}">
      <dgm:prSet phldrT="[Texto]"/>
      <dgm:spPr/>
      <dgm:t>
        <a:bodyPr/>
        <a:lstStyle/>
        <a:p>
          <a:r>
            <a:rPr lang="pt-PT" dirty="0"/>
            <a:t>TAREFA 1</a:t>
          </a:r>
        </a:p>
      </dgm:t>
    </dgm:pt>
    <dgm:pt modelId="{8A486354-1BCD-4C65-8E62-C6B9A0DE0BEC}" type="parTrans" cxnId="{A5BA5743-9C6C-47B6-951A-BBA10D1CB154}">
      <dgm:prSet/>
      <dgm:spPr/>
      <dgm:t>
        <a:bodyPr/>
        <a:lstStyle/>
        <a:p>
          <a:endParaRPr lang="pt-PT"/>
        </a:p>
      </dgm:t>
    </dgm:pt>
    <dgm:pt modelId="{54CDCEB2-A73F-4863-B34B-251DF0FFA545}" type="sibTrans" cxnId="{A5BA5743-9C6C-47B6-951A-BBA10D1CB154}">
      <dgm:prSet/>
      <dgm:spPr/>
      <dgm:t>
        <a:bodyPr/>
        <a:lstStyle/>
        <a:p>
          <a:endParaRPr lang="pt-PT"/>
        </a:p>
      </dgm:t>
    </dgm:pt>
    <dgm:pt modelId="{2F3AD051-4D34-41CA-A7D9-0FD3724EB5CB}">
      <dgm:prSet phldrT="[Texto]"/>
      <dgm:spPr/>
      <dgm:t>
        <a:bodyPr/>
        <a:lstStyle/>
        <a:p>
          <a:r>
            <a:rPr lang="pt-PT" dirty="0"/>
            <a:t>Competência 1</a:t>
          </a:r>
        </a:p>
      </dgm:t>
    </dgm:pt>
    <dgm:pt modelId="{3B55E312-6CD9-4518-B5CC-7BE8B92F8E6E}" type="parTrans" cxnId="{1DD8D512-5E3F-4F4C-AA36-AEF437538571}">
      <dgm:prSet/>
      <dgm:spPr/>
      <dgm:t>
        <a:bodyPr/>
        <a:lstStyle/>
        <a:p>
          <a:endParaRPr lang="pt-PT"/>
        </a:p>
      </dgm:t>
    </dgm:pt>
    <dgm:pt modelId="{9A220A31-7C8C-47D5-AB93-A008D0ED7727}" type="sibTrans" cxnId="{1DD8D512-5E3F-4F4C-AA36-AEF437538571}">
      <dgm:prSet/>
      <dgm:spPr/>
      <dgm:t>
        <a:bodyPr/>
        <a:lstStyle/>
        <a:p>
          <a:endParaRPr lang="pt-PT"/>
        </a:p>
      </dgm:t>
    </dgm:pt>
    <dgm:pt modelId="{AB9D606A-EC93-4F6F-B9AF-E6CF327FD3D8}">
      <dgm:prSet phldrT="[Texto]"/>
      <dgm:spPr/>
      <dgm:t>
        <a:bodyPr/>
        <a:lstStyle/>
        <a:p>
          <a:r>
            <a:rPr lang="pt-PT" dirty="0"/>
            <a:t>Competência 2</a:t>
          </a:r>
        </a:p>
      </dgm:t>
    </dgm:pt>
    <dgm:pt modelId="{5A7B9BD6-45CA-4219-A2E6-82BB9AF23F7E}" type="parTrans" cxnId="{5F1047D8-43FA-4FDE-BA1B-12E4E6377B0A}">
      <dgm:prSet/>
      <dgm:spPr/>
      <dgm:t>
        <a:bodyPr/>
        <a:lstStyle/>
        <a:p>
          <a:endParaRPr lang="pt-PT"/>
        </a:p>
      </dgm:t>
    </dgm:pt>
    <dgm:pt modelId="{CCE2B4CC-1330-4DBD-8C03-A8DC1D4A0FE6}" type="sibTrans" cxnId="{5F1047D8-43FA-4FDE-BA1B-12E4E6377B0A}">
      <dgm:prSet/>
      <dgm:spPr/>
      <dgm:t>
        <a:bodyPr/>
        <a:lstStyle/>
        <a:p>
          <a:endParaRPr lang="pt-PT"/>
        </a:p>
      </dgm:t>
    </dgm:pt>
    <dgm:pt modelId="{188F5BF8-AF10-4CF5-841F-3E343761E51E}">
      <dgm:prSet phldrT="[Texto]"/>
      <dgm:spPr/>
      <dgm:t>
        <a:bodyPr/>
        <a:lstStyle/>
        <a:p>
          <a:r>
            <a:rPr lang="pt-PT" dirty="0"/>
            <a:t>Competência 3</a:t>
          </a:r>
        </a:p>
      </dgm:t>
    </dgm:pt>
    <dgm:pt modelId="{6B8C6BA9-FD07-4BF2-ACD0-74E177C3C3C0}" type="parTrans" cxnId="{D7EABBD7-23F0-4155-B5DD-FEAD9B454A6C}">
      <dgm:prSet/>
      <dgm:spPr/>
      <dgm:t>
        <a:bodyPr/>
        <a:lstStyle/>
        <a:p>
          <a:endParaRPr lang="pt-PT"/>
        </a:p>
      </dgm:t>
    </dgm:pt>
    <dgm:pt modelId="{FFC4D766-E978-4F63-AD07-949F726C171A}" type="sibTrans" cxnId="{D7EABBD7-23F0-4155-B5DD-FEAD9B454A6C}">
      <dgm:prSet/>
      <dgm:spPr/>
      <dgm:t>
        <a:bodyPr/>
        <a:lstStyle/>
        <a:p>
          <a:endParaRPr lang="pt-PT"/>
        </a:p>
      </dgm:t>
    </dgm:pt>
    <dgm:pt modelId="{9B1CFFAB-1D49-48AE-8F8B-345F3D8C545A}" type="pres">
      <dgm:prSet presAssocID="{7A833B0E-CEEB-484F-AD8F-1B1E15B0064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358E75B-92F8-42D7-AD55-E24C32D1134A}" type="pres">
      <dgm:prSet presAssocID="{422AB3D5-C1CC-479A-B973-411560C8311A}" presName="root1" presStyleCnt="0"/>
      <dgm:spPr/>
    </dgm:pt>
    <dgm:pt modelId="{C83BC1E6-4DAD-47BD-92A6-FEA86676C7E7}" type="pres">
      <dgm:prSet presAssocID="{422AB3D5-C1CC-479A-B973-411560C8311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A51418F-4D0D-4B1E-A209-5B4B73581246}" type="pres">
      <dgm:prSet presAssocID="{422AB3D5-C1CC-479A-B973-411560C8311A}" presName="level2hierChild" presStyleCnt="0"/>
      <dgm:spPr/>
    </dgm:pt>
    <dgm:pt modelId="{E5B98927-FE60-4FCB-A3E4-0F5E1513569B}" type="pres">
      <dgm:prSet presAssocID="{3B55E312-6CD9-4518-B5CC-7BE8B92F8E6E}" presName="conn2-1" presStyleLbl="parChTrans1D2" presStyleIdx="0" presStyleCnt="3"/>
      <dgm:spPr/>
      <dgm:t>
        <a:bodyPr/>
        <a:lstStyle/>
        <a:p>
          <a:endParaRPr lang="pt-PT"/>
        </a:p>
      </dgm:t>
    </dgm:pt>
    <dgm:pt modelId="{C64E6514-E586-47A4-BCDC-845CF61F7C77}" type="pres">
      <dgm:prSet presAssocID="{3B55E312-6CD9-4518-B5CC-7BE8B92F8E6E}" presName="connTx" presStyleLbl="parChTrans1D2" presStyleIdx="0" presStyleCnt="3"/>
      <dgm:spPr/>
      <dgm:t>
        <a:bodyPr/>
        <a:lstStyle/>
        <a:p>
          <a:endParaRPr lang="pt-PT"/>
        </a:p>
      </dgm:t>
    </dgm:pt>
    <dgm:pt modelId="{BA8AE13D-B28B-4430-B198-B3B95046360B}" type="pres">
      <dgm:prSet presAssocID="{2F3AD051-4D34-41CA-A7D9-0FD3724EB5CB}" presName="root2" presStyleCnt="0"/>
      <dgm:spPr/>
    </dgm:pt>
    <dgm:pt modelId="{7E20EAAA-F524-41DE-BAB2-0FEF7B282C8D}" type="pres">
      <dgm:prSet presAssocID="{2F3AD051-4D34-41CA-A7D9-0FD3724EB5C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0B9E111-ABED-4363-934F-45DE807D18F8}" type="pres">
      <dgm:prSet presAssocID="{2F3AD051-4D34-41CA-A7D9-0FD3724EB5CB}" presName="level3hierChild" presStyleCnt="0"/>
      <dgm:spPr/>
    </dgm:pt>
    <dgm:pt modelId="{6347C483-0F15-44D0-A234-996AF2ACCFB7}" type="pres">
      <dgm:prSet presAssocID="{5A7B9BD6-45CA-4219-A2E6-82BB9AF23F7E}" presName="conn2-1" presStyleLbl="parChTrans1D2" presStyleIdx="1" presStyleCnt="3"/>
      <dgm:spPr/>
      <dgm:t>
        <a:bodyPr/>
        <a:lstStyle/>
        <a:p>
          <a:endParaRPr lang="pt-PT"/>
        </a:p>
      </dgm:t>
    </dgm:pt>
    <dgm:pt modelId="{E46E2370-9384-4C15-A234-0D443F9DCCDF}" type="pres">
      <dgm:prSet presAssocID="{5A7B9BD6-45CA-4219-A2E6-82BB9AF23F7E}" presName="connTx" presStyleLbl="parChTrans1D2" presStyleIdx="1" presStyleCnt="3"/>
      <dgm:spPr/>
      <dgm:t>
        <a:bodyPr/>
        <a:lstStyle/>
        <a:p>
          <a:endParaRPr lang="pt-PT"/>
        </a:p>
      </dgm:t>
    </dgm:pt>
    <dgm:pt modelId="{1EA4AB56-EA55-4D47-BEEC-F9BE07304692}" type="pres">
      <dgm:prSet presAssocID="{AB9D606A-EC93-4F6F-B9AF-E6CF327FD3D8}" presName="root2" presStyleCnt="0"/>
      <dgm:spPr/>
    </dgm:pt>
    <dgm:pt modelId="{D993DD99-5DB9-4E99-8B76-B6C7AB4C308C}" type="pres">
      <dgm:prSet presAssocID="{AB9D606A-EC93-4F6F-B9AF-E6CF327FD3D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6674CB0-651A-4A71-A8D7-CE7D2DE7BAB9}" type="pres">
      <dgm:prSet presAssocID="{AB9D606A-EC93-4F6F-B9AF-E6CF327FD3D8}" presName="level3hierChild" presStyleCnt="0"/>
      <dgm:spPr/>
    </dgm:pt>
    <dgm:pt modelId="{A9B247F8-45AD-4E2B-8AA4-1F35F40FB70D}" type="pres">
      <dgm:prSet presAssocID="{6B8C6BA9-FD07-4BF2-ACD0-74E177C3C3C0}" presName="conn2-1" presStyleLbl="parChTrans1D2" presStyleIdx="2" presStyleCnt="3"/>
      <dgm:spPr/>
      <dgm:t>
        <a:bodyPr/>
        <a:lstStyle/>
        <a:p>
          <a:endParaRPr lang="pt-PT"/>
        </a:p>
      </dgm:t>
    </dgm:pt>
    <dgm:pt modelId="{6E2180F3-3788-4743-B1D7-45D777323D75}" type="pres">
      <dgm:prSet presAssocID="{6B8C6BA9-FD07-4BF2-ACD0-74E177C3C3C0}" presName="connTx" presStyleLbl="parChTrans1D2" presStyleIdx="2" presStyleCnt="3"/>
      <dgm:spPr/>
      <dgm:t>
        <a:bodyPr/>
        <a:lstStyle/>
        <a:p>
          <a:endParaRPr lang="pt-PT"/>
        </a:p>
      </dgm:t>
    </dgm:pt>
    <dgm:pt modelId="{7432DBBD-CD8A-4C38-A4F2-13ABD652BE8B}" type="pres">
      <dgm:prSet presAssocID="{188F5BF8-AF10-4CF5-841F-3E343761E51E}" presName="root2" presStyleCnt="0"/>
      <dgm:spPr/>
    </dgm:pt>
    <dgm:pt modelId="{AE47768C-649C-415B-BEAA-433A387EF7AD}" type="pres">
      <dgm:prSet presAssocID="{188F5BF8-AF10-4CF5-841F-3E343761E51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D630613-6994-4F92-B161-EFB3540B5396}" type="pres">
      <dgm:prSet presAssocID="{188F5BF8-AF10-4CF5-841F-3E343761E51E}" presName="level3hierChild" presStyleCnt="0"/>
      <dgm:spPr/>
    </dgm:pt>
  </dgm:ptLst>
  <dgm:cxnLst>
    <dgm:cxn modelId="{D7EABBD7-23F0-4155-B5DD-FEAD9B454A6C}" srcId="{422AB3D5-C1CC-479A-B973-411560C8311A}" destId="{188F5BF8-AF10-4CF5-841F-3E343761E51E}" srcOrd="2" destOrd="0" parTransId="{6B8C6BA9-FD07-4BF2-ACD0-74E177C3C3C0}" sibTransId="{FFC4D766-E978-4F63-AD07-949F726C171A}"/>
    <dgm:cxn modelId="{E548E648-FEA0-46B1-A6DB-8F84BEA576C1}" type="presOf" srcId="{2F3AD051-4D34-41CA-A7D9-0FD3724EB5CB}" destId="{7E20EAAA-F524-41DE-BAB2-0FEF7B282C8D}" srcOrd="0" destOrd="0" presId="urn:microsoft.com/office/officeart/2008/layout/HorizontalMultiLevelHierarchy"/>
    <dgm:cxn modelId="{762D3C72-BC0B-42A0-89A3-3D0A779D9715}" type="presOf" srcId="{3B55E312-6CD9-4518-B5CC-7BE8B92F8E6E}" destId="{C64E6514-E586-47A4-BCDC-845CF61F7C77}" srcOrd="1" destOrd="0" presId="urn:microsoft.com/office/officeart/2008/layout/HorizontalMultiLevelHierarchy"/>
    <dgm:cxn modelId="{9A47C8EA-C621-415A-B2C6-BA8965EC57AF}" type="presOf" srcId="{AB9D606A-EC93-4F6F-B9AF-E6CF327FD3D8}" destId="{D993DD99-5DB9-4E99-8B76-B6C7AB4C308C}" srcOrd="0" destOrd="0" presId="urn:microsoft.com/office/officeart/2008/layout/HorizontalMultiLevelHierarchy"/>
    <dgm:cxn modelId="{A5BA5743-9C6C-47B6-951A-BBA10D1CB154}" srcId="{7A833B0E-CEEB-484F-AD8F-1B1E15B00641}" destId="{422AB3D5-C1CC-479A-B973-411560C8311A}" srcOrd="0" destOrd="0" parTransId="{8A486354-1BCD-4C65-8E62-C6B9A0DE0BEC}" sibTransId="{54CDCEB2-A73F-4863-B34B-251DF0FFA545}"/>
    <dgm:cxn modelId="{7795036F-BEA8-4C9E-A0A0-2671D1FDEF39}" type="presOf" srcId="{6B8C6BA9-FD07-4BF2-ACD0-74E177C3C3C0}" destId="{6E2180F3-3788-4743-B1D7-45D777323D75}" srcOrd="1" destOrd="0" presId="urn:microsoft.com/office/officeart/2008/layout/HorizontalMultiLevelHierarchy"/>
    <dgm:cxn modelId="{1DD8D512-5E3F-4F4C-AA36-AEF437538571}" srcId="{422AB3D5-C1CC-479A-B973-411560C8311A}" destId="{2F3AD051-4D34-41CA-A7D9-0FD3724EB5CB}" srcOrd="0" destOrd="0" parTransId="{3B55E312-6CD9-4518-B5CC-7BE8B92F8E6E}" sibTransId="{9A220A31-7C8C-47D5-AB93-A008D0ED7727}"/>
    <dgm:cxn modelId="{7DB9935B-A989-4446-90F4-A749A5007B5D}" type="presOf" srcId="{3B55E312-6CD9-4518-B5CC-7BE8B92F8E6E}" destId="{E5B98927-FE60-4FCB-A3E4-0F5E1513569B}" srcOrd="0" destOrd="0" presId="urn:microsoft.com/office/officeart/2008/layout/HorizontalMultiLevelHierarchy"/>
    <dgm:cxn modelId="{5F1047D8-43FA-4FDE-BA1B-12E4E6377B0A}" srcId="{422AB3D5-C1CC-479A-B973-411560C8311A}" destId="{AB9D606A-EC93-4F6F-B9AF-E6CF327FD3D8}" srcOrd="1" destOrd="0" parTransId="{5A7B9BD6-45CA-4219-A2E6-82BB9AF23F7E}" sibTransId="{CCE2B4CC-1330-4DBD-8C03-A8DC1D4A0FE6}"/>
    <dgm:cxn modelId="{52A1B0AD-02BC-429D-A91B-389591C22482}" type="presOf" srcId="{188F5BF8-AF10-4CF5-841F-3E343761E51E}" destId="{AE47768C-649C-415B-BEAA-433A387EF7AD}" srcOrd="0" destOrd="0" presId="urn:microsoft.com/office/officeart/2008/layout/HorizontalMultiLevelHierarchy"/>
    <dgm:cxn modelId="{B828AEDE-E82A-4B19-85D9-34AC498F9390}" type="presOf" srcId="{5A7B9BD6-45CA-4219-A2E6-82BB9AF23F7E}" destId="{6347C483-0F15-44D0-A234-996AF2ACCFB7}" srcOrd="0" destOrd="0" presId="urn:microsoft.com/office/officeart/2008/layout/HorizontalMultiLevelHierarchy"/>
    <dgm:cxn modelId="{3BC63372-F187-474F-9ED6-49D2C61E6170}" type="presOf" srcId="{5A7B9BD6-45CA-4219-A2E6-82BB9AF23F7E}" destId="{E46E2370-9384-4C15-A234-0D443F9DCCDF}" srcOrd="1" destOrd="0" presId="urn:microsoft.com/office/officeart/2008/layout/HorizontalMultiLevelHierarchy"/>
    <dgm:cxn modelId="{BE027238-7431-453C-9F1F-58E6BF6D1E61}" type="presOf" srcId="{422AB3D5-C1CC-479A-B973-411560C8311A}" destId="{C83BC1E6-4DAD-47BD-92A6-FEA86676C7E7}" srcOrd="0" destOrd="0" presId="urn:microsoft.com/office/officeart/2008/layout/HorizontalMultiLevelHierarchy"/>
    <dgm:cxn modelId="{F184AABA-8371-496F-BF5E-4A739A33DE5F}" type="presOf" srcId="{7A833B0E-CEEB-484F-AD8F-1B1E15B00641}" destId="{9B1CFFAB-1D49-48AE-8F8B-345F3D8C545A}" srcOrd="0" destOrd="0" presId="urn:microsoft.com/office/officeart/2008/layout/HorizontalMultiLevelHierarchy"/>
    <dgm:cxn modelId="{6BF0B34F-942F-4A61-90EF-0239F9BD0701}" type="presOf" srcId="{6B8C6BA9-FD07-4BF2-ACD0-74E177C3C3C0}" destId="{A9B247F8-45AD-4E2B-8AA4-1F35F40FB70D}" srcOrd="0" destOrd="0" presId="urn:microsoft.com/office/officeart/2008/layout/HorizontalMultiLevelHierarchy"/>
    <dgm:cxn modelId="{F2E8ABF6-FFDF-45DD-9628-4BF76F7D03B0}" type="presParOf" srcId="{9B1CFFAB-1D49-48AE-8F8B-345F3D8C545A}" destId="{D358E75B-92F8-42D7-AD55-E24C32D1134A}" srcOrd="0" destOrd="0" presId="urn:microsoft.com/office/officeart/2008/layout/HorizontalMultiLevelHierarchy"/>
    <dgm:cxn modelId="{1AC7E924-9EA4-4251-84A6-6B7A75B8940B}" type="presParOf" srcId="{D358E75B-92F8-42D7-AD55-E24C32D1134A}" destId="{C83BC1E6-4DAD-47BD-92A6-FEA86676C7E7}" srcOrd="0" destOrd="0" presId="urn:microsoft.com/office/officeart/2008/layout/HorizontalMultiLevelHierarchy"/>
    <dgm:cxn modelId="{9DF9BA06-C3D3-4A09-AA06-46224C71DC0E}" type="presParOf" srcId="{D358E75B-92F8-42D7-AD55-E24C32D1134A}" destId="{0A51418F-4D0D-4B1E-A209-5B4B73581246}" srcOrd="1" destOrd="0" presId="urn:microsoft.com/office/officeart/2008/layout/HorizontalMultiLevelHierarchy"/>
    <dgm:cxn modelId="{FC34EFAA-C62E-4348-B103-D1F3EE07416E}" type="presParOf" srcId="{0A51418F-4D0D-4B1E-A209-5B4B73581246}" destId="{E5B98927-FE60-4FCB-A3E4-0F5E1513569B}" srcOrd="0" destOrd="0" presId="urn:microsoft.com/office/officeart/2008/layout/HorizontalMultiLevelHierarchy"/>
    <dgm:cxn modelId="{42B13304-8C17-417F-B5D3-C050C18C07C5}" type="presParOf" srcId="{E5B98927-FE60-4FCB-A3E4-0F5E1513569B}" destId="{C64E6514-E586-47A4-BCDC-845CF61F7C77}" srcOrd="0" destOrd="0" presId="urn:microsoft.com/office/officeart/2008/layout/HorizontalMultiLevelHierarchy"/>
    <dgm:cxn modelId="{7D543668-3DD2-448F-823A-E0433F23F049}" type="presParOf" srcId="{0A51418F-4D0D-4B1E-A209-5B4B73581246}" destId="{BA8AE13D-B28B-4430-B198-B3B95046360B}" srcOrd="1" destOrd="0" presId="urn:microsoft.com/office/officeart/2008/layout/HorizontalMultiLevelHierarchy"/>
    <dgm:cxn modelId="{AAD6F3F5-B517-4726-BE2E-1F09CC110227}" type="presParOf" srcId="{BA8AE13D-B28B-4430-B198-B3B95046360B}" destId="{7E20EAAA-F524-41DE-BAB2-0FEF7B282C8D}" srcOrd="0" destOrd="0" presId="urn:microsoft.com/office/officeart/2008/layout/HorizontalMultiLevelHierarchy"/>
    <dgm:cxn modelId="{8A32E2A9-251C-45D9-B60D-EF4DDA788132}" type="presParOf" srcId="{BA8AE13D-B28B-4430-B198-B3B95046360B}" destId="{20B9E111-ABED-4363-934F-45DE807D18F8}" srcOrd="1" destOrd="0" presId="urn:microsoft.com/office/officeart/2008/layout/HorizontalMultiLevelHierarchy"/>
    <dgm:cxn modelId="{0403B821-A7A3-4350-93B9-F09084DD517C}" type="presParOf" srcId="{0A51418F-4D0D-4B1E-A209-5B4B73581246}" destId="{6347C483-0F15-44D0-A234-996AF2ACCFB7}" srcOrd="2" destOrd="0" presId="urn:microsoft.com/office/officeart/2008/layout/HorizontalMultiLevelHierarchy"/>
    <dgm:cxn modelId="{E5747C1E-7B84-4077-8E2B-953B946D2962}" type="presParOf" srcId="{6347C483-0F15-44D0-A234-996AF2ACCFB7}" destId="{E46E2370-9384-4C15-A234-0D443F9DCCDF}" srcOrd="0" destOrd="0" presId="urn:microsoft.com/office/officeart/2008/layout/HorizontalMultiLevelHierarchy"/>
    <dgm:cxn modelId="{5AACFB5C-1DEE-4AE1-86D3-9E81ABD1C7B5}" type="presParOf" srcId="{0A51418F-4D0D-4B1E-A209-5B4B73581246}" destId="{1EA4AB56-EA55-4D47-BEEC-F9BE07304692}" srcOrd="3" destOrd="0" presId="urn:microsoft.com/office/officeart/2008/layout/HorizontalMultiLevelHierarchy"/>
    <dgm:cxn modelId="{32712F4D-0062-4B44-8BC3-BA6C27A0DEEB}" type="presParOf" srcId="{1EA4AB56-EA55-4D47-BEEC-F9BE07304692}" destId="{D993DD99-5DB9-4E99-8B76-B6C7AB4C308C}" srcOrd="0" destOrd="0" presId="urn:microsoft.com/office/officeart/2008/layout/HorizontalMultiLevelHierarchy"/>
    <dgm:cxn modelId="{8B44897C-D26D-41F1-9F2D-4BAEC766D24F}" type="presParOf" srcId="{1EA4AB56-EA55-4D47-BEEC-F9BE07304692}" destId="{16674CB0-651A-4A71-A8D7-CE7D2DE7BAB9}" srcOrd="1" destOrd="0" presId="urn:microsoft.com/office/officeart/2008/layout/HorizontalMultiLevelHierarchy"/>
    <dgm:cxn modelId="{E212493A-7D2A-4D63-81B7-0AB6554365CF}" type="presParOf" srcId="{0A51418F-4D0D-4B1E-A209-5B4B73581246}" destId="{A9B247F8-45AD-4E2B-8AA4-1F35F40FB70D}" srcOrd="4" destOrd="0" presId="urn:microsoft.com/office/officeart/2008/layout/HorizontalMultiLevelHierarchy"/>
    <dgm:cxn modelId="{69FD9483-0F25-4191-9263-89F5A225E523}" type="presParOf" srcId="{A9B247F8-45AD-4E2B-8AA4-1F35F40FB70D}" destId="{6E2180F3-3788-4743-B1D7-45D777323D75}" srcOrd="0" destOrd="0" presId="urn:microsoft.com/office/officeart/2008/layout/HorizontalMultiLevelHierarchy"/>
    <dgm:cxn modelId="{F545E7C8-7963-437E-A63F-E0164A9C29C2}" type="presParOf" srcId="{0A51418F-4D0D-4B1E-A209-5B4B73581246}" destId="{7432DBBD-CD8A-4C38-A4F2-13ABD652BE8B}" srcOrd="5" destOrd="0" presId="urn:microsoft.com/office/officeart/2008/layout/HorizontalMultiLevelHierarchy"/>
    <dgm:cxn modelId="{19C297CB-B535-4D85-A38F-0D07EF3D2FBB}" type="presParOf" srcId="{7432DBBD-CD8A-4C38-A4F2-13ABD652BE8B}" destId="{AE47768C-649C-415B-BEAA-433A387EF7AD}" srcOrd="0" destOrd="0" presId="urn:microsoft.com/office/officeart/2008/layout/HorizontalMultiLevelHierarchy"/>
    <dgm:cxn modelId="{F9CF6875-9696-46C3-B218-34EE95BC46FA}" type="presParOf" srcId="{7432DBBD-CD8A-4C38-A4F2-13ABD652BE8B}" destId="{9D630613-6994-4F92-B161-EFB3540B539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2EABF-AE8C-4889-BC22-7D6AC86B1301}">
      <dsp:nvSpPr>
        <dsp:cNvPr id="0" name=""/>
        <dsp:cNvSpPr/>
      </dsp:nvSpPr>
      <dsp:spPr>
        <a:xfrm>
          <a:off x="2092166" y="0"/>
          <a:ext cx="2849672" cy="28496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Processo de inovação</a:t>
          </a:r>
        </a:p>
      </dsp:txBody>
      <dsp:txXfrm>
        <a:off x="2804584" y="1424836"/>
        <a:ext cx="1424836" cy="1424836"/>
      </dsp:txXfrm>
    </dsp:sp>
    <dsp:sp modelId="{9344EF7E-A946-4BA1-97A1-1B9398A914D7}">
      <dsp:nvSpPr>
        <dsp:cNvPr id="0" name=""/>
        <dsp:cNvSpPr/>
      </dsp:nvSpPr>
      <dsp:spPr>
        <a:xfrm>
          <a:off x="667330" y="2849672"/>
          <a:ext cx="2849672" cy="28496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Conjunto de tarefas</a:t>
          </a:r>
        </a:p>
      </dsp:txBody>
      <dsp:txXfrm>
        <a:off x="1379748" y="4274508"/>
        <a:ext cx="1424836" cy="1424836"/>
      </dsp:txXfrm>
    </dsp:sp>
    <dsp:sp modelId="{F452C987-5EEA-44F7-8028-B58B5F359161}">
      <dsp:nvSpPr>
        <dsp:cNvPr id="0" name=""/>
        <dsp:cNvSpPr/>
      </dsp:nvSpPr>
      <dsp:spPr>
        <a:xfrm rot="10800000">
          <a:off x="2092166" y="2849672"/>
          <a:ext cx="2849672" cy="28496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/>
            <a:t>Inovação</a:t>
          </a:r>
          <a:endParaRPr lang="pt-PT" sz="1500" b="1" kern="1200" dirty="0"/>
        </a:p>
      </dsp:txBody>
      <dsp:txXfrm rot="10800000">
        <a:off x="2804584" y="2849672"/>
        <a:ext cx="1424836" cy="1424836"/>
      </dsp:txXfrm>
    </dsp:sp>
    <dsp:sp modelId="{EF1B41D0-EB9F-449B-A62E-314B6D39D81D}">
      <dsp:nvSpPr>
        <dsp:cNvPr id="0" name=""/>
        <dsp:cNvSpPr/>
      </dsp:nvSpPr>
      <dsp:spPr>
        <a:xfrm>
          <a:off x="3517002" y="2849672"/>
          <a:ext cx="2849672" cy="28496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700" kern="1200" dirty="0"/>
            <a:t>Competências</a:t>
          </a:r>
        </a:p>
      </dsp:txBody>
      <dsp:txXfrm>
        <a:off x="4229420" y="4274508"/>
        <a:ext cx="1424836" cy="1424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247F8-45AD-4E2B-8AA4-1F35F40FB70D}">
      <dsp:nvSpPr>
        <dsp:cNvPr id="0" name=""/>
        <dsp:cNvSpPr/>
      </dsp:nvSpPr>
      <dsp:spPr>
        <a:xfrm>
          <a:off x="1243995" y="1935277"/>
          <a:ext cx="482425" cy="919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212" y="0"/>
              </a:lnTo>
              <a:lnTo>
                <a:pt x="241212" y="919256"/>
              </a:lnTo>
              <a:lnTo>
                <a:pt x="482425" y="9192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459254" y="2368952"/>
        <a:ext cx="51907" cy="51907"/>
      </dsp:txXfrm>
    </dsp:sp>
    <dsp:sp modelId="{6347C483-0F15-44D0-A234-996AF2ACCFB7}">
      <dsp:nvSpPr>
        <dsp:cNvPr id="0" name=""/>
        <dsp:cNvSpPr/>
      </dsp:nvSpPr>
      <dsp:spPr>
        <a:xfrm>
          <a:off x="1243995" y="1889557"/>
          <a:ext cx="4824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425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473147" y="1923216"/>
        <a:ext cx="24121" cy="24121"/>
      </dsp:txXfrm>
    </dsp:sp>
    <dsp:sp modelId="{E5B98927-FE60-4FCB-A3E4-0F5E1513569B}">
      <dsp:nvSpPr>
        <dsp:cNvPr id="0" name=""/>
        <dsp:cNvSpPr/>
      </dsp:nvSpPr>
      <dsp:spPr>
        <a:xfrm>
          <a:off x="1243995" y="1016020"/>
          <a:ext cx="482425" cy="919256"/>
        </a:xfrm>
        <a:custGeom>
          <a:avLst/>
          <a:gdLst/>
          <a:ahLst/>
          <a:cxnLst/>
          <a:rect l="0" t="0" r="0" b="0"/>
          <a:pathLst>
            <a:path>
              <a:moveTo>
                <a:pt x="0" y="919256"/>
              </a:moveTo>
              <a:lnTo>
                <a:pt x="241212" y="919256"/>
              </a:lnTo>
              <a:lnTo>
                <a:pt x="241212" y="0"/>
              </a:lnTo>
              <a:lnTo>
                <a:pt x="48242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459254" y="1449695"/>
        <a:ext cx="51907" cy="51907"/>
      </dsp:txXfrm>
    </dsp:sp>
    <dsp:sp modelId="{C83BC1E6-4DAD-47BD-92A6-FEA86676C7E7}">
      <dsp:nvSpPr>
        <dsp:cNvPr id="0" name=""/>
        <dsp:cNvSpPr/>
      </dsp:nvSpPr>
      <dsp:spPr>
        <a:xfrm rot="16200000">
          <a:off x="-1058984" y="1567574"/>
          <a:ext cx="3870555" cy="7354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800" kern="1200" dirty="0"/>
            <a:t>TAREFA 1</a:t>
          </a:r>
        </a:p>
      </dsp:txBody>
      <dsp:txXfrm>
        <a:off x="-1058984" y="1567574"/>
        <a:ext cx="3870555" cy="735405"/>
      </dsp:txXfrm>
    </dsp:sp>
    <dsp:sp modelId="{7E20EAAA-F524-41DE-BAB2-0FEF7B282C8D}">
      <dsp:nvSpPr>
        <dsp:cNvPr id="0" name=""/>
        <dsp:cNvSpPr/>
      </dsp:nvSpPr>
      <dsp:spPr>
        <a:xfrm>
          <a:off x="1726421" y="648317"/>
          <a:ext cx="2412129" cy="7354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kern="1200" dirty="0"/>
            <a:t>Competência 1</a:t>
          </a:r>
        </a:p>
      </dsp:txBody>
      <dsp:txXfrm>
        <a:off x="1726421" y="648317"/>
        <a:ext cx="2412129" cy="735405"/>
      </dsp:txXfrm>
    </dsp:sp>
    <dsp:sp modelId="{D993DD99-5DB9-4E99-8B76-B6C7AB4C308C}">
      <dsp:nvSpPr>
        <dsp:cNvPr id="0" name=""/>
        <dsp:cNvSpPr/>
      </dsp:nvSpPr>
      <dsp:spPr>
        <a:xfrm>
          <a:off x="1726421" y="1567574"/>
          <a:ext cx="2412129" cy="7354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kern="1200" dirty="0"/>
            <a:t>Competência 2</a:t>
          </a:r>
        </a:p>
      </dsp:txBody>
      <dsp:txXfrm>
        <a:off x="1726421" y="1567574"/>
        <a:ext cx="2412129" cy="735405"/>
      </dsp:txXfrm>
    </dsp:sp>
    <dsp:sp modelId="{AE47768C-649C-415B-BEAA-433A387EF7AD}">
      <dsp:nvSpPr>
        <dsp:cNvPr id="0" name=""/>
        <dsp:cNvSpPr/>
      </dsp:nvSpPr>
      <dsp:spPr>
        <a:xfrm>
          <a:off x="1726421" y="2486831"/>
          <a:ext cx="2412129" cy="7354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000" kern="1200" dirty="0"/>
            <a:t>Competência 3</a:t>
          </a:r>
        </a:p>
      </dsp:txBody>
      <dsp:txXfrm>
        <a:off x="1726421" y="2486831"/>
        <a:ext cx="2412129" cy="735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506BF-3201-4B1B-8FA0-ED16C7CAA217}" type="datetimeFigureOut">
              <a:rPr lang="pt-PT" smtClean="0"/>
              <a:t>01/07/2024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DE281-77F5-4C45-8A94-8B758D99CA8B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335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i="1" dirty="0"/>
              <a:t>O sonhador gera tantas ideias quanto possível e não pensa nos obstáculos no caminho de sua implementação. Ele ou ela imagina as maneiras mais fáceis, simples e agradáveis de resolver um problema. O sonhador não está consciente da crítica, do planeamento e da razão.”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92E3C-4C56-4405-BB36-45FB3D3CFA4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18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??"/>
              </a:rPr>
              <a:t>O realista é o melhor amigo do sonhador. O realista é um gestor que pode converter uma ideia vaga num plano passo a passo e encontrar recursos necessários. O realista não se preocupa com críticas. Ele procura encontrar uma forma de implementar no mundo real as ideias do sonhador, ou seja, quem, quando e como pode tornar uma ideia real.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92E3C-4C56-4405-BB36-45FB3D3CFA4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908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i="1" dirty="0"/>
              <a:t>“O crítico é o melhor amigo do sonhador e do realista. Ele ou ela analisa os riscos e preocupa-se com a segurança das soluções propostas. O crítico não se foca nas ideias e trabalha apenas com as soluções. O crítico tenta ajudar e prever problemas potenciais com antecedência.”</a:t>
            </a:r>
            <a:r>
              <a:rPr lang="pt-PT" dirty="0"/>
              <a:t>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92E3C-4C56-4405-BB36-45FB3D3CFA4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683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Os membros do grupo começam a votar nas ideias que consideram mais adequadas para resolver o problema. Os critérios de decisão são o valor da ideia, a disponibilidade de soluções e a gravidade dos riscos identificados. Ideias sem soluções não podem ser votadas. Cada participante tem 3 votos que pode distribuir como entender, por exemplo, colar os votos em três ideias diferentes ou apoiar uma ideia favorita com todos os pontos.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92E3C-4C56-4405-BB36-45FB3D3CFA4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624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A última atividade é a criação de um cronograma. A equipa escolhe as ideias que tiveram mais votos e as organiza-as por ordem de implementação. As que são mais simples e requerem menos esforço devem ser implementadas em primeiro lugar. As que são mais complexas e requerem condições mais favoráveis, são planeadas para mais tarde.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692E3C-4C56-4405-BB36-45FB3D3CFA4E}" type="slidenum">
              <a:rPr kumimoji="0" lang="pt-P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7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323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86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84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02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84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74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41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1EB5C9-1307-BA42-ABA2-0BC069CD8E7F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EF2332-01BF-834F-8236-50238282D5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8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86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201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0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EF2332-01BF-834F-8236-50238282D533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61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g"/><Relationship Id="rId4" Type="http://schemas.openxmlformats.org/officeDocument/2006/relationships/image" Target="../media/image2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xmlns="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2E7C6DD-E5E9-5906-C1E0-D9EA702C0ADD}"/>
              </a:ext>
            </a:extLst>
          </p:cNvPr>
          <p:cNvSpPr txBox="1"/>
          <p:nvPr/>
        </p:nvSpPr>
        <p:spPr>
          <a:xfrm>
            <a:off x="1537692" y="1280103"/>
            <a:ext cx="8892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dirty="0"/>
              <a:t>Exemplo: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48AA6F53-EAE8-A1D9-64EB-4FEF21EAA3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932451"/>
              </p:ext>
            </p:extLst>
          </p:nvPr>
        </p:nvGraphicFramePr>
        <p:xfrm>
          <a:off x="756504" y="2128152"/>
          <a:ext cx="10779003" cy="22991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593001">
                  <a:extLst>
                    <a:ext uri="{9D8B030D-6E8A-4147-A177-3AD203B41FA5}">
                      <a16:colId xmlns:a16="http://schemas.microsoft.com/office/drawing/2014/main" xmlns="" val="1465014665"/>
                    </a:ext>
                  </a:extLst>
                </a:gridCol>
                <a:gridCol w="3593001">
                  <a:extLst>
                    <a:ext uri="{9D8B030D-6E8A-4147-A177-3AD203B41FA5}">
                      <a16:colId xmlns:a16="http://schemas.microsoft.com/office/drawing/2014/main" xmlns="" val="1654477458"/>
                    </a:ext>
                  </a:extLst>
                </a:gridCol>
                <a:gridCol w="3593001">
                  <a:extLst>
                    <a:ext uri="{9D8B030D-6E8A-4147-A177-3AD203B41FA5}">
                      <a16:colId xmlns:a16="http://schemas.microsoft.com/office/drawing/2014/main" xmlns="" val="1363961352"/>
                    </a:ext>
                  </a:extLst>
                </a:gridCol>
              </a:tblGrid>
              <a:tr h="522543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Tarefa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Descrição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Competências de inovação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877134"/>
                  </a:ext>
                </a:extLst>
              </a:tr>
              <a:tr h="1776645"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Geração de ideias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2400" dirty="0"/>
                        <a:t>Criar e produzir ideias novas e inovadoras para resolver problemas ou satisfazer necessidades.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Pensamento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abstrato</a:t>
                      </a:r>
                      <a:r>
                        <a:rPr lang="en-US" sz="2400" dirty="0"/>
                        <a:t>; </a:t>
                      </a:r>
                      <a:r>
                        <a:rPr lang="en-US" sz="2400" dirty="0" err="1"/>
                        <a:t>Criatividade</a:t>
                      </a:r>
                      <a:r>
                        <a:rPr lang="en-US" sz="2400" dirty="0"/>
                        <a:t>; </a:t>
                      </a:r>
                      <a:r>
                        <a:rPr lang="en-US" sz="2400" dirty="0" err="1"/>
                        <a:t>Agilidade</a:t>
                      </a:r>
                      <a:r>
                        <a:rPr lang="en-US" sz="2400" dirty="0"/>
                        <a:t> Mental; </a:t>
                      </a:r>
                      <a:r>
                        <a:rPr lang="en-US" sz="2400" dirty="0" err="1"/>
                        <a:t>Síntese</a:t>
                      </a:r>
                      <a:r>
                        <a:rPr lang="en-US" sz="2400" dirty="0"/>
                        <a:t>; </a:t>
                      </a:r>
                      <a:r>
                        <a:rPr lang="en-US" sz="2400" dirty="0" err="1"/>
                        <a:t>Pensamento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sistémico</a:t>
                      </a:r>
                      <a:endParaRPr lang="pt-P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364188"/>
                  </a:ext>
                </a:extLst>
              </a:tr>
            </a:tbl>
          </a:graphicData>
        </a:graphic>
      </p:graphicFrame>
      <p:sp>
        <p:nvSpPr>
          <p:cNvPr id="10" name="Seta: Curvada Para a Direita 9">
            <a:extLst>
              <a:ext uri="{FF2B5EF4-FFF2-40B4-BE49-F238E27FC236}">
                <a16:creationId xmlns:a16="http://schemas.microsoft.com/office/drawing/2014/main" xmlns="" id="{53FF7E3C-5EB1-7DA7-B80F-8FADABDE4B35}"/>
              </a:ext>
            </a:extLst>
          </p:cNvPr>
          <p:cNvSpPr/>
          <p:nvPr/>
        </p:nvSpPr>
        <p:spPr>
          <a:xfrm>
            <a:off x="634041" y="2859656"/>
            <a:ext cx="526211" cy="2525009"/>
          </a:xfrm>
          <a:prstGeom prst="curvedRightArrow">
            <a:avLst>
              <a:gd name="adj1" fmla="val 25000"/>
              <a:gd name="adj2" fmla="val 50000"/>
              <a:gd name="adj3" fmla="val 36475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D47713F4-5FE2-A1B6-FC86-616E93C3227C}"/>
              </a:ext>
            </a:extLst>
          </p:cNvPr>
          <p:cNvSpPr txBox="1"/>
          <p:nvPr/>
        </p:nvSpPr>
        <p:spPr>
          <a:xfrm>
            <a:off x="1115941" y="5025690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dirty="0"/>
              <a:t>Como?</a:t>
            </a: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xmlns="" id="{FA9EDA37-5AC0-AC92-9963-CD62D5869FFF}"/>
              </a:ext>
            </a:extLst>
          </p:cNvPr>
          <p:cNvSpPr/>
          <p:nvPr/>
        </p:nvSpPr>
        <p:spPr>
          <a:xfrm>
            <a:off x="2039592" y="5025690"/>
            <a:ext cx="733245" cy="40011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F3A3DA26-DFB5-8252-2489-5BB27A6EA74C}"/>
              </a:ext>
            </a:extLst>
          </p:cNvPr>
          <p:cNvSpPr txBox="1"/>
          <p:nvPr/>
        </p:nvSpPr>
        <p:spPr>
          <a:xfrm>
            <a:off x="3042577" y="4921003"/>
            <a:ext cx="2587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b="1" dirty="0"/>
              <a:t>Brainstorming</a:t>
            </a:r>
          </a:p>
        </p:txBody>
      </p:sp>
    </p:spTree>
    <p:extLst>
      <p:ext uri="{BB962C8B-B14F-4D97-AF65-F5344CB8AC3E}">
        <p14:creationId xmlns:p14="http://schemas.microsoft.com/office/powerpoint/2010/main" val="30179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FF7BDB8-E968-1AEA-B4F2-C0E61EE1F866}"/>
              </a:ext>
            </a:extLst>
          </p:cNvPr>
          <p:cNvSpPr txBox="1"/>
          <p:nvPr/>
        </p:nvSpPr>
        <p:spPr>
          <a:xfrm>
            <a:off x="1307139" y="1606230"/>
            <a:ext cx="9594827" cy="24929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PT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EXERCÍCIO</a:t>
            </a:r>
          </a:p>
          <a:p>
            <a:r>
              <a:rPr lang="pt-PT" sz="3200" dirty="0">
                <a:latin typeface="Calibri" panose="020F0502020204030204" pitchFamily="34" charset="0"/>
                <a:cs typeface="Calibri" panose="020F0502020204030204" pitchFamily="34" charset="0"/>
              </a:rPr>
              <a:t>VAMOS, POR GRUPO, REALIZAR UMA SESSÃO DE BRAINSTORMING COM O OBJETIVO DE ENCONTRAR SOLUÇÕES QUE GARANTAM O OBJETIVO DEFINIDO ANTERIORMENTE </a:t>
            </a:r>
          </a:p>
        </p:txBody>
      </p:sp>
      <p:pic>
        <p:nvPicPr>
          <p:cNvPr id="4" name="Imagem 3" descr="Uma imagem com relógio, preto e branco&#10;&#10;Descrição gerada automaticamente">
            <a:extLst>
              <a:ext uri="{FF2B5EF4-FFF2-40B4-BE49-F238E27FC236}">
                <a16:creationId xmlns:a16="http://schemas.microsoft.com/office/drawing/2014/main" xmlns="" id="{A07975D3-C512-59DE-B4FA-959902E60C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1645" b="794"/>
          <a:stretch/>
        </p:blipFill>
        <p:spPr>
          <a:xfrm>
            <a:off x="4473335" y="4394530"/>
            <a:ext cx="1886392" cy="179271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C8EFD083-23D6-69BA-4E2F-BD700618D2A9}"/>
              </a:ext>
            </a:extLst>
          </p:cNvPr>
          <p:cNvSpPr txBox="1"/>
          <p:nvPr/>
        </p:nvSpPr>
        <p:spPr>
          <a:xfrm>
            <a:off x="7456714" y="4916714"/>
            <a:ext cx="263071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dirty="0">
                <a:ea typeface="Calibri"/>
                <a:cs typeface="Calibri"/>
              </a:rPr>
              <a:t>Duração da Tarefa:</a:t>
            </a:r>
          </a:p>
          <a:p>
            <a:r>
              <a:rPr lang="pt-PT" dirty="0">
                <a:ea typeface="Calibri"/>
                <a:cs typeface="Calibri"/>
              </a:rPr>
              <a:t>60 minutos</a:t>
            </a:r>
          </a:p>
        </p:txBody>
      </p:sp>
    </p:spTree>
    <p:extLst>
      <p:ext uri="{BB962C8B-B14F-4D97-AF65-F5344CB8AC3E}">
        <p14:creationId xmlns:p14="http://schemas.microsoft.com/office/powerpoint/2010/main" val="3373937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303" y="2973715"/>
            <a:ext cx="10058400" cy="653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3600" b="1" dirty="0" err="1"/>
              <a:t>Método</a:t>
            </a:r>
            <a:r>
              <a:rPr sz="3600" b="1" dirty="0"/>
              <a:t> Walt Disney de Brainstorming</a:t>
            </a:r>
          </a:p>
        </p:txBody>
      </p:sp>
      <p:pic>
        <p:nvPicPr>
          <p:cNvPr id="2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9E97DF11-ADF4-D44A-1FD8-32A9761474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7BE353AF-3090-EDC7-73F6-A0DF78B935F6}"/>
              </a:ext>
            </a:extLst>
          </p:cNvPr>
          <p:cNvSpPr txBox="1"/>
          <p:nvPr/>
        </p:nvSpPr>
        <p:spPr>
          <a:xfrm>
            <a:off x="8437738" y="4830832"/>
            <a:ext cx="3372526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PT" sz="1600" dirty="0"/>
              <a:t>Abordagem</a:t>
            </a:r>
            <a:r>
              <a:rPr lang="pt-PT" sz="1200" dirty="0"/>
              <a:t> adaptada de </a:t>
            </a:r>
            <a:r>
              <a:rPr lang="pt-PT" sz="1200" err="1"/>
              <a:t>Shestopalov</a:t>
            </a:r>
            <a:r>
              <a:rPr lang="pt-PT" sz="1200" dirty="0"/>
              <a:t>, S. (2019)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xmlns="" id="{2F888C18-7E74-4A98-A7B4-A5C43583A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xmlns="" id="{20436840-698D-4B5F-A7C0-101AD48D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pt-PT">
                <a:solidFill>
                  <a:srgbClr val="FFFFFF"/>
                </a:solidFill>
              </a:rPr>
              <a:t>Introdução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89" y="2236304"/>
            <a:ext cx="6545828" cy="36526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sz="3200" dirty="0">
                <a:solidFill>
                  <a:srgbClr val="FFFFFF"/>
                </a:solidFill>
              </a:rPr>
              <a:t>O método de criatividade de </a:t>
            </a:r>
            <a:r>
              <a:rPr lang="pt-PT" sz="3200" dirty="0">
                <a:solidFill>
                  <a:srgbClr val="FFFFFF"/>
                </a:solidFill>
                <a:highlight>
                  <a:srgbClr val="0000FF"/>
                </a:highlight>
              </a:rPr>
              <a:t>Walt Disney </a:t>
            </a:r>
            <a:r>
              <a:rPr lang="pt-PT" sz="3200" dirty="0">
                <a:solidFill>
                  <a:srgbClr val="FFFFFF"/>
                </a:solidFill>
              </a:rPr>
              <a:t>foi recuperado por </a:t>
            </a:r>
            <a:r>
              <a:rPr lang="pt-PT" sz="3200" dirty="0">
                <a:solidFill>
                  <a:srgbClr val="FFFFFF"/>
                </a:solidFill>
                <a:highlight>
                  <a:srgbClr val="0000FF"/>
                </a:highlight>
              </a:rPr>
              <a:t>Robert </a:t>
            </a:r>
            <a:r>
              <a:rPr lang="pt-PT" sz="3200" dirty="0" err="1">
                <a:solidFill>
                  <a:srgbClr val="FFFFFF"/>
                </a:solidFill>
                <a:highlight>
                  <a:srgbClr val="0000FF"/>
                </a:highlight>
              </a:rPr>
              <a:t>Dilts</a:t>
            </a:r>
            <a:r>
              <a:rPr lang="pt-PT" sz="3200" dirty="0">
                <a:solidFill>
                  <a:srgbClr val="FFFFFF"/>
                </a:solidFill>
              </a:rPr>
              <a:t>, um consultor e especialista em programação </a:t>
            </a:r>
            <a:r>
              <a:rPr lang="pt-PT" sz="3200" dirty="0" err="1">
                <a:solidFill>
                  <a:srgbClr val="FFFFFF"/>
                </a:solidFill>
              </a:rPr>
              <a:t>neuro-linguística</a:t>
            </a:r>
            <a:r>
              <a:rPr lang="pt-PT" sz="3200" dirty="0">
                <a:solidFill>
                  <a:srgbClr val="FFFFFF"/>
                </a:solidFill>
              </a:rPr>
              <a:t>, em 1994. </a:t>
            </a:r>
          </a:p>
          <a:p>
            <a:pPr marL="0" indent="0">
              <a:buNone/>
            </a:pPr>
            <a:r>
              <a:rPr lang="pt-PT" sz="3200" dirty="0">
                <a:solidFill>
                  <a:srgbClr val="FFFFFF"/>
                </a:solidFill>
              </a:rPr>
              <a:t>Disney não usava uma “técnica” específica; o seu processo criativo era intuitivo. Robert </a:t>
            </a:r>
            <a:r>
              <a:rPr lang="pt-PT" sz="3200" dirty="0" err="1">
                <a:solidFill>
                  <a:srgbClr val="FFFFFF"/>
                </a:solidFill>
              </a:rPr>
              <a:t>Dilts</a:t>
            </a:r>
            <a:r>
              <a:rPr lang="pt-PT" sz="3200" dirty="0">
                <a:solidFill>
                  <a:srgbClr val="FFFFFF"/>
                </a:solidFill>
              </a:rPr>
              <a:t> descobriu esse processo criativo mais tarde com base nas recordações dos colegas de Disney. </a:t>
            </a: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xmlns="" id="{3682BE5A-770A-4799-BE6D-CE0BD0AD28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Robert Dilts">
            <a:extLst>
              <a:ext uri="{FF2B5EF4-FFF2-40B4-BE49-F238E27FC236}">
                <a16:creationId xmlns:a16="http://schemas.microsoft.com/office/drawing/2014/main" xmlns="" id="{936EF520-93DF-A3B6-47DB-53B44FF7C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5" r="1" b="22101"/>
          <a:stretch/>
        </p:blipFill>
        <p:spPr bwMode="auto">
          <a:xfrm>
            <a:off x="8716753" y="4875527"/>
            <a:ext cx="2672036" cy="19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1049">
            <a:extLst>
              <a:ext uri="{FF2B5EF4-FFF2-40B4-BE49-F238E27FC236}">
                <a16:creationId xmlns:a16="http://schemas.microsoft.com/office/drawing/2014/main" xmlns="" id="{85B58713-80A3-4F72-8ADA-A63E6BA8BC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08B58F48-72AB-7D7E-CB2A-5575CB22B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0" r="-1" b="28376"/>
          <a:stretch/>
        </p:blipFill>
        <p:spPr bwMode="auto">
          <a:xfrm>
            <a:off x="7547894" y="1072684"/>
            <a:ext cx="4642565" cy="33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xão: Curva 4">
            <a:extLst>
              <a:ext uri="{FF2B5EF4-FFF2-40B4-BE49-F238E27FC236}">
                <a16:creationId xmlns:a16="http://schemas.microsoft.com/office/drawing/2014/main" xmlns="" id="{CE232D93-9297-4B81-BF90-7D5B53C3D0DA}"/>
              </a:ext>
            </a:extLst>
          </p:cNvPr>
          <p:cNvCxnSpPr>
            <a:cxnSpLocks/>
          </p:cNvCxnSpPr>
          <p:nvPr/>
        </p:nvCxnSpPr>
        <p:spPr>
          <a:xfrm>
            <a:off x="4475747" y="3048000"/>
            <a:ext cx="4642565" cy="2840971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xão: Curva 8">
            <a:extLst>
              <a:ext uri="{FF2B5EF4-FFF2-40B4-BE49-F238E27FC236}">
                <a16:creationId xmlns:a16="http://schemas.microsoft.com/office/drawing/2014/main" xmlns="" id="{52CB042D-2441-29B5-7E2C-67BEF32E2ACC}"/>
              </a:ext>
            </a:extLst>
          </p:cNvPr>
          <p:cNvCxnSpPr>
            <a:cxnSpLocks/>
          </p:cNvCxnSpPr>
          <p:nvPr/>
        </p:nvCxnSpPr>
        <p:spPr>
          <a:xfrm>
            <a:off x="6914147" y="2470484"/>
            <a:ext cx="882316" cy="52617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478338"/>
            <a:ext cx="10058400" cy="4023360"/>
          </a:xfrm>
        </p:spPr>
        <p:txBody>
          <a:bodyPr>
            <a:normAutofit/>
          </a:bodyPr>
          <a:lstStyle/>
          <a:p>
            <a:pPr lvl="1"/>
            <a:r>
              <a:rPr sz="2800" dirty="0"/>
              <a:t>Cron</a:t>
            </a:r>
            <a:r>
              <a:rPr lang="pt-PT" sz="2800" dirty="0"/>
              <a:t>ó</a:t>
            </a:r>
            <a:r>
              <a:rPr sz="2800" dirty="0"/>
              <a:t>metro.</a:t>
            </a:r>
          </a:p>
          <a:p>
            <a:pPr lvl="1"/>
            <a:r>
              <a:rPr sz="2800" dirty="0" err="1"/>
              <a:t>Notas</a:t>
            </a:r>
            <a:r>
              <a:rPr sz="2800" dirty="0"/>
              <a:t> </a:t>
            </a:r>
            <a:r>
              <a:rPr sz="2800" dirty="0" err="1"/>
              <a:t>adesivas</a:t>
            </a:r>
            <a:r>
              <a:rPr sz="2800" dirty="0"/>
              <a:t> </a:t>
            </a:r>
            <a:r>
              <a:rPr sz="2800" dirty="0" err="1"/>
              <a:t>amarelas</a:t>
            </a:r>
            <a:r>
              <a:rPr sz="2800" dirty="0"/>
              <a:t> </a:t>
            </a:r>
            <a:r>
              <a:rPr sz="2800" dirty="0" err="1"/>
              <a:t>grandes</a:t>
            </a:r>
            <a:r>
              <a:rPr sz="2800" dirty="0"/>
              <a:t> (1-2 </a:t>
            </a:r>
            <a:r>
              <a:rPr sz="2800" dirty="0" err="1"/>
              <a:t>pacotes</a:t>
            </a:r>
            <a:r>
              <a:rPr sz="2800" dirty="0"/>
              <a:t> </a:t>
            </a:r>
            <a:r>
              <a:rPr sz="2800" dirty="0" err="1"/>
              <a:t>por</a:t>
            </a:r>
            <a:r>
              <a:rPr sz="2800" dirty="0"/>
              <a:t> equip</a:t>
            </a:r>
            <a:r>
              <a:rPr lang="pt-PT" sz="2800" dirty="0"/>
              <a:t>a</a:t>
            </a:r>
            <a:r>
              <a:rPr sz="2800" dirty="0"/>
              <a:t> de </a:t>
            </a:r>
            <a:r>
              <a:rPr lang="pt-PT" sz="2800" dirty="0"/>
              <a:t>4</a:t>
            </a:r>
            <a:r>
              <a:rPr sz="2800" dirty="0"/>
              <a:t>-</a:t>
            </a:r>
            <a:r>
              <a:rPr lang="pt-PT" sz="2800" dirty="0"/>
              <a:t>5</a:t>
            </a:r>
            <a:r>
              <a:rPr sz="2800" dirty="0"/>
              <a:t> </a:t>
            </a:r>
            <a:r>
              <a:rPr sz="2800" dirty="0" err="1"/>
              <a:t>pessoas</a:t>
            </a:r>
            <a:r>
              <a:rPr sz="2800" dirty="0"/>
              <a:t>).</a:t>
            </a:r>
          </a:p>
          <a:p>
            <a:pPr lvl="1"/>
            <a:r>
              <a:rPr sz="2800" dirty="0" err="1"/>
              <a:t>Notas</a:t>
            </a:r>
            <a:r>
              <a:rPr sz="2800" dirty="0"/>
              <a:t> </a:t>
            </a:r>
            <a:r>
              <a:rPr sz="2800" dirty="0" err="1"/>
              <a:t>adesivas</a:t>
            </a:r>
            <a:r>
              <a:rPr sz="2800" dirty="0"/>
              <a:t> </a:t>
            </a:r>
            <a:r>
              <a:rPr sz="2800" dirty="0" err="1"/>
              <a:t>vermelhas</a:t>
            </a:r>
            <a:r>
              <a:rPr sz="2800" dirty="0"/>
              <a:t> </a:t>
            </a:r>
            <a:r>
              <a:rPr sz="2800" dirty="0" err="1"/>
              <a:t>pequenas</a:t>
            </a:r>
            <a:r>
              <a:rPr sz="2800" dirty="0"/>
              <a:t> (1-2 </a:t>
            </a:r>
            <a:r>
              <a:rPr sz="2800" dirty="0" err="1"/>
              <a:t>pacotes</a:t>
            </a:r>
            <a:r>
              <a:rPr sz="2800" dirty="0"/>
              <a:t> </a:t>
            </a:r>
            <a:r>
              <a:rPr sz="2800" dirty="0" err="1"/>
              <a:t>por</a:t>
            </a:r>
            <a:r>
              <a:rPr sz="2800" dirty="0"/>
              <a:t> equip</a:t>
            </a:r>
            <a:r>
              <a:rPr lang="pt-PT" sz="2800" dirty="0"/>
              <a:t>a</a:t>
            </a:r>
            <a:r>
              <a:rPr sz="2800" dirty="0"/>
              <a:t>).</a:t>
            </a:r>
          </a:p>
          <a:p>
            <a:pPr lvl="1"/>
            <a:r>
              <a:rPr sz="2800" dirty="0" err="1"/>
              <a:t>Fita</a:t>
            </a:r>
            <a:r>
              <a:rPr sz="2800" dirty="0"/>
              <a:t> </a:t>
            </a:r>
            <a:r>
              <a:rPr sz="2800" dirty="0" err="1"/>
              <a:t>adesiv</a:t>
            </a:r>
            <a:r>
              <a:rPr lang="pt-PT" sz="2800" dirty="0"/>
              <a:t>a</a:t>
            </a:r>
            <a:r>
              <a:rPr sz="2800" dirty="0"/>
              <a:t> para </a:t>
            </a:r>
            <a:r>
              <a:rPr sz="2800" dirty="0" err="1"/>
              <a:t>votar</a:t>
            </a:r>
            <a:r>
              <a:rPr sz="2800" dirty="0"/>
              <a:t> (1 </a:t>
            </a:r>
            <a:r>
              <a:rPr sz="2800" dirty="0" err="1"/>
              <a:t>pacote</a:t>
            </a:r>
            <a:r>
              <a:rPr sz="2800" dirty="0"/>
              <a:t> </a:t>
            </a:r>
            <a:r>
              <a:rPr sz="2800" dirty="0" err="1"/>
              <a:t>por</a:t>
            </a:r>
            <a:r>
              <a:rPr sz="2800" dirty="0"/>
              <a:t> equip</a:t>
            </a:r>
            <a:r>
              <a:rPr lang="pt-PT" sz="2800" dirty="0"/>
              <a:t>a</a:t>
            </a:r>
            <a:r>
              <a:rPr sz="2800" dirty="0"/>
              <a:t>).</a:t>
            </a:r>
          </a:p>
          <a:p>
            <a:pPr lvl="1"/>
            <a:r>
              <a:rPr lang="pt-PT" sz="2800" dirty="0"/>
              <a:t>Cartolina (uma por grupo).</a:t>
            </a:r>
            <a:endParaRPr sz="2800" dirty="0"/>
          </a:p>
          <a:p>
            <a:pPr lvl="1"/>
            <a:r>
              <a:rPr lang="pt-PT" sz="2800" dirty="0"/>
              <a:t>Marcadores</a:t>
            </a:r>
            <a:r>
              <a:rPr sz="2800" dirty="0"/>
              <a:t>.</a:t>
            </a:r>
          </a:p>
        </p:txBody>
      </p:sp>
      <p:pic>
        <p:nvPicPr>
          <p:cNvPr id="4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68489BFA-25AF-D8E6-242C-F0BB760CF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685" y="899206"/>
            <a:ext cx="5641723" cy="795874"/>
          </a:xfrm>
        </p:spPr>
        <p:txBody>
          <a:bodyPr/>
          <a:lstStyle/>
          <a:p>
            <a:r>
              <a:rPr dirty="0" err="1"/>
              <a:t>Materi</a:t>
            </a:r>
            <a:r>
              <a:rPr lang="pt-PT" dirty="0"/>
              <a:t>al necessário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dirty="0"/>
              <a:t>O método brainstorming </a:t>
            </a:r>
            <a:r>
              <a:rPr dirty="0"/>
              <a:t>de Disney </a:t>
            </a:r>
            <a:r>
              <a:rPr dirty="0" err="1"/>
              <a:t>funciona</a:t>
            </a:r>
            <a:r>
              <a:rPr dirty="0"/>
              <a:t> </a:t>
            </a:r>
            <a:r>
              <a:rPr lang="pt-PT" dirty="0"/>
              <a:t>através da</a:t>
            </a:r>
            <a:r>
              <a:rPr dirty="0"/>
              <a:t> </a:t>
            </a:r>
            <a:r>
              <a:rPr dirty="0" err="1"/>
              <a:t>separação</a:t>
            </a:r>
            <a:r>
              <a:rPr dirty="0"/>
              <a:t> </a:t>
            </a:r>
            <a:r>
              <a:rPr lang="pt-PT" dirty="0"/>
              <a:t>e cooperação entre</a:t>
            </a:r>
            <a:r>
              <a:rPr dirty="0"/>
              <a:t> </a:t>
            </a:r>
            <a:r>
              <a:rPr dirty="0" err="1"/>
              <a:t>três</a:t>
            </a:r>
            <a:r>
              <a:rPr dirty="0"/>
              <a:t> </a:t>
            </a:r>
            <a:r>
              <a:rPr dirty="0" err="1"/>
              <a:t>papéis</a:t>
            </a:r>
            <a:r>
              <a:rPr dirty="0"/>
              <a:t> — o </a:t>
            </a:r>
            <a:r>
              <a:rPr b="1" dirty="0" err="1"/>
              <a:t>sonhador</a:t>
            </a:r>
            <a:r>
              <a:rPr dirty="0"/>
              <a:t>, o </a:t>
            </a:r>
            <a:r>
              <a:rPr b="1" dirty="0" err="1"/>
              <a:t>realista</a:t>
            </a:r>
            <a:r>
              <a:rPr dirty="0"/>
              <a:t> e o </a:t>
            </a:r>
            <a:r>
              <a:rPr b="1" dirty="0" err="1"/>
              <a:t>crítico</a:t>
            </a:r>
            <a:r>
              <a:rPr dirty="0"/>
              <a:t>.</a:t>
            </a:r>
            <a:endParaRPr lang="pt-PT" dirty="0"/>
          </a:p>
          <a:p>
            <a:pPr marL="0" indent="0">
              <a:buNone/>
            </a:pPr>
            <a:r>
              <a:rPr lang="pt-PT" dirty="0"/>
              <a:t>Normalmente </a:t>
            </a:r>
            <a:r>
              <a:rPr dirty="0" err="1"/>
              <a:t>mistura</a:t>
            </a:r>
            <a:r>
              <a:rPr lang="pt-PT" dirty="0"/>
              <a:t>mos</a:t>
            </a:r>
            <a:r>
              <a:rPr dirty="0"/>
              <a:t> es</a:t>
            </a:r>
            <a:r>
              <a:rPr lang="pt-PT" dirty="0"/>
              <a:t>t</a:t>
            </a:r>
            <a:r>
              <a:rPr dirty="0"/>
              <a:t>es </a:t>
            </a:r>
            <a:r>
              <a:rPr dirty="0" err="1"/>
              <a:t>papéis</a:t>
            </a:r>
            <a:r>
              <a:rPr dirty="0"/>
              <a:t> </a:t>
            </a:r>
            <a:r>
              <a:rPr lang="pt-PT" dirty="0"/>
              <a:t>quando idealizamos propostas ou mudanças organizacionais e, por isso, muitas não são implementadas.</a:t>
            </a:r>
          </a:p>
          <a:p>
            <a:pPr marL="0" indent="0">
              <a:buNone/>
            </a:pPr>
            <a:r>
              <a:rPr dirty="0"/>
              <a:t>“Vamos </a:t>
            </a:r>
            <a:r>
              <a:rPr dirty="0" err="1"/>
              <a:t>fazer</a:t>
            </a:r>
            <a:r>
              <a:rPr dirty="0"/>
              <a:t> X. Mas </a:t>
            </a:r>
            <a:r>
              <a:rPr lang="pt-PT" dirty="0"/>
              <a:t>não temos recursos</a:t>
            </a:r>
            <a:r>
              <a:rPr dirty="0"/>
              <a:t>. E</a:t>
            </a:r>
            <a:r>
              <a:rPr lang="pt-PT" dirty="0"/>
              <a:t> é</a:t>
            </a:r>
            <a:r>
              <a:rPr dirty="0"/>
              <a:t> </a:t>
            </a:r>
            <a:r>
              <a:rPr dirty="0" err="1"/>
              <a:t>arriscado</a:t>
            </a:r>
            <a:r>
              <a:rPr dirty="0"/>
              <a:t>… </a:t>
            </a:r>
            <a:r>
              <a:rPr lang="pt-PT" dirty="0"/>
              <a:t>Talvez</a:t>
            </a:r>
            <a:r>
              <a:rPr dirty="0"/>
              <a:t> </a:t>
            </a:r>
            <a:r>
              <a:rPr lang="pt-PT" dirty="0"/>
              <a:t>mais tarde</a:t>
            </a:r>
            <a:r>
              <a:rPr dirty="0"/>
              <a:t>”</a:t>
            </a:r>
            <a:r>
              <a:rPr lang="pt-PT" dirty="0"/>
              <a:t>. </a:t>
            </a:r>
            <a:r>
              <a:rPr dirty="0"/>
              <a:t>Como </a:t>
            </a:r>
            <a:r>
              <a:rPr dirty="0" err="1"/>
              <a:t>resultado</a:t>
            </a:r>
            <a:r>
              <a:rPr lang="pt-PT" dirty="0"/>
              <a:t> desta abordagem</a:t>
            </a:r>
            <a:r>
              <a:rPr dirty="0"/>
              <a:t>, </a:t>
            </a:r>
            <a:r>
              <a:rPr lang="pt-PT" dirty="0"/>
              <a:t>muitas </a:t>
            </a:r>
            <a:r>
              <a:rPr dirty="0" err="1"/>
              <a:t>ideias</a:t>
            </a:r>
            <a:r>
              <a:rPr dirty="0"/>
              <a:t> </a:t>
            </a:r>
            <a:r>
              <a:rPr dirty="0" err="1"/>
              <a:t>inovadoras</a:t>
            </a:r>
            <a:r>
              <a:rPr dirty="0"/>
              <a:t> </a:t>
            </a:r>
            <a:r>
              <a:rPr lang="pt-PT" dirty="0"/>
              <a:t>não passam de uma primeira e breve fase, ficando sepultadas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dúvidas</a:t>
            </a:r>
            <a:r>
              <a:rPr dirty="0"/>
              <a:t> e </a:t>
            </a:r>
            <a:r>
              <a:rPr dirty="0" err="1"/>
              <a:t>medos</a:t>
            </a:r>
            <a:r>
              <a:rPr dirty="0"/>
              <a:t>.</a:t>
            </a:r>
          </a:p>
          <a:p>
            <a:pPr marL="0" indent="0">
              <a:buNone/>
            </a:pPr>
            <a:r>
              <a:rPr lang="pt-PT" dirty="0"/>
              <a:t>O objetivo</a:t>
            </a:r>
            <a:r>
              <a:rPr dirty="0"/>
              <a:t> do </a:t>
            </a:r>
            <a:r>
              <a:rPr lang="pt-PT" dirty="0"/>
              <a:t>facilitador</a:t>
            </a:r>
            <a:r>
              <a:rPr dirty="0"/>
              <a:t> é </a:t>
            </a:r>
            <a:r>
              <a:rPr lang="pt-PT" dirty="0"/>
              <a:t>impedir que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participantes</a:t>
            </a:r>
            <a:r>
              <a:rPr dirty="0"/>
              <a:t> </a:t>
            </a:r>
            <a:r>
              <a:rPr dirty="0" err="1"/>
              <a:t>mistur</a:t>
            </a:r>
            <a:r>
              <a:rPr lang="pt-PT" dirty="0"/>
              <a:t>em os</a:t>
            </a:r>
            <a:r>
              <a:rPr dirty="0"/>
              <a:t> </a:t>
            </a:r>
            <a:r>
              <a:rPr dirty="0" err="1"/>
              <a:t>papéis</a:t>
            </a:r>
            <a:r>
              <a:rPr dirty="0"/>
              <a:t> e </a:t>
            </a:r>
            <a:r>
              <a:rPr lang="pt-PT" dirty="0"/>
              <a:t>dificultem o desenvolvimento de</a:t>
            </a:r>
            <a:r>
              <a:rPr dirty="0"/>
              <a:t> </a:t>
            </a:r>
            <a:r>
              <a:rPr dirty="0" err="1"/>
              <a:t>ideias</a:t>
            </a:r>
            <a:r>
              <a:rPr dirty="0"/>
              <a:t> </a:t>
            </a:r>
            <a:r>
              <a:rPr dirty="0" err="1"/>
              <a:t>criativas</a:t>
            </a:r>
            <a:r>
              <a:rPr dirty="0"/>
              <a:t>. </a:t>
            </a:r>
          </a:p>
        </p:txBody>
      </p:sp>
      <p:pic>
        <p:nvPicPr>
          <p:cNvPr id="2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A4BFC9CC-4873-EFBC-BEF1-2F46B70263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1" y="1587000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600" b="1" dirty="0">
                <a:solidFill>
                  <a:srgbClr val="FFFFFF"/>
                </a:solidFill>
              </a:rPr>
              <a:t>O sonhador</a:t>
            </a:r>
          </a:p>
          <a:p>
            <a:pPr>
              <a:buFontTx/>
              <a:buChar char="-"/>
            </a:pPr>
            <a:r>
              <a:rPr lang="pt-PT" dirty="0">
                <a:solidFill>
                  <a:srgbClr val="FFFFFF"/>
                </a:solidFill>
              </a:rPr>
              <a:t>Gera muitas ideias</a:t>
            </a:r>
          </a:p>
          <a:p>
            <a:pPr>
              <a:buFontTx/>
              <a:buChar char="-"/>
            </a:pPr>
            <a:r>
              <a:rPr lang="pt-PT" dirty="0">
                <a:solidFill>
                  <a:srgbClr val="FFFFFF"/>
                </a:solidFill>
              </a:rPr>
              <a:t>É livre para imaginar e sugerir qualquer coisa</a:t>
            </a:r>
          </a:p>
          <a:p>
            <a:pPr>
              <a:buFontTx/>
              <a:buChar char="-"/>
            </a:pPr>
            <a:r>
              <a:rPr lang="pt-PT" dirty="0">
                <a:solidFill>
                  <a:srgbClr val="FFFFFF"/>
                </a:solidFill>
              </a:rPr>
              <a:t>Não pensa em condicionantes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A2DF505-5D28-23B9-6F07-7943B78689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0" r="-1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372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1" y="2006100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600" dirty="0">
                <a:solidFill>
                  <a:srgbClr val="FFFFFF"/>
                </a:solidFill>
              </a:rPr>
              <a:t>O realista</a:t>
            </a:r>
          </a:p>
          <a:p>
            <a:pPr>
              <a:buFontTx/>
              <a:buChar char="-"/>
            </a:pPr>
            <a:r>
              <a:rPr lang="pt-PT" dirty="0">
                <a:solidFill>
                  <a:srgbClr val="FFFFFF"/>
                </a:solidFill>
              </a:rPr>
              <a:t>Encontra o caminho para colocar as ideias em prática</a:t>
            </a:r>
          </a:p>
          <a:p>
            <a:pPr>
              <a:buFontTx/>
              <a:buChar char="-"/>
            </a:pPr>
            <a:r>
              <a:rPr lang="pt-PT" dirty="0">
                <a:solidFill>
                  <a:srgbClr val="FFFFFF"/>
                </a:solidFill>
              </a:rPr>
              <a:t>Procura soluções</a:t>
            </a:r>
          </a:p>
          <a:p>
            <a:pPr>
              <a:buFontTx/>
              <a:buChar char="-"/>
            </a:pPr>
            <a:r>
              <a:rPr lang="pt-PT" dirty="0">
                <a:solidFill>
                  <a:srgbClr val="FFFFFF"/>
                </a:solidFill>
              </a:rPr>
              <a:t>Raciocina de uma forma pragmática e estruturada, propondo medidas para operacionalizar as soluções</a:t>
            </a:r>
          </a:p>
        </p:txBody>
      </p:sp>
      <p:pic>
        <p:nvPicPr>
          <p:cNvPr id="5" name="Picture 4" descr="Labirinto">
            <a:extLst>
              <a:ext uri="{FF2B5EF4-FFF2-40B4-BE49-F238E27FC236}">
                <a16:creationId xmlns:a16="http://schemas.microsoft.com/office/drawing/2014/main" xmlns="" id="{5927869D-C33E-250C-2018-DBDBDC944C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65" r="13586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066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1" y="1996575"/>
            <a:ext cx="3084844" cy="3335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3600" dirty="0">
                <a:solidFill>
                  <a:srgbClr val="FFFFFF"/>
                </a:solidFill>
              </a:rPr>
              <a:t>O crítico</a:t>
            </a:r>
          </a:p>
          <a:p>
            <a:pPr>
              <a:buFontTx/>
              <a:buChar char="-"/>
            </a:pPr>
            <a:r>
              <a:rPr lang="pt-PT" dirty="0">
                <a:solidFill>
                  <a:srgbClr val="FFFFFF"/>
                </a:solidFill>
              </a:rPr>
              <a:t>Analisa o grau de risco associado à ideia</a:t>
            </a:r>
          </a:p>
          <a:p>
            <a:pPr>
              <a:buFontTx/>
              <a:buChar char="-"/>
            </a:pPr>
            <a:r>
              <a:rPr lang="pt-PT" dirty="0">
                <a:solidFill>
                  <a:srgbClr val="FFFFFF"/>
                </a:solidFill>
              </a:rPr>
              <a:t>Sinaliza os pontos fracos</a:t>
            </a:r>
          </a:p>
          <a:p>
            <a:pPr>
              <a:buFontTx/>
              <a:buChar char="-"/>
            </a:pPr>
            <a:r>
              <a:rPr lang="pt-PT" dirty="0">
                <a:solidFill>
                  <a:srgbClr val="FFFFFF"/>
                </a:solidFill>
              </a:rPr>
              <a:t>Quer evitar fracassos</a:t>
            </a:r>
          </a:p>
        </p:txBody>
      </p:sp>
      <p:pic>
        <p:nvPicPr>
          <p:cNvPr id="5" name="Picture 4" descr="Gráfico num documento e uma caneta">
            <a:extLst>
              <a:ext uri="{FF2B5EF4-FFF2-40B4-BE49-F238E27FC236}">
                <a16:creationId xmlns:a16="http://schemas.microsoft.com/office/drawing/2014/main" xmlns="" id="{E796807F-FCB4-F8DC-3F23-FA467CEE38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87" r="3664" b="-1"/>
          <a:stretch/>
        </p:blipFill>
        <p:spPr>
          <a:xfrm>
            <a:off x="4075043" y="10"/>
            <a:ext cx="811127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390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31570"/>
            <a:ext cx="370522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4400" b="1" dirty="0"/>
              <a:t>3’ </a:t>
            </a:r>
          </a:p>
          <a:p>
            <a:pPr marL="0" indent="0">
              <a:buNone/>
            </a:pPr>
            <a:r>
              <a:rPr lang="pt-PT" sz="3200" dirty="0"/>
              <a:t>Escrevam o problema na parte superior da cartolina. Esse vai ser o tema da sessão de brainstorming, para o qual vão procurar encontrar soluções.</a:t>
            </a:r>
            <a:endParaRPr sz="3200" dirty="0"/>
          </a:p>
        </p:txBody>
      </p:sp>
      <p:pic>
        <p:nvPicPr>
          <p:cNvPr id="4" name="Gráfico 3" descr="Cronómetro destaque">
            <a:extLst>
              <a:ext uri="{FF2B5EF4-FFF2-40B4-BE49-F238E27FC236}">
                <a16:creationId xmlns:a16="http://schemas.microsoft.com/office/drawing/2014/main" xmlns="" id="{329141B7-1689-55F0-4E0A-83C76E9E20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543050" y="990600"/>
            <a:ext cx="712470" cy="712470"/>
          </a:xfrm>
          <a:prstGeom prst="rect">
            <a:avLst/>
          </a:prstGeom>
        </p:spPr>
      </p:pic>
      <p:pic>
        <p:nvPicPr>
          <p:cNvPr id="3074" name="Picture 2" descr="3 x 3 cubo mágico">
            <a:extLst>
              <a:ext uri="{FF2B5EF4-FFF2-40B4-BE49-F238E27FC236}">
                <a16:creationId xmlns:a16="http://schemas.microsoft.com/office/drawing/2014/main" xmlns="" id="{F1614B97-33B4-F6DA-F78E-A59443BDF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4" y="1755514"/>
            <a:ext cx="3658649" cy="457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3734F6EB-CF72-78AC-2E22-A10350433D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" b="76133"/>
          <a:stretch/>
        </p:blipFill>
        <p:spPr>
          <a:xfrm>
            <a:off x="20" y="1282"/>
            <a:ext cx="7962161" cy="11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6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6B018684-A6EE-32EA-09BA-22A961BFF42C}"/>
              </a:ext>
            </a:extLst>
          </p:cNvPr>
          <p:cNvSpPr/>
          <p:nvPr/>
        </p:nvSpPr>
        <p:spPr>
          <a:xfrm>
            <a:off x="-1" y="3830297"/>
            <a:ext cx="1219199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BC51E8F-50F3-861E-01FF-3FC70ACC1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1" t="35510" r="18035" b="28844"/>
          <a:stretch/>
        </p:blipFill>
        <p:spPr>
          <a:xfrm>
            <a:off x="3205653" y="3038932"/>
            <a:ext cx="5396903" cy="1583638"/>
          </a:xfrm>
          <a:prstGeom prst="rect">
            <a:avLst/>
          </a:prstGeom>
        </p:spPr>
      </p:pic>
      <p:pic>
        <p:nvPicPr>
          <p:cNvPr id="9" name="Imagem 8" descr="Uma imagem com texto, póster, design gráfico, logótipo&#10;&#10;Descrição gerada automaticamente">
            <a:extLst>
              <a:ext uri="{FF2B5EF4-FFF2-40B4-BE49-F238E27FC236}">
                <a16:creationId xmlns:a16="http://schemas.microsoft.com/office/drawing/2014/main" xmlns="" id="{87828F66-02B5-FAC6-D9EF-F5CD64376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93"/>
          <a:stretch/>
        </p:blipFill>
        <p:spPr>
          <a:xfrm>
            <a:off x="2556586" y="5840470"/>
            <a:ext cx="6858000" cy="898849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885A4713-464B-5A9B-FFAC-A57304B39CE1}"/>
              </a:ext>
            </a:extLst>
          </p:cNvPr>
          <p:cNvGrpSpPr/>
          <p:nvPr/>
        </p:nvGrpSpPr>
        <p:grpSpPr>
          <a:xfrm>
            <a:off x="0" y="-9053"/>
            <a:ext cx="12191999" cy="2361968"/>
            <a:chOff x="0" y="-9053"/>
            <a:chExt cx="12191999" cy="2361968"/>
          </a:xfrm>
        </p:grpSpPr>
        <p:pic>
          <p:nvPicPr>
            <p:cNvPr id="16" name="Picture 3" descr="A white banner with text and images&#10;&#10;Description automatically generated">
              <a:extLst>
                <a:ext uri="{FF2B5EF4-FFF2-40B4-BE49-F238E27FC236}">
                  <a16:creationId xmlns:a16="http://schemas.microsoft.com/office/drawing/2014/main" xmlns="" id="{8A8C982A-0D7D-148D-3322-B5245E12A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168"/>
            <a:stretch/>
          </p:blipFill>
          <p:spPr>
            <a:xfrm>
              <a:off x="0" y="0"/>
              <a:ext cx="4885057" cy="2352915"/>
            </a:xfrm>
            <a:prstGeom prst="rect">
              <a:avLst/>
            </a:prstGeom>
          </p:spPr>
        </p:pic>
        <p:pic>
          <p:nvPicPr>
            <p:cNvPr id="17" name="Picture 3" descr="A white banner with text and images&#10;&#10;Description automatically generated">
              <a:extLst>
                <a:ext uri="{FF2B5EF4-FFF2-40B4-BE49-F238E27FC236}">
                  <a16:creationId xmlns:a16="http://schemas.microsoft.com/office/drawing/2014/main" xmlns="" id="{D0FEEE80-5F0A-9AA5-6C82-C286945BB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0843" b="25168"/>
            <a:stretch/>
          </p:blipFill>
          <p:spPr>
            <a:xfrm>
              <a:off x="4845028" y="-9053"/>
              <a:ext cx="7346971" cy="2361968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56EA6EC-355F-91C2-FBA9-7ED51AA5C498}"/>
              </a:ext>
            </a:extLst>
          </p:cNvPr>
          <p:cNvSpPr txBox="1"/>
          <p:nvPr/>
        </p:nvSpPr>
        <p:spPr>
          <a:xfrm>
            <a:off x="6096000" y="837103"/>
            <a:ext cx="6096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800" dirty="0">
                <a:solidFill>
                  <a:schemeClr val="bg1"/>
                </a:solidFill>
                <a:effectLst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Módulo 4: Metodologias de criatividade e inovação </a:t>
            </a:r>
            <a:endParaRPr lang="pt-PT" dirty="0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4124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064C3B77-0009-5E3D-C57B-54DA8B49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900" y="1143230"/>
            <a:ext cx="2855595" cy="4023360"/>
          </a:xfrm>
        </p:spPr>
        <p:txBody>
          <a:bodyPr/>
          <a:lstStyle/>
          <a:p>
            <a:r>
              <a:rPr lang="pt-PT" sz="4400" b="1" dirty="0"/>
              <a:t>15’</a:t>
            </a:r>
          </a:p>
          <a:p>
            <a:r>
              <a:rPr lang="pt-PT" dirty="0"/>
              <a:t>SONHADOR</a:t>
            </a:r>
          </a:p>
          <a:p>
            <a:r>
              <a:rPr lang="pt-PT" dirty="0"/>
              <a:t>- gerar e escrever ideias;</a:t>
            </a:r>
          </a:p>
          <a:p>
            <a:r>
              <a:rPr lang="pt-PT" dirty="0"/>
              <a:t>- inspirar-se nas ideias dos colegas (do seu grupo ou dos outros grupos); </a:t>
            </a:r>
          </a:p>
          <a:p>
            <a:r>
              <a:rPr lang="pt-PT" dirty="0"/>
              <a:t>- criar uma nuvem de ideias na cartolina</a:t>
            </a:r>
          </a:p>
        </p:txBody>
      </p:sp>
      <p:pic>
        <p:nvPicPr>
          <p:cNvPr id="5" name="Gráfico 4" descr="Cronómetro destaque">
            <a:extLst>
              <a:ext uri="{FF2B5EF4-FFF2-40B4-BE49-F238E27FC236}">
                <a16:creationId xmlns:a16="http://schemas.microsoft.com/office/drawing/2014/main" xmlns="" id="{25A65F3A-9990-F57F-54AA-B0C226808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28799" y="962025"/>
            <a:ext cx="771525" cy="77152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374E7748-D7F5-A012-C51C-EC36CA4630DE}"/>
              </a:ext>
            </a:extLst>
          </p:cNvPr>
          <p:cNvSpPr txBox="1"/>
          <p:nvPr/>
        </p:nvSpPr>
        <p:spPr>
          <a:xfrm>
            <a:off x="6884790" y="2258139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9B362EFA-A8F6-0B2B-47D9-9317C49AF181}"/>
              </a:ext>
            </a:extLst>
          </p:cNvPr>
          <p:cNvSpPr txBox="1"/>
          <p:nvPr/>
        </p:nvSpPr>
        <p:spPr>
          <a:xfrm>
            <a:off x="9359280" y="253513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B7505C95-ADBF-B62B-D106-01D81379527F}"/>
              </a:ext>
            </a:extLst>
          </p:cNvPr>
          <p:cNvSpPr txBox="1"/>
          <p:nvPr/>
        </p:nvSpPr>
        <p:spPr>
          <a:xfrm>
            <a:off x="7722100" y="267799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96AE940E-73D3-918C-82C2-8CB2008E8FBF}"/>
              </a:ext>
            </a:extLst>
          </p:cNvPr>
          <p:cNvSpPr txBox="1"/>
          <p:nvPr/>
        </p:nvSpPr>
        <p:spPr>
          <a:xfrm>
            <a:off x="8593413" y="293922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6D50F4B5-70E4-86F4-FB9C-5BBA4F37B1D2}"/>
              </a:ext>
            </a:extLst>
          </p:cNvPr>
          <p:cNvSpPr txBox="1"/>
          <p:nvPr/>
        </p:nvSpPr>
        <p:spPr>
          <a:xfrm>
            <a:off x="10273905" y="256293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6DDE8BF3-394D-D049-0107-55B8308751F9}"/>
              </a:ext>
            </a:extLst>
          </p:cNvPr>
          <p:cNvSpPr txBox="1"/>
          <p:nvPr/>
        </p:nvSpPr>
        <p:spPr>
          <a:xfrm>
            <a:off x="8422482" y="3650589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8838DA31-9CCE-32E6-7A0A-9D59A2096F8E}"/>
              </a:ext>
            </a:extLst>
          </p:cNvPr>
          <p:cNvSpPr txBox="1"/>
          <p:nvPr/>
        </p:nvSpPr>
        <p:spPr>
          <a:xfrm>
            <a:off x="8432604" y="2238553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961565F6-2B42-1A7E-1A0E-553DC3C3C236}"/>
              </a:ext>
            </a:extLst>
          </p:cNvPr>
          <p:cNvSpPr txBox="1"/>
          <p:nvPr/>
        </p:nvSpPr>
        <p:spPr>
          <a:xfrm>
            <a:off x="7500236" y="3246773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63BEF8FF-36DE-16ED-DAB6-C78C39022E76}"/>
              </a:ext>
            </a:extLst>
          </p:cNvPr>
          <p:cNvSpPr txBox="1"/>
          <p:nvPr/>
        </p:nvSpPr>
        <p:spPr>
          <a:xfrm>
            <a:off x="7720070" y="4119681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98FB8817-BB8E-98AC-5CF5-765CF646CCDA}"/>
              </a:ext>
            </a:extLst>
          </p:cNvPr>
          <p:cNvSpPr txBox="1"/>
          <p:nvPr/>
        </p:nvSpPr>
        <p:spPr>
          <a:xfrm>
            <a:off x="6863737" y="3868369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794E2668-C186-49AC-7A71-210D87FCECE2}"/>
              </a:ext>
            </a:extLst>
          </p:cNvPr>
          <p:cNvSpPr txBox="1"/>
          <p:nvPr/>
        </p:nvSpPr>
        <p:spPr>
          <a:xfrm>
            <a:off x="6693158" y="3105924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75F467E2-2130-201B-CB2B-3107590943E0}"/>
              </a:ext>
            </a:extLst>
          </p:cNvPr>
          <p:cNvSpPr txBox="1"/>
          <p:nvPr/>
        </p:nvSpPr>
        <p:spPr>
          <a:xfrm>
            <a:off x="6220016" y="2715339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8CD8EF16-5BA7-6D1E-C0E1-FC6F1EC230F7}"/>
              </a:ext>
            </a:extLst>
          </p:cNvPr>
          <p:cNvSpPr txBox="1"/>
          <p:nvPr/>
        </p:nvSpPr>
        <p:spPr>
          <a:xfrm>
            <a:off x="6172256" y="3413506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80EEE704-6F0B-F912-63F6-C1F6553A30D2}"/>
              </a:ext>
            </a:extLst>
          </p:cNvPr>
          <p:cNvSpPr txBox="1"/>
          <p:nvPr/>
        </p:nvSpPr>
        <p:spPr>
          <a:xfrm>
            <a:off x="9133940" y="319667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EF179CAE-1033-EEC3-9E2C-4E8FEC32114A}"/>
              </a:ext>
            </a:extLst>
          </p:cNvPr>
          <p:cNvSpPr txBox="1"/>
          <p:nvPr/>
        </p:nvSpPr>
        <p:spPr>
          <a:xfrm>
            <a:off x="9305816" y="384196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BE4385A1-AAC8-9405-BABE-547E2B4C3949}"/>
              </a:ext>
            </a:extLst>
          </p:cNvPr>
          <p:cNvSpPr txBox="1"/>
          <p:nvPr/>
        </p:nvSpPr>
        <p:spPr>
          <a:xfrm>
            <a:off x="5941276" y="4346376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FB213181-EE28-7300-C563-EBFF57574786}"/>
              </a:ext>
            </a:extLst>
          </p:cNvPr>
          <p:cNvSpPr txBox="1"/>
          <p:nvPr/>
        </p:nvSpPr>
        <p:spPr>
          <a:xfrm>
            <a:off x="5513376" y="3862595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3C4C5671-16B2-8520-2C5C-5B9AC1EB1351}"/>
              </a:ext>
            </a:extLst>
          </p:cNvPr>
          <p:cNvSpPr/>
          <p:nvPr/>
        </p:nvSpPr>
        <p:spPr>
          <a:xfrm>
            <a:off x="6758124" y="2046178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5E4C827C-F991-1CDB-08E1-AE8991DDDBE7}"/>
              </a:ext>
            </a:extLst>
          </p:cNvPr>
          <p:cNvSpPr/>
          <p:nvPr/>
        </p:nvSpPr>
        <p:spPr>
          <a:xfrm>
            <a:off x="7595294" y="2453990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365C178A-FA1E-F244-600E-6CD795DDDB48}"/>
              </a:ext>
            </a:extLst>
          </p:cNvPr>
          <p:cNvSpPr/>
          <p:nvPr/>
        </p:nvSpPr>
        <p:spPr>
          <a:xfrm>
            <a:off x="7385486" y="3063046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17A8A538-D551-1C08-7AFE-5995B5D5E072}"/>
              </a:ext>
            </a:extLst>
          </p:cNvPr>
          <p:cNvSpPr/>
          <p:nvPr/>
        </p:nvSpPr>
        <p:spPr>
          <a:xfrm>
            <a:off x="7586608" y="3857654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EC0F1E5C-BC55-D370-03B0-A3443FA92B84}"/>
              </a:ext>
            </a:extLst>
          </p:cNvPr>
          <p:cNvSpPr/>
          <p:nvPr/>
        </p:nvSpPr>
        <p:spPr>
          <a:xfrm>
            <a:off x="6588183" y="2932329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B7F16996-9174-D5F2-9381-5EF200423833}"/>
              </a:ext>
            </a:extLst>
          </p:cNvPr>
          <p:cNvSpPr/>
          <p:nvPr/>
        </p:nvSpPr>
        <p:spPr>
          <a:xfrm>
            <a:off x="6091236" y="2516979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E088F658-B47B-9A90-BCA0-EBFB0145F43F}"/>
              </a:ext>
            </a:extLst>
          </p:cNvPr>
          <p:cNvSpPr/>
          <p:nvPr/>
        </p:nvSpPr>
        <p:spPr>
          <a:xfrm>
            <a:off x="8266636" y="3406170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68B9C6A1-3BD0-D093-E555-48D3E6E37D8C}"/>
              </a:ext>
            </a:extLst>
          </p:cNvPr>
          <p:cNvSpPr/>
          <p:nvPr/>
        </p:nvSpPr>
        <p:spPr>
          <a:xfrm>
            <a:off x="8432604" y="2732235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3210544E-78E0-3D09-1610-F31C786580A8}"/>
              </a:ext>
            </a:extLst>
          </p:cNvPr>
          <p:cNvSpPr/>
          <p:nvPr/>
        </p:nvSpPr>
        <p:spPr>
          <a:xfrm>
            <a:off x="8289414" y="2031691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D574DC0C-E09E-A829-17AC-6F43BD1DA50B}"/>
              </a:ext>
            </a:extLst>
          </p:cNvPr>
          <p:cNvSpPr/>
          <p:nvPr/>
        </p:nvSpPr>
        <p:spPr>
          <a:xfrm>
            <a:off x="5358277" y="3613636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3A7C3841-5A39-EABD-B8BD-B3E74BAC4370}"/>
              </a:ext>
            </a:extLst>
          </p:cNvPr>
          <p:cNvSpPr/>
          <p:nvPr/>
        </p:nvSpPr>
        <p:spPr>
          <a:xfrm>
            <a:off x="5798562" y="4119773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746DF401-4C8C-51F1-05F7-EB383FC0D552}"/>
              </a:ext>
            </a:extLst>
          </p:cNvPr>
          <p:cNvSpPr/>
          <p:nvPr/>
        </p:nvSpPr>
        <p:spPr>
          <a:xfrm>
            <a:off x="6748504" y="3645456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5FEDEEFE-8D34-5FD4-AEEB-168636042310}"/>
              </a:ext>
            </a:extLst>
          </p:cNvPr>
          <p:cNvSpPr/>
          <p:nvPr/>
        </p:nvSpPr>
        <p:spPr>
          <a:xfrm>
            <a:off x="6033049" y="3246670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F5C1BBE6-F312-8E19-D336-ED37C6D580ED}"/>
              </a:ext>
            </a:extLst>
          </p:cNvPr>
          <p:cNvSpPr/>
          <p:nvPr/>
        </p:nvSpPr>
        <p:spPr>
          <a:xfrm>
            <a:off x="10097360" y="2343588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559E0C63-116E-662A-775F-02646103CECF}"/>
              </a:ext>
            </a:extLst>
          </p:cNvPr>
          <p:cNvSpPr/>
          <p:nvPr/>
        </p:nvSpPr>
        <p:spPr>
          <a:xfrm>
            <a:off x="9205381" y="2311613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66C82A39-68BD-D255-8B92-1F21B1271BB6}"/>
              </a:ext>
            </a:extLst>
          </p:cNvPr>
          <p:cNvSpPr/>
          <p:nvPr/>
        </p:nvSpPr>
        <p:spPr>
          <a:xfrm>
            <a:off x="9160903" y="3613636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A5C93863-2D04-66F2-A01E-83FC40A36806}"/>
              </a:ext>
            </a:extLst>
          </p:cNvPr>
          <p:cNvSpPr/>
          <p:nvPr/>
        </p:nvSpPr>
        <p:spPr>
          <a:xfrm>
            <a:off x="8987996" y="2974231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4E5F8B1C-7157-6E7C-CF88-0F1FBA448F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" b="76133"/>
          <a:stretch/>
        </p:blipFill>
        <p:spPr>
          <a:xfrm>
            <a:off x="20" y="1282"/>
            <a:ext cx="7962161" cy="110480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064C3B77-0009-5E3D-C57B-54DA8B49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740" y="1163330"/>
            <a:ext cx="3674745" cy="4023360"/>
          </a:xfrm>
        </p:spPr>
        <p:txBody>
          <a:bodyPr/>
          <a:lstStyle/>
          <a:p>
            <a:r>
              <a:rPr lang="pt-PT" sz="4400" b="1" dirty="0"/>
              <a:t>15’</a:t>
            </a:r>
          </a:p>
          <a:p>
            <a:r>
              <a:rPr lang="pt-PT" dirty="0"/>
              <a:t>REALISTA</a:t>
            </a:r>
          </a:p>
          <a:p>
            <a:r>
              <a:rPr lang="pt-PT" dirty="0"/>
              <a:t>- como é que podem transformar estes sonhos em realidade?</a:t>
            </a:r>
          </a:p>
          <a:p>
            <a:r>
              <a:rPr lang="pt-PT" dirty="0"/>
              <a:t>- quem pode apoiar esse processo? </a:t>
            </a:r>
          </a:p>
          <a:p>
            <a:r>
              <a:rPr lang="pt-PT" dirty="0"/>
              <a:t>- como é que outras pessoas implementaram ideias semelhantes? </a:t>
            </a:r>
          </a:p>
        </p:txBody>
      </p:sp>
      <p:pic>
        <p:nvPicPr>
          <p:cNvPr id="5" name="Gráfico 4" descr="Cronómetro destaque">
            <a:extLst>
              <a:ext uri="{FF2B5EF4-FFF2-40B4-BE49-F238E27FC236}">
                <a16:creationId xmlns:a16="http://schemas.microsoft.com/office/drawing/2014/main" xmlns="" id="{25A65F3A-9990-F57F-54AA-B0C226808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71674" y="1029980"/>
            <a:ext cx="676275" cy="676275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69669AFF-09E7-0460-9AE6-1FF79AE11A60}"/>
              </a:ext>
            </a:extLst>
          </p:cNvPr>
          <p:cNvSpPr txBox="1"/>
          <p:nvPr/>
        </p:nvSpPr>
        <p:spPr>
          <a:xfrm>
            <a:off x="5925228" y="4331733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xmlns="" id="{269F320A-0EE2-A61E-A6E9-D7194B836C0E}"/>
              </a:ext>
            </a:extLst>
          </p:cNvPr>
          <p:cNvSpPr txBox="1"/>
          <p:nvPr/>
        </p:nvSpPr>
        <p:spPr>
          <a:xfrm>
            <a:off x="6884790" y="2258139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93909DB7-B4A2-60E8-9D7C-317E3465C347}"/>
              </a:ext>
            </a:extLst>
          </p:cNvPr>
          <p:cNvSpPr txBox="1"/>
          <p:nvPr/>
        </p:nvSpPr>
        <p:spPr>
          <a:xfrm>
            <a:off x="9359280" y="253513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C4E6E610-0479-038A-6DE3-A793F9C519AF}"/>
              </a:ext>
            </a:extLst>
          </p:cNvPr>
          <p:cNvSpPr txBox="1"/>
          <p:nvPr/>
        </p:nvSpPr>
        <p:spPr>
          <a:xfrm>
            <a:off x="7722100" y="267799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373BB184-7714-C3FE-87E2-961ECF4E25B4}"/>
              </a:ext>
            </a:extLst>
          </p:cNvPr>
          <p:cNvSpPr txBox="1"/>
          <p:nvPr/>
        </p:nvSpPr>
        <p:spPr>
          <a:xfrm>
            <a:off x="8593413" y="293922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5178C48D-1A7C-02A6-3BFA-2E4138E1E0D6}"/>
              </a:ext>
            </a:extLst>
          </p:cNvPr>
          <p:cNvSpPr txBox="1"/>
          <p:nvPr/>
        </p:nvSpPr>
        <p:spPr>
          <a:xfrm>
            <a:off x="10273905" y="256293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B71ECDA8-1162-2FD6-5EE8-E12E7B53D4BF}"/>
              </a:ext>
            </a:extLst>
          </p:cNvPr>
          <p:cNvSpPr txBox="1"/>
          <p:nvPr/>
        </p:nvSpPr>
        <p:spPr>
          <a:xfrm>
            <a:off x="8422482" y="3650589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6F76D664-3FA8-BA66-266A-1BDBB975C770}"/>
              </a:ext>
            </a:extLst>
          </p:cNvPr>
          <p:cNvSpPr txBox="1"/>
          <p:nvPr/>
        </p:nvSpPr>
        <p:spPr>
          <a:xfrm>
            <a:off x="8432604" y="2238553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FCCA0CD0-2A89-9903-9692-201DFA5AB602}"/>
              </a:ext>
            </a:extLst>
          </p:cNvPr>
          <p:cNvSpPr txBox="1"/>
          <p:nvPr/>
        </p:nvSpPr>
        <p:spPr>
          <a:xfrm>
            <a:off x="7500236" y="3246773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15836D53-AB9A-F9EA-0432-EC1D711AD782}"/>
              </a:ext>
            </a:extLst>
          </p:cNvPr>
          <p:cNvSpPr txBox="1"/>
          <p:nvPr/>
        </p:nvSpPr>
        <p:spPr>
          <a:xfrm>
            <a:off x="7720070" y="4119681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xmlns="" id="{B6AD0AA9-DF83-2C54-A7C0-814B33D77CCD}"/>
              </a:ext>
            </a:extLst>
          </p:cNvPr>
          <p:cNvSpPr txBox="1"/>
          <p:nvPr/>
        </p:nvSpPr>
        <p:spPr>
          <a:xfrm>
            <a:off x="6863737" y="3868369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="" id="{D533DAFA-9DBB-B1D4-B064-596D1B4B7E17}"/>
              </a:ext>
            </a:extLst>
          </p:cNvPr>
          <p:cNvSpPr txBox="1"/>
          <p:nvPr/>
        </p:nvSpPr>
        <p:spPr>
          <a:xfrm>
            <a:off x="6693158" y="3105924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xmlns="" id="{65852091-33E6-8AA7-DFBD-CBBB098B547F}"/>
              </a:ext>
            </a:extLst>
          </p:cNvPr>
          <p:cNvSpPr txBox="1"/>
          <p:nvPr/>
        </p:nvSpPr>
        <p:spPr>
          <a:xfrm>
            <a:off x="6220016" y="2715339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xmlns="" id="{9C135845-E0EE-0A6F-E5D2-1BABC8B223C1}"/>
              </a:ext>
            </a:extLst>
          </p:cNvPr>
          <p:cNvSpPr txBox="1"/>
          <p:nvPr/>
        </p:nvSpPr>
        <p:spPr>
          <a:xfrm>
            <a:off x="6172256" y="3413506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xmlns="" id="{2AF538AC-032B-F02E-9C32-81F415CBE7CC}"/>
              </a:ext>
            </a:extLst>
          </p:cNvPr>
          <p:cNvSpPr txBox="1"/>
          <p:nvPr/>
        </p:nvSpPr>
        <p:spPr>
          <a:xfrm>
            <a:off x="9133940" y="319667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xmlns="" id="{4EF9C948-EAE9-9D29-DF93-E9124ABF7042}"/>
              </a:ext>
            </a:extLst>
          </p:cNvPr>
          <p:cNvSpPr txBox="1"/>
          <p:nvPr/>
        </p:nvSpPr>
        <p:spPr>
          <a:xfrm>
            <a:off x="9305816" y="384196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xmlns="" id="{EC08EACB-0679-6A55-9D23-A8694BAA1032}"/>
              </a:ext>
            </a:extLst>
          </p:cNvPr>
          <p:cNvSpPr txBox="1"/>
          <p:nvPr/>
        </p:nvSpPr>
        <p:spPr>
          <a:xfrm>
            <a:off x="5513376" y="3862595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EC0E6541-556C-F137-C903-305537FE5395}"/>
              </a:ext>
            </a:extLst>
          </p:cNvPr>
          <p:cNvSpPr/>
          <p:nvPr/>
        </p:nvSpPr>
        <p:spPr>
          <a:xfrm>
            <a:off x="6758124" y="2046178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E967860A-97E3-3A77-F67C-AF69A00D4329}"/>
              </a:ext>
            </a:extLst>
          </p:cNvPr>
          <p:cNvSpPr/>
          <p:nvPr/>
        </p:nvSpPr>
        <p:spPr>
          <a:xfrm>
            <a:off x="7595294" y="2453990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0EFDBEB2-8DC4-D0BF-0327-704DDE156E27}"/>
              </a:ext>
            </a:extLst>
          </p:cNvPr>
          <p:cNvSpPr/>
          <p:nvPr/>
        </p:nvSpPr>
        <p:spPr>
          <a:xfrm>
            <a:off x="7385486" y="3063046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E1A92151-3BBF-6423-22AD-490ABCF21B53}"/>
              </a:ext>
            </a:extLst>
          </p:cNvPr>
          <p:cNvSpPr/>
          <p:nvPr/>
        </p:nvSpPr>
        <p:spPr>
          <a:xfrm>
            <a:off x="7586608" y="3857654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38E31824-2D48-A808-CB38-4589E2B54DFA}"/>
              </a:ext>
            </a:extLst>
          </p:cNvPr>
          <p:cNvSpPr/>
          <p:nvPr/>
        </p:nvSpPr>
        <p:spPr>
          <a:xfrm>
            <a:off x="6588183" y="2932329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xmlns="" id="{D2CA0C69-4BEC-ABB9-1A21-DB7EEA49B3E9}"/>
              </a:ext>
            </a:extLst>
          </p:cNvPr>
          <p:cNvSpPr/>
          <p:nvPr/>
        </p:nvSpPr>
        <p:spPr>
          <a:xfrm>
            <a:off x="6091236" y="2516979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12F4CCF2-00DC-B1AC-8232-0FF882C703D5}"/>
              </a:ext>
            </a:extLst>
          </p:cNvPr>
          <p:cNvSpPr/>
          <p:nvPr/>
        </p:nvSpPr>
        <p:spPr>
          <a:xfrm>
            <a:off x="8266636" y="3406170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7D0FEA28-359F-3D0B-2933-9E2C7A9E014A}"/>
              </a:ext>
            </a:extLst>
          </p:cNvPr>
          <p:cNvSpPr/>
          <p:nvPr/>
        </p:nvSpPr>
        <p:spPr>
          <a:xfrm>
            <a:off x="8432604" y="2732235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8EFDABB4-0203-D2E8-B291-7FE468B583A6}"/>
              </a:ext>
            </a:extLst>
          </p:cNvPr>
          <p:cNvSpPr/>
          <p:nvPr/>
        </p:nvSpPr>
        <p:spPr>
          <a:xfrm>
            <a:off x="8289414" y="2031691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C86729DB-84B0-BEB0-7CFD-60E6050FCFBE}"/>
              </a:ext>
            </a:extLst>
          </p:cNvPr>
          <p:cNvSpPr/>
          <p:nvPr/>
        </p:nvSpPr>
        <p:spPr>
          <a:xfrm>
            <a:off x="5358277" y="3613636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64490A25-1E65-F4D7-0E16-D4CFA93A94F3}"/>
              </a:ext>
            </a:extLst>
          </p:cNvPr>
          <p:cNvSpPr/>
          <p:nvPr/>
        </p:nvSpPr>
        <p:spPr>
          <a:xfrm>
            <a:off x="5798562" y="4119773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2E0610DF-236B-F9CB-E5F6-FFD923B33A0F}"/>
              </a:ext>
            </a:extLst>
          </p:cNvPr>
          <p:cNvSpPr/>
          <p:nvPr/>
        </p:nvSpPr>
        <p:spPr>
          <a:xfrm>
            <a:off x="6748504" y="3645456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xmlns="" id="{5698A575-4EBF-61FA-11AF-27767B58F34A}"/>
              </a:ext>
            </a:extLst>
          </p:cNvPr>
          <p:cNvSpPr/>
          <p:nvPr/>
        </p:nvSpPr>
        <p:spPr>
          <a:xfrm>
            <a:off x="6033049" y="3246670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E0202057-BE95-B941-C529-8CA138D33571}"/>
              </a:ext>
            </a:extLst>
          </p:cNvPr>
          <p:cNvSpPr/>
          <p:nvPr/>
        </p:nvSpPr>
        <p:spPr>
          <a:xfrm>
            <a:off x="10097360" y="2343588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xmlns="" id="{7B897EC8-576C-11B0-5AA0-71773AF9A07E}"/>
              </a:ext>
            </a:extLst>
          </p:cNvPr>
          <p:cNvSpPr/>
          <p:nvPr/>
        </p:nvSpPr>
        <p:spPr>
          <a:xfrm>
            <a:off x="9205381" y="2311613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5FA7D4B9-26F2-E964-D190-6ACDA2830046}"/>
              </a:ext>
            </a:extLst>
          </p:cNvPr>
          <p:cNvSpPr/>
          <p:nvPr/>
        </p:nvSpPr>
        <p:spPr>
          <a:xfrm>
            <a:off x="9160903" y="3613636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8DF3940D-905F-F65D-1F09-69039F637923}"/>
              </a:ext>
            </a:extLst>
          </p:cNvPr>
          <p:cNvSpPr/>
          <p:nvPr/>
        </p:nvSpPr>
        <p:spPr>
          <a:xfrm>
            <a:off x="8987996" y="2974231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Agrupar 62">
            <a:extLst>
              <a:ext uri="{FF2B5EF4-FFF2-40B4-BE49-F238E27FC236}">
                <a16:creationId xmlns:a16="http://schemas.microsoft.com/office/drawing/2014/main" xmlns="" id="{FCC94E44-CE9A-EB0E-DE6C-0DD0D320D7AC}"/>
              </a:ext>
            </a:extLst>
          </p:cNvPr>
          <p:cNvGrpSpPr/>
          <p:nvPr/>
        </p:nvGrpSpPr>
        <p:grpSpPr>
          <a:xfrm>
            <a:off x="9239858" y="3688525"/>
            <a:ext cx="621152" cy="583883"/>
            <a:chOff x="2895600" y="1905001"/>
            <a:chExt cx="904875" cy="850582"/>
          </a:xfrm>
        </p:grpSpPr>
        <p:sp>
          <p:nvSpPr>
            <p:cNvPr id="64" name="Forma livre: Forma 63">
              <a:extLst>
                <a:ext uri="{FF2B5EF4-FFF2-40B4-BE49-F238E27FC236}">
                  <a16:creationId xmlns:a16="http://schemas.microsoft.com/office/drawing/2014/main" xmlns="" id="{805EA76D-12D3-37AD-EE87-D23D28B24783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xmlns="" id="{CBFAB470-2144-156B-42A6-B2C9FF6E8C04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Agrupar 65">
            <a:extLst>
              <a:ext uri="{FF2B5EF4-FFF2-40B4-BE49-F238E27FC236}">
                <a16:creationId xmlns:a16="http://schemas.microsoft.com/office/drawing/2014/main" xmlns="" id="{7B6F7B32-EC2A-634A-A9F8-8CF8E8344919}"/>
              </a:ext>
            </a:extLst>
          </p:cNvPr>
          <p:cNvGrpSpPr/>
          <p:nvPr/>
        </p:nvGrpSpPr>
        <p:grpSpPr>
          <a:xfrm>
            <a:off x="5885805" y="4178290"/>
            <a:ext cx="621152" cy="583883"/>
            <a:chOff x="2895600" y="1905001"/>
            <a:chExt cx="904875" cy="850582"/>
          </a:xfrm>
        </p:grpSpPr>
        <p:sp>
          <p:nvSpPr>
            <p:cNvPr id="67" name="Forma livre: Forma 66">
              <a:extLst>
                <a:ext uri="{FF2B5EF4-FFF2-40B4-BE49-F238E27FC236}">
                  <a16:creationId xmlns:a16="http://schemas.microsoft.com/office/drawing/2014/main" xmlns="" id="{79C14632-1980-32D9-32E4-1A02AEBE8CB3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xmlns="" id="{3989768F-F151-CDAE-2E5D-B699A73FD037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xmlns="" id="{21C45CB5-3061-1187-FE05-34695B06E61A}"/>
              </a:ext>
            </a:extLst>
          </p:cNvPr>
          <p:cNvGrpSpPr/>
          <p:nvPr/>
        </p:nvGrpSpPr>
        <p:grpSpPr>
          <a:xfrm>
            <a:off x="6820515" y="3714926"/>
            <a:ext cx="621152" cy="583883"/>
            <a:chOff x="2895600" y="1905001"/>
            <a:chExt cx="904875" cy="850582"/>
          </a:xfrm>
        </p:grpSpPr>
        <p:sp>
          <p:nvSpPr>
            <p:cNvPr id="70" name="Forma livre: Forma 69">
              <a:extLst>
                <a:ext uri="{FF2B5EF4-FFF2-40B4-BE49-F238E27FC236}">
                  <a16:creationId xmlns:a16="http://schemas.microsoft.com/office/drawing/2014/main" xmlns="" id="{6F186C7A-AD2B-792F-70A6-0C63A92F709A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xmlns="" id="{D9E44E3C-FF96-6ADA-E78B-1DEC7490A3DF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Agrupar 71">
            <a:extLst>
              <a:ext uri="{FF2B5EF4-FFF2-40B4-BE49-F238E27FC236}">
                <a16:creationId xmlns:a16="http://schemas.microsoft.com/office/drawing/2014/main" xmlns="" id="{FD1C0658-DD84-EB56-5F31-2E4953BC5C6C}"/>
              </a:ext>
            </a:extLst>
          </p:cNvPr>
          <p:cNvGrpSpPr/>
          <p:nvPr/>
        </p:nvGrpSpPr>
        <p:grpSpPr>
          <a:xfrm>
            <a:off x="7650103" y="2489506"/>
            <a:ext cx="621152" cy="583883"/>
            <a:chOff x="2895600" y="1905001"/>
            <a:chExt cx="904875" cy="850582"/>
          </a:xfrm>
        </p:grpSpPr>
        <p:sp>
          <p:nvSpPr>
            <p:cNvPr id="73" name="Forma livre: Forma 72">
              <a:extLst>
                <a:ext uri="{FF2B5EF4-FFF2-40B4-BE49-F238E27FC236}">
                  <a16:creationId xmlns:a16="http://schemas.microsoft.com/office/drawing/2014/main" xmlns="" id="{9BA12EA7-D860-EA91-9876-9928DAF3C625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xmlns="" id="{1D7E4372-F5B6-24D2-9751-261F78E77493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" name="Agrupar 74">
            <a:extLst>
              <a:ext uri="{FF2B5EF4-FFF2-40B4-BE49-F238E27FC236}">
                <a16:creationId xmlns:a16="http://schemas.microsoft.com/office/drawing/2014/main" xmlns="" id="{07641EA5-5A4C-ADA8-0AC7-4387B7C90F17}"/>
              </a:ext>
            </a:extLst>
          </p:cNvPr>
          <p:cNvGrpSpPr/>
          <p:nvPr/>
        </p:nvGrpSpPr>
        <p:grpSpPr>
          <a:xfrm>
            <a:off x="8450420" y="2763957"/>
            <a:ext cx="621152" cy="583883"/>
            <a:chOff x="2895600" y="1905001"/>
            <a:chExt cx="904875" cy="850582"/>
          </a:xfrm>
        </p:grpSpPr>
        <p:sp>
          <p:nvSpPr>
            <p:cNvPr id="76" name="Forma livre: Forma 75">
              <a:extLst>
                <a:ext uri="{FF2B5EF4-FFF2-40B4-BE49-F238E27FC236}">
                  <a16:creationId xmlns:a16="http://schemas.microsoft.com/office/drawing/2014/main" xmlns="" id="{BF074395-066C-09FB-2AAD-9490DC4CBC71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xmlns="" id="{5E337306-236B-21CD-58CF-EFA4B7AD1AF3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" name="Agrupar 77">
            <a:extLst>
              <a:ext uri="{FF2B5EF4-FFF2-40B4-BE49-F238E27FC236}">
                <a16:creationId xmlns:a16="http://schemas.microsoft.com/office/drawing/2014/main" xmlns="" id="{3A66F3E3-D042-7C3E-7290-636667715960}"/>
              </a:ext>
            </a:extLst>
          </p:cNvPr>
          <p:cNvGrpSpPr/>
          <p:nvPr/>
        </p:nvGrpSpPr>
        <p:grpSpPr>
          <a:xfrm>
            <a:off x="6096604" y="3318109"/>
            <a:ext cx="621152" cy="583883"/>
            <a:chOff x="2895600" y="1905001"/>
            <a:chExt cx="904875" cy="850582"/>
          </a:xfrm>
        </p:grpSpPr>
        <p:sp>
          <p:nvSpPr>
            <p:cNvPr id="79" name="Forma livre: Forma 78">
              <a:extLst>
                <a:ext uri="{FF2B5EF4-FFF2-40B4-BE49-F238E27FC236}">
                  <a16:creationId xmlns:a16="http://schemas.microsoft.com/office/drawing/2014/main" xmlns="" id="{98318992-F5B7-CFB6-F7D0-AED94D1EDA50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xmlns="" id="{527FF016-21D0-7B6B-8056-F82DCD8B2763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xmlns="" id="{363BEE59-E13F-3065-CC4C-523C4835E5CD}"/>
              </a:ext>
            </a:extLst>
          </p:cNvPr>
          <p:cNvGrpSpPr/>
          <p:nvPr/>
        </p:nvGrpSpPr>
        <p:grpSpPr>
          <a:xfrm>
            <a:off x="6839404" y="2089754"/>
            <a:ext cx="621152" cy="583883"/>
            <a:chOff x="2895600" y="1905001"/>
            <a:chExt cx="904875" cy="850582"/>
          </a:xfrm>
        </p:grpSpPr>
        <p:sp>
          <p:nvSpPr>
            <p:cNvPr id="82" name="Forma livre: Forma 81">
              <a:extLst>
                <a:ext uri="{FF2B5EF4-FFF2-40B4-BE49-F238E27FC236}">
                  <a16:creationId xmlns:a16="http://schemas.microsoft.com/office/drawing/2014/main" xmlns="" id="{88E8C186-E527-8C1D-0894-FF9A4EF1138A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xmlns="" id="{5A7DEB8F-C654-C969-5AC8-A464FDFB9E4A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5" name="CaixaDeTexto 84">
            <a:extLst>
              <a:ext uri="{FF2B5EF4-FFF2-40B4-BE49-F238E27FC236}">
                <a16:creationId xmlns:a16="http://schemas.microsoft.com/office/drawing/2014/main" xmlns="" id="{514EFD8A-404A-19CD-D02B-C48E052FAEFE}"/>
              </a:ext>
            </a:extLst>
          </p:cNvPr>
          <p:cNvSpPr txBox="1"/>
          <p:nvPr/>
        </p:nvSpPr>
        <p:spPr>
          <a:xfrm>
            <a:off x="5864242" y="4340783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xmlns="" id="{EC03843A-2338-D6FA-F79A-BB74B6E9310F}"/>
              </a:ext>
            </a:extLst>
          </p:cNvPr>
          <p:cNvSpPr txBox="1"/>
          <p:nvPr/>
        </p:nvSpPr>
        <p:spPr>
          <a:xfrm>
            <a:off x="6788256" y="3853010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xmlns="" id="{4523CC36-434D-2EF1-3DBF-1B8FB3B76FC3}"/>
              </a:ext>
            </a:extLst>
          </p:cNvPr>
          <p:cNvSpPr txBox="1"/>
          <p:nvPr/>
        </p:nvSpPr>
        <p:spPr>
          <a:xfrm>
            <a:off x="6074387" y="3490786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xmlns="" id="{9B349DD1-6E0A-34F4-153A-903C32933E3A}"/>
              </a:ext>
            </a:extLst>
          </p:cNvPr>
          <p:cNvSpPr txBox="1"/>
          <p:nvPr/>
        </p:nvSpPr>
        <p:spPr>
          <a:xfrm>
            <a:off x="6806873" y="2252043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xmlns="" id="{5EC79CD4-E031-76A7-9066-8868B59ECA98}"/>
              </a:ext>
            </a:extLst>
          </p:cNvPr>
          <p:cNvSpPr txBox="1"/>
          <p:nvPr/>
        </p:nvSpPr>
        <p:spPr>
          <a:xfrm>
            <a:off x="7586905" y="2641966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xmlns="" id="{A08EA8BD-9AD6-F177-B3EF-249BF98F6A13}"/>
              </a:ext>
            </a:extLst>
          </p:cNvPr>
          <p:cNvSpPr txBox="1"/>
          <p:nvPr/>
        </p:nvSpPr>
        <p:spPr>
          <a:xfrm>
            <a:off x="8417199" y="2927382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xmlns="" id="{09299FE3-2292-99B1-ACE1-93DD09604DBF}"/>
              </a:ext>
            </a:extLst>
          </p:cNvPr>
          <p:cNvSpPr txBox="1"/>
          <p:nvPr/>
        </p:nvSpPr>
        <p:spPr>
          <a:xfrm>
            <a:off x="9196037" y="3854290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pic>
        <p:nvPicPr>
          <p:cNvPr id="2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6F97A29F-ADAE-4480-33C6-E6888FAAD2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" b="76133"/>
          <a:stretch/>
        </p:blipFill>
        <p:spPr>
          <a:xfrm>
            <a:off x="20" y="1282"/>
            <a:ext cx="7962161" cy="11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55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064C3B77-0009-5E3D-C57B-54DA8B49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43230"/>
            <a:ext cx="2912745" cy="4023360"/>
          </a:xfrm>
        </p:spPr>
        <p:txBody>
          <a:bodyPr/>
          <a:lstStyle/>
          <a:p>
            <a:r>
              <a:rPr lang="pt-PT" sz="4400" b="1" dirty="0"/>
              <a:t>15’</a:t>
            </a:r>
          </a:p>
          <a:p>
            <a:r>
              <a:rPr lang="pt-PT" dirty="0"/>
              <a:t>CRÍTICO</a:t>
            </a:r>
          </a:p>
          <a:p>
            <a:r>
              <a:rPr lang="pt-PT" dirty="0"/>
              <a:t>- quais são os pontos fracos da solução?</a:t>
            </a:r>
          </a:p>
          <a:p>
            <a:r>
              <a:rPr lang="pt-PT" dirty="0"/>
              <a:t>- quem ou o quê, pode impedir que se concretize? </a:t>
            </a:r>
          </a:p>
        </p:txBody>
      </p:sp>
      <p:pic>
        <p:nvPicPr>
          <p:cNvPr id="5" name="Gráfico 4" descr="Cronómetro destaque">
            <a:extLst>
              <a:ext uri="{FF2B5EF4-FFF2-40B4-BE49-F238E27FC236}">
                <a16:creationId xmlns:a16="http://schemas.microsoft.com/office/drawing/2014/main" xmlns="" id="{25A65F3A-9990-F57F-54AA-B0C226808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52624" y="1053235"/>
            <a:ext cx="638175" cy="63817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7EBA903-5DEC-F3EC-4C24-BCC74F10282E}"/>
              </a:ext>
            </a:extLst>
          </p:cNvPr>
          <p:cNvSpPr txBox="1"/>
          <p:nvPr/>
        </p:nvSpPr>
        <p:spPr>
          <a:xfrm>
            <a:off x="5925228" y="4331733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6907414-5758-F9A8-BFCA-415F21590499}"/>
              </a:ext>
            </a:extLst>
          </p:cNvPr>
          <p:cNvSpPr txBox="1"/>
          <p:nvPr/>
        </p:nvSpPr>
        <p:spPr>
          <a:xfrm>
            <a:off x="6884790" y="2258139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6BFD10B-D0B3-80C8-EB12-15CE950FD002}"/>
              </a:ext>
            </a:extLst>
          </p:cNvPr>
          <p:cNvSpPr txBox="1"/>
          <p:nvPr/>
        </p:nvSpPr>
        <p:spPr>
          <a:xfrm>
            <a:off x="9359280" y="253513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84BAE4A-AAF0-4EE4-3159-C361473AFC8E}"/>
              </a:ext>
            </a:extLst>
          </p:cNvPr>
          <p:cNvSpPr txBox="1"/>
          <p:nvPr/>
        </p:nvSpPr>
        <p:spPr>
          <a:xfrm>
            <a:off x="7722100" y="267799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570AF64-A54E-1726-8A61-B97DD5A3F276}"/>
              </a:ext>
            </a:extLst>
          </p:cNvPr>
          <p:cNvSpPr txBox="1"/>
          <p:nvPr/>
        </p:nvSpPr>
        <p:spPr>
          <a:xfrm>
            <a:off x="8593413" y="293922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A324052-F1F6-77A0-8AB0-B816EF6FFB93}"/>
              </a:ext>
            </a:extLst>
          </p:cNvPr>
          <p:cNvSpPr txBox="1"/>
          <p:nvPr/>
        </p:nvSpPr>
        <p:spPr>
          <a:xfrm>
            <a:off x="10273905" y="256293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C0FED73-7BD9-E6BE-AFD7-F7773E0640D6}"/>
              </a:ext>
            </a:extLst>
          </p:cNvPr>
          <p:cNvSpPr txBox="1"/>
          <p:nvPr/>
        </p:nvSpPr>
        <p:spPr>
          <a:xfrm>
            <a:off x="8422482" y="3650589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37BA914E-5EE5-01A3-E9BB-D5B4CF1779DD}"/>
              </a:ext>
            </a:extLst>
          </p:cNvPr>
          <p:cNvSpPr txBox="1"/>
          <p:nvPr/>
        </p:nvSpPr>
        <p:spPr>
          <a:xfrm>
            <a:off x="8432604" y="2238553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7B22070F-70EE-A9C7-31E0-7ADDA8690784}"/>
              </a:ext>
            </a:extLst>
          </p:cNvPr>
          <p:cNvSpPr txBox="1"/>
          <p:nvPr/>
        </p:nvSpPr>
        <p:spPr>
          <a:xfrm>
            <a:off x="7500236" y="3246773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CEBAFB2F-1068-56DA-D6D8-5E31E6CCDAE6}"/>
              </a:ext>
            </a:extLst>
          </p:cNvPr>
          <p:cNvSpPr txBox="1"/>
          <p:nvPr/>
        </p:nvSpPr>
        <p:spPr>
          <a:xfrm>
            <a:off x="7720070" y="4119681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EB9DCCC0-F52A-F870-1304-C2C757829CF2}"/>
              </a:ext>
            </a:extLst>
          </p:cNvPr>
          <p:cNvSpPr txBox="1"/>
          <p:nvPr/>
        </p:nvSpPr>
        <p:spPr>
          <a:xfrm>
            <a:off x="6863737" y="3868369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BF7E533C-5AA6-637E-7A05-3115F10A0BA6}"/>
              </a:ext>
            </a:extLst>
          </p:cNvPr>
          <p:cNvSpPr txBox="1"/>
          <p:nvPr/>
        </p:nvSpPr>
        <p:spPr>
          <a:xfrm>
            <a:off x="6693158" y="3105924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C91A385B-926A-1A6D-CB97-74341AB4BD3C}"/>
              </a:ext>
            </a:extLst>
          </p:cNvPr>
          <p:cNvSpPr txBox="1"/>
          <p:nvPr/>
        </p:nvSpPr>
        <p:spPr>
          <a:xfrm>
            <a:off x="6220016" y="2715339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3239E884-DC96-988D-EED9-47B7D09E0D20}"/>
              </a:ext>
            </a:extLst>
          </p:cNvPr>
          <p:cNvSpPr txBox="1"/>
          <p:nvPr/>
        </p:nvSpPr>
        <p:spPr>
          <a:xfrm>
            <a:off x="6172256" y="3413506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4C59B882-98A3-5B24-94AD-CB00EE1557EA}"/>
              </a:ext>
            </a:extLst>
          </p:cNvPr>
          <p:cNvSpPr txBox="1"/>
          <p:nvPr/>
        </p:nvSpPr>
        <p:spPr>
          <a:xfrm>
            <a:off x="9133940" y="319667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C1F5239A-2D78-776E-6B28-DF16DE87A431}"/>
              </a:ext>
            </a:extLst>
          </p:cNvPr>
          <p:cNvSpPr txBox="1"/>
          <p:nvPr/>
        </p:nvSpPr>
        <p:spPr>
          <a:xfrm>
            <a:off x="9305816" y="384196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2246921E-8AF6-82C4-315B-EE415EC6D705}"/>
              </a:ext>
            </a:extLst>
          </p:cNvPr>
          <p:cNvSpPr txBox="1"/>
          <p:nvPr/>
        </p:nvSpPr>
        <p:spPr>
          <a:xfrm>
            <a:off x="5513376" y="3862595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2957E63-6F66-677F-D2B1-3F846B1EA73E}"/>
              </a:ext>
            </a:extLst>
          </p:cNvPr>
          <p:cNvSpPr/>
          <p:nvPr/>
        </p:nvSpPr>
        <p:spPr>
          <a:xfrm>
            <a:off x="6758124" y="2046178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39AA319-6B7F-799A-DA27-A7409B29233D}"/>
              </a:ext>
            </a:extLst>
          </p:cNvPr>
          <p:cNvSpPr/>
          <p:nvPr/>
        </p:nvSpPr>
        <p:spPr>
          <a:xfrm>
            <a:off x="7595294" y="2453990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F634DCC0-99AE-193F-0C53-E4FDFEA51314}"/>
              </a:ext>
            </a:extLst>
          </p:cNvPr>
          <p:cNvSpPr/>
          <p:nvPr/>
        </p:nvSpPr>
        <p:spPr>
          <a:xfrm>
            <a:off x="7385486" y="3063046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C04F5D2-6F96-C6D3-14DB-BCED2A1DB78B}"/>
              </a:ext>
            </a:extLst>
          </p:cNvPr>
          <p:cNvSpPr/>
          <p:nvPr/>
        </p:nvSpPr>
        <p:spPr>
          <a:xfrm>
            <a:off x="7586608" y="3857654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4D7BDF9-E86B-B8BB-B9AC-8960A31BA9D9}"/>
              </a:ext>
            </a:extLst>
          </p:cNvPr>
          <p:cNvSpPr/>
          <p:nvPr/>
        </p:nvSpPr>
        <p:spPr>
          <a:xfrm>
            <a:off x="6588183" y="2932329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0896DF6-D70B-8C31-E168-0995DBDEC960}"/>
              </a:ext>
            </a:extLst>
          </p:cNvPr>
          <p:cNvSpPr/>
          <p:nvPr/>
        </p:nvSpPr>
        <p:spPr>
          <a:xfrm>
            <a:off x="6091236" y="2516979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AE9ABD0E-AF39-14DC-8C89-FFD3551BCEAB}"/>
              </a:ext>
            </a:extLst>
          </p:cNvPr>
          <p:cNvSpPr/>
          <p:nvPr/>
        </p:nvSpPr>
        <p:spPr>
          <a:xfrm>
            <a:off x="8266636" y="3406170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CA616C5F-A38B-818C-5A13-10F378230402}"/>
              </a:ext>
            </a:extLst>
          </p:cNvPr>
          <p:cNvSpPr/>
          <p:nvPr/>
        </p:nvSpPr>
        <p:spPr>
          <a:xfrm>
            <a:off x="8432604" y="2732235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B3695991-9420-A4E0-6818-9F27E4D4481A}"/>
              </a:ext>
            </a:extLst>
          </p:cNvPr>
          <p:cNvSpPr/>
          <p:nvPr/>
        </p:nvSpPr>
        <p:spPr>
          <a:xfrm>
            <a:off x="8289414" y="2031691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825064CE-4B53-08F9-93BA-22C42EF5FCC3}"/>
              </a:ext>
            </a:extLst>
          </p:cNvPr>
          <p:cNvSpPr/>
          <p:nvPr/>
        </p:nvSpPr>
        <p:spPr>
          <a:xfrm>
            <a:off x="5358277" y="3613636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EC09C8F8-E70C-4E4A-55C0-0EDE33AEFD92}"/>
              </a:ext>
            </a:extLst>
          </p:cNvPr>
          <p:cNvSpPr/>
          <p:nvPr/>
        </p:nvSpPr>
        <p:spPr>
          <a:xfrm>
            <a:off x="5798562" y="4119773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3CD400B3-1563-25F5-2455-C1FB27B8EF6F}"/>
              </a:ext>
            </a:extLst>
          </p:cNvPr>
          <p:cNvSpPr/>
          <p:nvPr/>
        </p:nvSpPr>
        <p:spPr>
          <a:xfrm>
            <a:off x="6748504" y="3645456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3BD6C37B-D8A9-BC6C-BDF6-03C9703FE73C}"/>
              </a:ext>
            </a:extLst>
          </p:cNvPr>
          <p:cNvSpPr/>
          <p:nvPr/>
        </p:nvSpPr>
        <p:spPr>
          <a:xfrm>
            <a:off x="6033049" y="3246670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4CD322BA-67F8-8787-EF78-A6E2D59D9748}"/>
              </a:ext>
            </a:extLst>
          </p:cNvPr>
          <p:cNvSpPr/>
          <p:nvPr/>
        </p:nvSpPr>
        <p:spPr>
          <a:xfrm>
            <a:off x="10097360" y="2343588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3C55EA19-69AE-296C-6374-C2F62459E7A5}"/>
              </a:ext>
            </a:extLst>
          </p:cNvPr>
          <p:cNvSpPr/>
          <p:nvPr/>
        </p:nvSpPr>
        <p:spPr>
          <a:xfrm>
            <a:off x="9205381" y="2311613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6B24691F-B9A3-EC3E-35DB-9420C49511F6}"/>
              </a:ext>
            </a:extLst>
          </p:cNvPr>
          <p:cNvSpPr/>
          <p:nvPr/>
        </p:nvSpPr>
        <p:spPr>
          <a:xfrm>
            <a:off x="9160903" y="3613636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F85A6D9-B857-98B8-26CB-9FED2DB500EA}"/>
              </a:ext>
            </a:extLst>
          </p:cNvPr>
          <p:cNvSpPr/>
          <p:nvPr/>
        </p:nvSpPr>
        <p:spPr>
          <a:xfrm>
            <a:off x="8987996" y="2974231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5AE33F6B-53C0-D7D8-3D60-6FDD490C177E}"/>
              </a:ext>
            </a:extLst>
          </p:cNvPr>
          <p:cNvGrpSpPr/>
          <p:nvPr/>
        </p:nvGrpSpPr>
        <p:grpSpPr>
          <a:xfrm>
            <a:off x="9239858" y="3688525"/>
            <a:ext cx="621152" cy="583883"/>
            <a:chOff x="2895600" y="1905001"/>
            <a:chExt cx="904875" cy="850582"/>
          </a:xfrm>
        </p:grpSpPr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xmlns="" id="{C074F816-3DE1-22FD-4335-AEE0C6395609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C4AB76C6-F807-DBF9-7AFB-93CC5797848F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F5CBCAB5-1021-4F29-F291-7627A570FF1C}"/>
              </a:ext>
            </a:extLst>
          </p:cNvPr>
          <p:cNvGrpSpPr/>
          <p:nvPr/>
        </p:nvGrpSpPr>
        <p:grpSpPr>
          <a:xfrm>
            <a:off x="5885805" y="4178290"/>
            <a:ext cx="621152" cy="583883"/>
            <a:chOff x="2895600" y="1905001"/>
            <a:chExt cx="904875" cy="850582"/>
          </a:xfrm>
        </p:grpSpPr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xmlns="" id="{DD7F1FC7-DD45-3D9A-EBFD-412317177565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xmlns="" id="{BD3E7104-50CC-E7BA-50A1-E42930013D9E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xmlns="" id="{B33901E6-8E31-2498-E1DE-33D980AD70E1}"/>
              </a:ext>
            </a:extLst>
          </p:cNvPr>
          <p:cNvGrpSpPr/>
          <p:nvPr/>
        </p:nvGrpSpPr>
        <p:grpSpPr>
          <a:xfrm>
            <a:off x="6820515" y="3714926"/>
            <a:ext cx="621152" cy="583883"/>
            <a:chOff x="2895600" y="1905001"/>
            <a:chExt cx="904875" cy="850582"/>
          </a:xfrm>
        </p:grpSpPr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xmlns="" id="{D1E4557F-CB6A-2CE6-D8D1-FAD5568BC024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xmlns="" id="{F3F6CB8F-EF4E-8BC3-64D7-83CA044E2E2D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xmlns="" id="{EAF79F33-4A3E-4B80-B63C-F88EAE4C68EB}"/>
              </a:ext>
            </a:extLst>
          </p:cNvPr>
          <p:cNvGrpSpPr/>
          <p:nvPr/>
        </p:nvGrpSpPr>
        <p:grpSpPr>
          <a:xfrm>
            <a:off x="7650103" y="2489506"/>
            <a:ext cx="621152" cy="583883"/>
            <a:chOff x="2895600" y="1905001"/>
            <a:chExt cx="904875" cy="850582"/>
          </a:xfrm>
        </p:grpSpPr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xmlns="" id="{E4C2A7E6-1FC7-7CE9-59E3-E305440FC064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xmlns="" id="{CDC4FA92-715D-5AA4-C2A7-C351C2C92EB4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xmlns="" id="{BFE52236-58D7-D02B-FA87-875EB584F137}"/>
              </a:ext>
            </a:extLst>
          </p:cNvPr>
          <p:cNvGrpSpPr/>
          <p:nvPr/>
        </p:nvGrpSpPr>
        <p:grpSpPr>
          <a:xfrm>
            <a:off x="8450420" y="2763957"/>
            <a:ext cx="621152" cy="583883"/>
            <a:chOff x="2895600" y="1905001"/>
            <a:chExt cx="904875" cy="850582"/>
          </a:xfrm>
        </p:grpSpPr>
        <p:sp>
          <p:nvSpPr>
            <p:cNvPr id="54" name="Forma livre: Forma 53">
              <a:extLst>
                <a:ext uri="{FF2B5EF4-FFF2-40B4-BE49-F238E27FC236}">
                  <a16:creationId xmlns:a16="http://schemas.microsoft.com/office/drawing/2014/main" xmlns="" id="{7638C002-6CFA-BBB3-E625-F2EF896A0CC9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xmlns="" id="{B19DF9D4-827F-6515-755E-D43F7D0BDBB7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xmlns="" id="{D414FCDB-3701-42D2-D25D-F77550A4E842}"/>
              </a:ext>
            </a:extLst>
          </p:cNvPr>
          <p:cNvGrpSpPr/>
          <p:nvPr/>
        </p:nvGrpSpPr>
        <p:grpSpPr>
          <a:xfrm>
            <a:off x="6096604" y="3318109"/>
            <a:ext cx="621152" cy="583883"/>
            <a:chOff x="2895600" y="1905001"/>
            <a:chExt cx="904875" cy="850582"/>
          </a:xfrm>
        </p:grpSpPr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xmlns="" id="{E17A6CBF-0776-8105-5373-81786D4CA851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xmlns="" id="{F2DAE181-8A26-A1C6-DB7C-6EFEB5046677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xmlns="" id="{4E97199B-079E-A734-5A82-DA7D38121C1D}"/>
              </a:ext>
            </a:extLst>
          </p:cNvPr>
          <p:cNvGrpSpPr/>
          <p:nvPr/>
        </p:nvGrpSpPr>
        <p:grpSpPr>
          <a:xfrm>
            <a:off x="6839404" y="2089754"/>
            <a:ext cx="621152" cy="583883"/>
            <a:chOff x="2895600" y="1905001"/>
            <a:chExt cx="904875" cy="850582"/>
          </a:xfrm>
        </p:grpSpPr>
        <p:sp>
          <p:nvSpPr>
            <p:cNvPr id="60" name="Forma livre: Forma 59">
              <a:extLst>
                <a:ext uri="{FF2B5EF4-FFF2-40B4-BE49-F238E27FC236}">
                  <a16:creationId xmlns:a16="http://schemas.microsoft.com/office/drawing/2014/main" xmlns="" id="{4D791AFF-BDBF-9AB5-12E9-8309D55FCCDD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xmlns="" id="{DB9A0D88-EC09-9895-0D94-848BB554BF89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CaixaDeTexto 61">
            <a:extLst>
              <a:ext uri="{FF2B5EF4-FFF2-40B4-BE49-F238E27FC236}">
                <a16:creationId xmlns:a16="http://schemas.microsoft.com/office/drawing/2014/main" xmlns="" id="{5D6E10E5-1F11-B3E3-9D9F-39FDD7E2A947}"/>
              </a:ext>
            </a:extLst>
          </p:cNvPr>
          <p:cNvSpPr txBox="1"/>
          <p:nvPr/>
        </p:nvSpPr>
        <p:spPr>
          <a:xfrm>
            <a:off x="5864242" y="4340783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xmlns="" id="{C2FD2740-4DA9-0483-1568-A5689074D287}"/>
              </a:ext>
            </a:extLst>
          </p:cNvPr>
          <p:cNvSpPr txBox="1"/>
          <p:nvPr/>
        </p:nvSpPr>
        <p:spPr>
          <a:xfrm>
            <a:off x="6788256" y="3853010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xmlns="" id="{245833D2-6784-6292-DACA-B0AC4B217375}"/>
              </a:ext>
            </a:extLst>
          </p:cNvPr>
          <p:cNvSpPr txBox="1"/>
          <p:nvPr/>
        </p:nvSpPr>
        <p:spPr>
          <a:xfrm>
            <a:off x="6074387" y="3490786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xmlns="" id="{1BE36960-451F-6C9B-35CA-7EA49BD3A9F6}"/>
              </a:ext>
            </a:extLst>
          </p:cNvPr>
          <p:cNvSpPr txBox="1"/>
          <p:nvPr/>
        </p:nvSpPr>
        <p:spPr>
          <a:xfrm>
            <a:off x="6806873" y="2252043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xmlns="" id="{9D9AF819-1B9F-C78E-658C-80D6DB46F598}"/>
              </a:ext>
            </a:extLst>
          </p:cNvPr>
          <p:cNvSpPr txBox="1"/>
          <p:nvPr/>
        </p:nvSpPr>
        <p:spPr>
          <a:xfrm>
            <a:off x="7586905" y="2641966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xmlns="" id="{D0926946-3204-E681-F276-62837680F074}"/>
              </a:ext>
            </a:extLst>
          </p:cNvPr>
          <p:cNvSpPr txBox="1"/>
          <p:nvPr/>
        </p:nvSpPr>
        <p:spPr>
          <a:xfrm>
            <a:off x="8417199" y="2927382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xmlns="" id="{3E32C37C-9371-9B4D-FFFB-3B62DFA7729D}"/>
              </a:ext>
            </a:extLst>
          </p:cNvPr>
          <p:cNvSpPr txBox="1"/>
          <p:nvPr/>
        </p:nvSpPr>
        <p:spPr>
          <a:xfrm>
            <a:off x="9196037" y="3854290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DC8D76C9-DBA5-CE60-BDE7-9032B360AF0D}"/>
              </a:ext>
            </a:extLst>
          </p:cNvPr>
          <p:cNvGrpSpPr/>
          <p:nvPr/>
        </p:nvGrpSpPr>
        <p:grpSpPr>
          <a:xfrm>
            <a:off x="6758124" y="1978888"/>
            <a:ext cx="345729" cy="324985"/>
            <a:chOff x="2895600" y="1905001"/>
            <a:chExt cx="904875" cy="850582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xmlns="" id="{561F1C08-5A98-1C5E-F8C7-08011DDF941B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DAFBD7CD-2B61-0346-DE64-24C87FDC8AEC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xmlns="" id="{3EAD37FF-9596-84FB-F3C4-2062A29DCA99}"/>
              </a:ext>
            </a:extLst>
          </p:cNvPr>
          <p:cNvGrpSpPr/>
          <p:nvPr/>
        </p:nvGrpSpPr>
        <p:grpSpPr>
          <a:xfrm>
            <a:off x="7871576" y="2397643"/>
            <a:ext cx="345729" cy="324985"/>
            <a:chOff x="2895600" y="1905001"/>
            <a:chExt cx="904875" cy="850582"/>
          </a:xfrm>
        </p:grpSpPr>
        <p:sp>
          <p:nvSpPr>
            <p:cNvPr id="70" name="Forma livre: Forma 69">
              <a:extLst>
                <a:ext uri="{FF2B5EF4-FFF2-40B4-BE49-F238E27FC236}">
                  <a16:creationId xmlns:a16="http://schemas.microsoft.com/office/drawing/2014/main" xmlns="" id="{DA9361C0-A23F-0E7A-DDB5-C1A1C5B4E210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xmlns="" id="{05DE29F1-84A7-3B9F-8CB4-FBA69B39B01C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Agrupar 71">
            <a:extLst>
              <a:ext uri="{FF2B5EF4-FFF2-40B4-BE49-F238E27FC236}">
                <a16:creationId xmlns:a16="http://schemas.microsoft.com/office/drawing/2014/main" xmlns="" id="{F241ACB3-FA4B-3BBE-1A70-87E30C1BD090}"/>
              </a:ext>
            </a:extLst>
          </p:cNvPr>
          <p:cNvGrpSpPr/>
          <p:nvPr/>
        </p:nvGrpSpPr>
        <p:grpSpPr>
          <a:xfrm>
            <a:off x="6131282" y="3684027"/>
            <a:ext cx="345729" cy="324985"/>
            <a:chOff x="2895600" y="1905001"/>
            <a:chExt cx="904875" cy="850582"/>
          </a:xfrm>
        </p:grpSpPr>
        <p:sp>
          <p:nvSpPr>
            <p:cNvPr id="73" name="Forma livre: Forma 72">
              <a:extLst>
                <a:ext uri="{FF2B5EF4-FFF2-40B4-BE49-F238E27FC236}">
                  <a16:creationId xmlns:a16="http://schemas.microsoft.com/office/drawing/2014/main" xmlns="" id="{23B3B8CF-A059-AD31-E110-79621698BF78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xmlns="" id="{47DB90C6-1EB6-25AD-1761-DE9B1711587C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" name="Agrupar 74">
            <a:extLst>
              <a:ext uri="{FF2B5EF4-FFF2-40B4-BE49-F238E27FC236}">
                <a16:creationId xmlns:a16="http://schemas.microsoft.com/office/drawing/2014/main" xmlns="" id="{7ABB8A50-75A2-AA5F-4B7E-B544F3F4BE07}"/>
              </a:ext>
            </a:extLst>
          </p:cNvPr>
          <p:cNvGrpSpPr/>
          <p:nvPr/>
        </p:nvGrpSpPr>
        <p:grpSpPr>
          <a:xfrm>
            <a:off x="6025069" y="3264985"/>
            <a:ext cx="345729" cy="324985"/>
            <a:chOff x="2895600" y="1905001"/>
            <a:chExt cx="904875" cy="850582"/>
          </a:xfrm>
        </p:grpSpPr>
        <p:sp>
          <p:nvSpPr>
            <p:cNvPr id="76" name="Forma livre: Forma 75">
              <a:extLst>
                <a:ext uri="{FF2B5EF4-FFF2-40B4-BE49-F238E27FC236}">
                  <a16:creationId xmlns:a16="http://schemas.microsoft.com/office/drawing/2014/main" xmlns="" id="{6C233FA7-8A92-9AA8-27E2-6A417192424A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xmlns="" id="{5170E482-3FB4-0D78-1516-8EF1AA813248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" name="Agrupar 77">
            <a:extLst>
              <a:ext uri="{FF2B5EF4-FFF2-40B4-BE49-F238E27FC236}">
                <a16:creationId xmlns:a16="http://schemas.microsoft.com/office/drawing/2014/main" xmlns="" id="{18CA3DD5-C0D1-BDC7-210A-9347AF9F1F10}"/>
              </a:ext>
            </a:extLst>
          </p:cNvPr>
          <p:cNvGrpSpPr/>
          <p:nvPr/>
        </p:nvGrpSpPr>
        <p:grpSpPr>
          <a:xfrm>
            <a:off x="7055012" y="4112368"/>
            <a:ext cx="345729" cy="324985"/>
            <a:chOff x="2895600" y="1905001"/>
            <a:chExt cx="904875" cy="850582"/>
          </a:xfrm>
        </p:grpSpPr>
        <p:sp>
          <p:nvSpPr>
            <p:cNvPr id="79" name="Forma livre: Forma 78">
              <a:extLst>
                <a:ext uri="{FF2B5EF4-FFF2-40B4-BE49-F238E27FC236}">
                  <a16:creationId xmlns:a16="http://schemas.microsoft.com/office/drawing/2014/main" xmlns="" id="{4128BCC0-5D35-6DBE-211F-30AEC5AA505C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xmlns="" id="{6923F851-F0C0-3725-EE8D-F383D29BE633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xmlns="" id="{79D044E1-7FC7-5EA0-7516-76799EB252D4}"/>
              </a:ext>
            </a:extLst>
          </p:cNvPr>
          <p:cNvGrpSpPr/>
          <p:nvPr/>
        </p:nvGrpSpPr>
        <p:grpSpPr>
          <a:xfrm>
            <a:off x="8112012" y="2673637"/>
            <a:ext cx="345729" cy="324985"/>
            <a:chOff x="2895600" y="1905001"/>
            <a:chExt cx="904875" cy="850582"/>
          </a:xfrm>
        </p:grpSpPr>
        <p:sp>
          <p:nvSpPr>
            <p:cNvPr id="82" name="Forma livre: Forma 81">
              <a:extLst>
                <a:ext uri="{FF2B5EF4-FFF2-40B4-BE49-F238E27FC236}">
                  <a16:creationId xmlns:a16="http://schemas.microsoft.com/office/drawing/2014/main" xmlns="" id="{4C49C067-F4DE-153B-6E23-566EA34AF73F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xmlns="" id="{5E3E3972-00EF-3BFA-D4E5-976CCA9D2B0F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4" name="CaixaDeTexto 83">
            <a:extLst>
              <a:ext uri="{FF2B5EF4-FFF2-40B4-BE49-F238E27FC236}">
                <a16:creationId xmlns:a16="http://schemas.microsoft.com/office/drawing/2014/main" xmlns="" id="{D15377F8-4089-08FD-A7E9-1542819B32C6}"/>
              </a:ext>
            </a:extLst>
          </p:cNvPr>
          <p:cNvSpPr txBox="1"/>
          <p:nvPr/>
        </p:nvSpPr>
        <p:spPr>
          <a:xfrm>
            <a:off x="6735982" y="2031691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xmlns="" id="{ECC261FB-950B-2CA5-BEC5-AD971E46986D}"/>
              </a:ext>
            </a:extLst>
          </p:cNvPr>
          <p:cNvSpPr txBox="1"/>
          <p:nvPr/>
        </p:nvSpPr>
        <p:spPr>
          <a:xfrm>
            <a:off x="7832780" y="2440256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xmlns="" id="{4F91EEFC-804A-C22B-A76D-8A26052FE4B8}"/>
              </a:ext>
            </a:extLst>
          </p:cNvPr>
          <p:cNvSpPr txBox="1"/>
          <p:nvPr/>
        </p:nvSpPr>
        <p:spPr>
          <a:xfrm>
            <a:off x="8069918" y="2726837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xmlns="" id="{1412F570-34D7-2660-B190-D7BD1BBA828D}"/>
              </a:ext>
            </a:extLst>
          </p:cNvPr>
          <p:cNvSpPr txBox="1"/>
          <p:nvPr/>
        </p:nvSpPr>
        <p:spPr>
          <a:xfrm>
            <a:off x="5982308" y="3318109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xmlns="" id="{7E4BEAE3-9BA2-E5A9-1A32-A86DB86B59EA}"/>
              </a:ext>
            </a:extLst>
          </p:cNvPr>
          <p:cNvSpPr txBox="1"/>
          <p:nvPr/>
        </p:nvSpPr>
        <p:spPr>
          <a:xfrm>
            <a:off x="6088510" y="3719276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xmlns="" id="{38E8840C-B04B-0791-E314-5711486476DC}"/>
              </a:ext>
            </a:extLst>
          </p:cNvPr>
          <p:cNvSpPr txBox="1"/>
          <p:nvPr/>
        </p:nvSpPr>
        <p:spPr>
          <a:xfrm>
            <a:off x="7012617" y="4156065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pic>
        <p:nvPicPr>
          <p:cNvPr id="90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A75FB052-4B95-25F2-D314-7CADCC976D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" b="76133"/>
          <a:stretch/>
        </p:blipFill>
        <p:spPr>
          <a:xfrm>
            <a:off x="20" y="1282"/>
            <a:ext cx="7962161" cy="11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71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064C3B77-0009-5E3D-C57B-54DA8B49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143230"/>
            <a:ext cx="2912745" cy="4023360"/>
          </a:xfrm>
        </p:spPr>
        <p:txBody>
          <a:bodyPr/>
          <a:lstStyle/>
          <a:p>
            <a:r>
              <a:rPr lang="pt-PT" sz="4400" b="1" dirty="0"/>
              <a:t>5’</a:t>
            </a:r>
          </a:p>
          <a:p>
            <a:r>
              <a:rPr lang="pt-PT" dirty="0"/>
              <a:t>VOTAÇÃO</a:t>
            </a:r>
          </a:p>
          <a:p>
            <a:r>
              <a:rPr lang="pt-PT" dirty="0"/>
              <a:t>- quais são as melhores ideias e soluções?</a:t>
            </a:r>
          </a:p>
          <a:p>
            <a:r>
              <a:rPr lang="pt-PT" dirty="0"/>
              <a:t>- escolhe as ideias que se podem transformar em medidas que resolvem o problema</a:t>
            </a:r>
          </a:p>
          <a:p>
            <a:r>
              <a:rPr lang="pt-PT" dirty="0"/>
              <a:t>-  vota nas melhores ideias</a:t>
            </a:r>
          </a:p>
        </p:txBody>
      </p:sp>
      <p:pic>
        <p:nvPicPr>
          <p:cNvPr id="5" name="Gráfico 4" descr="Cronómetro destaque">
            <a:extLst>
              <a:ext uri="{FF2B5EF4-FFF2-40B4-BE49-F238E27FC236}">
                <a16:creationId xmlns:a16="http://schemas.microsoft.com/office/drawing/2014/main" xmlns="" id="{25A65F3A-9990-F57F-54AA-B0C226808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57349" y="1088707"/>
            <a:ext cx="657225" cy="65722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7EBA903-5DEC-F3EC-4C24-BCC74F10282E}"/>
              </a:ext>
            </a:extLst>
          </p:cNvPr>
          <p:cNvSpPr txBox="1"/>
          <p:nvPr/>
        </p:nvSpPr>
        <p:spPr>
          <a:xfrm>
            <a:off x="5925228" y="4331733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6907414-5758-F9A8-BFCA-415F21590499}"/>
              </a:ext>
            </a:extLst>
          </p:cNvPr>
          <p:cNvSpPr txBox="1"/>
          <p:nvPr/>
        </p:nvSpPr>
        <p:spPr>
          <a:xfrm>
            <a:off x="6884790" y="2258139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36BFD10B-D0B3-80C8-EB12-15CE950FD002}"/>
              </a:ext>
            </a:extLst>
          </p:cNvPr>
          <p:cNvSpPr txBox="1"/>
          <p:nvPr/>
        </p:nvSpPr>
        <p:spPr>
          <a:xfrm>
            <a:off x="9359280" y="253513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84BAE4A-AAF0-4EE4-3159-C361473AFC8E}"/>
              </a:ext>
            </a:extLst>
          </p:cNvPr>
          <p:cNvSpPr txBox="1"/>
          <p:nvPr/>
        </p:nvSpPr>
        <p:spPr>
          <a:xfrm>
            <a:off x="7722100" y="267799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570AF64-A54E-1726-8A61-B97DD5A3F276}"/>
              </a:ext>
            </a:extLst>
          </p:cNvPr>
          <p:cNvSpPr txBox="1"/>
          <p:nvPr/>
        </p:nvSpPr>
        <p:spPr>
          <a:xfrm>
            <a:off x="8593413" y="293922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AA324052-F1F6-77A0-8AB0-B816EF6FFB93}"/>
              </a:ext>
            </a:extLst>
          </p:cNvPr>
          <p:cNvSpPr txBox="1"/>
          <p:nvPr/>
        </p:nvSpPr>
        <p:spPr>
          <a:xfrm>
            <a:off x="10273905" y="256293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C0FED73-7BD9-E6BE-AFD7-F7773E0640D6}"/>
              </a:ext>
            </a:extLst>
          </p:cNvPr>
          <p:cNvSpPr txBox="1"/>
          <p:nvPr/>
        </p:nvSpPr>
        <p:spPr>
          <a:xfrm>
            <a:off x="8422482" y="3650589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37BA914E-5EE5-01A3-E9BB-D5B4CF1779DD}"/>
              </a:ext>
            </a:extLst>
          </p:cNvPr>
          <p:cNvSpPr txBox="1"/>
          <p:nvPr/>
        </p:nvSpPr>
        <p:spPr>
          <a:xfrm>
            <a:off x="8432604" y="2238553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7B22070F-70EE-A9C7-31E0-7ADDA8690784}"/>
              </a:ext>
            </a:extLst>
          </p:cNvPr>
          <p:cNvSpPr txBox="1"/>
          <p:nvPr/>
        </p:nvSpPr>
        <p:spPr>
          <a:xfrm>
            <a:off x="7500236" y="3246773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CEBAFB2F-1068-56DA-D6D8-5E31E6CCDAE6}"/>
              </a:ext>
            </a:extLst>
          </p:cNvPr>
          <p:cNvSpPr txBox="1"/>
          <p:nvPr/>
        </p:nvSpPr>
        <p:spPr>
          <a:xfrm>
            <a:off x="7720070" y="4119681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EB9DCCC0-F52A-F870-1304-C2C757829CF2}"/>
              </a:ext>
            </a:extLst>
          </p:cNvPr>
          <p:cNvSpPr txBox="1"/>
          <p:nvPr/>
        </p:nvSpPr>
        <p:spPr>
          <a:xfrm>
            <a:off x="6863737" y="3868369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BF7E533C-5AA6-637E-7A05-3115F10A0BA6}"/>
              </a:ext>
            </a:extLst>
          </p:cNvPr>
          <p:cNvSpPr txBox="1"/>
          <p:nvPr/>
        </p:nvSpPr>
        <p:spPr>
          <a:xfrm>
            <a:off x="6693158" y="3105924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C91A385B-926A-1A6D-CB97-74341AB4BD3C}"/>
              </a:ext>
            </a:extLst>
          </p:cNvPr>
          <p:cNvSpPr txBox="1"/>
          <p:nvPr/>
        </p:nvSpPr>
        <p:spPr>
          <a:xfrm>
            <a:off x="6220016" y="2715339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3239E884-DC96-988D-EED9-47B7D09E0D20}"/>
              </a:ext>
            </a:extLst>
          </p:cNvPr>
          <p:cNvSpPr txBox="1"/>
          <p:nvPr/>
        </p:nvSpPr>
        <p:spPr>
          <a:xfrm>
            <a:off x="6172256" y="3413506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xmlns="" id="{4C59B882-98A3-5B24-94AD-CB00EE1557EA}"/>
              </a:ext>
            </a:extLst>
          </p:cNvPr>
          <p:cNvSpPr txBox="1"/>
          <p:nvPr/>
        </p:nvSpPr>
        <p:spPr>
          <a:xfrm>
            <a:off x="9133940" y="319667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xmlns="" id="{C1F5239A-2D78-776E-6B28-DF16DE87A431}"/>
              </a:ext>
            </a:extLst>
          </p:cNvPr>
          <p:cNvSpPr txBox="1"/>
          <p:nvPr/>
        </p:nvSpPr>
        <p:spPr>
          <a:xfrm>
            <a:off x="9305816" y="384196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2246921E-8AF6-82C4-315B-EE415EC6D705}"/>
              </a:ext>
            </a:extLst>
          </p:cNvPr>
          <p:cNvSpPr txBox="1"/>
          <p:nvPr/>
        </p:nvSpPr>
        <p:spPr>
          <a:xfrm>
            <a:off x="5513376" y="3862595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2957E63-6F66-677F-D2B1-3F846B1EA73E}"/>
              </a:ext>
            </a:extLst>
          </p:cNvPr>
          <p:cNvSpPr/>
          <p:nvPr/>
        </p:nvSpPr>
        <p:spPr>
          <a:xfrm>
            <a:off x="6758124" y="2046178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39AA319-6B7F-799A-DA27-A7409B29233D}"/>
              </a:ext>
            </a:extLst>
          </p:cNvPr>
          <p:cNvSpPr/>
          <p:nvPr/>
        </p:nvSpPr>
        <p:spPr>
          <a:xfrm>
            <a:off x="7595294" y="2453990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F634DCC0-99AE-193F-0C53-E4FDFEA51314}"/>
              </a:ext>
            </a:extLst>
          </p:cNvPr>
          <p:cNvSpPr/>
          <p:nvPr/>
        </p:nvSpPr>
        <p:spPr>
          <a:xfrm>
            <a:off x="7385486" y="3063046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9C04F5D2-6F96-C6D3-14DB-BCED2A1DB78B}"/>
              </a:ext>
            </a:extLst>
          </p:cNvPr>
          <p:cNvSpPr/>
          <p:nvPr/>
        </p:nvSpPr>
        <p:spPr>
          <a:xfrm>
            <a:off x="7586608" y="3857654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4D7BDF9-E86B-B8BB-B9AC-8960A31BA9D9}"/>
              </a:ext>
            </a:extLst>
          </p:cNvPr>
          <p:cNvSpPr/>
          <p:nvPr/>
        </p:nvSpPr>
        <p:spPr>
          <a:xfrm>
            <a:off x="6588183" y="2932329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0896DF6-D70B-8C31-E168-0995DBDEC960}"/>
              </a:ext>
            </a:extLst>
          </p:cNvPr>
          <p:cNvSpPr/>
          <p:nvPr/>
        </p:nvSpPr>
        <p:spPr>
          <a:xfrm>
            <a:off x="6091236" y="2516979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AE9ABD0E-AF39-14DC-8C89-FFD3551BCEAB}"/>
              </a:ext>
            </a:extLst>
          </p:cNvPr>
          <p:cNvSpPr/>
          <p:nvPr/>
        </p:nvSpPr>
        <p:spPr>
          <a:xfrm>
            <a:off x="8266636" y="3406170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CA616C5F-A38B-818C-5A13-10F378230402}"/>
              </a:ext>
            </a:extLst>
          </p:cNvPr>
          <p:cNvSpPr/>
          <p:nvPr/>
        </p:nvSpPr>
        <p:spPr>
          <a:xfrm>
            <a:off x="8432604" y="2732235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B3695991-9420-A4E0-6818-9F27E4D4481A}"/>
              </a:ext>
            </a:extLst>
          </p:cNvPr>
          <p:cNvSpPr/>
          <p:nvPr/>
        </p:nvSpPr>
        <p:spPr>
          <a:xfrm>
            <a:off x="8289414" y="2031691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825064CE-4B53-08F9-93BA-22C42EF5FCC3}"/>
              </a:ext>
            </a:extLst>
          </p:cNvPr>
          <p:cNvSpPr/>
          <p:nvPr/>
        </p:nvSpPr>
        <p:spPr>
          <a:xfrm>
            <a:off x="5358277" y="3613636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EC09C8F8-E70C-4E4A-55C0-0EDE33AEFD92}"/>
              </a:ext>
            </a:extLst>
          </p:cNvPr>
          <p:cNvSpPr/>
          <p:nvPr/>
        </p:nvSpPr>
        <p:spPr>
          <a:xfrm>
            <a:off x="5798562" y="4119773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3CD400B3-1563-25F5-2455-C1FB27B8EF6F}"/>
              </a:ext>
            </a:extLst>
          </p:cNvPr>
          <p:cNvSpPr/>
          <p:nvPr/>
        </p:nvSpPr>
        <p:spPr>
          <a:xfrm>
            <a:off x="6748504" y="3645456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3BD6C37B-D8A9-BC6C-BDF6-03C9703FE73C}"/>
              </a:ext>
            </a:extLst>
          </p:cNvPr>
          <p:cNvSpPr/>
          <p:nvPr/>
        </p:nvSpPr>
        <p:spPr>
          <a:xfrm>
            <a:off x="6033049" y="3246670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4CD322BA-67F8-8787-EF78-A6E2D59D9748}"/>
              </a:ext>
            </a:extLst>
          </p:cNvPr>
          <p:cNvSpPr/>
          <p:nvPr/>
        </p:nvSpPr>
        <p:spPr>
          <a:xfrm>
            <a:off x="10097360" y="2343588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3C55EA19-69AE-296C-6374-C2F62459E7A5}"/>
              </a:ext>
            </a:extLst>
          </p:cNvPr>
          <p:cNvSpPr/>
          <p:nvPr/>
        </p:nvSpPr>
        <p:spPr>
          <a:xfrm>
            <a:off x="9205381" y="2311613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6B24691F-B9A3-EC3E-35DB-9420C49511F6}"/>
              </a:ext>
            </a:extLst>
          </p:cNvPr>
          <p:cNvSpPr/>
          <p:nvPr/>
        </p:nvSpPr>
        <p:spPr>
          <a:xfrm>
            <a:off x="9160903" y="3613636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F85A6D9-B857-98B8-26CB-9FED2DB500EA}"/>
              </a:ext>
            </a:extLst>
          </p:cNvPr>
          <p:cNvSpPr/>
          <p:nvPr/>
        </p:nvSpPr>
        <p:spPr>
          <a:xfrm>
            <a:off x="8987996" y="2974231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xmlns="" id="{5AE33F6B-53C0-D7D8-3D60-6FDD490C177E}"/>
              </a:ext>
            </a:extLst>
          </p:cNvPr>
          <p:cNvGrpSpPr/>
          <p:nvPr/>
        </p:nvGrpSpPr>
        <p:grpSpPr>
          <a:xfrm>
            <a:off x="9239858" y="3688525"/>
            <a:ext cx="621152" cy="583883"/>
            <a:chOff x="2895600" y="1905001"/>
            <a:chExt cx="904875" cy="850582"/>
          </a:xfrm>
        </p:grpSpPr>
        <p:sp>
          <p:nvSpPr>
            <p:cNvPr id="42" name="Forma livre: Forma 41">
              <a:extLst>
                <a:ext uri="{FF2B5EF4-FFF2-40B4-BE49-F238E27FC236}">
                  <a16:creationId xmlns:a16="http://schemas.microsoft.com/office/drawing/2014/main" xmlns="" id="{C074F816-3DE1-22FD-4335-AEE0C6395609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xmlns="" id="{C4AB76C6-F807-DBF9-7AFB-93CC5797848F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F5CBCAB5-1021-4F29-F291-7627A570FF1C}"/>
              </a:ext>
            </a:extLst>
          </p:cNvPr>
          <p:cNvGrpSpPr/>
          <p:nvPr/>
        </p:nvGrpSpPr>
        <p:grpSpPr>
          <a:xfrm>
            <a:off x="5885805" y="4178290"/>
            <a:ext cx="621152" cy="583883"/>
            <a:chOff x="2895600" y="1905001"/>
            <a:chExt cx="904875" cy="850582"/>
          </a:xfrm>
        </p:grpSpPr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xmlns="" id="{DD7F1FC7-DD45-3D9A-EBFD-412317177565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xmlns="" id="{BD3E7104-50CC-E7BA-50A1-E42930013D9E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xmlns="" id="{B33901E6-8E31-2498-E1DE-33D980AD70E1}"/>
              </a:ext>
            </a:extLst>
          </p:cNvPr>
          <p:cNvGrpSpPr/>
          <p:nvPr/>
        </p:nvGrpSpPr>
        <p:grpSpPr>
          <a:xfrm>
            <a:off x="6820515" y="3714926"/>
            <a:ext cx="621152" cy="583883"/>
            <a:chOff x="2895600" y="1905001"/>
            <a:chExt cx="904875" cy="850582"/>
          </a:xfrm>
        </p:grpSpPr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xmlns="" id="{D1E4557F-CB6A-2CE6-D8D1-FAD5568BC024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xmlns="" id="{F3F6CB8F-EF4E-8BC3-64D7-83CA044E2E2D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xmlns="" id="{EAF79F33-4A3E-4B80-B63C-F88EAE4C68EB}"/>
              </a:ext>
            </a:extLst>
          </p:cNvPr>
          <p:cNvGrpSpPr/>
          <p:nvPr/>
        </p:nvGrpSpPr>
        <p:grpSpPr>
          <a:xfrm>
            <a:off x="7650103" y="2489506"/>
            <a:ext cx="621152" cy="583883"/>
            <a:chOff x="2895600" y="1905001"/>
            <a:chExt cx="904875" cy="850582"/>
          </a:xfrm>
        </p:grpSpPr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xmlns="" id="{E4C2A7E6-1FC7-7CE9-59E3-E305440FC064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xmlns="" id="{CDC4FA92-715D-5AA4-C2A7-C351C2C92EB4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Agrupar 52">
            <a:extLst>
              <a:ext uri="{FF2B5EF4-FFF2-40B4-BE49-F238E27FC236}">
                <a16:creationId xmlns:a16="http://schemas.microsoft.com/office/drawing/2014/main" xmlns="" id="{BFE52236-58D7-D02B-FA87-875EB584F137}"/>
              </a:ext>
            </a:extLst>
          </p:cNvPr>
          <p:cNvGrpSpPr/>
          <p:nvPr/>
        </p:nvGrpSpPr>
        <p:grpSpPr>
          <a:xfrm>
            <a:off x="8450420" y="2763957"/>
            <a:ext cx="621152" cy="583883"/>
            <a:chOff x="2895600" y="1905001"/>
            <a:chExt cx="904875" cy="850582"/>
          </a:xfrm>
        </p:grpSpPr>
        <p:sp>
          <p:nvSpPr>
            <p:cNvPr id="54" name="Forma livre: Forma 53">
              <a:extLst>
                <a:ext uri="{FF2B5EF4-FFF2-40B4-BE49-F238E27FC236}">
                  <a16:creationId xmlns:a16="http://schemas.microsoft.com/office/drawing/2014/main" xmlns="" id="{7638C002-6CFA-BBB3-E625-F2EF896A0CC9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xmlns="" id="{B19DF9D4-827F-6515-755E-D43F7D0BDBB7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xmlns="" id="{D414FCDB-3701-42D2-D25D-F77550A4E842}"/>
              </a:ext>
            </a:extLst>
          </p:cNvPr>
          <p:cNvGrpSpPr/>
          <p:nvPr/>
        </p:nvGrpSpPr>
        <p:grpSpPr>
          <a:xfrm>
            <a:off x="6096604" y="3318109"/>
            <a:ext cx="621152" cy="583883"/>
            <a:chOff x="2895600" y="1905001"/>
            <a:chExt cx="904875" cy="850582"/>
          </a:xfrm>
        </p:grpSpPr>
        <p:sp>
          <p:nvSpPr>
            <p:cNvPr id="57" name="Forma livre: Forma 56">
              <a:extLst>
                <a:ext uri="{FF2B5EF4-FFF2-40B4-BE49-F238E27FC236}">
                  <a16:creationId xmlns:a16="http://schemas.microsoft.com/office/drawing/2014/main" xmlns="" id="{E17A6CBF-0776-8105-5373-81786D4CA851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xmlns="" id="{F2DAE181-8A26-A1C6-DB7C-6EFEB5046677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xmlns="" id="{4E97199B-079E-A734-5A82-DA7D38121C1D}"/>
              </a:ext>
            </a:extLst>
          </p:cNvPr>
          <p:cNvGrpSpPr/>
          <p:nvPr/>
        </p:nvGrpSpPr>
        <p:grpSpPr>
          <a:xfrm>
            <a:off x="6839404" y="2089754"/>
            <a:ext cx="621152" cy="583883"/>
            <a:chOff x="2895600" y="1905001"/>
            <a:chExt cx="904875" cy="850582"/>
          </a:xfrm>
        </p:grpSpPr>
        <p:sp>
          <p:nvSpPr>
            <p:cNvPr id="60" name="Forma livre: Forma 59">
              <a:extLst>
                <a:ext uri="{FF2B5EF4-FFF2-40B4-BE49-F238E27FC236}">
                  <a16:creationId xmlns:a16="http://schemas.microsoft.com/office/drawing/2014/main" xmlns="" id="{4D791AFF-BDBF-9AB5-12E9-8309D55FCCDD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xmlns="" id="{DB9A0D88-EC09-9895-0D94-848BB554BF89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CaixaDeTexto 61">
            <a:extLst>
              <a:ext uri="{FF2B5EF4-FFF2-40B4-BE49-F238E27FC236}">
                <a16:creationId xmlns:a16="http://schemas.microsoft.com/office/drawing/2014/main" xmlns="" id="{5D6E10E5-1F11-B3E3-9D9F-39FDD7E2A947}"/>
              </a:ext>
            </a:extLst>
          </p:cNvPr>
          <p:cNvSpPr txBox="1"/>
          <p:nvPr/>
        </p:nvSpPr>
        <p:spPr>
          <a:xfrm>
            <a:off x="5864242" y="4340783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xmlns="" id="{C2FD2740-4DA9-0483-1568-A5689074D287}"/>
              </a:ext>
            </a:extLst>
          </p:cNvPr>
          <p:cNvSpPr txBox="1"/>
          <p:nvPr/>
        </p:nvSpPr>
        <p:spPr>
          <a:xfrm>
            <a:off x="6788256" y="3853010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xmlns="" id="{245833D2-6784-6292-DACA-B0AC4B217375}"/>
              </a:ext>
            </a:extLst>
          </p:cNvPr>
          <p:cNvSpPr txBox="1"/>
          <p:nvPr/>
        </p:nvSpPr>
        <p:spPr>
          <a:xfrm>
            <a:off x="6074387" y="3490786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xmlns="" id="{1BE36960-451F-6C9B-35CA-7EA49BD3A9F6}"/>
              </a:ext>
            </a:extLst>
          </p:cNvPr>
          <p:cNvSpPr txBox="1"/>
          <p:nvPr/>
        </p:nvSpPr>
        <p:spPr>
          <a:xfrm>
            <a:off x="6806873" y="2252043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xmlns="" id="{9D9AF819-1B9F-C78E-658C-80D6DB46F598}"/>
              </a:ext>
            </a:extLst>
          </p:cNvPr>
          <p:cNvSpPr txBox="1"/>
          <p:nvPr/>
        </p:nvSpPr>
        <p:spPr>
          <a:xfrm>
            <a:off x="7586905" y="2641966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xmlns="" id="{D0926946-3204-E681-F276-62837680F074}"/>
              </a:ext>
            </a:extLst>
          </p:cNvPr>
          <p:cNvSpPr txBox="1"/>
          <p:nvPr/>
        </p:nvSpPr>
        <p:spPr>
          <a:xfrm>
            <a:off x="8417199" y="2927382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xmlns="" id="{3E32C37C-9371-9B4D-FFFB-3B62DFA7729D}"/>
              </a:ext>
            </a:extLst>
          </p:cNvPr>
          <p:cNvSpPr txBox="1"/>
          <p:nvPr/>
        </p:nvSpPr>
        <p:spPr>
          <a:xfrm>
            <a:off x="9196037" y="3854290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DC8D76C9-DBA5-CE60-BDE7-9032B360AF0D}"/>
              </a:ext>
            </a:extLst>
          </p:cNvPr>
          <p:cNvGrpSpPr/>
          <p:nvPr/>
        </p:nvGrpSpPr>
        <p:grpSpPr>
          <a:xfrm>
            <a:off x="6758124" y="1978888"/>
            <a:ext cx="345729" cy="324985"/>
            <a:chOff x="2895600" y="1905001"/>
            <a:chExt cx="904875" cy="850582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xmlns="" id="{561F1C08-5A98-1C5E-F8C7-08011DDF941B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DAFBD7CD-2B61-0346-DE64-24C87FDC8AEC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xmlns="" id="{3EAD37FF-9596-84FB-F3C4-2062A29DCA99}"/>
              </a:ext>
            </a:extLst>
          </p:cNvPr>
          <p:cNvGrpSpPr/>
          <p:nvPr/>
        </p:nvGrpSpPr>
        <p:grpSpPr>
          <a:xfrm>
            <a:off x="7871576" y="2397643"/>
            <a:ext cx="345729" cy="324985"/>
            <a:chOff x="2895600" y="1905001"/>
            <a:chExt cx="904875" cy="850582"/>
          </a:xfrm>
        </p:grpSpPr>
        <p:sp>
          <p:nvSpPr>
            <p:cNvPr id="70" name="Forma livre: Forma 69">
              <a:extLst>
                <a:ext uri="{FF2B5EF4-FFF2-40B4-BE49-F238E27FC236}">
                  <a16:creationId xmlns:a16="http://schemas.microsoft.com/office/drawing/2014/main" xmlns="" id="{DA9361C0-A23F-0E7A-DDB5-C1A1C5B4E210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xmlns="" id="{05DE29F1-84A7-3B9F-8CB4-FBA69B39B01C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Agrupar 71">
            <a:extLst>
              <a:ext uri="{FF2B5EF4-FFF2-40B4-BE49-F238E27FC236}">
                <a16:creationId xmlns:a16="http://schemas.microsoft.com/office/drawing/2014/main" xmlns="" id="{F241ACB3-FA4B-3BBE-1A70-87E30C1BD090}"/>
              </a:ext>
            </a:extLst>
          </p:cNvPr>
          <p:cNvGrpSpPr/>
          <p:nvPr/>
        </p:nvGrpSpPr>
        <p:grpSpPr>
          <a:xfrm>
            <a:off x="6131282" y="3684027"/>
            <a:ext cx="345729" cy="324985"/>
            <a:chOff x="2895600" y="1905001"/>
            <a:chExt cx="904875" cy="850582"/>
          </a:xfrm>
        </p:grpSpPr>
        <p:sp>
          <p:nvSpPr>
            <p:cNvPr id="73" name="Forma livre: Forma 72">
              <a:extLst>
                <a:ext uri="{FF2B5EF4-FFF2-40B4-BE49-F238E27FC236}">
                  <a16:creationId xmlns:a16="http://schemas.microsoft.com/office/drawing/2014/main" xmlns="" id="{23B3B8CF-A059-AD31-E110-79621698BF78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xmlns="" id="{47DB90C6-1EB6-25AD-1761-DE9B1711587C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" name="Agrupar 74">
            <a:extLst>
              <a:ext uri="{FF2B5EF4-FFF2-40B4-BE49-F238E27FC236}">
                <a16:creationId xmlns:a16="http://schemas.microsoft.com/office/drawing/2014/main" xmlns="" id="{7ABB8A50-75A2-AA5F-4B7E-B544F3F4BE07}"/>
              </a:ext>
            </a:extLst>
          </p:cNvPr>
          <p:cNvGrpSpPr/>
          <p:nvPr/>
        </p:nvGrpSpPr>
        <p:grpSpPr>
          <a:xfrm>
            <a:off x="6025069" y="3264985"/>
            <a:ext cx="345729" cy="324985"/>
            <a:chOff x="2895600" y="1905001"/>
            <a:chExt cx="904875" cy="850582"/>
          </a:xfrm>
        </p:grpSpPr>
        <p:sp>
          <p:nvSpPr>
            <p:cNvPr id="76" name="Forma livre: Forma 75">
              <a:extLst>
                <a:ext uri="{FF2B5EF4-FFF2-40B4-BE49-F238E27FC236}">
                  <a16:creationId xmlns:a16="http://schemas.microsoft.com/office/drawing/2014/main" xmlns="" id="{6C233FA7-8A92-9AA8-27E2-6A417192424A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xmlns="" id="{5170E482-3FB4-0D78-1516-8EF1AA813248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" name="Agrupar 77">
            <a:extLst>
              <a:ext uri="{FF2B5EF4-FFF2-40B4-BE49-F238E27FC236}">
                <a16:creationId xmlns:a16="http://schemas.microsoft.com/office/drawing/2014/main" xmlns="" id="{18CA3DD5-C0D1-BDC7-210A-9347AF9F1F10}"/>
              </a:ext>
            </a:extLst>
          </p:cNvPr>
          <p:cNvGrpSpPr/>
          <p:nvPr/>
        </p:nvGrpSpPr>
        <p:grpSpPr>
          <a:xfrm>
            <a:off x="7055012" y="4112368"/>
            <a:ext cx="345729" cy="324985"/>
            <a:chOff x="2895600" y="1905001"/>
            <a:chExt cx="904875" cy="850582"/>
          </a:xfrm>
        </p:grpSpPr>
        <p:sp>
          <p:nvSpPr>
            <p:cNvPr id="79" name="Forma livre: Forma 78">
              <a:extLst>
                <a:ext uri="{FF2B5EF4-FFF2-40B4-BE49-F238E27FC236}">
                  <a16:creationId xmlns:a16="http://schemas.microsoft.com/office/drawing/2014/main" xmlns="" id="{4128BCC0-5D35-6DBE-211F-30AEC5AA505C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xmlns="" id="{6923F851-F0C0-3725-EE8D-F383D29BE633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xmlns="" id="{79D044E1-7FC7-5EA0-7516-76799EB252D4}"/>
              </a:ext>
            </a:extLst>
          </p:cNvPr>
          <p:cNvGrpSpPr/>
          <p:nvPr/>
        </p:nvGrpSpPr>
        <p:grpSpPr>
          <a:xfrm>
            <a:off x="8112012" y="2673637"/>
            <a:ext cx="345729" cy="324985"/>
            <a:chOff x="2895600" y="1905001"/>
            <a:chExt cx="904875" cy="850582"/>
          </a:xfrm>
        </p:grpSpPr>
        <p:sp>
          <p:nvSpPr>
            <p:cNvPr id="82" name="Forma livre: Forma 81">
              <a:extLst>
                <a:ext uri="{FF2B5EF4-FFF2-40B4-BE49-F238E27FC236}">
                  <a16:creationId xmlns:a16="http://schemas.microsoft.com/office/drawing/2014/main" xmlns="" id="{4C49C067-F4DE-153B-6E23-566EA34AF73F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xmlns="" id="{5E3E3972-00EF-3BFA-D4E5-976CCA9D2B0F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4" name="CaixaDeTexto 83">
            <a:extLst>
              <a:ext uri="{FF2B5EF4-FFF2-40B4-BE49-F238E27FC236}">
                <a16:creationId xmlns:a16="http://schemas.microsoft.com/office/drawing/2014/main" xmlns="" id="{D15377F8-4089-08FD-A7E9-1542819B32C6}"/>
              </a:ext>
            </a:extLst>
          </p:cNvPr>
          <p:cNvSpPr txBox="1"/>
          <p:nvPr/>
        </p:nvSpPr>
        <p:spPr>
          <a:xfrm>
            <a:off x="6735982" y="2031691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xmlns="" id="{ECC261FB-950B-2CA5-BEC5-AD971E46986D}"/>
              </a:ext>
            </a:extLst>
          </p:cNvPr>
          <p:cNvSpPr txBox="1"/>
          <p:nvPr/>
        </p:nvSpPr>
        <p:spPr>
          <a:xfrm>
            <a:off x="7832780" y="2440256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xmlns="" id="{4F91EEFC-804A-C22B-A76D-8A26052FE4B8}"/>
              </a:ext>
            </a:extLst>
          </p:cNvPr>
          <p:cNvSpPr txBox="1"/>
          <p:nvPr/>
        </p:nvSpPr>
        <p:spPr>
          <a:xfrm>
            <a:off x="8069918" y="2726837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xmlns="" id="{1412F570-34D7-2660-B190-D7BD1BBA828D}"/>
              </a:ext>
            </a:extLst>
          </p:cNvPr>
          <p:cNvSpPr txBox="1"/>
          <p:nvPr/>
        </p:nvSpPr>
        <p:spPr>
          <a:xfrm>
            <a:off x="5982308" y="3318109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xmlns="" id="{7E4BEAE3-9BA2-E5A9-1A32-A86DB86B59EA}"/>
              </a:ext>
            </a:extLst>
          </p:cNvPr>
          <p:cNvSpPr txBox="1"/>
          <p:nvPr/>
        </p:nvSpPr>
        <p:spPr>
          <a:xfrm>
            <a:off x="6088510" y="3719276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xmlns="" id="{38E8840C-B04B-0791-E314-5711486476DC}"/>
              </a:ext>
            </a:extLst>
          </p:cNvPr>
          <p:cNvSpPr txBox="1"/>
          <p:nvPr/>
        </p:nvSpPr>
        <p:spPr>
          <a:xfrm>
            <a:off x="7012617" y="4156065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040405E2-D103-C63F-6130-33BAE200290B}"/>
              </a:ext>
            </a:extLst>
          </p:cNvPr>
          <p:cNvSpPr/>
          <p:nvPr/>
        </p:nvSpPr>
        <p:spPr>
          <a:xfrm>
            <a:off x="7122607" y="2142931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B4649951-F185-12E7-A0B8-A00520DA357E}"/>
              </a:ext>
            </a:extLst>
          </p:cNvPr>
          <p:cNvSpPr/>
          <p:nvPr/>
        </p:nvSpPr>
        <p:spPr>
          <a:xfrm>
            <a:off x="7296753" y="2180821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ED478151-5C84-2F33-8415-6C5D2B97E3D4}"/>
              </a:ext>
            </a:extLst>
          </p:cNvPr>
          <p:cNvSpPr/>
          <p:nvPr/>
        </p:nvSpPr>
        <p:spPr>
          <a:xfrm>
            <a:off x="7154908" y="2247542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51918489-3EB0-9C20-0EDF-C24D46E5FBA6}"/>
              </a:ext>
            </a:extLst>
          </p:cNvPr>
          <p:cNvSpPr/>
          <p:nvPr/>
        </p:nvSpPr>
        <p:spPr>
          <a:xfrm>
            <a:off x="6001337" y="4275165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2263D369-FC7E-7A7C-8206-82B22CF8E736}"/>
              </a:ext>
            </a:extLst>
          </p:cNvPr>
          <p:cNvSpPr/>
          <p:nvPr/>
        </p:nvSpPr>
        <p:spPr>
          <a:xfrm>
            <a:off x="6982105" y="3791396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3A99F24B-E5A3-61B1-973C-064DD2D9E297}"/>
              </a:ext>
            </a:extLst>
          </p:cNvPr>
          <p:cNvSpPr/>
          <p:nvPr/>
        </p:nvSpPr>
        <p:spPr>
          <a:xfrm>
            <a:off x="7753170" y="2887563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885F6FBC-B40C-A3B3-6C94-AA21EF7B4163}"/>
              </a:ext>
            </a:extLst>
          </p:cNvPr>
          <p:cNvSpPr/>
          <p:nvPr/>
        </p:nvSpPr>
        <p:spPr>
          <a:xfrm>
            <a:off x="7896242" y="2924891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C77198EC-C066-6E02-9A1A-9271ED28AA87}"/>
              </a:ext>
            </a:extLst>
          </p:cNvPr>
          <p:cNvSpPr/>
          <p:nvPr/>
        </p:nvSpPr>
        <p:spPr>
          <a:xfrm>
            <a:off x="7107084" y="3810147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9CF92C39-6211-3177-5BA7-C20D52F9C541}"/>
              </a:ext>
            </a:extLst>
          </p:cNvPr>
          <p:cNvSpPr/>
          <p:nvPr/>
        </p:nvSpPr>
        <p:spPr>
          <a:xfrm>
            <a:off x="7257733" y="3866856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06CE5E29-6324-981E-9B4E-C17E57E24D81}"/>
              </a:ext>
            </a:extLst>
          </p:cNvPr>
          <p:cNvSpPr/>
          <p:nvPr/>
        </p:nvSpPr>
        <p:spPr>
          <a:xfrm>
            <a:off x="6229299" y="4294395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xmlns="" id="{29ED4F97-B78E-1DF5-D944-E2040834703D}"/>
              </a:ext>
            </a:extLst>
          </p:cNvPr>
          <p:cNvSpPr/>
          <p:nvPr/>
        </p:nvSpPr>
        <p:spPr>
          <a:xfrm>
            <a:off x="8677500" y="3173364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1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00B082E0-FDBF-CB75-9E57-B3427BDA94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" b="76133"/>
          <a:stretch/>
        </p:blipFill>
        <p:spPr>
          <a:xfrm>
            <a:off x="20" y="1282"/>
            <a:ext cx="7962161" cy="11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27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064C3B77-0009-5E3D-C57B-54DA8B49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104" y="1216725"/>
            <a:ext cx="2912745" cy="4023360"/>
          </a:xfrm>
        </p:spPr>
        <p:txBody>
          <a:bodyPr>
            <a:normAutofit lnSpcReduction="10000"/>
          </a:bodyPr>
          <a:lstStyle/>
          <a:p>
            <a:r>
              <a:rPr lang="pt-PT" sz="4400" b="1" dirty="0"/>
              <a:t>10’</a:t>
            </a:r>
          </a:p>
          <a:p>
            <a:r>
              <a:rPr lang="pt-PT" dirty="0"/>
              <a:t>PLANO GERAL</a:t>
            </a:r>
          </a:p>
          <a:p>
            <a:r>
              <a:rPr lang="pt-PT" dirty="0"/>
              <a:t>- quais são as medidas que podem ser implementadas já?</a:t>
            </a:r>
          </a:p>
          <a:p>
            <a:r>
              <a:rPr lang="pt-PT" dirty="0"/>
              <a:t>- quais são as medidas que podem ser implementadas a curto prazo?</a:t>
            </a:r>
          </a:p>
          <a:p>
            <a:r>
              <a:rPr lang="pt-PT" dirty="0"/>
              <a:t>-  quais são as medidas que podem ser implementadas a médio prazo?</a:t>
            </a:r>
          </a:p>
        </p:txBody>
      </p:sp>
      <p:pic>
        <p:nvPicPr>
          <p:cNvPr id="5" name="Gráfico 4" descr="Cronómetro destaque">
            <a:extLst>
              <a:ext uri="{FF2B5EF4-FFF2-40B4-BE49-F238E27FC236}">
                <a16:creationId xmlns:a16="http://schemas.microsoft.com/office/drawing/2014/main" xmlns="" id="{25A65F3A-9990-F57F-54AA-B0C226808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85950" y="1101090"/>
            <a:ext cx="628650" cy="62865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7EBA903-5DEC-F3EC-4C24-BCC74F10282E}"/>
              </a:ext>
            </a:extLst>
          </p:cNvPr>
          <p:cNvSpPr txBox="1"/>
          <p:nvPr/>
        </p:nvSpPr>
        <p:spPr>
          <a:xfrm>
            <a:off x="6699710" y="5242465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D6907414-5758-F9A8-BFCA-415F21590499}"/>
              </a:ext>
            </a:extLst>
          </p:cNvPr>
          <p:cNvSpPr txBox="1"/>
          <p:nvPr/>
        </p:nvSpPr>
        <p:spPr>
          <a:xfrm>
            <a:off x="6532365" y="2391489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84BAE4A-AAF0-4EE4-3159-C361473AFC8E}"/>
              </a:ext>
            </a:extLst>
          </p:cNvPr>
          <p:cNvSpPr txBox="1"/>
          <p:nvPr/>
        </p:nvSpPr>
        <p:spPr>
          <a:xfrm>
            <a:off x="8855558" y="378684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EB9DCCC0-F52A-F870-1304-C2C757829CF2}"/>
              </a:ext>
            </a:extLst>
          </p:cNvPr>
          <p:cNvSpPr txBox="1"/>
          <p:nvPr/>
        </p:nvSpPr>
        <p:spPr>
          <a:xfrm>
            <a:off x="7023697" y="3757045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52957E63-6F66-677F-D2B1-3F846B1EA73E}"/>
              </a:ext>
            </a:extLst>
          </p:cNvPr>
          <p:cNvSpPr/>
          <p:nvPr/>
        </p:nvSpPr>
        <p:spPr>
          <a:xfrm>
            <a:off x="6405699" y="2179528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439AA319-6B7F-799A-DA27-A7409B29233D}"/>
              </a:ext>
            </a:extLst>
          </p:cNvPr>
          <p:cNvSpPr/>
          <p:nvPr/>
        </p:nvSpPr>
        <p:spPr>
          <a:xfrm>
            <a:off x="8728752" y="3562840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EC09C8F8-E70C-4E4A-55C0-0EDE33AEFD92}"/>
              </a:ext>
            </a:extLst>
          </p:cNvPr>
          <p:cNvSpPr/>
          <p:nvPr/>
        </p:nvSpPr>
        <p:spPr>
          <a:xfrm>
            <a:off x="6573044" y="5030505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3CD400B3-1563-25F5-2455-C1FB27B8EF6F}"/>
              </a:ext>
            </a:extLst>
          </p:cNvPr>
          <p:cNvSpPr/>
          <p:nvPr/>
        </p:nvSpPr>
        <p:spPr>
          <a:xfrm>
            <a:off x="6908464" y="3534132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xmlns="" id="{F5CBCAB5-1021-4F29-F291-7627A570FF1C}"/>
              </a:ext>
            </a:extLst>
          </p:cNvPr>
          <p:cNvGrpSpPr/>
          <p:nvPr/>
        </p:nvGrpSpPr>
        <p:grpSpPr>
          <a:xfrm>
            <a:off x="6660287" y="5089022"/>
            <a:ext cx="621152" cy="583883"/>
            <a:chOff x="2895600" y="1905001"/>
            <a:chExt cx="904875" cy="850582"/>
          </a:xfrm>
        </p:grpSpPr>
        <p:sp>
          <p:nvSpPr>
            <p:cNvPr id="45" name="Forma livre: Forma 44">
              <a:extLst>
                <a:ext uri="{FF2B5EF4-FFF2-40B4-BE49-F238E27FC236}">
                  <a16:creationId xmlns:a16="http://schemas.microsoft.com/office/drawing/2014/main" xmlns="" id="{DD7F1FC7-DD45-3D9A-EBFD-412317177565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xmlns="" id="{BD3E7104-50CC-E7BA-50A1-E42930013D9E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xmlns="" id="{B33901E6-8E31-2498-E1DE-33D980AD70E1}"/>
              </a:ext>
            </a:extLst>
          </p:cNvPr>
          <p:cNvGrpSpPr/>
          <p:nvPr/>
        </p:nvGrpSpPr>
        <p:grpSpPr>
          <a:xfrm>
            <a:off x="6980475" y="3603602"/>
            <a:ext cx="621152" cy="583883"/>
            <a:chOff x="2895600" y="1905001"/>
            <a:chExt cx="904875" cy="850582"/>
          </a:xfrm>
        </p:grpSpPr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xmlns="" id="{D1E4557F-CB6A-2CE6-D8D1-FAD5568BC024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xmlns="" id="{F3F6CB8F-EF4E-8BC3-64D7-83CA044E2E2D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xmlns="" id="{EAF79F33-4A3E-4B80-B63C-F88EAE4C68EB}"/>
              </a:ext>
            </a:extLst>
          </p:cNvPr>
          <p:cNvGrpSpPr/>
          <p:nvPr/>
        </p:nvGrpSpPr>
        <p:grpSpPr>
          <a:xfrm>
            <a:off x="8783561" y="3598356"/>
            <a:ext cx="621152" cy="583883"/>
            <a:chOff x="2895600" y="1905001"/>
            <a:chExt cx="904875" cy="850582"/>
          </a:xfrm>
        </p:grpSpPr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xmlns="" id="{E4C2A7E6-1FC7-7CE9-59E3-E305440FC064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xmlns="" id="{CDC4FA92-715D-5AA4-C2A7-C351C2C92EB4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xmlns="" id="{4E97199B-079E-A734-5A82-DA7D38121C1D}"/>
              </a:ext>
            </a:extLst>
          </p:cNvPr>
          <p:cNvGrpSpPr/>
          <p:nvPr/>
        </p:nvGrpSpPr>
        <p:grpSpPr>
          <a:xfrm>
            <a:off x="6486979" y="2223104"/>
            <a:ext cx="621152" cy="583883"/>
            <a:chOff x="2895600" y="1905001"/>
            <a:chExt cx="904875" cy="850582"/>
          </a:xfrm>
        </p:grpSpPr>
        <p:sp>
          <p:nvSpPr>
            <p:cNvPr id="60" name="Forma livre: Forma 59">
              <a:extLst>
                <a:ext uri="{FF2B5EF4-FFF2-40B4-BE49-F238E27FC236}">
                  <a16:creationId xmlns:a16="http://schemas.microsoft.com/office/drawing/2014/main" xmlns="" id="{4D791AFF-BDBF-9AB5-12E9-8309D55FCCDD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xmlns="" id="{DB9A0D88-EC09-9895-0D94-848BB554BF89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CaixaDeTexto 61">
            <a:extLst>
              <a:ext uri="{FF2B5EF4-FFF2-40B4-BE49-F238E27FC236}">
                <a16:creationId xmlns:a16="http://schemas.microsoft.com/office/drawing/2014/main" xmlns="" id="{5D6E10E5-1F11-B3E3-9D9F-39FDD7E2A947}"/>
              </a:ext>
            </a:extLst>
          </p:cNvPr>
          <p:cNvSpPr txBox="1"/>
          <p:nvPr/>
        </p:nvSpPr>
        <p:spPr>
          <a:xfrm>
            <a:off x="6638724" y="5251515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xmlns="" id="{C2FD2740-4DA9-0483-1568-A5689074D287}"/>
              </a:ext>
            </a:extLst>
          </p:cNvPr>
          <p:cNvSpPr txBox="1"/>
          <p:nvPr/>
        </p:nvSpPr>
        <p:spPr>
          <a:xfrm>
            <a:off x="6948216" y="3741686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xmlns="" id="{1BE36960-451F-6C9B-35CA-7EA49BD3A9F6}"/>
              </a:ext>
            </a:extLst>
          </p:cNvPr>
          <p:cNvSpPr txBox="1"/>
          <p:nvPr/>
        </p:nvSpPr>
        <p:spPr>
          <a:xfrm>
            <a:off x="6454448" y="2385393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xmlns="" id="{9D9AF819-1B9F-C78E-658C-80D6DB46F598}"/>
              </a:ext>
            </a:extLst>
          </p:cNvPr>
          <p:cNvSpPr txBox="1"/>
          <p:nvPr/>
        </p:nvSpPr>
        <p:spPr>
          <a:xfrm>
            <a:off x="8720363" y="3750816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xmlns="" id="{DC8D76C9-DBA5-CE60-BDE7-9032B360AF0D}"/>
              </a:ext>
            </a:extLst>
          </p:cNvPr>
          <p:cNvGrpSpPr/>
          <p:nvPr/>
        </p:nvGrpSpPr>
        <p:grpSpPr>
          <a:xfrm>
            <a:off x="6405699" y="2112238"/>
            <a:ext cx="345729" cy="324985"/>
            <a:chOff x="2895600" y="1905001"/>
            <a:chExt cx="904875" cy="850582"/>
          </a:xfrm>
        </p:grpSpPr>
        <p:sp>
          <p:nvSpPr>
            <p:cNvPr id="3" name="Forma livre: Forma 2">
              <a:extLst>
                <a:ext uri="{FF2B5EF4-FFF2-40B4-BE49-F238E27FC236}">
                  <a16:creationId xmlns:a16="http://schemas.microsoft.com/office/drawing/2014/main" xmlns="" id="{561F1C08-5A98-1C5E-F8C7-08011DDF941B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xmlns="" id="{DAFBD7CD-2B61-0346-DE64-24C87FDC8AEC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xmlns="" id="{3EAD37FF-9596-84FB-F3C4-2062A29DCA99}"/>
              </a:ext>
            </a:extLst>
          </p:cNvPr>
          <p:cNvGrpSpPr/>
          <p:nvPr/>
        </p:nvGrpSpPr>
        <p:grpSpPr>
          <a:xfrm>
            <a:off x="9005034" y="3506493"/>
            <a:ext cx="345729" cy="324985"/>
            <a:chOff x="2895600" y="1905001"/>
            <a:chExt cx="904875" cy="850582"/>
          </a:xfrm>
        </p:grpSpPr>
        <p:sp>
          <p:nvSpPr>
            <p:cNvPr id="70" name="Forma livre: Forma 69">
              <a:extLst>
                <a:ext uri="{FF2B5EF4-FFF2-40B4-BE49-F238E27FC236}">
                  <a16:creationId xmlns:a16="http://schemas.microsoft.com/office/drawing/2014/main" xmlns="" id="{DA9361C0-A23F-0E7A-DDB5-C1A1C5B4E210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xmlns="" id="{05DE29F1-84A7-3B9F-8CB4-FBA69B39B01C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8" name="Agrupar 77">
            <a:extLst>
              <a:ext uri="{FF2B5EF4-FFF2-40B4-BE49-F238E27FC236}">
                <a16:creationId xmlns:a16="http://schemas.microsoft.com/office/drawing/2014/main" xmlns="" id="{18CA3DD5-C0D1-BDC7-210A-9347AF9F1F10}"/>
              </a:ext>
            </a:extLst>
          </p:cNvPr>
          <p:cNvGrpSpPr/>
          <p:nvPr/>
        </p:nvGrpSpPr>
        <p:grpSpPr>
          <a:xfrm>
            <a:off x="7214972" y="4001044"/>
            <a:ext cx="345729" cy="324985"/>
            <a:chOff x="2895600" y="1905001"/>
            <a:chExt cx="904875" cy="850582"/>
          </a:xfrm>
        </p:grpSpPr>
        <p:sp>
          <p:nvSpPr>
            <p:cNvPr id="79" name="Forma livre: Forma 78">
              <a:extLst>
                <a:ext uri="{FF2B5EF4-FFF2-40B4-BE49-F238E27FC236}">
                  <a16:creationId xmlns:a16="http://schemas.microsoft.com/office/drawing/2014/main" xmlns="" id="{4128BCC0-5D35-6DBE-211F-30AEC5AA505C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xmlns="" id="{6923F851-F0C0-3725-EE8D-F383D29BE633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xmlns="" id="{79D044E1-7FC7-5EA0-7516-76799EB252D4}"/>
              </a:ext>
            </a:extLst>
          </p:cNvPr>
          <p:cNvGrpSpPr/>
          <p:nvPr/>
        </p:nvGrpSpPr>
        <p:grpSpPr>
          <a:xfrm>
            <a:off x="9245470" y="3782487"/>
            <a:ext cx="345729" cy="324985"/>
            <a:chOff x="2895600" y="1905001"/>
            <a:chExt cx="904875" cy="850582"/>
          </a:xfrm>
        </p:grpSpPr>
        <p:sp>
          <p:nvSpPr>
            <p:cNvPr id="82" name="Forma livre: Forma 81">
              <a:extLst>
                <a:ext uri="{FF2B5EF4-FFF2-40B4-BE49-F238E27FC236}">
                  <a16:creationId xmlns:a16="http://schemas.microsoft.com/office/drawing/2014/main" xmlns="" id="{4C49C067-F4DE-153B-6E23-566EA34AF73F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tângulo 82">
              <a:extLst>
                <a:ext uri="{FF2B5EF4-FFF2-40B4-BE49-F238E27FC236}">
                  <a16:creationId xmlns:a16="http://schemas.microsoft.com/office/drawing/2014/main" xmlns="" id="{5E3E3972-00EF-3BFA-D4E5-976CCA9D2B0F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4" name="CaixaDeTexto 83">
            <a:extLst>
              <a:ext uri="{FF2B5EF4-FFF2-40B4-BE49-F238E27FC236}">
                <a16:creationId xmlns:a16="http://schemas.microsoft.com/office/drawing/2014/main" xmlns="" id="{D15377F8-4089-08FD-A7E9-1542819B32C6}"/>
              </a:ext>
            </a:extLst>
          </p:cNvPr>
          <p:cNvSpPr txBox="1"/>
          <p:nvPr/>
        </p:nvSpPr>
        <p:spPr>
          <a:xfrm>
            <a:off x="6383557" y="2165041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xmlns="" id="{ECC261FB-950B-2CA5-BEC5-AD971E46986D}"/>
              </a:ext>
            </a:extLst>
          </p:cNvPr>
          <p:cNvSpPr txBox="1"/>
          <p:nvPr/>
        </p:nvSpPr>
        <p:spPr>
          <a:xfrm>
            <a:off x="8966238" y="3549106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xmlns="" id="{4F91EEFC-804A-C22B-A76D-8A26052FE4B8}"/>
              </a:ext>
            </a:extLst>
          </p:cNvPr>
          <p:cNvSpPr txBox="1"/>
          <p:nvPr/>
        </p:nvSpPr>
        <p:spPr>
          <a:xfrm>
            <a:off x="9203376" y="3835687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xmlns="" id="{38E8840C-B04B-0791-E314-5711486476DC}"/>
              </a:ext>
            </a:extLst>
          </p:cNvPr>
          <p:cNvSpPr txBox="1"/>
          <p:nvPr/>
        </p:nvSpPr>
        <p:spPr>
          <a:xfrm>
            <a:off x="7172577" y="4044741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040405E2-D103-C63F-6130-33BAE200290B}"/>
              </a:ext>
            </a:extLst>
          </p:cNvPr>
          <p:cNvSpPr/>
          <p:nvPr/>
        </p:nvSpPr>
        <p:spPr>
          <a:xfrm>
            <a:off x="6770182" y="2276281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xmlns="" id="{B4649951-F185-12E7-A0B8-A00520DA357E}"/>
              </a:ext>
            </a:extLst>
          </p:cNvPr>
          <p:cNvSpPr/>
          <p:nvPr/>
        </p:nvSpPr>
        <p:spPr>
          <a:xfrm>
            <a:off x="6944328" y="2314171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xmlns="" id="{ED478151-5C84-2F33-8415-6C5D2B97E3D4}"/>
              </a:ext>
            </a:extLst>
          </p:cNvPr>
          <p:cNvSpPr/>
          <p:nvPr/>
        </p:nvSpPr>
        <p:spPr>
          <a:xfrm>
            <a:off x="6802483" y="2380892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xmlns="" id="{51918489-3EB0-9C20-0EDF-C24D46E5FBA6}"/>
              </a:ext>
            </a:extLst>
          </p:cNvPr>
          <p:cNvSpPr/>
          <p:nvPr/>
        </p:nvSpPr>
        <p:spPr>
          <a:xfrm>
            <a:off x="6775819" y="5185897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2263D369-FC7E-7A7C-8206-82B22CF8E736}"/>
              </a:ext>
            </a:extLst>
          </p:cNvPr>
          <p:cNvSpPr/>
          <p:nvPr/>
        </p:nvSpPr>
        <p:spPr>
          <a:xfrm>
            <a:off x="7142065" y="3680072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xmlns="" id="{3A99F24B-E5A3-61B1-973C-064DD2D9E297}"/>
              </a:ext>
            </a:extLst>
          </p:cNvPr>
          <p:cNvSpPr/>
          <p:nvPr/>
        </p:nvSpPr>
        <p:spPr>
          <a:xfrm>
            <a:off x="8886628" y="3996413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xmlns="" id="{885F6FBC-B40C-A3B3-6C94-AA21EF7B4163}"/>
              </a:ext>
            </a:extLst>
          </p:cNvPr>
          <p:cNvSpPr/>
          <p:nvPr/>
        </p:nvSpPr>
        <p:spPr>
          <a:xfrm>
            <a:off x="9029700" y="4033741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xmlns="" id="{C77198EC-C066-6E02-9A1A-9271ED28AA87}"/>
              </a:ext>
            </a:extLst>
          </p:cNvPr>
          <p:cNvSpPr/>
          <p:nvPr/>
        </p:nvSpPr>
        <p:spPr>
          <a:xfrm>
            <a:off x="7267044" y="3698823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xmlns="" id="{9CF92C39-6211-3177-5BA7-C20D52F9C541}"/>
              </a:ext>
            </a:extLst>
          </p:cNvPr>
          <p:cNvSpPr/>
          <p:nvPr/>
        </p:nvSpPr>
        <p:spPr>
          <a:xfrm>
            <a:off x="7417693" y="3755532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xmlns="" id="{06CE5E29-6324-981E-9B4E-C17E57E24D81}"/>
              </a:ext>
            </a:extLst>
          </p:cNvPr>
          <p:cNvSpPr/>
          <p:nvPr/>
        </p:nvSpPr>
        <p:spPr>
          <a:xfrm>
            <a:off x="7003781" y="5205127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Fluxograma: Processo Predefinido 101">
            <a:extLst>
              <a:ext uri="{FF2B5EF4-FFF2-40B4-BE49-F238E27FC236}">
                <a16:creationId xmlns:a16="http://schemas.microsoft.com/office/drawing/2014/main" xmlns="" id="{513056B9-B113-5203-92E3-54D573C83A5E}"/>
              </a:ext>
            </a:extLst>
          </p:cNvPr>
          <p:cNvSpPr/>
          <p:nvPr/>
        </p:nvSpPr>
        <p:spPr>
          <a:xfrm>
            <a:off x="5272634" y="1940901"/>
            <a:ext cx="5877403" cy="4023360"/>
          </a:xfrm>
          <a:prstGeom prst="flowChartPredefinedProces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4" name="Conexão reta 103">
            <a:extLst>
              <a:ext uri="{FF2B5EF4-FFF2-40B4-BE49-F238E27FC236}">
                <a16:creationId xmlns:a16="http://schemas.microsoft.com/office/drawing/2014/main" xmlns="" id="{27E58B3E-01C4-EC36-DB7A-03BF455D4905}"/>
              </a:ext>
            </a:extLst>
          </p:cNvPr>
          <p:cNvCxnSpPr>
            <a:cxnSpLocks/>
          </p:cNvCxnSpPr>
          <p:nvPr/>
        </p:nvCxnSpPr>
        <p:spPr>
          <a:xfrm flipV="1">
            <a:off x="5272634" y="3114675"/>
            <a:ext cx="5135658" cy="19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Conexão reta 104">
            <a:extLst>
              <a:ext uri="{FF2B5EF4-FFF2-40B4-BE49-F238E27FC236}">
                <a16:creationId xmlns:a16="http://schemas.microsoft.com/office/drawing/2014/main" xmlns="" id="{A1F23E50-29C7-EBB1-7BD2-6E22064BC6DC}"/>
              </a:ext>
            </a:extLst>
          </p:cNvPr>
          <p:cNvCxnSpPr>
            <a:cxnSpLocks/>
          </p:cNvCxnSpPr>
          <p:nvPr/>
        </p:nvCxnSpPr>
        <p:spPr>
          <a:xfrm flipV="1">
            <a:off x="5272634" y="4586874"/>
            <a:ext cx="5135658" cy="400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6" name="CaixaDeTexto 105">
            <a:extLst>
              <a:ext uri="{FF2B5EF4-FFF2-40B4-BE49-F238E27FC236}">
                <a16:creationId xmlns:a16="http://schemas.microsoft.com/office/drawing/2014/main" xmlns="" id="{D03C41F9-379C-96BF-6BB4-2390A5133B99}"/>
              </a:ext>
            </a:extLst>
          </p:cNvPr>
          <p:cNvSpPr txBox="1"/>
          <p:nvPr/>
        </p:nvSpPr>
        <p:spPr>
          <a:xfrm>
            <a:off x="5463787" y="240711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Já</a:t>
            </a: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xmlns="" id="{219843B3-AEAE-ED52-769C-7BBC8B94A618}"/>
              </a:ext>
            </a:extLst>
          </p:cNvPr>
          <p:cNvSpPr txBox="1"/>
          <p:nvPr/>
        </p:nvSpPr>
        <p:spPr>
          <a:xfrm>
            <a:off x="5377997" y="3607471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Um </a:t>
            </a:r>
            <a:b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mês</a:t>
            </a:r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xmlns="" id="{7F8DFE03-4EBB-C25D-3058-61BB395251B9}"/>
              </a:ext>
            </a:extLst>
          </p:cNvPr>
          <p:cNvSpPr txBox="1"/>
          <p:nvPr/>
        </p:nvSpPr>
        <p:spPr>
          <a:xfrm>
            <a:off x="5246051" y="4959228"/>
            <a:ext cx="779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Três </a:t>
            </a:r>
            <a:b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meses</a:t>
            </a: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xmlns="" id="{4D3A73DA-9811-A659-B821-CE881CC292E9}"/>
              </a:ext>
            </a:extLst>
          </p:cNvPr>
          <p:cNvSpPr txBox="1"/>
          <p:nvPr/>
        </p:nvSpPr>
        <p:spPr>
          <a:xfrm>
            <a:off x="10376468" y="1923649"/>
            <a:ext cx="830997" cy="4040612"/>
          </a:xfrm>
          <a:prstGeom prst="rect">
            <a:avLst/>
          </a:prstGeom>
          <a:solidFill>
            <a:schemeClr val="accent1"/>
          </a:solidFill>
        </p:spPr>
        <p:txBody>
          <a:bodyPr vert="vert270"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Fundamentação técnica e científica ao nível da necessidade e dos critérios diferenciadores do Desporto Escolar</a:t>
            </a:r>
          </a:p>
        </p:txBody>
      </p:sp>
      <p:pic>
        <p:nvPicPr>
          <p:cNvPr id="12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25C7DD6E-2ED3-D5E8-E56A-5E0B9DB1C8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" b="76133"/>
          <a:stretch/>
        </p:blipFill>
        <p:spPr>
          <a:xfrm>
            <a:off x="20" y="1282"/>
            <a:ext cx="7962161" cy="11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7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064C3B77-0009-5E3D-C57B-54DA8B498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397" y="1093470"/>
            <a:ext cx="3208020" cy="4023360"/>
          </a:xfrm>
        </p:spPr>
        <p:txBody>
          <a:bodyPr/>
          <a:lstStyle/>
          <a:p>
            <a:r>
              <a:rPr lang="pt-PT" sz="4400" b="1" dirty="0"/>
              <a:t>3’ por grupo</a:t>
            </a:r>
          </a:p>
          <a:p>
            <a:r>
              <a:rPr lang="pt-PT" dirty="0"/>
              <a:t>PARTILHAR AS IDEIAS PRINCIPAIS</a:t>
            </a:r>
          </a:p>
          <a:p>
            <a:r>
              <a:rPr lang="pt-PT" dirty="0"/>
              <a:t>- quais são as melhores ideias e soluções?</a:t>
            </a:r>
          </a:p>
          <a:p>
            <a:r>
              <a:rPr lang="pt-PT" dirty="0"/>
              <a:t>- vamos começar por onde e quando?</a:t>
            </a:r>
          </a:p>
        </p:txBody>
      </p:sp>
      <p:pic>
        <p:nvPicPr>
          <p:cNvPr id="5" name="Gráfico 4" descr="Cronómetro destaque">
            <a:extLst>
              <a:ext uri="{FF2B5EF4-FFF2-40B4-BE49-F238E27FC236}">
                <a16:creationId xmlns:a16="http://schemas.microsoft.com/office/drawing/2014/main" xmlns="" id="{25A65F3A-9990-F57F-54AA-B0C226808A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19556" y="1093470"/>
            <a:ext cx="685800" cy="685800"/>
          </a:xfrm>
          <a:prstGeom prst="rect">
            <a:avLst/>
          </a:prstGeom>
        </p:spPr>
      </p:pic>
      <p:sp>
        <p:nvSpPr>
          <p:cNvPr id="101" name="CaixaDeTexto 100">
            <a:extLst>
              <a:ext uri="{FF2B5EF4-FFF2-40B4-BE49-F238E27FC236}">
                <a16:creationId xmlns:a16="http://schemas.microsoft.com/office/drawing/2014/main" xmlns="" id="{045BA8CC-84ED-630D-D1EA-80B25645DC84}"/>
              </a:ext>
            </a:extLst>
          </p:cNvPr>
          <p:cNvSpPr txBox="1"/>
          <p:nvPr/>
        </p:nvSpPr>
        <p:spPr>
          <a:xfrm>
            <a:off x="6699710" y="5242465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xmlns="" id="{F1E24B6A-4F62-DD0D-57E4-DFA52AAFA82E}"/>
              </a:ext>
            </a:extLst>
          </p:cNvPr>
          <p:cNvSpPr txBox="1"/>
          <p:nvPr/>
        </p:nvSpPr>
        <p:spPr>
          <a:xfrm>
            <a:off x="6532365" y="2391489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xmlns="" id="{67616FB1-3CE4-03AA-6753-1ED4033B19F1}"/>
              </a:ext>
            </a:extLst>
          </p:cNvPr>
          <p:cNvSpPr txBox="1"/>
          <p:nvPr/>
        </p:nvSpPr>
        <p:spPr>
          <a:xfrm>
            <a:off x="8855558" y="3786848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xmlns="" id="{D6838D9B-53C4-695A-4A1C-ABA5A4A22B99}"/>
              </a:ext>
            </a:extLst>
          </p:cNvPr>
          <p:cNvSpPr txBox="1"/>
          <p:nvPr/>
        </p:nvSpPr>
        <p:spPr>
          <a:xfrm>
            <a:off x="7023697" y="3757045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Ideia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xmlns="" id="{32F7876E-F079-7875-30BD-91DFB902B60A}"/>
              </a:ext>
            </a:extLst>
          </p:cNvPr>
          <p:cNvSpPr/>
          <p:nvPr/>
        </p:nvSpPr>
        <p:spPr>
          <a:xfrm>
            <a:off x="6405699" y="2179528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xmlns="" id="{1B97E861-6E77-75F0-47C4-5E18C07CC5D8}"/>
              </a:ext>
            </a:extLst>
          </p:cNvPr>
          <p:cNvSpPr/>
          <p:nvPr/>
        </p:nvSpPr>
        <p:spPr>
          <a:xfrm>
            <a:off x="8728752" y="3562840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xmlns="" id="{03DD209B-82E7-3D28-1F71-99C285AAC1B4}"/>
              </a:ext>
            </a:extLst>
          </p:cNvPr>
          <p:cNvSpPr/>
          <p:nvPr/>
        </p:nvSpPr>
        <p:spPr>
          <a:xfrm>
            <a:off x="6573044" y="5030505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xmlns="" id="{D7DB4649-D5FB-9270-0E50-5C26FC7D2A14}"/>
              </a:ext>
            </a:extLst>
          </p:cNvPr>
          <p:cNvSpPr/>
          <p:nvPr/>
        </p:nvSpPr>
        <p:spPr>
          <a:xfrm>
            <a:off x="6908464" y="3534132"/>
            <a:ext cx="742568" cy="7009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Agrupar 108">
            <a:extLst>
              <a:ext uri="{FF2B5EF4-FFF2-40B4-BE49-F238E27FC236}">
                <a16:creationId xmlns:a16="http://schemas.microsoft.com/office/drawing/2014/main" xmlns="" id="{29AB08BB-19F7-44D8-CDC0-FAAA373F1FF3}"/>
              </a:ext>
            </a:extLst>
          </p:cNvPr>
          <p:cNvGrpSpPr/>
          <p:nvPr/>
        </p:nvGrpSpPr>
        <p:grpSpPr>
          <a:xfrm>
            <a:off x="6660287" y="5089022"/>
            <a:ext cx="621152" cy="583883"/>
            <a:chOff x="2895600" y="1905001"/>
            <a:chExt cx="904875" cy="850582"/>
          </a:xfrm>
        </p:grpSpPr>
        <p:sp>
          <p:nvSpPr>
            <p:cNvPr id="110" name="Forma livre: Forma 109">
              <a:extLst>
                <a:ext uri="{FF2B5EF4-FFF2-40B4-BE49-F238E27FC236}">
                  <a16:creationId xmlns:a16="http://schemas.microsoft.com/office/drawing/2014/main" xmlns="" id="{49D0DC84-F7E2-AA58-7C11-CD7AF655D12F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Retângulo 110">
              <a:extLst>
                <a:ext uri="{FF2B5EF4-FFF2-40B4-BE49-F238E27FC236}">
                  <a16:creationId xmlns:a16="http://schemas.microsoft.com/office/drawing/2014/main" xmlns="" id="{24A205D2-0C49-1440-3D9C-9F3FF2C6B2B2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Agrupar 111">
            <a:extLst>
              <a:ext uri="{FF2B5EF4-FFF2-40B4-BE49-F238E27FC236}">
                <a16:creationId xmlns:a16="http://schemas.microsoft.com/office/drawing/2014/main" xmlns="" id="{AB1C40F3-5B4B-D04D-9011-FA8AD269E88C}"/>
              </a:ext>
            </a:extLst>
          </p:cNvPr>
          <p:cNvGrpSpPr/>
          <p:nvPr/>
        </p:nvGrpSpPr>
        <p:grpSpPr>
          <a:xfrm>
            <a:off x="6980475" y="3603602"/>
            <a:ext cx="621152" cy="583883"/>
            <a:chOff x="2895600" y="1905001"/>
            <a:chExt cx="904875" cy="850582"/>
          </a:xfrm>
        </p:grpSpPr>
        <p:sp>
          <p:nvSpPr>
            <p:cNvPr id="113" name="Forma livre: Forma 112">
              <a:extLst>
                <a:ext uri="{FF2B5EF4-FFF2-40B4-BE49-F238E27FC236}">
                  <a16:creationId xmlns:a16="http://schemas.microsoft.com/office/drawing/2014/main" xmlns="" id="{88600C58-5CD2-912B-83FD-4E0A4EFF3E8D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tângulo 113">
              <a:extLst>
                <a:ext uri="{FF2B5EF4-FFF2-40B4-BE49-F238E27FC236}">
                  <a16:creationId xmlns:a16="http://schemas.microsoft.com/office/drawing/2014/main" xmlns="" id="{C5015508-6514-55AC-FBAA-BA53AE387AEA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Agrupar 114">
            <a:extLst>
              <a:ext uri="{FF2B5EF4-FFF2-40B4-BE49-F238E27FC236}">
                <a16:creationId xmlns:a16="http://schemas.microsoft.com/office/drawing/2014/main" xmlns="" id="{D064419E-1A8B-008C-5965-55F5A5A3CD27}"/>
              </a:ext>
            </a:extLst>
          </p:cNvPr>
          <p:cNvGrpSpPr/>
          <p:nvPr/>
        </p:nvGrpSpPr>
        <p:grpSpPr>
          <a:xfrm>
            <a:off x="8783561" y="3598356"/>
            <a:ext cx="621152" cy="583883"/>
            <a:chOff x="2895600" y="1905001"/>
            <a:chExt cx="904875" cy="850582"/>
          </a:xfrm>
        </p:grpSpPr>
        <p:sp>
          <p:nvSpPr>
            <p:cNvPr id="116" name="Forma livre: Forma 115">
              <a:extLst>
                <a:ext uri="{FF2B5EF4-FFF2-40B4-BE49-F238E27FC236}">
                  <a16:creationId xmlns:a16="http://schemas.microsoft.com/office/drawing/2014/main" xmlns="" id="{B5386782-0688-D2D1-FCBD-B9DBB77FE2C1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tângulo 116">
              <a:extLst>
                <a:ext uri="{FF2B5EF4-FFF2-40B4-BE49-F238E27FC236}">
                  <a16:creationId xmlns:a16="http://schemas.microsoft.com/office/drawing/2014/main" xmlns="" id="{7DB8CB0C-ED00-98C7-ED8D-0F56222BE9EB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8" name="Agrupar 117">
            <a:extLst>
              <a:ext uri="{FF2B5EF4-FFF2-40B4-BE49-F238E27FC236}">
                <a16:creationId xmlns:a16="http://schemas.microsoft.com/office/drawing/2014/main" xmlns="" id="{EC1737B2-9ADB-7593-155A-66B0B78AB5DC}"/>
              </a:ext>
            </a:extLst>
          </p:cNvPr>
          <p:cNvGrpSpPr/>
          <p:nvPr/>
        </p:nvGrpSpPr>
        <p:grpSpPr>
          <a:xfrm>
            <a:off x="6486979" y="2223104"/>
            <a:ext cx="621152" cy="583883"/>
            <a:chOff x="2895600" y="1905001"/>
            <a:chExt cx="904875" cy="850582"/>
          </a:xfrm>
        </p:grpSpPr>
        <p:sp>
          <p:nvSpPr>
            <p:cNvPr id="119" name="Forma livre: Forma 118">
              <a:extLst>
                <a:ext uri="{FF2B5EF4-FFF2-40B4-BE49-F238E27FC236}">
                  <a16:creationId xmlns:a16="http://schemas.microsoft.com/office/drawing/2014/main" xmlns="" id="{DC1B7138-5429-7C27-29D8-1976B0F84F26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FF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Retângulo 119">
              <a:extLst>
                <a:ext uri="{FF2B5EF4-FFF2-40B4-BE49-F238E27FC236}">
                  <a16:creationId xmlns:a16="http://schemas.microsoft.com/office/drawing/2014/main" xmlns="" id="{4C671542-D4BC-45BE-7566-62E88A1AA565}"/>
                </a:ext>
              </a:extLst>
            </p:cNvPr>
            <p:cNvSpPr/>
            <p:nvPr/>
          </p:nvSpPr>
          <p:spPr>
            <a:xfrm>
              <a:off x="3000375" y="2000250"/>
              <a:ext cx="647700" cy="6572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CaixaDeTexto 120">
            <a:extLst>
              <a:ext uri="{FF2B5EF4-FFF2-40B4-BE49-F238E27FC236}">
                <a16:creationId xmlns:a16="http://schemas.microsoft.com/office/drawing/2014/main" xmlns="" id="{853F113E-1445-1106-35D7-457280DE6E5F}"/>
              </a:ext>
            </a:extLst>
          </p:cNvPr>
          <p:cNvSpPr txBox="1"/>
          <p:nvPr/>
        </p:nvSpPr>
        <p:spPr>
          <a:xfrm>
            <a:off x="6638724" y="5251515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xmlns="" id="{BE96C2E2-484C-0157-C0A5-FEFE8A74ED65}"/>
              </a:ext>
            </a:extLst>
          </p:cNvPr>
          <p:cNvSpPr txBox="1"/>
          <p:nvPr/>
        </p:nvSpPr>
        <p:spPr>
          <a:xfrm>
            <a:off x="6948216" y="3741686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xmlns="" id="{C2DEAA8C-0614-7931-BDAA-3FB2F0A5AD6C}"/>
              </a:ext>
            </a:extLst>
          </p:cNvPr>
          <p:cNvSpPr txBox="1"/>
          <p:nvPr/>
        </p:nvSpPr>
        <p:spPr>
          <a:xfrm>
            <a:off x="6454448" y="2385393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xmlns="" id="{FB3313C2-6061-F47A-C78E-5799347ED5DE}"/>
              </a:ext>
            </a:extLst>
          </p:cNvPr>
          <p:cNvSpPr txBox="1"/>
          <p:nvPr/>
        </p:nvSpPr>
        <p:spPr>
          <a:xfrm>
            <a:off x="8720363" y="3750816"/>
            <a:ext cx="672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Solução</a:t>
            </a:r>
          </a:p>
        </p:txBody>
      </p:sp>
      <p:grpSp>
        <p:nvGrpSpPr>
          <p:cNvPr id="125" name="Agrupar 124">
            <a:extLst>
              <a:ext uri="{FF2B5EF4-FFF2-40B4-BE49-F238E27FC236}">
                <a16:creationId xmlns:a16="http://schemas.microsoft.com/office/drawing/2014/main" xmlns="" id="{132F576F-C34D-4048-8146-5C0012DAEAA4}"/>
              </a:ext>
            </a:extLst>
          </p:cNvPr>
          <p:cNvGrpSpPr/>
          <p:nvPr/>
        </p:nvGrpSpPr>
        <p:grpSpPr>
          <a:xfrm>
            <a:off x="6405699" y="2112238"/>
            <a:ext cx="345729" cy="324985"/>
            <a:chOff x="2895600" y="1905001"/>
            <a:chExt cx="904875" cy="850582"/>
          </a:xfrm>
        </p:grpSpPr>
        <p:sp>
          <p:nvSpPr>
            <p:cNvPr id="126" name="Forma livre: Forma 125">
              <a:extLst>
                <a:ext uri="{FF2B5EF4-FFF2-40B4-BE49-F238E27FC236}">
                  <a16:creationId xmlns:a16="http://schemas.microsoft.com/office/drawing/2014/main" xmlns="" id="{5BBB86A4-B5E5-BA81-FF9F-66C18E90A3B3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Retângulo 126">
              <a:extLst>
                <a:ext uri="{FF2B5EF4-FFF2-40B4-BE49-F238E27FC236}">
                  <a16:creationId xmlns:a16="http://schemas.microsoft.com/office/drawing/2014/main" xmlns="" id="{894CB217-0E68-B22D-2A26-671DDF953E3F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Agrupar 127">
            <a:extLst>
              <a:ext uri="{FF2B5EF4-FFF2-40B4-BE49-F238E27FC236}">
                <a16:creationId xmlns:a16="http://schemas.microsoft.com/office/drawing/2014/main" xmlns="" id="{E9825C0B-1900-8EE2-7942-0C903206D01E}"/>
              </a:ext>
            </a:extLst>
          </p:cNvPr>
          <p:cNvGrpSpPr/>
          <p:nvPr/>
        </p:nvGrpSpPr>
        <p:grpSpPr>
          <a:xfrm>
            <a:off x="9005034" y="3506493"/>
            <a:ext cx="345729" cy="324985"/>
            <a:chOff x="2895600" y="1905001"/>
            <a:chExt cx="904875" cy="850582"/>
          </a:xfrm>
        </p:grpSpPr>
        <p:sp>
          <p:nvSpPr>
            <p:cNvPr id="129" name="Forma livre: Forma 128">
              <a:extLst>
                <a:ext uri="{FF2B5EF4-FFF2-40B4-BE49-F238E27FC236}">
                  <a16:creationId xmlns:a16="http://schemas.microsoft.com/office/drawing/2014/main" xmlns="" id="{17BD0089-9D2F-14BC-3741-553EE48E1746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tângulo 129">
              <a:extLst>
                <a:ext uri="{FF2B5EF4-FFF2-40B4-BE49-F238E27FC236}">
                  <a16:creationId xmlns:a16="http://schemas.microsoft.com/office/drawing/2014/main" xmlns="" id="{4E860BBE-8303-9B51-E2CB-65AD3B9CE5C1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1" name="Agrupar 130">
            <a:extLst>
              <a:ext uri="{FF2B5EF4-FFF2-40B4-BE49-F238E27FC236}">
                <a16:creationId xmlns:a16="http://schemas.microsoft.com/office/drawing/2014/main" xmlns="" id="{5712997D-A2D0-D89B-E450-652E27E2000A}"/>
              </a:ext>
            </a:extLst>
          </p:cNvPr>
          <p:cNvGrpSpPr/>
          <p:nvPr/>
        </p:nvGrpSpPr>
        <p:grpSpPr>
          <a:xfrm>
            <a:off x="7214972" y="4001044"/>
            <a:ext cx="345729" cy="324985"/>
            <a:chOff x="2895600" y="1905001"/>
            <a:chExt cx="904875" cy="850582"/>
          </a:xfrm>
        </p:grpSpPr>
        <p:sp>
          <p:nvSpPr>
            <p:cNvPr id="132" name="Forma livre: Forma 131">
              <a:extLst>
                <a:ext uri="{FF2B5EF4-FFF2-40B4-BE49-F238E27FC236}">
                  <a16:creationId xmlns:a16="http://schemas.microsoft.com/office/drawing/2014/main" xmlns="" id="{7EDD8419-4CAA-3A93-40EB-52F89CAA0345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Retângulo 132">
              <a:extLst>
                <a:ext uri="{FF2B5EF4-FFF2-40B4-BE49-F238E27FC236}">
                  <a16:creationId xmlns:a16="http://schemas.microsoft.com/office/drawing/2014/main" xmlns="" id="{7B1A6773-6C5B-2518-FE08-037A6A2A31A5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4" name="Agrupar 133">
            <a:extLst>
              <a:ext uri="{FF2B5EF4-FFF2-40B4-BE49-F238E27FC236}">
                <a16:creationId xmlns:a16="http://schemas.microsoft.com/office/drawing/2014/main" xmlns="" id="{AB7A9B5B-362A-28C9-0B57-94EB308C52F7}"/>
              </a:ext>
            </a:extLst>
          </p:cNvPr>
          <p:cNvGrpSpPr/>
          <p:nvPr/>
        </p:nvGrpSpPr>
        <p:grpSpPr>
          <a:xfrm>
            <a:off x="9245470" y="3782487"/>
            <a:ext cx="345729" cy="324985"/>
            <a:chOff x="2895600" y="1905001"/>
            <a:chExt cx="904875" cy="850582"/>
          </a:xfrm>
        </p:grpSpPr>
        <p:sp>
          <p:nvSpPr>
            <p:cNvPr id="135" name="Forma livre: Forma 134">
              <a:extLst>
                <a:ext uri="{FF2B5EF4-FFF2-40B4-BE49-F238E27FC236}">
                  <a16:creationId xmlns:a16="http://schemas.microsoft.com/office/drawing/2014/main" xmlns="" id="{99625CA0-517E-DEB2-6857-BE204374525F}"/>
                </a:ext>
              </a:extLst>
            </p:cNvPr>
            <p:cNvSpPr/>
            <p:nvPr/>
          </p:nvSpPr>
          <p:spPr>
            <a:xfrm>
              <a:off x="2895600" y="1905001"/>
              <a:ext cx="904875" cy="850582"/>
            </a:xfrm>
            <a:custGeom>
              <a:avLst/>
              <a:gdLst>
                <a:gd name="connsiteX0" fmla="*/ 34414 w 355053"/>
                <a:gd name="connsiteY0" fmla="*/ 311468 h 311467"/>
                <a:gd name="connsiteX1" fmla="*/ 355054 w 355053"/>
                <a:gd name="connsiteY1" fmla="*/ 311468 h 311467"/>
                <a:gd name="connsiteX2" fmla="*/ 343672 w 355053"/>
                <a:gd name="connsiteY2" fmla="*/ 284912 h 311467"/>
                <a:gd name="connsiteX3" fmla="*/ 317306 w 355053"/>
                <a:gd name="connsiteY3" fmla="*/ 19050 h 311467"/>
                <a:gd name="connsiteX4" fmla="*/ 317306 w 355053"/>
                <a:gd name="connsiteY4" fmla="*/ 0 h 311467"/>
                <a:gd name="connsiteX5" fmla="*/ 0 w 355053"/>
                <a:gd name="connsiteY5" fmla="*/ 0 h 311467"/>
                <a:gd name="connsiteX6" fmla="*/ 0 w 355053"/>
                <a:gd name="connsiteY6" fmla="*/ 19050 h 311467"/>
                <a:gd name="connsiteX7" fmla="*/ 29470 w 355053"/>
                <a:gd name="connsiteY7" fmla="*/ 299923 h 311467"/>
                <a:gd name="connsiteX8" fmla="*/ 279254 w 355053"/>
                <a:gd name="connsiteY8" fmla="*/ 38100 h 311467"/>
                <a:gd name="connsiteX9" fmla="*/ 299628 w 355053"/>
                <a:gd name="connsiteY9" fmla="*/ 273368 h 311467"/>
                <a:gd name="connsiteX10" fmla="*/ 60150 w 355053"/>
                <a:gd name="connsiteY10" fmla="*/ 273368 h 311467"/>
                <a:gd name="connsiteX11" fmla="*/ 38157 w 355053"/>
                <a:gd name="connsiteY11" fmla="*/ 38100 h 311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5053" h="311467">
                  <a:moveTo>
                    <a:pt x="34414" y="311468"/>
                  </a:moveTo>
                  <a:lnTo>
                    <a:pt x="355054" y="311468"/>
                  </a:lnTo>
                  <a:lnTo>
                    <a:pt x="343672" y="284912"/>
                  </a:lnTo>
                  <a:cubicBezTo>
                    <a:pt x="325926" y="243497"/>
                    <a:pt x="317306" y="156524"/>
                    <a:pt x="317306" y="19050"/>
                  </a:cubicBezTo>
                  <a:lnTo>
                    <a:pt x="317306" y="0"/>
                  </a:lnTo>
                  <a:lnTo>
                    <a:pt x="0" y="0"/>
                  </a:lnTo>
                  <a:lnTo>
                    <a:pt x="0" y="19050"/>
                  </a:lnTo>
                  <a:cubicBezTo>
                    <a:pt x="0" y="163830"/>
                    <a:pt x="9363" y="253032"/>
                    <a:pt x="29470" y="299923"/>
                  </a:cubicBezTo>
                  <a:close/>
                  <a:moveTo>
                    <a:pt x="279254" y="38100"/>
                  </a:moveTo>
                  <a:cubicBezTo>
                    <a:pt x="279921" y="148733"/>
                    <a:pt x="286483" y="224981"/>
                    <a:pt x="299628" y="273368"/>
                  </a:cubicBezTo>
                  <a:lnTo>
                    <a:pt x="60150" y="273368"/>
                  </a:lnTo>
                  <a:cubicBezTo>
                    <a:pt x="46091" y="230676"/>
                    <a:pt x="38862" y="153353"/>
                    <a:pt x="38157" y="38100"/>
                  </a:cubicBez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tângulo 135">
              <a:extLst>
                <a:ext uri="{FF2B5EF4-FFF2-40B4-BE49-F238E27FC236}">
                  <a16:creationId xmlns:a16="http://schemas.microsoft.com/office/drawing/2014/main" xmlns="" id="{A6692E6D-48FC-702B-123D-53F65E2108E2}"/>
                </a:ext>
              </a:extLst>
            </p:cNvPr>
            <p:cNvSpPr/>
            <p:nvPr/>
          </p:nvSpPr>
          <p:spPr>
            <a:xfrm>
              <a:off x="2981324" y="2000250"/>
              <a:ext cx="714375" cy="6572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7" name="CaixaDeTexto 136">
            <a:extLst>
              <a:ext uri="{FF2B5EF4-FFF2-40B4-BE49-F238E27FC236}">
                <a16:creationId xmlns:a16="http://schemas.microsoft.com/office/drawing/2014/main" xmlns="" id="{A4426CF2-4F70-93C5-F4DC-2FBCC5F3E5D7}"/>
              </a:ext>
            </a:extLst>
          </p:cNvPr>
          <p:cNvSpPr txBox="1"/>
          <p:nvPr/>
        </p:nvSpPr>
        <p:spPr>
          <a:xfrm>
            <a:off x="6383557" y="2165041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xmlns="" id="{1A8327AA-18D1-794D-4FF5-17C9A74A97CA}"/>
              </a:ext>
            </a:extLst>
          </p:cNvPr>
          <p:cNvSpPr txBox="1"/>
          <p:nvPr/>
        </p:nvSpPr>
        <p:spPr>
          <a:xfrm>
            <a:off x="8966238" y="3549106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139" name="CaixaDeTexto 138">
            <a:extLst>
              <a:ext uri="{FF2B5EF4-FFF2-40B4-BE49-F238E27FC236}">
                <a16:creationId xmlns:a16="http://schemas.microsoft.com/office/drawing/2014/main" xmlns="" id="{55BD7E8F-B1A8-15AD-420E-3E1CC1E3A189}"/>
              </a:ext>
            </a:extLst>
          </p:cNvPr>
          <p:cNvSpPr txBox="1"/>
          <p:nvPr/>
        </p:nvSpPr>
        <p:spPr>
          <a:xfrm>
            <a:off x="9203376" y="3835687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xmlns="" id="{05BF5158-99F9-FCD9-3B47-2163E12E93C8}"/>
              </a:ext>
            </a:extLst>
          </p:cNvPr>
          <p:cNvSpPr txBox="1"/>
          <p:nvPr/>
        </p:nvSpPr>
        <p:spPr>
          <a:xfrm>
            <a:off x="7172577" y="4044741"/>
            <a:ext cx="4026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Risco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xmlns="" id="{BCEC0711-C841-E107-3433-7FAEA8EAC918}"/>
              </a:ext>
            </a:extLst>
          </p:cNvPr>
          <p:cNvSpPr/>
          <p:nvPr/>
        </p:nvSpPr>
        <p:spPr>
          <a:xfrm>
            <a:off x="6770182" y="2276281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xmlns="" id="{D72DCBD9-6EC5-B98E-CE75-5B2717950B4A}"/>
              </a:ext>
            </a:extLst>
          </p:cNvPr>
          <p:cNvSpPr/>
          <p:nvPr/>
        </p:nvSpPr>
        <p:spPr>
          <a:xfrm>
            <a:off x="6944328" y="2314171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xmlns="" id="{BE440459-E018-132B-3007-B5DEF94660C6}"/>
              </a:ext>
            </a:extLst>
          </p:cNvPr>
          <p:cNvSpPr/>
          <p:nvPr/>
        </p:nvSpPr>
        <p:spPr>
          <a:xfrm>
            <a:off x="6802483" y="2380892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xmlns="" id="{06D54ACC-59D0-4C03-21C7-9D02463A8E57}"/>
              </a:ext>
            </a:extLst>
          </p:cNvPr>
          <p:cNvSpPr/>
          <p:nvPr/>
        </p:nvSpPr>
        <p:spPr>
          <a:xfrm>
            <a:off x="6775819" y="5185897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xmlns="" id="{7DFA7DBD-1051-E8D4-A095-9971C2A280DF}"/>
              </a:ext>
            </a:extLst>
          </p:cNvPr>
          <p:cNvSpPr/>
          <p:nvPr/>
        </p:nvSpPr>
        <p:spPr>
          <a:xfrm>
            <a:off x="7142065" y="3680072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xmlns="" id="{825899A3-84F0-361F-2F06-B1207470340E}"/>
              </a:ext>
            </a:extLst>
          </p:cNvPr>
          <p:cNvSpPr/>
          <p:nvPr/>
        </p:nvSpPr>
        <p:spPr>
          <a:xfrm>
            <a:off x="8886628" y="3996413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xmlns="" id="{D51F03BC-A518-071A-EFE6-B364F4961FF0}"/>
              </a:ext>
            </a:extLst>
          </p:cNvPr>
          <p:cNvSpPr/>
          <p:nvPr/>
        </p:nvSpPr>
        <p:spPr>
          <a:xfrm>
            <a:off x="9029700" y="4033741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xmlns="" id="{68F1C740-9AD2-576E-D9EE-FD873CAC846D}"/>
              </a:ext>
            </a:extLst>
          </p:cNvPr>
          <p:cNvSpPr/>
          <p:nvPr/>
        </p:nvSpPr>
        <p:spPr>
          <a:xfrm>
            <a:off x="7267044" y="3698823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xmlns="" id="{7A6C643F-D0CB-174F-82DE-9CDFA1E0E45A}"/>
              </a:ext>
            </a:extLst>
          </p:cNvPr>
          <p:cNvSpPr/>
          <p:nvPr/>
        </p:nvSpPr>
        <p:spPr>
          <a:xfrm>
            <a:off x="7417693" y="3755532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xmlns="" id="{851EDB10-280F-1BC3-13C7-EE346B9498B7}"/>
              </a:ext>
            </a:extLst>
          </p:cNvPr>
          <p:cNvSpPr/>
          <p:nvPr/>
        </p:nvSpPr>
        <p:spPr>
          <a:xfrm>
            <a:off x="7003781" y="5205127"/>
            <a:ext cx="85725" cy="857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Seta: Para Baixo 150">
            <a:extLst>
              <a:ext uri="{FF2B5EF4-FFF2-40B4-BE49-F238E27FC236}">
                <a16:creationId xmlns:a16="http://schemas.microsoft.com/office/drawing/2014/main" xmlns="" id="{9FB08580-EC6B-6D08-4BA2-9648B489AF8A}"/>
              </a:ext>
            </a:extLst>
          </p:cNvPr>
          <p:cNvSpPr/>
          <p:nvPr/>
        </p:nvSpPr>
        <p:spPr>
          <a:xfrm rot="2631676">
            <a:off x="7050176" y="1010252"/>
            <a:ext cx="874252" cy="1446596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4AC52379-ACCF-10AB-E606-586B6864D0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" b="76133"/>
          <a:stretch/>
        </p:blipFill>
        <p:spPr>
          <a:xfrm>
            <a:off x="20" y="1282"/>
            <a:ext cx="7962161" cy="11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8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CE73EB0-8A07-2FBB-CD62-ED501252E0E5}"/>
              </a:ext>
            </a:extLst>
          </p:cNvPr>
          <p:cNvSpPr txBox="1"/>
          <p:nvPr/>
        </p:nvSpPr>
        <p:spPr>
          <a:xfrm>
            <a:off x="9634538" y="5817570"/>
            <a:ext cx="1747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/>
              <a:t>Adaptado de IDEO (2015)</a:t>
            </a:r>
          </a:p>
        </p:txBody>
      </p:sp>
      <p:pic>
        <p:nvPicPr>
          <p:cNvPr id="5" name="Imagem 4" descr="Uma imagem com texto, captura de ecrã, círculo, Tipo de letra&#10;&#10;Descrição gerada automaticamente">
            <a:extLst>
              <a:ext uri="{FF2B5EF4-FFF2-40B4-BE49-F238E27FC236}">
                <a16:creationId xmlns:a16="http://schemas.microsoft.com/office/drawing/2014/main" xmlns="" id="{1D711CDC-D0A6-B96E-0C07-2D9F800575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1" y="974765"/>
            <a:ext cx="6971727" cy="538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9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3041C07-7ADC-3969-59D0-29B62BC10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643467"/>
            <a:ext cx="6985660" cy="55710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33AFE94B-5642-D7C2-930A-09FB9897A987}"/>
              </a:ext>
            </a:extLst>
          </p:cNvPr>
          <p:cNvSpPr txBox="1"/>
          <p:nvPr/>
        </p:nvSpPr>
        <p:spPr>
          <a:xfrm>
            <a:off x="8320762" y="1910026"/>
            <a:ext cx="31220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6600" dirty="0">
                <a:solidFill>
                  <a:schemeClr val="tx2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Quem inova?</a:t>
            </a:r>
          </a:p>
        </p:txBody>
      </p:sp>
    </p:spTree>
    <p:extLst>
      <p:ext uri="{BB962C8B-B14F-4D97-AF65-F5344CB8AC3E}">
        <p14:creationId xmlns:p14="http://schemas.microsoft.com/office/powerpoint/2010/main" val="35786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55AB125-32DF-EDE8-EC18-C117F7641D5D}"/>
              </a:ext>
            </a:extLst>
          </p:cNvPr>
          <p:cNvSpPr txBox="1"/>
          <p:nvPr/>
        </p:nvSpPr>
        <p:spPr>
          <a:xfrm>
            <a:off x="2010383" y="2156668"/>
            <a:ext cx="81712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>
                <a:solidFill>
                  <a:schemeClr val="tx2"/>
                </a:solidFill>
              </a:rPr>
              <a:t>A inovação pode ter origem em qualquer pessoa dentro ou fora da organização, não estando reservada a um cargo específico ou qualificação técnica.</a:t>
            </a:r>
          </a:p>
        </p:txBody>
      </p:sp>
    </p:spTree>
    <p:extLst>
      <p:ext uri="{BB962C8B-B14F-4D97-AF65-F5344CB8AC3E}">
        <p14:creationId xmlns:p14="http://schemas.microsoft.com/office/powerpoint/2010/main" val="2896720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86159FD4-DD3A-45C8-D439-1B64C9A5FF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738365"/>
              </p:ext>
            </p:extLst>
          </p:nvPr>
        </p:nvGraphicFramePr>
        <p:xfrm>
          <a:off x="365083" y="912470"/>
          <a:ext cx="7034005" cy="5699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130FDF26-BE29-8568-9002-B5C94E6DC7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8919586"/>
              </p:ext>
            </p:extLst>
          </p:nvPr>
        </p:nvGraphicFramePr>
        <p:xfrm>
          <a:off x="7399088" y="1493875"/>
          <a:ext cx="4647141" cy="387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3440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D662868-F083-EC30-0B8A-7A3913A53325}"/>
              </a:ext>
            </a:extLst>
          </p:cNvPr>
          <p:cNvSpPr txBox="1"/>
          <p:nvPr/>
        </p:nvSpPr>
        <p:spPr>
          <a:xfrm>
            <a:off x="640080" y="1256756"/>
            <a:ext cx="4670097" cy="4374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t-PT" sz="2400" b="1" dirty="0"/>
              <a:t>O termo "competência" é muitas vezes confundido, mal utilizado ou utilizado indistintamente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accent6">
                    <a:lumMod val="75000"/>
                  </a:schemeClr>
                </a:solidFill>
              </a:rPr>
              <a:t>conhecimentos</a:t>
            </a:r>
            <a:r>
              <a:rPr lang="pt-PT" sz="2400" dirty="0">
                <a:solidFill>
                  <a:schemeClr val="accent6">
                    <a:lumMod val="75000"/>
                  </a:schemeClr>
                </a:solidFill>
              </a:rPr>
              <a:t> (saber-fazer técnico necessário para desempenhar funções),</a:t>
            </a:r>
            <a:r>
              <a:rPr lang="pt-PT" sz="2400" dirty="0"/>
              <a:t>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chemeClr val="accent1">
                    <a:lumMod val="75000"/>
                  </a:schemeClr>
                </a:solidFill>
              </a:rPr>
              <a:t>comportamentos</a:t>
            </a:r>
            <a:r>
              <a:rPr lang="pt-PT" sz="2400" dirty="0">
                <a:solidFill>
                  <a:schemeClr val="accent1">
                    <a:lumMod val="75000"/>
                  </a:schemeClr>
                </a:solidFill>
              </a:rPr>
              <a:t> (mentalidade, atitude ou abordagem necessária para a competência) </a:t>
            </a:r>
            <a:endParaRPr lang="pt-PT" sz="2400" dirty="0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PT" sz="2400" dirty="0">
                <a:solidFill>
                  <a:schemeClr val="accent2"/>
                </a:solidFill>
              </a:rPr>
              <a:t>e </a:t>
            </a:r>
            <a:r>
              <a:rPr lang="pt-PT" sz="2400" b="1" dirty="0">
                <a:solidFill>
                  <a:schemeClr val="accent2"/>
                </a:solidFill>
              </a:rPr>
              <a:t>competências</a:t>
            </a:r>
            <a:r>
              <a:rPr lang="pt-PT" sz="2400" dirty="0">
                <a:solidFill>
                  <a:schemeClr val="accent2"/>
                </a:solidFill>
              </a:rPr>
              <a:t> (a aplicação prática dos conhecimentos necessários para desempenhar as suas funções)</a:t>
            </a:r>
          </a:p>
        </p:txBody>
      </p:sp>
      <p:pic>
        <p:nvPicPr>
          <p:cNvPr id="5" name="Picture 5" descr="Muitos pontos de interrogação num fundo preto">
            <a:extLst>
              <a:ext uri="{FF2B5EF4-FFF2-40B4-BE49-F238E27FC236}">
                <a16:creationId xmlns:a16="http://schemas.microsoft.com/office/drawing/2014/main" xmlns="" id="{0B698207-9E6C-E756-00AA-94F4762FE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54" r="7962" b="2"/>
          <a:stretch/>
        </p:blipFill>
        <p:spPr>
          <a:xfrm>
            <a:off x="5311702" y="11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0158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BB05462E-09C0-92E1-0F0A-662922E98460}"/>
              </a:ext>
            </a:extLst>
          </p:cNvPr>
          <p:cNvGrpSpPr/>
          <p:nvPr/>
        </p:nvGrpSpPr>
        <p:grpSpPr>
          <a:xfrm>
            <a:off x="51152" y="1382920"/>
            <a:ext cx="11460566" cy="4888173"/>
            <a:chOff x="51152" y="1382920"/>
            <a:chExt cx="11460566" cy="4888173"/>
          </a:xfrm>
        </p:grpSpPr>
        <p:sp>
          <p:nvSpPr>
            <p:cNvPr id="6" name="Retângulo 5" descr="Pódio">
              <a:extLst>
                <a:ext uri="{FF2B5EF4-FFF2-40B4-BE49-F238E27FC236}">
                  <a16:creationId xmlns:a16="http://schemas.microsoft.com/office/drawing/2014/main" xmlns="" id="{7F11DB91-ED81-336A-0D86-0125BD22E75C}"/>
                </a:ext>
              </a:extLst>
            </p:cNvPr>
            <p:cNvSpPr/>
            <p:nvPr/>
          </p:nvSpPr>
          <p:spPr>
            <a:xfrm>
              <a:off x="1994925" y="1382920"/>
              <a:ext cx="1279987" cy="1279987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xmlns="" id="{EFE3C99D-CD79-B2CA-430C-5D0688ED30DE}"/>
                </a:ext>
              </a:extLst>
            </p:cNvPr>
            <p:cNvSpPr/>
            <p:nvPr/>
          </p:nvSpPr>
          <p:spPr>
            <a:xfrm>
              <a:off x="51152" y="2581371"/>
              <a:ext cx="6447520" cy="1530000"/>
            </a:xfrm>
            <a:custGeom>
              <a:avLst/>
              <a:gdLst>
                <a:gd name="connsiteX0" fmla="*/ 0 w 2844417"/>
                <a:gd name="connsiteY0" fmla="*/ 0 h 1530000"/>
                <a:gd name="connsiteX1" fmla="*/ 2844417 w 2844417"/>
                <a:gd name="connsiteY1" fmla="*/ 0 h 1530000"/>
                <a:gd name="connsiteX2" fmla="*/ 2844417 w 2844417"/>
                <a:gd name="connsiteY2" fmla="*/ 1530000 h 1530000"/>
                <a:gd name="connsiteX3" fmla="*/ 0 w 2844417"/>
                <a:gd name="connsiteY3" fmla="*/ 1530000 h 1530000"/>
                <a:gd name="connsiteX4" fmla="*/ 0 w 2844417"/>
                <a:gd name="connsiteY4" fmla="*/ 0 h 15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4417" h="1530000">
                  <a:moveTo>
                    <a:pt x="0" y="0"/>
                  </a:moveTo>
                  <a:lnTo>
                    <a:pt x="2844417" y="0"/>
                  </a:lnTo>
                  <a:lnTo>
                    <a:pt x="2844417" y="1530000"/>
                  </a:lnTo>
                  <a:lnTo>
                    <a:pt x="0" y="153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b="1" i="0" kern="1200" baseline="0" dirty="0"/>
                <a:t>Competências</a:t>
              </a:r>
              <a:r>
                <a:rPr lang="pt-PT" b="0" i="0" kern="1200" baseline="0" dirty="0"/>
                <a:t>: capacidades pessoais, socialmente determinadas, que podem acrescentar valor (a um processo, organização ou projeto) e que podem ser melhoradas ou desenvolvidas através da aprendizagem e do desenvolvimento. </a:t>
              </a:r>
              <a:endParaRPr lang="en-US" kern="1200" dirty="0"/>
            </a:p>
          </p:txBody>
        </p:sp>
        <p:sp>
          <p:nvSpPr>
            <p:cNvPr id="8" name="Retângulo 7" descr="Soldador">
              <a:extLst>
                <a:ext uri="{FF2B5EF4-FFF2-40B4-BE49-F238E27FC236}">
                  <a16:creationId xmlns:a16="http://schemas.microsoft.com/office/drawing/2014/main" xmlns="" id="{7B00FCDA-C33D-0671-C133-E5EEF06B8474}"/>
                </a:ext>
              </a:extLst>
            </p:cNvPr>
            <p:cNvSpPr/>
            <p:nvPr/>
          </p:nvSpPr>
          <p:spPr>
            <a:xfrm>
              <a:off x="1854876" y="3964809"/>
              <a:ext cx="1279987" cy="1279987"/>
            </a:xfrm>
            <a:prstGeom prst="rect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xmlns="" id="{1057A5FC-EC4A-2596-959A-C13B1EC89DC8}"/>
                </a:ext>
              </a:extLst>
            </p:cNvPr>
            <p:cNvSpPr/>
            <p:nvPr/>
          </p:nvSpPr>
          <p:spPr>
            <a:xfrm>
              <a:off x="652104" y="5063709"/>
              <a:ext cx="3717998" cy="1207384"/>
            </a:xfrm>
            <a:custGeom>
              <a:avLst/>
              <a:gdLst>
                <a:gd name="connsiteX0" fmla="*/ 0 w 2844417"/>
                <a:gd name="connsiteY0" fmla="*/ 0 h 1530000"/>
                <a:gd name="connsiteX1" fmla="*/ 2844417 w 2844417"/>
                <a:gd name="connsiteY1" fmla="*/ 0 h 1530000"/>
                <a:gd name="connsiteX2" fmla="*/ 2844417 w 2844417"/>
                <a:gd name="connsiteY2" fmla="*/ 1530000 h 1530000"/>
                <a:gd name="connsiteX3" fmla="*/ 0 w 2844417"/>
                <a:gd name="connsiteY3" fmla="*/ 1530000 h 1530000"/>
                <a:gd name="connsiteX4" fmla="*/ 0 w 2844417"/>
                <a:gd name="connsiteY4" fmla="*/ 0 h 15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4417" h="1530000">
                  <a:moveTo>
                    <a:pt x="0" y="0"/>
                  </a:moveTo>
                  <a:lnTo>
                    <a:pt x="2844417" y="0"/>
                  </a:lnTo>
                  <a:lnTo>
                    <a:pt x="2844417" y="1530000"/>
                  </a:lnTo>
                  <a:lnTo>
                    <a:pt x="0" y="153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b="0" i="0" kern="1200" baseline="0" dirty="0"/>
                <a:t>As </a:t>
              </a:r>
              <a:r>
                <a:rPr lang="pt-PT" sz="1600" b="1" i="0" kern="1200" baseline="0" dirty="0"/>
                <a:t>tarefas</a:t>
              </a:r>
              <a:r>
                <a:rPr lang="pt-PT" sz="1600" b="0" i="0" kern="1200" baseline="0" dirty="0"/>
                <a:t> são as peças de trabalho individuais mas interligadas, que precisam de ser realizadas como parte do processo de inovação. </a:t>
              </a:r>
              <a:endParaRPr lang="en-US" sz="1600" kern="1200" dirty="0"/>
            </a:p>
          </p:txBody>
        </p:sp>
        <p:sp>
          <p:nvSpPr>
            <p:cNvPr id="10" name="Retângulo 9" descr="Head with Gears">
              <a:extLst>
                <a:ext uri="{FF2B5EF4-FFF2-40B4-BE49-F238E27FC236}">
                  <a16:creationId xmlns:a16="http://schemas.microsoft.com/office/drawing/2014/main" xmlns="" id="{BA9C82DE-9911-E6F1-E7ED-8A8DF48E0132}"/>
                </a:ext>
              </a:extLst>
            </p:cNvPr>
            <p:cNvSpPr/>
            <p:nvPr/>
          </p:nvSpPr>
          <p:spPr>
            <a:xfrm>
              <a:off x="8775395" y="2022913"/>
              <a:ext cx="1782828" cy="1812062"/>
            </a:xfrm>
            <a:prstGeom prst="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xmlns="" id="{B8837065-0265-15CA-8552-33FD8E06F4D5}"/>
                </a:ext>
              </a:extLst>
            </p:cNvPr>
            <p:cNvSpPr/>
            <p:nvPr/>
          </p:nvSpPr>
          <p:spPr>
            <a:xfrm>
              <a:off x="7821900" y="3662209"/>
              <a:ext cx="3689818" cy="1530000"/>
            </a:xfrm>
            <a:custGeom>
              <a:avLst/>
              <a:gdLst>
                <a:gd name="connsiteX0" fmla="*/ 0 w 2844417"/>
                <a:gd name="connsiteY0" fmla="*/ 0 h 1530000"/>
                <a:gd name="connsiteX1" fmla="*/ 2844417 w 2844417"/>
                <a:gd name="connsiteY1" fmla="*/ 0 h 1530000"/>
                <a:gd name="connsiteX2" fmla="*/ 2844417 w 2844417"/>
                <a:gd name="connsiteY2" fmla="*/ 1530000 h 1530000"/>
                <a:gd name="connsiteX3" fmla="*/ 0 w 2844417"/>
                <a:gd name="connsiteY3" fmla="*/ 1530000 h 1530000"/>
                <a:gd name="connsiteX4" fmla="*/ 0 w 2844417"/>
                <a:gd name="connsiteY4" fmla="*/ 0 h 153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4417" h="1530000">
                  <a:moveTo>
                    <a:pt x="0" y="0"/>
                  </a:moveTo>
                  <a:lnTo>
                    <a:pt x="2844417" y="0"/>
                  </a:lnTo>
                  <a:lnTo>
                    <a:pt x="2844417" y="1530000"/>
                  </a:lnTo>
                  <a:lnTo>
                    <a:pt x="0" y="1530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2800" b="0" i="0" kern="1200" baseline="0" dirty="0"/>
                <a:t>Ou seja, as </a:t>
              </a:r>
              <a:r>
                <a:rPr lang="pt-PT" sz="2800" b="1" i="0" kern="1200" baseline="0" dirty="0"/>
                <a:t>competências</a:t>
              </a:r>
              <a:r>
                <a:rPr lang="pt-PT" sz="2800" b="0" i="0" kern="1200" baseline="0" dirty="0"/>
                <a:t> são as capacidades necessárias para completar as tarefas.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425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2E7C6DD-E5E9-5906-C1E0-D9EA702C0ADD}"/>
              </a:ext>
            </a:extLst>
          </p:cNvPr>
          <p:cNvSpPr txBox="1"/>
          <p:nvPr/>
        </p:nvSpPr>
        <p:spPr>
          <a:xfrm>
            <a:off x="1649835" y="2157266"/>
            <a:ext cx="889233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dirty="0"/>
              <a:t>As </a:t>
            </a:r>
            <a:r>
              <a:rPr lang="pt-PT" sz="3200" b="1" dirty="0">
                <a:solidFill>
                  <a:srgbClr val="FF0000"/>
                </a:solidFill>
              </a:rPr>
              <a:t>competências de inovação </a:t>
            </a:r>
            <a:r>
              <a:rPr lang="pt-PT" sz="3200" b="1" dirty="0"/>
              <a:t>são as capacidades pessoais, socialmente determinadas, que podem acrescentar valor (a um processo, organização ou projeto) e que podem ser melhoradas ou desenvolvidas através da aprendizagem e do desenvolvimento, contribuindo para a realização de tarefas relacionadas com a inovação.</a:t>
            </a:r>
          </a:p>
        </p:txBody>
      </p:sp>
    </p:spTree>
    <p:extLst>
      <p:ext uri="{BB962C8B-B14F-4D97-AF65-F5344CB8AC3E}">
        <p14:creationId xmlns:p14="http://schemas.microsoft.com/office/powerpoint/2010/main" val="3201749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tiva">
  <a:themeElements>
    <a:clrScheme name="Retrospe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2B7A1ED2FD9243BA53911BAC12C3C2" ma:contentTypeVersion="4" ma:contentTypeDescription="Criar um novo documento." ma:contentTypeScope="" ma:versionID="c9da8151584d2eb07c6af1f99f01469d">
  <xsd:schema xmlns:xsd="http://www.w3.org/2001/XMLSchema" xmlns:xs="http://www.w3.org/2001/XMLSchema" xmlns:p="http://schemas.microsoft.com/office/2006/metadata/properties" xmlns:ns2="ad66a269-c768-4452-829d-7e6f949ca929" targetNamespace="http://schemas.microsoft.com/office/2006/metadata/properties" ma:root="true" ma:fieldsID="41bf90694556f02cd63d8c98b765c100" ns2:_="">
    <xsd:import namespace="ad66a269-c768-4452-829d-7e6f949ca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269-c768-4452-829d-7e6f949ca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4F7460-F340-471F-A04A-BDA80022BE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97B6E5-5A08-47E1-A48A-78AF62D0F6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66a269-c768-4452-829d-7e6f949ca9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8FA876-8CEB-4FE8-80C2-C9F101457BA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1235</Words>
  <Application>Microsoft Office PowerPoint</Application>
  <PresentationFormat>Personalizados</PresentationFormat>
  <Paragraphs>232</Paragraphs>
  <Slides>25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25</vt:i4>
      </vt:variant>
    </vt:vector>
  </HeadingPairs>
  <TitlesOfParts>
    <vt:vector size="27" baseType="lpstr">
      <vt:lpstr>Office Theme</vt:lpstr>
      <vt:lpstr>Retrospetiva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</vt:lpstr>
      <vt:lpstr>Material necessário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Gastão Sousa;José Carvalho</dc:creator>
  <cp:lastModifiedBy>Aluno</cp:lastModifiedBy>
  <cp:revision>67</cp:revision>
  <dcterms:created xsi:type="dcterms:W3CDTF">2022-10-16T10:41:36Z</dcterms:created>
  <dcterms:modified xsi:type="dcterms:W3CDTF">2024-07-01T22:23:14Z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0x010100C72B7A1ED2FD9243BA53911BAC12C3C2</vt:lpwstr>
  </property>
</Properties>
</file>