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0" r:id="rId7"/>
    <p:sldId id="269" r:id="rId8"/>
    <p:sldId id="270" r:id="rId9"/>
    <p:sldId id="261" r:id="rId10"/>
    <p:sldId id="262" r:id="rId11"/>
    <p:sldId id="265" r:id="rId12"/>
    <p:sldId id="263" r:id="rId13"/>
    <p:sldId id="264" r:id="rId14"/>
    <p:sldId id="266" r:id="rId15"/>
    <p:sldId id="268" r:id="rId16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CA913-70F8-D6A2-5415-14DD7CFA1056}" v="150" dt="2024-07-01T22:29:08.023"/>
    <p1510:client id="{1E38B601-3F8B-A588-3E8D-C84D570E4895}" v="323" dt="2024-07-01T15:44:37.218"/>
    <p1510:client id="{DFFB66EA-C758-83DA-3B60-50ED3A0997FE}" v="49" dt="2024-07-01T22:24:3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 showGuides="1"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1724A-D4B0-4222-A8AE-2868B2C3DB2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5CD50E-7BAB-4B27-AD21-47E46C2FE304}">
      <dgm:prSet custT="1"/>
      <dgm:spPr/>
      <dgm:t>
        <a:bodyPr/>
        <a:lstStyle/>
        <a:p>
          <a:r>
            <a:rPr lang="en-US" sz="2400" b="1" i="0" dirty="0"/>
            <a:t>Stakeholder</a:t>
          </a:r>
          <a:r>
            <a:rPr lang="en-US" sz="2400" b="1" dirty="0"/>
            <a:t>: </a:t>
          </a:r>
          <a:br>
            <a:rPr lang="en-US" sz="2400" b="1" dirty="0"/>
          </a:br>
          <a:r>
            <a:rPr lang="en-US" sz="2400" dirty="0" err="1"/>
            <a:t>indivíduo</a:t>
          </a:r>
          <a:r>
            <a:rPr lang="en-US" sz="2400" dirty="0"/>
            <a:t>, </a:t>
          </a:r>
          <a:r>
            <a:rPr lang="en-US" sz="2400" dirty="0" err="1"/>
            <a:t>grupo</a:t>
          </a:r>
          <a:r>
            <a:rPr lang="en-US" sz="2400" dirty="0"/>
            <a:t> </a:t>
          </a:r>
          <a:r>
            <a:rPr lang="en-US" sz="2400" dirty="0" err="1"/>
            <a:t>ou</a:t>
          </a:r>
          <a:r>
            <a:rPr lang="en-US" sz="2400" dirty="0"/>
            <a:t> </a:t>
          </a:r>
          <a:r>
            <a:rPr lang="en-US" sz="2400" dirty="0" err="1"/>
            <a:t>organização</a:t>
          </a:r>
          <a:r>
            <a:rPr lang="en-US" sz="2400" dirty="0"/>
            <a:t> que </a:t>
          </a:r>
          <a:r>
            <a:rPr lang="en-US" sz="2400" dirty="0" err="1"/>
            <a:t>pode</a:t>
          </a:r>
          <a:r>
            <a:rPr lang="en-US" sz="2400" dirty="0"/>
            <a:t> </a:t>
          </a:r>
          <a:r>
            <a:rPr lang="en-US" sz="2400" dirty="0" err="1"/>
            <a:t>afetar</a:t>
          </a:r>
          <a:r>
            <a:rPr lang="en-US" sz="2400" dirty="0"/>
            <a:t>, ser </a:t>
          </a:r>
          <a:r>
            <a:rPr lang="en-US" sz="2400" dirty="0" err="1"/>
            <a:t>afetado</a:t>
          </a:r>
          <a:r>
            <a:rPr lang="en-US" sz="2400" dirty="0"/>
            <a:t> </a:t>
          </a:r>
          <a:r>
            <a:rPr lang="en-US" sz="2400" dirty="0" err="1"/>
            <a:t>ou</a:t>
          </a:r>
          <a:r>
            <a:rPr lang="en-US" sz="2400" dirty="0"/>
            <a:t> </a:t>
          </a:r>
          <a:r>
            <a:rPr lang="en-US" sz="2400" dirty="0" err="1"/>
            <a:t>entender</a:t>
          </a:r>
          <a:r>
            <a:rPr lang="en-US" sz="2400" dirty="0"/>
            <a:t> que </a:t>
          </a:r>
          <a:r>
            <a:rPr lang="en-US" sz="2400" dirty="0" err="1"/>
            <a:t>está</a:t>
          </a:r>
          <a:r>
            <a:rPr lang="en-US" sz="2400" dirty="0"/>
            <a:t> a ser </a:t>
          </a:r>
          <a:r>
            <a:rPr lang="en-US" sz="2400" dirty="0" err="1"/>
            <a:t>afetado</a:t>
          </a:r>
          <a:r>
            <a:rPr lang="en-US" sz="2400" dirty="0"/>
            <a:t> </a:t>
          </a:r>
          <a:r>
            <a:rPr lang="en-US" sz="2400" dirty="0" err="1"/>
            <a:t>por</a:t>
          </a:r>
          <a:r>
            <a:rPr lang="en-US" sz="2400" dirty="0"/>
            <a:t> </a:t>
          </a:r>
          <a:r>
            <a:rPr lang="en-US" sz="2400" dirty="0" err="1"/>
            <a:t>uma</a:t>
          </a:r>
          <a:r>
            <a:rPr lang="en-US" sz="2400" dirty="0"/>
            <a:t> </a:t>
          </a:r>
          <a:r>
            <a:rPr lang="en-US" sz="2400" dirty="0" err="1"/>
            <a:t>decisão</a:t>
          </a:r>
          <a:r>
            <a:rPr lang="en-US" sz="2400" dirty="0"/>
            <a:t>, </a:t>
          </a:r>
          <a:r>
            <a:rPr lang="en-US" sz="2400" dirty="0" err="1"/>
            <a:t>atividade</a:t>
          </a:r>
          <a:r>
            <a:rPr lang="en-US" sz="2400" dirty="0"/>
            <a:t> </a:t>
          </a:r>
          <a:r>
            <a:rPr lang="en-US" sz="2400" dirty="0" err="1"/>
            <a:t>ou</a:t>
          </a:r>
          <a:r>
            <a:rPr lang="en-US" sz="2400" dirty="0"/>
            <a:t> </a:t>
          </a:r>
          <a:r>
            <a:rPr lang="en-US" sz="2400" dirty="0" err="1"/>
            <a:t>resultado</a:t>
          </a:r>
          <a:r>
            <a:rPr lang="en-US" sz="2400" dirty="0"/>
            <a:t> de um </a:t>
          </a:r>
          <a:r>
            <a:rPr lang="en-US" sz="2400" dirty="0" err="1"/>
            <a:t>projeto</a:t>
          </a:r>
          <a:r>
            <a:rPr lang="en-US" sz="2400" dirty="0"/>
            <a:t>, </a:t>
          </a:r>
          <a:r>
            <a:rPr lang="en-US" sz="2400" dirty="0" err="1"/>
            <a:t>programa</a:t>
          </a:r>
          <a:r>
            <a:rPr lang="en-US" sz="2400" dirty="0"/>
            <a:t> </a:t>
          </a:r>
          <a:r>
            <a:rPr lang="en-US" sz="2400" dirty="0" err="1"/>
            <a:t>ou</a:t>
          </a:r>
          <a:r>
            <a:rPr lang="en-US" sz="2400" dirty="0"/>
            <a:t> portfolio.</a:t>
          </a:r>
        </a:p>
      </dgm:t>
    </dgm:pt>
    <dgm:pt modelId="{54A2FA83-031D-4530-8930-47D6A153CB2B}" type="parTrans" cxnId="{4E81CA34-4A59-4F5F-BDE5-235548F82135}">
      <dgm:prSet/>
      <dgm:spPr/>
      <dgm:t>
        <a:bodyPr/>
        <a:lstStyle/>
        <a:p>
          <a:endParaRPr lang="en-US"/>
        </a:p>
      </dgm:t>
    </dgm:pt>
    <dgm:pt modelId="{7D87EA07-6F48-42B4-B918-734A5D66860E}" type="sibTrans" cxnId="{4E81CA34-4A59-4F5F-BDE5-235548F82135}">
      <dgm:prSet/>
      <dgm:spPr/>
      <dgm:t>
        <a:bodyPr/>
        <a:lstStyle/>
        <a:p>
          <a:endParaRPr lang="en-US"/>
        </a:p>
      </dgm:t>
    </dgm:pt>
    <dgm:pt modelId="{DE9A1656-7612-4B98-BA38-6915B9141D80}">
      <dgm:prSet custT="1"/>
      <dgm:spPr/>
      <dgm:t>
        <a:bodyPr/>
        <a:lstStyle/>
        <a:p>
          <a:r>
            <a:rPr lang="en-US" sz="2400" b="1" i="0" dirty="0" err="1"/>
            <a:t>Análise</a:t>
          </a:r>
          <a:r>
            <a:rPr lang="en-US" sz="2400" b="1" i="0" dirty="0"/>
            <a:t> de Stakeholders: </a:t>
          </a:r>
          <a:r>
            <a:rPr lang="en-US" sz="2400" i="0" dirty="0" err="1"/>
            <a:t>método</a:t>
          </a:r>
          <a:r>
            <a:rPr lang="en-US" sz="2400" i="0" dirty="0"/>
            <a:t> de </a:t>
          </a:r>
          <a:r>
            <a:rPr lang="en-US" sz="2400" i="0" dirty="0" err="1"/>
            <a:t>recolha</a:t>
          </a:r>
          <a:r>
            <a:rPr lang="en-US" sz="2400" i="0" dirty="0"/>
            <a:t> e </a:t>
          </a:r>
          <a:r>
            <a:rPr lang="en-US" sz="2400" i="0" dirty="0" err="1"/>
            <a:t>análise</a:t>
          </a:r>
          <a:r>
            <a:rPr lang="en-US" sz="2400" i="0" dirty="0"/>
            <a:t> </a:t>
          </a:r>
          <a:r>
            <a:rPr lang="en-US" sz="2400" i="0" dirty="0" err="1"/>
            <a:t>sistemática</a:t>
          </a:r>
          <a:r>
            <a:rPr lang="en-US" sz="2400" i="0" dirty="0"/>
            <a:t> de </a:t>
          </a:r>
          <a:r>
            <a:rPr lang="en-US" sz="2400" i="0" dirty="0" err="1"/>
            <a:t>informação</a:t>
          </a:r>
          <a:r>
            <a:rPr lang="en-US" sz="2400" i="0" dirty="0"/>
            <a:t> </a:t>
          </a:r>
          <a:r>
            <a:rPr lang="en-US" sz="2400" i="0" dirty="0" err="1"/>
            <a:t>quantitativa</a:t>
          </a:r>
          <a:r>
            <a:rPr lang="en-US" sz="2400" i="0" dirty="0"/>
            <a:t> e </a:t>
          </a:r>
          <a:r>
            <a:rPr lang="en-US" sz="2400" i="0" dirty="0" err="1"/>
            <a:t>qualitativa</a:t>
          </a:r>
          <a:r>
            <a:rPr lang="en-US" sz="2400" i="0" dirty="0"/>
            <a:t>, para </a:t>
          </a:r>
          <a:r>
            <a:rPr lang="en-US" sz="2400" i="0" dirty="0" err="1"/>
            <a:t>determinar</a:t>
          </a:r>
          <a:r>
            <a:rPr lang="en-US" sz="2400" i="0" dirty="0"/>
            <a:t> </a:t>
          </a:r>
          <a:r>
            <a:rPr lang="en-US" sz="2400" i="0" dirty="0" err="1"/>
            <a:t>quais</a:t>
          </a:r>
          <a:r>
            <a:rPr lang="en-US" sz="2400" i="0" dirty="0"/>
            <a:t> </a:t>
          </a:r>
          <a:r>
            <a:rPr lang="en-US" sz="2400" i="0" dirty="0" err="1"/>
            <a:t>os</a:t>
          </a:r>
          <a:r>
            <a:rPr lang="en-US" sz="2400" i="0" dirty="0"/>
            <a:t> interesses que </a:t>
          </a:r>
          <a:r>
            <a:rPr lang="en-US" sz="2400" i="0" dirty="0" err="1"/>
            <a:t>devem</a:t>
          </a:r>
          <a:r>
            <a:rPr lang="en-US" sz="2400" i="0" dirty="0"/>
            <a:t> ser </a:t>
          </a:r>
          <a:r>
            <a:rPr lang="en-US" sz="2400" i="0" dirty="0" err="1"/>
            <a:t>considerados</a:t>
          </a:r>
          <a:r>
            <a:rPr lang="en-US" sz="2400" i="0" dirty="0"/>
            <a:t> </a:t>
          </a:r>
          <a:r>
            <a:rPr lang="en-US" sz="2400" i="0" dirty="0" err="1"/>
            <a:t>ao</a:t>
          </a:r>
          <a:r>
            <a:rPr lang="en-US" sz="2400" i="0" dirty="0"/>
            <a:t> </a:t>
          </a:r>
          <a:r>
            <a:rPr lang="en-US" sz="2400" i="0" dirty="0" err="1"/>
            <a:t>longo</a:t>
          </a:r>
          <a:r>
            <a:rPr lang="en-US" sz="2400" i="0" dirty="0"/>
            <a:t> do </a:t>
          </a:r>
          <a:r>
            <a:rPr lang="en-US" sz="2400" i="0" dirty="0" err="1"/>
            <a:t>projeto</a:t>
          </a:r>
          <a:r>
            <a:rPr lang="en-US" sz="2400" i="0" dirty="0"/>
            <a:t>.</a:t>
          </a:r>
          <a:br>
            <a:rPr lang="en-US" sz="2400" dirty="0"/>
          </a:br>
          <a:endParaRPr lang="en-US" sz="2400" dirty="0"/>
        </a:p>
      </dgm:t>
    </dgm:pt>
    <dgm:pt modelId="{E9ECC130-4F18-4196-B8C8-E6F3A24F2BBF}" type="parTrans" cxnId="{0ED5AF1E-83C6-4F60-80FE-3633654FFB43}">
      <dgm:prSet/>
      <dgm:spPr/>
      <dgm:t>
        <a:bodyPr/>
        <a:lstStyle/>
        <a:p>
          <a:endParaRPr lang="en-US"/>
        </a:p>
      </dgm:t>
    </dgm:pt>
    <dgm:pt modelId="{BCC67DD4-A1DD-41D9-BED3-85BD34BA5DDD}" type="sibTrans" cxnId="{0ED5AF1E-83C6-4F60-80FE-3633654FFB43}">
      <dgm:prSet/>
      <dgm:spPr/>
      <dgm:t>
        <a:bodyPr/>
        <a:lstStyle/>
        <a:p>
          <a:endParaRPr lang="en-US"/>
        </a:p>
      </dgm:t>
    </dgm:pt>
    <dgm:pt modelId="{F74F8C32-BEFC-402F-84EF-4996BDE7575D}" type="pres">
      <dgm:prSet presAssocID="{2A21724A-D4B0-4222-A8AE-2868B2C3DB26}" presName="root" presStyleCnt="0">
        <dgm:presLayoutVars>
          <dgm:dir/>
          <dgm:resizeHandles val="exact"/>
        </dgm:presLayoutVars>
      </dgm:prSet>
      <dgm:spPr/>
    </dgm:pt>
    <dgm:pt modelId="{A5154A59-509B-411E-B0FA-4E86F47CF142}" type="pres">
      <dgm:prSet presAssocID="{2A21724A-D4B0-4222-A8AE-2868B2C3DB26}" presName="container" presStyleCnt="0">
        <dgm:presLayoutVars>
          <dgm:dir/>
          <dgm:resizeHandles val="exact"/>
        </dgm:presLayoutVars>
      </dgm:prSet>
      <dgm:spPr/>
    </dgm:pt>
    <dgm:pt modelId="{F0E62121-66C0-4C0E-93D5-7E910C5DCE17}" type="pres">
      <dgm:prSet presAssocID="{655CD50E-7BAB-4B27-AD21-47E46C2FE304}" presName="compNode" presStyleCnt="0"/>
      <dgm:spPr/>
    </dgm:pt>
    <dgm:pt modelId="{700D5E38-AA76-4FC0-8199-8991E0394449}" type="pres">
      <dgm:prSet presAssocID="{655CD50E-7BAB-4B27-AD21-47E46C2FE304}" presName="iconBgRect" presStyleLbl="bgShp" presStyleIdx="0" presStyleCnt="2"/>
      <dgm:spPr/>
    </dgm:pt>
    <dgm:pt modelId="{88AFAF1F-4439-4F85-9074-C93CBF5D9DB0}" type="pres">
      <dgm:prSet presAssocID="{655CD50E-7BAB-4B27-AD21-47E46C2FE3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quia"/>
        </a:ext>
      </dgm:extLst>
    </dgm:pt>
    <dgm:pt modelId="{9BA6FF93-A993-4E32-8C46-87DB040AF81C}" type="pres">
      <dgm:prSet presAssocID="{655CD50E-7BAB-4B27-AD21-47E46C2FE304}" presName="spaceRect" presStyleCnt="0"/>
      <dgm:spPr/>
    </dgm:pt>
    <dgm:pt modelId="{7091B23D-65BC-435D-B41B-0BDC9C04C854}" type="pres">
      <dgm:prSet presAssocID="{655CD50E-7BAB-4B27-AD21-47E46C2FE304}" presName="textRect" presStyleLbl="revTx" presStyleIdx="0" presStyleCnt="2">
        <dgm:presLayoutVars>
          <dgm:chMax val="1"/>
          <dgm:chPref val="1"/>
        </dgm:presLayoutVars>
      </dgm:prSet>
      <dgm:spPr/>
    </dgm:pt>
    <dgm:pt modelId="{5652A72B-88B6-401A-89AD-7092939484E3}" type="pres">
      <dgm:prSet presAssocID="{7D87EA07-6F48-42B4-B918-734A5D66860E}" presName="sibTrans" presStyleLbl="sibTrans2D1" presStyleIdx="0" presStyleCnt="0"/>
      <dgm:spPr/>
    </dgm:pt>
    <dgm:pt modelId="{5ECA7D51-7F23-4C09-B443-BA1D1B9BF9A7}" type="pres">
      <dgm:prSet presAssocID="{DE9A1656-7612-4B98-BA38-6915B9141D80}" presName="compNode" presStyleCnt="0"/>
      <dgm:spPr/>
    </dgm:pt>
    <dgm:pt modelId="{CB5C43FE-DD0D-4E9C-BB61-981A4501BC39}" type="pres">
      <dgm:prSet presAssocID="{DE9A1656-7612-4B98-BA38-6915B9141D80}" presName="iconBgRect" presStyleLbl="bgShp" presStyleIdx="1" presStyleCnt="2"/>
      <dgm:spPr/>
    </dgm:pt>
    <dgm:pt modelId="{97EF6048-3F22-46D0-B2FB-9265680E6114}" type="pres">
      <dgm:prSet presAssocID="{DE9A1656-7612-4B98-BA38-6915B9141D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tísticas"/>
        </a:ext>
      </dgm:extLst>
    </dgm:pt>
    <dgm:pt modelId="{B0D30DF1-36B3-4050-BF30-272170F3D323}" type="pres">
      <dgm:prSet presAssocID="{DE9A1656-7612-4B98-BA38-6915B9141D80}" presName="spaceRect" presStyleCnt="0"/>
      <dgm:spPr/>
    </dgm:pt>
    <dgm:pt modelId="{DA591632-E933-404F-99D4-7580C6D2C728}" type="pres">
      <dgm:prSet presAssocID="{DE9A1656-7612-4B98-BA38-6915B9141D8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ED5AF1E-83C6-4F60-80FE-3633654FFB43}" srcId="{2A21724A-D4B0-4222-A8AE-2868B2C3DB26}" destId="{DE9A1656-7612-4B98-BA38-6915B9141D80}" srcOrd="1" destOrd="0" parTransId="{E9ECC130-4F18-4196-B8C8-E6F3A24F2BBF}" sibTransId="{BCC67DD4-A1DD-41D9-BED3-85BD34BA5DDD}"/>
    <dgm:cxn modelId="{2C25422D-1F98-4FE2-B913-E31826C73359}" type="presOf" srcId="{655CD50E-7BAB-4B27-AD21-47E46C2FE304}" destId="{7091B23D-65BC-435D-B41B-0BDC9C04C854}" srcOrd="0" destOrd="0" presId="urn:microsoft.com/office/officeart/2018/2/layout/IconCircleList"/>
    <dgm:cxn modelId="{4E81CA34-4A59-4F5F-BDE5-235548F82135}" srcId="{2A21724A-D4B0-4222-A8AE-2868B2C3DB26}" destId="{655CD50E-7BAB-4B27-AD21-47E46C2FE304}" srcOrd="0" destOrd="0" parTransId="{54A2FA83-031D-4530-8930-47D6A153CB2B}" sibTransId="{7D87EA07-6F48-42B4-B918-734A5D66860E}"/>
    <dgm:cxn modelId="{640CB938-5F66-4E05-917E-A79FCE422D01}" type="presOf" srcId="{7D87EA07-6F48-42B4-B918-734A5D66860E}" destId="{5652A72B-88B6-401A-89AD-7092939484E3}" srcOrd="0" destOrd="0" presId="urn:microsoft.com/office/officeart/2018/2/layout/IconCircleList"/>
    <dgm:cxn modelId="{C901FC70-B011-4CF1-B353-E9FBE9145887}" type="presOf" srcId="{2A21724A-D4B0-4222-A8AE-2868B2C3DB26}" destId="{F74F8C32-BEFC-402F-84EF-4996BDE7575D}" srcOrd="0" destOrd="0" presId="urn:microsoft.com/office/officeart/2018/2/layout/IconCircleList"/>
    <dgm:cxn modelId="{9DCC91FA-9A8C-4E23-B8CF-EB5353867BE4}" type="presOf" srcId="{DE9A1656-7612-4B98-BA38-6915B9141D80}" destId="{DA591632-E933-404F-99D4-7580C6D2C728}" srcOrd="0" destOrd="0" presId="urn:microsoft.com/office/officeart/2018/2/layout/IconCircleList"/>
    <dgm:cxn modelId="{C981B96F-7F72-4E3D-A29F-3F3A587BC0AE}" type="presParOf" srcId="{F74F8C32-BEFC-402F-84EF-4996BDE7575D}" destId="{A5154A59-509B-411E-B0FA-4E86F47CF142}" srcOrd="0" destOrd="0" presId="urn:microsoft.com/office/officeart/2018/2/layout/IconCircleList"/>
    <dgm:cxn modelId="{8AE24456-BADB-4395-877D-D8595F1B7FF3}" type="presParOf" srcId="{A5154A59-509B-411E-B0FA-4E86F47CF142}" destId="{F0E62121-66C0-4C0E-93D5-7E910C5DCE17}" srcOrd="0" destOrd="0" presId="urn:microsoft.com/office/officeart/2018/2/layout/IconCircleList"/>
    <dgm:cxn modelId="{083DFCC5-A7C8-44BC-9D22-7F85D7DAC96F}" type="presParOf" srcId="{F0E62121-66C0-4C0E-93D5-7E910C5DCE17}" destId="{700D5E38-AA76-4FC0-8199-8991E0394449}" srcOrd="0" destOrd="0" presId="urn:microsoft.com/office/officeart/2018/2/layout/IconCircleList"/>
    <dgm:cxn modelId="{25882868-FF46-456B-9E17-CAFEFA9EBF62}" type="presParOf" srcId="{F0E62121-66C0-4C0E-93D5-7E910C5DCE17}" destId="{88AFAF1F-4439-4F85-9074-C93CBF5D9DB0}" srcOrd="1" destOrd="0" presId="urn:microsoft.com/office/officeart/2018/2/layout/IconCircleList"/>
    <dgm:cxn modelId="{416F5166-7848-403C-B4FD-72FEB4842EED}" type="presParOf" srcId="{F0E62121-66C0-4C0E-93D5-7E910C5DCE17}" destId="{9BA6FF93-A993-4E32-8C46-87DB040AF81C}" srcOrd="2" destOrd="0" presId="urn:microsoft.com/office/officeart/2018/2/layout/IconCircleList"/>
    <dgm:cxn modelId="{CA21755B-E998-49DE-8A40-99329AB1B5AB}" type="presParOf" srcId="{F0E62121-66C0-4C0E-93D5-7E910C5DCE17}" destId="{7091B23D-65BC-435D-B41B-0BDC9C04C854}" srcOrd="3" destOrd="0" presId="urn:microsoft.com/office/officeart/2018/2/layout/IconCircleList"/>
    <dgm:cxn modelId="{651308CC-43E1-4519-8DBF-0E14EADE60C5}" type="presParOf" srcId="{A5154A59-509B-411E-B0FA-4E86F47CF142}" destId="{5652A72B-88B6-401A-89AD-7092939484E3}" srcOrd="1" destOrd="0" presId="urn:microsoft.com/office/officeart/2018/2/layout/IconCircleList"/>
    <dgm:cxn modelId="{B5692F2D-FFCB-4F50-A5DD-C8B34ED93B10}" type="presParOf" srcId="{A5154A59-509B-411E-B0FA-4E86F47CF142}" destId="{5ECA7D51-7F23-4C09-B443-BA1D1B9BF9A7}" srcOrd="2" destOrd="0" presId="urn:microsoft.com/office/officeart/2018/2/layout/IconCircleList"/>
    <dgm:cxn modelId="{5F4EFE97-213B-4A23-A024-0107AAA65B42}" type="presParOf" srcId="{5ECA7D51-7F23-4C09-B443-BA1D1B9BF9A7}" destId="{CB5C43FE-DD0D-4E9C-BB61-981A4501BC39}" srcOrd="0" destOrd="0" presId="urn:microsoft.com/office/officeart/2018/2/layout/IconCircleList"/>
    <dgm:cxn modelId="{A77B9F6E-3AA6-499F-944F-7988BDCA2EE2}" type="presParOf" srcId="{5ECA7D51-7F23-4C09-B443-BA1D1B9BF9A7}" destId="{97EF6048-3F22-46D0-B2FB-9265680E6114}" srcOrd="1" destOrd="0" presId="urn:microsoft.com/office/officeart/2018/2/layout/IconCircleList"/>
    <dgm:cxn modelId="{BB51741E-DEAC-4505-B234-579D0B914115}" type="presParOf" srcId="{5ECA7D51-7F23-4C09-B443-BA1D1B9BF9A7}" destId="{B0D30DF1-36B3-4050-BF30-272170F3D323}" srcOrd="2" destOrd="0" presId="urn:microsoft.com/office/officeart/2018/2/layout/IconCircleList"/>
    <dgm:cxn modelId="{BE39AB1F-C215-480C-A7FE-B4451067D9DE}" type="presParOf" srcId="{5ECA7D51-7F23-4C09-B443-BA1D1B9BF9A7}" destId="{DA591632-E933-404F-99D4-7580C6D2C72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FA75C-882F-4059-86F2-F43DEB9BA54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141C1E1-08F0-40ED-8DF8-85050D2712C9}">
      <dgm:prSet phldrT="[Texto]"/>
      <dgm:spPr/>
      <dgm:t>
        <a:bodyPr/>
        <a:lstStyle/>
        <a:p>
          <a:r>
            <a:rPr lang="pt-PT" dirty="0"/>
            <a:t>Esforço Mínimo</a:t>
          </a:r>
        </a:p>
      </dgm:t>
    </dgm:pt>
    <dgm:pt modelId="{463597CA-C726-4D88-A5A1-D6F9FAB9AADC}" type="parTrans" cxnId="{BDDB49F6-8B1C-4006-9191-94D20AE4B7BB}">
      <dgm:prSet/>
      <dgm:spPr/>
      <dgm:t>
        <a:bodyPr/>
        <a:lstStyle/>
        <a:p>
          <a:endParaRPr lang="pt-PT"/>
        </a:p>
      </dgm:t>
    </dgm:pt>
    <dgm:pt modelId="{BA435547-764B-405B-8060-2823205F49FE}" type="sibTrans" cxnId="{BDDB49F6-8B1C-4006-9191-94D20AE4B7BB}">
      <dgm:prSet/>
      <dgm:spPr/>
      <dgm:t>
        <a:bodyPr/>
        <a:lstStyle/>
        <a:p>
          <a:endParaRPr lang="pt-PT"/>
        </a:p>
      </dgm:t>
    </dgm:pt>
    <dgm:pt modelId="{A9D57406-5AFC-4060-A769-8136E38E9266}">
      <dgm:prSet phldrT="[Texto]"/>
      <dgm:spPr/>
      <dgm:t>
        <a:bodyPr/>
        <a:lstStyle/>
        <a:p>
          <a:r>
            <a:rPr lang="pt-PT" dirty="0"/>
            <a:t>Manter Informados</a:t>
          </a:r>
        </a:p>
      </dgm:t>
    </dgm:pt>
    <dgm:pt modelId="{00F5F669-15D1-44EE-96E5-45AD70678C17}" type="parTrans" cxnId="{54129122-E9E4-4DC5-8C40-5375EB944BCC}">
      <dgm:prSet/>
      <dgm:spPr/>
      <dgm:t>
        <a:bodyPr/>
        <a:lstStyle/>
        <a:p>
          <a:endParaRPr lang="pt-PT"/>
        </a:p>
      </dgm:t>
    </dgm:pt>
    <dgm:pt modelId="{88C72752-145A-4DF7-BDAE-737C4B278CA0}" type="sibTrans" cxnId="{54129122-E9E4-4DC5-8C40-5375EB944BCC}">
      <dgm:prSet/>
      <dgm:spPr/>
      <dgm:t>
        <a:bodyPr/>
        <a:lstStyle/>
        <a:p>
          <a:endParaRPr lang="pt-PT"/>
        </a:p>
      </dgm:t>
    </dgm:pt>
    <dgm:pt modelId="{53ACFF4C-3665-4F78-A831-FBE8AAF2164E}">
      <dgm:prSet phldrT="[Texto]"/>
      <dgm:spPr/>
      <dgm:t>
        <a:bodyPr/>
        <a:lstStyle/>
        <a:p>
          <a:r>
            <a:rPr lang="pt-PT" dirty="0"/>
            <a:t>Manter Satisfeitos</a:t>
          </a:r>
        </a:p>
      </dgm:t>
    </dgm:pt>
    <dgm:pt modelId="{5FFA47DC-E795-40BC-B60B-23CA76562E1B}" type="parTrans" cxnId="{3E5D0898-DADF-42E1-AE07-11E79B655343}">
      <dgm:prSet/>
      <dgm:spPr/>
      <dgm:t>
        <a:bodyPr/>
        <a:lstStyle/>
        <a:p>
          <a:endParaRPr lang="pt-PT"/>
        </a:p>
      </dgm:t>
    </dgm:pt>
    <dgm:pt modelId="{D0F26531-7395-42DF-849F-8ECB762DEA22}" type="sibTrans" cxnId="{3E5D0898-DADF-42E1-AE07-11E79B655343}">
      <dgm:prSet/>
      <dgm:spPr/>
      <dgm:t>
        <a:bodyPr/>
        <a:lstStyle/>
        <a:p>
          <a:endParaRPr lang="pt-PT"/>
        </a:p>
      </dgm:t>
    </dgm:pt>
    <dgm:pt modelId="{E8E0F89D-507C-45DF-94D5-ED451AF0A78A}">
      <dgm:prSet phldrT="[Texto]"/>
      <dgm:spPr/>
      <dgm:t>
        <a:bodyPr/>
        <a:lstStyle/>
        <a:p>
          <a:r>
            <a:rPr lang="pt-PT" dirty="0"/>
            <a:t>Principais públicos</a:t>
          </a:r>
        </a:p>
      </dgm:t>
    </dgm:pt>
    <dgm:pt modelId="{6F324E25-6E06-4980-BA25-0F787BF1FF16}" type="parTrans" cxnId="{D01CA911-5959-40F3-9CEE-FCE37FDDCF2D}">
      <dgm:prSet/>
      <dgm:spPr/>
      <dgm:t>
        <a:bodyPr/>
        <a:lstStyle/>
        <a:p>
          <a:endParaRPr lang="pt-PT"/>
        </a:p>
      </dgm:t>
    </dgm:pt>
    <dgm:pt modelId="{8CC354F0-53C9-43F7-90EC-5760AD4D97D9}" type="sibTrans" cxnId="{D01CA911-5959-40F3-9CEE-FCE37FDDCF2D}">
      <dgm:prSet/>
      <dgm:spPr/>
      <dgm:t>
        <a:bodyPr/>
        <a:lstStyle/>
        <a:p>
          <a:endParaRPr lang="pt-PT"/>
        </a:p>
      </dgm:t>
    </dgm:pt>
    <dgm:pt modelId="{DBEED745-7723-4388-AA14-B7D88DF1308F}" type="pres">
      <dgm:prSet presAssocID="{387FA75C-882F-4059-86F2-F43DEB9BA547}" presName="matrix" presStyleCnt="0">
        <dgm:presLayoutVars>
          <dgm:chMax val="1"/>
          <dgm:dir/>
          <dgm:resizeHandles val="exact"/>
        </dgm:presLayoutVars>
      </dgm:prSet>
      <dgm:spPr/>
    </dgm:pt>
    <dgm:pt modelId="{5CD5DA60-E512-4B64-8B38-D5650B6A4616}" type="pres">
      <dgm:prSet presAssocID="{387FA75C-882F-4059-86F2-F43DEB9BA547}" presName="axisShape" presStyleLbl="bgShp" presStyleIdx="0" presStyleCnt="1" custLinFactNeighborX="-24738"/>
      <dgm:spPr/>
    </dgm:pt>
    <dgm:pt modelId="{A7C492FA-651F-4AD8-BE68-FF11A0371CCE}" type="pres">
      <dgm:prSet presAssocID="{387FA75C-882F-4059-86F2-F43DEB9BA547}" presName="rect1" presStyleLbl="node1" presStyleIdx="0" presStyleCnt="4" custLinFactNeighborX="-61293">
        <dgm:presLayoutVars>
          <dgm:chMax val="0"/>
          <dgm:chPref val="0"/>
          <dgm:bulletEnabled val="1"/>
        </dgm:presLayoutVars>
      </dgm:prSet>
      <dgm:spPr/>
    </dgm:pt>
    <dgm:pt modelId="{A9765E57-2A48-42EF-85E0-A25E8D36366E}" type="pres">
      <dgm:prSet presAssocID="{387FA75C-882F-4059-86F2-F43DEB9BA547}" presName="rect2" presStyleLbl="node1" presStyleIdx="1" presStyleCnt="4" custLinFactNeighborX="-61293">
        <dgm:presLayoutVars>
          <dgm:chMax val="0"/>
          <dgm:chPref val="0"/>
          <dgm:bulletEnabled val="1"/>
        </dgm:presLayoutVars>
      </dgm:prSet>
      <dgm:spPr/>
    </dgm:pt>
    <dgm:pt modelId="{7C479E41-9A03-41E8-BF46-7989C661087D}" type="pres">
      <dgm:prSet presAssocID="{387FA75C-882F-4059-86F2-F43DEB9BA547}" presName="rect3" presStyleLbl="node1" presStyleIdx="2" presStyleCnt="4" custLinFactNeighborX="-61293">
        <dgm:presLayoutVars>
          <dgm:chMax val="0"/>
          <dgm:chPref val="0"/>
          <dgm:bulletEnabled val="1"/>
        </dgm:presLayoutVars>
      </dgm:prSet>
      <dgm:spPr/>
    </dgm:pt>
    <dgm:pt modelId="{83B5176D-7424-4BE3-94D3-C4DA84647FE7}" type="pres">
      <dgm:prSet presAssocID="{387FA75C-882F-4059-86F2-F43DEB9BA547}" presName="rect4" presStyleLbl="node1" presStyleIdx="3" presStyleCnt="4" custLinFactNeighborX="-61293">
        <dgm:presLayoutVars>
          <dgm:chMax val="0"/>
          <dgm:chPref val="0"/>
          <dgm:bulletEnabled val="1"/>
        </dgm:presLayoutVars>
      </dgm:prSet>
      <dgm:spPr/>
    </dgm:pt>
  </dgm:ptLst>
  <dgm:cxnLst>
    <dgm:cxn modelId="{080D8806-32E0-4332-AFC7-57E4CBDEC046}" type="presOf" srcId="{53ACFF4C-3665-4F78-A831-FBE8AAF2164E}" destId="{7C479E41-9A03-41E8-BF46-7989C661087D}" srcOrd="0" destOrd="0" presId="urn:microsoft.com/office/officeart/2005/8/layout/matrix2"/>
    <dgm:cxn modelId="{D01CA911-5959-40F3-9CEE-FCE37FDDCF2D}" srcId="{387FA75C-882F-4059-86F2-F43DEB9BA547}" destId="{E8E0F89D-507C-45DF-94D5-ED451AF0A78A}" srcOrd="3" destOrd="0" parTransId="{6F324E25-6E06-4980-BA25-0F787BF1FF16}" sibTransId="{8CC354F0-53C9-43F7-90EC-5760AD4D97D9}"/>
    <dgm:cxn modelId="{54129122-E9E4-4DC5-8C40-5375EB944BCC}" srcId="{387FA75C-882F-4059-86F2-F43DEB9BA547}" destId="{A9D57406-5AFC-4060-A769-8136E38E9266}" srcOrd="1" destOrd="0" parTransId="{00F5F669-15D1-44EE-96E5-45AD70678C17}" sibTransId="{88C72752-145A-4DF7-BDAE-737C4B278CA0}"/>
    <dgm:cxn modelId="{1B20FD60-18E8-4970-989B-000CB5E5ADE7}" type="presOf" srcId="{A9D57406-5AFC-4060-A769-8136E38E9266}" destId="{A9765E57-2A48-42EF-85E0-A25E8D36366E}" srcOrd="0" destOrd="0" presId="urn:microsoft.com/office/officeart/2005/8/layout/matrix2"/>
    <dgm:cxn modelId="{22DDB187-2425-4476-A24C-F00F0BCF3BEA}" type="presOf" srcId="{E8E0F89D-507C-45DF-94D5-ED451AF0A78A}" destId="{83B5176D-7424-4BE3-94D3-C4DA84647FE7}" srcOrd="0" destOrd="0" presId="urn:microsoft.com/office/officeart/2005/8/layout/matrix2"/>
    <dgm:cxn modelId="{3E5D0898-DADF-42E1-AE07-11E79B655343}" srcId="{387FA75C-882F-4059-86F2-F43DEB9BA547}" destId="{53ACFF4C-3665-4F78-A831-FBE8AAF2164E}" srcOrd="2" destOrd="0" parTransId="{5FFA47DC-E795-40BC-B60B-23CA76562E1B}" sibTransId="{D0F26531-7395-42DF-849F-8ECB762DEA22}"/>
    <dgm:cxn modelId="{6D504E9D-631D-42B4-8447-60A6385D538D}" type="presOf" srcId="{387FA75C-882F-4059-86F2-F43DEB9BA547}" destId="{DBEED745-7723-4388-AA14-B7D88DF1308F}" srcOrd="0" destOrd="0" presId="urn:microsoft.com/office/officeart/2005/8/layout/matrix2"/>
    <dgm:cxn modelId="{30C0EDB1-C23F-4C2C-A6B6-D46AB1D2B9CC}" type="presOf" srcId="{5141C1E1-08F0-40ED-8DF8-85050D2712C9}" destId="{A7C492FA-651F-4AD8-BE68-FF11A0371CCE}" srcOrd="0" destOrd="0" presId="urn:microsoft.com/office/officeart/2005/8/layout/matrix2"/>
    <dgm:cxn modelId="{BDDB49F6-8B1C-4006-9191-94D20AE4B7BB}" srcId="{387FA75C-882F-4059-86F2-F43DEB9BA547}" destId="{5141C1E1-08F0-40ED-8DF8-85050D2712C9}" srcOrd="0" destOrd="0" parTransId="{463597CA-C726-4D88-A5A1-D6F9FAB9AADC}" sibTransId="{BA435547-764B-405B-8060-2823205F49FE}"/>
    <dgm:cxn modelId="{4475EF9F-AAF4-4614-8A61-3AD7CC9C9496}" type="presParOf" srcId="{DBEED745-7723-4388-AA14-B7D88DF1308F}" destId="{5CD5DA60-E512-4B64-8B38-D5650B6A4616}" srcOrd="0" destOrd="0" presId="urn:microsoft.com/office/officeart/2005/8/layout/matrix2"/>
    <dgm:cxn modelId="{97A3CE4B-467D-42BE-8D97-598F3209338A}" type="presParOf" srcId="{DBEED745-7723-4388-AA14-B7D88DF1308F}" destId="{A7C492FA-651F-4AD8-BE68-FF11A0371CCE}" srcOrd="1" destOrd="0" presId="urn:microsoft.com/office/officeart/2005/8/layout/matrix2"/>
    <dgm:cxn modelId="{FA135464-C483-4DA1-B91D-5D1FC958042C}" type="presParOf" srcId="{DBEED745-7723-4388-AA14-B7D88DF1308F}" destId="{A9765E57-2A48-42EF-85E0-A25E8D36366E}" srcOrd="2" destOrd="0" presId="urn:microsoft.com/office/officeart/2005/8/layout/matrix2"/>
    <dgm:cxn modelId="{FAC41916-A8F4-49D6-B036-DB7F939BBFA7}" type="presParOf" srcId="{DBEED745-7723-4388-AA14-B7D88DF1308F}" destId="{7C479E41-9A03-41E8-BF46-7989C661087D}" srcOrd="3" destOrd="0" presId="urn:microsoft.com/office/officeart/2005/8/layout/matrix2"/>
    <dgm:cxn modelId="{A537718B-929D-4CA8-B142-22C011FB1C4B}" type="presParOf" srcId="{DBEED745-7723-4388-AA14-B7D88DF1308F}" destId="{83B5176D-7424-4BE3-94D3-C4DA84647FE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FA75C-882F-4059-86F2-F43DEB9BA54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141C1E1-08F0-40ED-8DF8-85050D2712C9}">
      <dgm:prSet phldrT="[Texto]" custT="1"/>
      <dgm:spPr/>
      <dgm:t>
        <a:bodyPr anchor="t"/>
        <a:lstStyle/>
        <a:p>
          <a:pPr algn="ctr"/>
          <a:r>
            <a:rPr lang="pt-PT" sz="1050" dirty="0"/>
            <a:t>Esforço Mínimo</a:t>
          </a:r>
        </a:p>
        <a:p>
          <a:pPr algn="l"/>
          <a:r>
            <a:rPr lang="pt-PT" sz="1050" dirty="0"/>
            <a:t>-</a:t>
          </a:r>
        </a:p>
        <a:p>
          <a:pPr algn="l"/>
          <a:r>
            <a:rPr lang="pt-PT" sz="1050" dirty="0"/>
            <a:t>-</a:t>
          </a:r>
        </a:p>
        <a:p>
          <a:pPr algn="l"/>
          <a:r>
            <a:rPr lang="pt-PT" sz="1050" dirty="0"/>
            <a:t>-</a:t>
          </a:r>
        </a:p>
        <a:p>
          <a:pPr algn="l"/>
          <a:r>
            <a:rPr lang="pt-PT" sz="1050" dirty="0"/>
            <a:t>-</a:t>
          </a:r>
        </a:p>
      </dgm:t>
    </dgm:pt>
    <dgm:pt modelId="{463597CA-C726-4D88-A5A1-D6F9FAB9AADC}" type="parTrans" cxnId="{BDDB49F6-8B1C-4006-9191-94D20AE4B7BB}">
      <dgm:prSet/>
      <dgm:spPr/>
      <dgm:t>
        <a:bodyPr/>
        <a:lstStyle/>
        <a:p>
          <a:endParaRPr lang="pt-PT"/>
        </a:p>
      </dgm:t>
    </dgm:pt>
    <dgm:pt modelId="{BA435547-764B-405B-8060-2823205F49FE}" type="sibTrans" cxnId="{BDDB49F6-8B1C-4006-9191-94D20AE4B7BB}">
      <dgm:prSet/>
      <dgm:spPr/>
      <dgm:t>
        <a:bodyPr/>
        <a:lstStyle/>
        <a:p>
          <a:endParaRPr lang="pt-PT"/>
        </a:p>
      </dgm:t>
    </dgm:pt>
    <dgm:pt modelId="{A9D57406-5AFC-4060-A769-8136E38E9266}">
      <dgm:prSet phldrT="[Texto]" custT="1"/>
      <dgm:spPr/>
      <dgm:t>
        <a:bodyPr anchor="t"/>
        <a:lstStyle/>
        <a:p>
          <a:pPr algn="ctr"/>
          <a:r>
            <a:rPr lang="pt-PT" sz="900" dirty="0"/>
            <a:t>Manter Informados</a:t>
          </a:r>
        </a:p>
        <a:p>
          <a:pPr algn="l"/>
          <a:r>
            <a:rPr lang="pt-PT" sz="900" dirty="0"/>
            <a:t>-</a:t>
          </a:r>
        </a:p>
        <a:p>
          <a:pPr algn="l"/>
          <a:r>
            <a:rPr lang="pt-PT" sz="900" dirty="0"/>
            <a:t>-</a:t>
          </a:r>
        </a:p>
        <a:p>
          <a:pPr algn="l"/>
          <a:r>
            <a:rPr lang="pt-PT" sz="900" dirty="0"/>
            <a:t>-</a:t>
          </a:r>
        </a:p>
        <a:p>
          <a:pPr algn="l"/>
          <a:r>
            <a:rPr lang="pt-PT" sz="900" dirty="0"/>
            <a:t>-</a:t>
          </a:r>
        </a:p>
      </dgm:t>
    </dgm:pt>
    <dgm:pt modelId="{00F5F669-15D1-44EE-96E5-45AD70678C17}" type="parTrans" cxnId="{54129122-E9E4-4DC5-8C40-5375EB944BCC}">
      <dgm:prSet/>
      <dgm:spPr/>
      <dgm:t>
        <a:bodyPr/>
        <a:lstStyle/>
        <a:p>
          <a:endParaRPr lang="pt-PT"/>
        </a:p>
      </dgm:t>
    </dgm:pt>
    <dgm:pt modelId="{88C72752-145A-4DF7-BDAE-737C4B278CA0}" type="sibTrans" cxnId="{54129122-E9E4-4DC5-8C40-5375EB944BCC}">
      <dgm:prSet/>
      <dgm:spPr/>
      <dgm:t>
        <a:bodyPr/>
        <a:lstStyle/>
        <a:p>
          <a:endParaRPr lang="pt-PT"/>
        </a:p>
      </dgm:t>
    </dgm:pt>
    <dgm:pt modelId="{53ACFF4C-3665-4F78-A831-FBE8AAF2164E}">
      <dgm:prSet phldrT="[Texto]" custT="1"/>
      <dgm:spPr/>
      <dgm:t>
        <a:bodyPr anchor="t"/>
        <a:lstStyle/>
        <a:p>
          <a:pPr algn="ctr"/>
          <a:r>
            <a:rPr lang="pt-PT" sz="1000" dirty="0"/>
            <a:t>Manter Satisfeitos</a:t>
          </a:r>
        </a:p>
        <a:p>
          <a:pPr algn="l"/>
          <a:r>
            <a:rPr lang="pt-PT" sz="1000" dirty="0"/>
            <a:t>-</a:t>
          </a:r>
        </a:p>
        <a:p>
          <a:pPr algn="l"/>
          <a:r>
            <a:rPr lang="pt-PT" sz="1000" dirty="0"/>
            <a:t>-</a:t>
          </a:r>
        </a:p>
        <a:p>
          <a:pPr algn="l"/>
          <a:r>
            <a:rPr lang="pt-PT" sz="1000" dirty="0"/>
            <a:t>-</a:t>
          </a:r>
        </a:p>
        <a:p>
          <a:pPr algn="l"/>
          <a:r>
            <a:rPr lang="pt-PT" sz="1000" dirty="0"/>
            <a:t>-</a:t>
          </a:r>
        </a:p>
      </dgm:t>
    </dgm:pt>
    <dgm:pt modelId="{5FFA47DC-E795-40BC-B60B-23CA76562E1B}" type="parTrans" cxnId="{3E5D0898-DADF-42E1-AE07-11E79B655343}">
      <dgm:prSet/>
      <dgm:spPr/>
      <dgm:t>
        <a:bodyPr/>
        <a:lstStyle/>
        <a:p>
          <a:endParaRPr lang="pt-PT"/>
        </a:p>
      </dgm:t>
    </dgm:pt>
    <dgm:pt modelId="{D0F26531-7395-42DF-849F-8ECB762DEA22}" type="sibTrans" cxnId="{3E5D0898-DADF-42E1-AE07-11E79B655343}">
      <dgm:prSet/>
      <dgm:spPr/>
      <dgm:t>
        <a:bodyPr/>
        <a:lstStyle/>
        <a:p>
          <a:endParaRPr lang="pt-PT"/>
        </a:p>
      </dgm:t>
    </dgm:pt>
    <dgm:pt modelId="{E8E0F89D-507C-45DF-94D5-ED451AF0A78A}">
      <dgm:prSet phldrT="[Texto]" custT="1"/>
      <dgm:spPr/>
      <dgm:t>
        <a:bodyPr anchor="t"/>
        <a:lstStyle/>
        <a:p>
          <a:pPr algn="ctr"/>
          <a:r>
            <a:rPr lang="pt-PT" sz="900" dirty="0"/>
            <a:t>Principais públicos</a:t>
          </a:r>
        </a:p>
        <a:p>
          <a:pPr algn="l"/>
          <a:r>
            <a:rPr lang="pt-PT" sz="900" dirty="0"/>
            <a:t>-</a:t>
          </a:r>
        </a:p>
        <a:p>
          <a:pPr algn="l"/>
          <a:r>
            <a:rPr lang="pt-PT" sz="900" dirty="0"/>
            <a:t>-</a:t>
          </a:r>
        </a:p>
        <a:p>
          <a:pPr algn="l"/>
          <a:r>
            <a:rPr lang="pt-PT" sz="900" dirty="0"/>
            <a:t>-</a:t>
          </a:r>
        </a:p>
        <a:p>
          <a:pPr algn="l"/>
          <a:r>
            <a:rPr lang="pt-PT" sz="900" dirty="0"/>
            <a:t>-</a:t>
          </a:r>
        </a:p>
      </dgm:t>
    </dgm:pt>
    <dgm:pt modelId="{6F324E25-6E06-4980-BA25-0F787BF1FF16}" type="parTrans" cxnId="{D01CA911-5959-40F3-9CEE-FCE37FDDCF2D}">
      <dgm:prSet/>
      <dgm:spPr/>
      <dgm:t>
        <a:bodyPr/>
        <a:lstStyle/>
        <a:p>
          <a:endParaRPr lang="pt-PT"/>
        </a:p>
      </dgm:t>
    </dgm:pt>
    <dgm:pt modelId="{8CC354F0-53C9-43F7-90EC-5760AD4D97D9}" type="sibTrans" cxnId="{D01CA911-5959-40F3-9CEE-FCE37FDDCF2D}">
      <dgm:prSet/>
      <dgm:spPr/>
      <dgm:t>
        <a:bodyPr/>
        <a:lstStyle/>
        <a:p>
          <a:endParaRPr lang="pt-PT"/>
        </a:p>
      </dgm:t>
    </dgm:pt>
    <dgm:pt modelId="{DBEED745-7723-4388-AA14-B7D88DF1308F}" type="pres">
      <dgm:prSet presAssocID="{387FA75C-882F-4059-86F2-F43DEB9BA547}" presName="matrix" presStyleCnt="0">
        <dgm:presLayoutVars>
          <dgm:chMax val="1"/>
          <dgm:dir/>
          <dgm:resizeHandles val="exact"/>
        </dgm:presLayoutVars>
      </dgm:prSet>
      <dgm:spPr/>
    </dgm:pt>
    <dgm:pt modelId="{5CD5DA60-E512-4B64-8B38-D5650B6A4616}" type="pres">
      <dgm:prSet presAssocID="{387FA75C-882F-4059-86F2-F43DEB9BA547}" presName="axisShape" presStyleLbl="bgShp" presStyleIdx="0" presStyleCnt="1"/>
      <dgm:spPr/>
    </dgm:pt>
    <dgm:pt modelId="{A7C492FA-651F-4AD8-BE68-FF11A0371CCE}" type="pres">
      <dgm:prSet presAssocID="{387FA75C-882F-4059-86F2-F43DEB9BA547}" presName="rect1" presStyleLbl="node1" presStyleIdx="0" presStyleCnt="4" custLinFactNeighborY="1771">
        <dgm:presLayoutVars>
          <dgm:chMax val="0"/>
          <dgm:chPref val="0"/>
          <dgm:bulletEnabled val="1"/>
        </dgm:presLayoutVars>
      </dgm:prSet>
      <dgm:spPr/>
    </dgm:pt>
    <dgm:pt modelId="{A9765E57-2A48-42EF-85E0-A25E8D36366E}" type="pres">
      <dgm:prSet presAssocID="{387FA75C-882F-4059-86F2-F43DEB9BA54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C479E41-9A03-41E8-BF46-7989C661087D}" type="pres">
      <dgm:prSet presAssocID="{387FA75C-882F-4059-86F2-F43DEB9BA54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3B5176D-7424-4BE3-94D3-C4DA84647FE7}" type="pres">
      <dgm:prSet presAssocID="{387FA75C-882F-4059-86F2-F43DEB9BA54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80D8806-32E0-4332-AFC7-57E4CBDEC046}" type="presOf" srcId="{53ACFF4C-3665-4F78-A831-FBE8AAF2164E}" destId="{7C479E41-9A03-41E8-BF46-7989C661087D}" srcOrd="0" destOrd="0" presId="urn:microsoft.com/office/officeart/2005/8/layout/matrix2"/>
    <dgm:cxn modelId="{D01CA911-5959-40F3-9CEE-FCE37FDDCF2D}" srcId="{387FA75C-882F-4059-86F2-F43DEB9BA547}" destId="{E8E0F89D-507C-45DF-94D5-ED451AF0A78A}" srcOrd="3" destOrd="0" parTransId="{6F324E25-6E06-4980-BA25-0F787BF1FF16}" sibTransId="{8CC354F0-53C9-43F7-90EC-5760AD4D97D9}"/>
    <dgm:cxn modelId="{54129122-E9E4-4DC5-8C40-5375EB944BCC}" srcId="{387FA75C-882F-4059-86F2-F43DEB9BA547}" destId="{A9D57406-5AFC-4060-A769-8136E38E9266}" srcOrd="1" destOrd="0" parTransId="{00F5F669-15D1-44EE-96E5-45AD70678C17}" sibTransId="{88C72752-145A-4DF7-BDAE-737C4B278CA0}"/>
    <dgm:cxn modelId="{1B20FD60-18E8-4970-989B-000CB5E5ADE7}" type="presOf" srcId="{A9D57406-5AFC-4060-A769-8136E38E9266}" destId="{A9765E57-2A48-42EF-85E0-A25E8D36366E}" srcOrd="0" destOrd="0" presId="urn:microsoft.com/office/officeart/2005/8/layout/matrix2"/>
    <dgm:cxn modelId="{22DDB187-2425-4476-A24C-F00F0BCF3BEA}" type="presOf" srcId="{E8E0F89D-507C-45DF-94D5-ED451AF0A78A}" destId="{83B5176D-7424-4BE3-94D3-C4DA84647FE7}" srcOrd="0" destOrd="0" presId="urn:microsoft.com/office/officeart/2005/8/layout/matrix2"/>
    <dgm:cxn modelId="{3E5D0898-DADF-42E1-AE07-11E79B655343}" srcId="{387FA75C-882F-4059-86F2-F43DEB9BA547}" destId="{53ACFF4C-3665-4F78-A831-FBE8AAF2164E}" srcOrd="2" destOrd="0" parTransId="{5FFA47DC-E795-40BC-B60B-23CA76562E1B}" sibTransId="{D0F26531-7395-42DF-849F-8ECB762DEA22}"/>
    <dgm:cxn modelId="{6D504E9D-631D-42B4-8447-60A6385D538D}" type="presOf" srcId="{387FA75C-882F-4059-86F2-F43DEB9BA547}" destId="{DBEED745-7723-4388-AA14-B7D88DF1308F}" srcOrd="0" destOrd="0" presId="urn:microsoft.com/office/officeart/2005/8/layout/matrix2"/>
    <dgm:cxn modelId="{30C0EDB1-C23F-4C2C-A6B6-D46AB1D2B9CC}" type="presOf" srcId="{5141C1E1-08F0-40ED-8DF8-85050D2712C9}" destId="{A7C492FA-651F-4AD8-BE68-FF11A0371CCE}" srcOrd="0" destOrd="0" presId="urn:microsoft.com/office/officeart/2005/8/layout/matrix2"/>
    <dgm:cxn modelId="{BDDB49F6-8B1C-4006-9191-94D20AE4B7BB}" srcId="{387FA75C-882F-4059-86F2-F43DEB9BA547}" destId="{5141C1E1-08F0-40ED-8DF8-85050D2712C9}" srcOrd="0" destOrd="0" parTransId="{463597CA-C726-4D88-A5A1-D6F9FAB9AADC}" sibTransId="{BA435547-764B-405B-8060-2823205F49FE}"/>
    <dgm:cxn modelId="{4475EF9F-AAF4-4614-8A61-3AD7CC9C9496}" type="presParOf" srcId="{DBEED745-7723-4388-AA14-B7D88DF1308F}" destId="{5CD5DA60-E512-4B64-8B38-D5650B6A4616}" srcOrd="0" destOrd="0" presId="urn:microsoft.com/office/officeart/2005/8/layout/matrix2"/>
    <dgm:cxn modelId="{97A3CE4B-467D-42BE-8D97-598F3209338A}" type="presParOf" srcId="{DBEED745-7723-4388-AA14-B7D88DF1308F}" destId="{A7C492FA-651F-4AD8-BE68-FF11A0371CCE}" srcOrd="1" destOrd="0" presId="urn:microsoft.com/office/officeart/2005/8/layout/matrix2"/>
    <dgm:cxn modelId="{FA135464-C483-4DA1-B91D-5D1FC958042C}" type="presParOf" srcId="{DBEED745-7723-4388-AA14-B7D88DF1308F}" destId="{A9765E57-2A48-42EF-85E0-A25E8D36366E}" srcOrd="2" destOrd="0" presId="urn:microsoft.com/office/officeart/2005/8/layout/matrix2"/>
    <dgm:cxn modelId="{FAC41916-A8F4-49D6-B036-DB7F939BBFA7}" type="presParOf" srcId="{DBEED745-7723-4388-AA14-B7D88DF1308F}" destId="{7C479E41-9A03-41E8-BF46-7989C661087D}" srcOrd="3" destOrd="0" presId="urn:microsoft.com/office/officeart/2005/8/layout/matrix2"/>
    <dgm:cxn modelId="{A537718B-929D-4CA8-B142-22C011FB1C4B}" type="presParOf" srcId="{DBEED745-7723-4388-AA14-B7D88DF1308F}" destId="{83B5176D-7424-4BE3-94D3-C4DA84647FE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D5E38-AA76-4FC0-8199-8991E0394449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FAF1F-4439-4F85-9074-C93CBF5D9DB0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1B23D-65BC-435D-B41B-0BDC9C04C854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Stakeholder</a:t>
          </a:r>
          <a:r>
            <a:rPr lang="en-US" sz="2400" b="1" kern="1200" dirty="0"/>
            <a:t>: </a:t>
          </a:r>
          <a:br>
            <a:rPr lang="en-US" sz="2400" b="1" kern="1200" dirty="0"/>
          </a:br>
          <a:r>
            <a:rPr lang="en-US" sz="2400" kern="1200" dirty="0" err="1"/>
            <a:t>indivíduo</a:t>
          </a:r>
          <a:r>
            <a:rPr lang="en-US" sz="2400" kern="1200" dirty="0"/>
            <a:t>, </a:t>
          </a:r>
          <a:r>
            <a:rPr lang="en-US" sz="2400" kern="1200" dirty="0" err="1"/>
            <a:t>grupo</a:t>
          </a:r>
          <a:r>
            <a:rPr lang="en-US" sz="2400" kern="1200" dirty="0"/>
            <a:t> </a:t>
          </a:r>
          <a:r>
            <a:rPr lang="en-US" sz="2400" kern="1200" dirty="0" err="1"/>
            <a:t>ou</a:t>
          </a:r>
          <a:r>
            <a:rPr lang="en-US" sz="2400" kern="1200" dirty="0"/>
            <a:t> </a:t>
          </a:r>
          <a:r>
            <a:rPr lang="en-US" sz="2400" kern="1200" dirty="0" err="1"/>
            <a:t>organização</a:t>
          </a:r>
          <a:r>
            <a:rPr lang="en-US" sz="2400" kern="1200" dirty="0"/>
            <a:t> que </a:t>
          </a:r>
          <a:r>
            <a:rPr lang="en-US" sz="2400" kern="1200" dirty="0" err="1"/>
            <a:t>pode</a:t>
          </a:r>
          <a:r>
            <a:rPr lang="en-US" sz="2400" kern="1200" dirty="0"/>
            <a:t> </a:t>
          </a:r>
          <a:r>
            <a:rPr lang="en-US" sz="2400" kern="1200" dirty="0" err="1"/>
            <a:t>afetar</a:t>
          </a:r>
          <a:r>
            <a:rPr lang="en-US" sz="2400" kern="1200" dirty="0"/>
            <a:t>, ser </a:t>
          </a:r>
          <a:r>
            <a:rPr lang="en-US" sz="2400" kern="1200" dirty="0" err="1"/>
            <a:t>afetado</a:t>
          </a:r>
          <a:r>
            <a:rPr lang="en-US" sz="2400" kern="1200" dirty="0"/>
            <a:t> </a:t>
          </a:r>
          <a:r>
            <a:rPr lang="en-US" sz="2400" kern="1200" dirty="0" err="1"/>
            <a:t>ou</a:t>
          </a:r>
          <a:r>
            <a:rPr lang="en-US" sz="2400" kern="1200" dirty="0"/>
            <a:t> </a:t>
          </a:r>
          <a:r>
            <a:rPr lang="en-US" sz="2400" kern="1200" dirty="0" err="1"/>
            <a:t>entender</a:t>
          </a:r>
          <a:r>
            <a:rPr lang="en-US" sz="2400" kern="1200" dirty="0"/>
            <a:t> que </a:t>
          </a:r>
          <a:r>
            <a:rPr lang="en-US" sz="2400" kern="1200" dirty="0" err="1"/>
            <a:t>está</a:t>
          </a:r>
          <a:r>
            <a:rPr lang="en-US" sz="2400" kern="1200" dirty="0"/>
            <a:t> a ser </a:t>
          </a:r>
          <a:r>
            <a:rPr lang="en-US" sz="2400" kern="1200" dirty="0" err="1"/>
            <a:t>afetado</a:t>
          </a:r>
          <a:r>
            <a:rPr lang="en-US" sz="2400" kern="1200" dirty="0"/>
            <a:t> </a:t>
          </a:r>
          <a:r>
            <a:rPr lang="en-US" sz="2400" kern="1200" dirty="0" err="1"/>
            <a:t>por</a:t>
          </a:r>
          <a:r>
            <a:rPr lang="en-US" sz="2400" kern="1200" dirty="0"/>
            <a:t> </a:t>
          </a:r>
          <a:r>
            <a:rPr lang="en-US" sz="2400" kern="1200" dirty="0" err="1"/>
            <a:t>uma</a:t>
          </a:r>
          <a:r>
            <a:rPr lang="en-US" sz="2400" kern="1200" dirty="0"/>
            <a:t> </a:t>
          </a:r>
          <a:r>
            <a:rPr lang="en-US" sz="2400" kern="1200" dirty="0" err="1"/>
            <a:t>decisão</a:t>
          </a:r>
          <a:r>
            <a:rPr lang="en-US" sz="2400" kern="1200" dirty="0"/>
            <a:t>, </a:t>
          </a:r>
          <a:r>
            <a:rPr lang="en-US" sz="2400" kern="1200" dirty="0" err="1"/>
            <a:t>atividade</a:t>
          </a:r>
          <a:r>
            <a:rPr lang="en-US" sz="2400" kern="1200" dirty="0"/>
            <a:t> </a:t>
          </a:r>
          <a:r>
            <a:rPr lang="en-US" sz="2400" kern="1200" dirty="0" err="1"/>
            <a:t>ou</a:t>
          </a:r>
          <a:r>
            <a:rPr lang="en-US" sz="2400" kern="1200" dirty="0"/>
            <a:t> </a:t>
          </a:r>
          <a:r>
            <a:rPr lang="en-US" sz="2400" kern="1200" dirty="0" err="1"/>
            <a:t>resultado</a:t>
          </a:r>
          <a:r>
            <a:rPr lang="en-US" sz="2400" kern="1200" dirty="0"/>
            <a:t> de um </a:t>
          </a:r>
          <a:r>
            <a:rPr lang="en-US" sz="2400" kern="1200" dirty="0" err="1"/>
            <a:t>projeto</a:t>
          </a:r>
          <a:r>
            <a:rPr lang="en-US" sz="2400" kern="1200" dirty="0"/>
            <a:t>, </a:t>
          </a:r>
          <a:r>
            <a:rPr lang="en-US" sz="2400" kern="1200" dirty="0" err="1"/>
            <a:t>programa</a:t>
          </a:r>
          <a:r>
            <a:rPr lang="en-US" sz="2400" kern="1200" dirty="0"/>
            <a:t> </a:t>
          </a:r>
          <a:r>
            <a:rPr lang="en-US" sz="2400" kern="1200" dirty="0" err="1"/>
            <a:t>ou</a:t>
          </a:r>
          <a:r>
            <a:rPr lang="en-US" sz="2400" kern="1200" dirty="0"/>
            <a:t> portfolio.</a:t>
          </a:r>
        </a:p>
      </dsp:txBody>
      <dsp:txXfrm>
        <a:off x="1948202" y="1410409"/>
        <a:ext cx="3233964" cy="1371985"/>
      </dsp:txXfrm>
    </dsp:sp>
    <dsp:sp modelId="{CB5C43FE-DD0D-4E9C-BB61-981A4501BC39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F6048-3F22-46D0-B2FB-9265680E6114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91632-E933-404F-99D4-7580C6D2C728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 err="1"/>
            <a:t>Análise</a:t>
          </a:r>
          <a:r>
            <a:rPr lang="en-US" sz="2400" b="1" i="0" kern="1200" dirty="0"/>
            <a:t> de Stakeholders: </a:t>
          </a:r>
          <a:r>
            <a:rPr lang="en-US" sz="2400" i="0" kern="1200" dirty="0" err="1"/>
            <a:t>método</a:t>
          </a:r>
          <a:r>
            <a:rPr lang="en-US" sz="2400" i="0" kern="1200" dirty="0"/>
            <a:t> de </a:t>
          </a:r>
          <a:r>
            <a:rPr lang="en-US" sz="2400" i="0" kern="1200" dirty="0" err="1"/>
            <a:t>recolha</a:t>
          </a:r>
          <a:r>
            <a:rPr lang="en-US" sz="2400" i="0" kern="1200" dirty="0"/>
            <a:t> e </a:t>
          </a:r>
          <a:r>
            <a:rPr lang="en-US" sz="2400" i="0" kern="1200" dirty="0" err="1"/>
            <a:t>análise</a:t>
          </a:r>
          <a:r>
            <a:rPr lang="en-US" sz="2400" i="0" kern="1200" dirty="0"/>
            <a:t> </a:t>
          </a:r>
          <a:r>
            <a:rPr lang="en-US" sz="2400" i="0" kern="1200" dirty="0" err="1"/>
            <a:t>sistemática</a:t>
          </a:r>
          <a:r>
            <a:rPr lang="en-US" sz="2400" i="0" kern="1200" dirty="0"/>
            <a:t> de </a:t>
          </a:r>
          <a:r>
            <a:rPr lang="en-US" sz="2400" i="0" kern="1200" dirty="0" err="1"/>
            <a:t>informação</a:t>
          </a:r>
          <a:r>
            <a:rPr lang="en-US" sz="2400" i="0" kern="1200" dirty="0"/>
            <a:t> </a:t>
          </a:r>
          <a:r>
            <a:rPr lang="en-US" sz="2400" i="0" kern="1200" dirty="0" err="1"/>
            <a:t>quantitativa</a:t>
          </a:r>
          <a:r>
            <a:rPr lang="en-US" sz="2400" i="0" kern="1200" dirty="0"/>
            <a:t> e </a:t>
          </a:r>
          <a:r>
            <a:rPr lang="en-US" sz="2400" i="0" kern="1200" dirty="0" err="1"/>
            <a:t>qualitativa</a:t>
          </a:r>
          <a:r>
            <a:rPr lang="en-US" sz="2400" i="0" kern="1200" dirty="0"/>
            <a:t>, para </a:t>
          </a:r>
          <a:r>
            <a:rPr lang="en-US" sz="2400" i="0" kern="1200" dirty="0" err="1"/>
            <a:t>determinar</a:t>
          </a:r>
          <a:r>
            <a:rPr lang="en-US" sz="2400" i="0" kern="1200" dirty="0"/>
            <a:t> </a:t>
          </a:r>
          <a:r>
            <a:rPr lang="en-US" sz="2400" i="0" kern="1200" dirty="0" err="1"/>
            <a:t>quais</a:t>
          </a:r>
          <a:r>
            <a:rPr lang="en-US" sz="2400" i="0" kern="1200" dirty="0"/>
            <a:t> </a:t>
          </a:r>
          <a:r>
            <a:rPr lang="en-US" sz="2400" i="0" kern="1200" dirty="0" err="1"/>
            <a:t>os</a:t>
          </a:r>
          <a:r>
            <a:rPr lang="en-US" sz="2400" i="0" kern="1200" dirty="0"/>
            <a:t> interesses que </a:t>
          </a:r>
          <a:r>
            <a:rPr lang="en-US" sz="2400" i="0" kern="1200" dirty="0" err="1"/>
            <a:t>devem</a:t>
          </a:r>
          <a:r>
            <a:rPr lang="en-US" sz="2400" i="0" kern="1200" dirty="0"/>
            <a:t> ser </a:t>
          </a:r>
          <a:r>
            <a:rPr lang="en-US" sz="2400" i="0" kern="1200" dirty="0" err="1"/>
            <a:t>considerados</a:t>
          </a:r>
          <a:r>
            <a:rPr lang="en-US" sz="2400" i="0" kern="1200" dirty="0"/>
            <a:t> </a:t>
          </a:r>
          <a:r>
            <a:rPr lang="en-US" sz="2400" i="0" kern="1200" dirty="0" err="1"/>
            <a:t>ao</a:t>
          </a:r>
          <a:r>
            <a:rPr lang="en-US" sz="2400" i="0" kern="1200" dirty="0"/>
            <a:t> </a:t>
          </a:r>
          <a:r>
            <a:rPr lang="en-US" sz="2400" i="0" kern="1200" dirty="0" err="1"/>
            <a:t>longo</a:t>
          </a:r>
          <a:r>
            <a:rPr lang="en-US" sz="2400" i="0" kern="1200" dirty="0"/>
            <a:t> do </a:t>
          </a:r>
          <a:r>
            <a:rPr lang="en-US" sz="2400" i="0" kern="1200" dirty="0" err="1"/>
            <a:t>projeto</a:t>
          </a:r>
          <a:r>
            <a:rPr lang="en-US" sz="2400" i="0" kern="1200" dirty="0"/>
            <a:t>.</a:t>
          </a:r>
          <a:br>
            <a:rPr lang="en-US" sz="2400" kern="1200" dirty="0"/>
          </a:br>
          <a:endParaRPr lang="en-US" sz="2400" kern="1200" dirty="0"/>
        </a:p>
      </dsp:txBody>
      <dsp:txXfrm>
        <a:off x="7411643" y="1410409"/>
        <a:ext cx="3233964" cy="137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5DA60-E512-4B64-8B38-D5650B6A4616}">
      <dsp:nvSpPr>
        <dsp:cNvPr id="0" name=""/>
        <dsp:cNvSpPr/>
      </dsp:nvSpPr>
      <dsp:spPr>
        <a:xfrm>
          <a:off x="554656" y="0"/>
          <a:ext cx="3975652" cy="397565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92FA-651F-4AD8-BE68-FF11A0371CCE}">
      <dsp:nvSpPr>
        <dsp:cNvPr id="0" name=""/>
        <dsp:cNvSpPr/>
      </dsp:nvSpPr>
      <dsp:spPr>
        <a:xfrm>
          <a:off x="821851" y="258417"/>
          <a:ext cx="1590260" cy="1590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Esforço Mínimo</a:t>
          </a:r>
        </a:p>
      </dsp:txBody>
      <dsp:txXfrm>
        <a:off x="899481" y="336047"/>
        <a:ext cx="1435000" cy="1435000"/>
      </dsp:txXfrm>
    </dsp:sp>
    <dsp:sp modelId="{A9765E57-2A48-42EF-85E0-A25E8D36366E}">
      <dsp:nvSpPr>
        <dsp:cNvPr id="0" name=""/>
        <dsp:cNvSpPr/>
      </dsp:nvSpPr>
      <dsp:spPr>
        <a:xfrm>
          <a:off x="2690408" y="258417"/>
          <a:ext cx="1590260" cy="1590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Manter Informados</a:t>
          </a:r>
        </a:p>
      </dsp:txBody>
      <dsp:txXfrm>
        <a:off x="2768038" y="336047"/>
        <a:ext cx="1435000" cy="1435000"/>
      </dsp:txXfrm>
    </dsp:sp>
    <dsp:sp modelId="{7C479E41-9A03-41E8-BF46-7989C661087D}">
      <dsp:nvSpPr>
        <dsp:cNvPr id="0" name=""/>
        <dsp:cNvSpPr/>
      </dsp:nvSpPr>
      <dsp:spPr>
        <a:xfrm>
          <a:off x="821851" y="2126973"/>
          <a:ext cx="1590260" cy="1590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Manter Satisfeitos</a:t>
          </a:r>
        </a:p>
      </dsp:txBody>
      <dsp:txXfrm>
        <a:off x="899481" y="2204603"/>
        <a:ext cx="1435000" cy="1435000"/>
      </dsp:txXfrm>
    </dsp:sp>
    <dsp:sp modelId="{83B5176D-7424-4BE3-94D3-C4DA84647FE7}">
      <dsp:nvSpPr>
        <dsp:cNvPr id="0" name=""/>
        <dsp:cNvSpPr/>
      </dsp:nvSpPr>
      <dsp:spPr>
        <a:xfrm>
          <a:off x="2690408" y="2126973"/>
          <a:ext cx="1590260" cy="1590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Principais públicos</a:t>
          </a:r>
        </a:p>
      </dsp:txBody>
      <dsp:txXfrm>
        <a:off x="2768038" y="2204603"/>
        <a:ext cx="1435000" cy="143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5DA60-E512-4B64-8B38-D5650B6A4616}">
      <dsp:nvSpPr>
        <dsp:cNvPr id="0" name=""/>
        <dsp:cNvSpPr/>
      </dsp:nvSpPr>
      <dsp:spPr>
        <a:xfrm>
          <a:off x="1380202" y="0"/>
          <a:ext cx="3622809" cy="362280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92FA-651F-4AD8-BE68-FF11A0371CCE}">
      <dsp:nvSpPr>
        <dsp:cNvPr id="0" name=""/>
        <dsp:cNvSpPr/>
      </dsp:nvSpPr>
      <dsp:spPr>
        <a:xfrm>
          <a:off x="1615685" y="261146"/>
          <a:ext cx="1449123" cy="1449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Esforço Mínimo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-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-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-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/>
            <a:t>-</a:t>
          </a:r>
        </a:p>
      </dsp:txBody>
      <dsp:txXfrm>
        <a:off x="1686425" y="331886"/>
        <a:ext cx="1307643" cy="1307643"/>
      </dsp:txXfrm>
    </dsp:sp>
    <dsp:sp modelId="{A9765E57-2A48-42EF-85E0-A25E8D36366E}">
      <dsp:nvSpPr>
        <dsp:cNvPr id="0" name=""/>
        <dsp:cNvSpPr/>
      </dsp:nvSpPr>
      <dsp:spPr>
        <a:xfrm>
          <a:off x="3318405" y="235482"/>
          <a:ext cx="1449123" cy="1449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Manter Informados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</dsp:txBody>
      <dsp:txXfrm>
        <a:off x="3389145" y="306222"/>
        <a:ext cx="1307643" cy="1307643"/>
      </dsp:txXfrm>
    </dsp:sp>
    <dsp:sp modelId="{7C479E41-9A03-41E8-BF46-7989C661087D}">
      <dsp:nvSpPr>
        <dsp:cNvPr id="0" name=""/>
        <dsp:cNvSpPr/>
      </dsp:nvSpPr>
      <dsp:spPr>
        <a:xfrm>
          <a:off x="1615685" y="1938202"/>
          <a:ext cx="1449123" cy="1449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Manter Satisfeitos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-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-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-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-</a:t>
          </a:r>
        </a:p>
      </dsp:txBody>
      <dsp:txXfrm>
        <a:off x="1686425" y="2008942"/>
        <a:ext cx="1307643" cy="1307643"/>
      </dsp:txXfrm>
    </dsp:sp>
    <dsp:sp modelId="{83B5176D-7424-4BE3-94D3-C4DA84647FE7}">
      <dsp:nvSpPr>
        <dsp:cNvPr id="0" name=""/>
        <dsp:cNvSpPr/>
      </dsp:nvSpPr>
      <dsp:spPr>
        <a:xfrm>
          <a:off x="3318405" y="1938202"/>
          <a:ext cx="1449123" cy="14491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Principais públicos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/>
            <a:t>-</a:t>
          </a:r>
        </a:p>
      </dsp:txBody>
      <dsp:txXfrm>
        <a:off x="3389145" y="2008942"/>
        <a:ext cx="1307643" cy="130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A8E06D6-A376-9B3C-2106-E0EF20F1B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00" y="2244670"/>
            <a:ext cx="7778483" cy="412755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D9F5CD8-85FA-782D-98E5-2361ADD6942D}"/>
              </a:ext>
            </a:extLst>
          </p:cNvPr>
          <p:cNvSpPr txBox="1"/>
          <p:nvPr/>
        </p:nvSpPr>
        <p:spPr>
          <a:xfrm>
            <a:off x="2147977" y="1160549"/>
            <a:ext cx="8428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4C4C4C"/>
                </a:solidFill>
                <a:latin typeface="Droid Sans"/>
              </a:rPr>
              <a:t>Qual o melhor estilo de liderança para desenvolver relações produtivas com os grupos de interessados? </a:t>
            </a:r>
          </a:p>
        </p:txBody>
      </p:sp>
    </p:spTree>
    <p:extLst>
      <p:ext uri="{BB962C8B-B14F-4D97-AF65-F5344CB8AC3E}">
        <p14:creationId xmlns:p14="http://schemas.microsoft.com/office/powerpoint/2010/main" val="328769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2FE707A-65C4-C974-FA6E-3A69A1D8448B}"/>
              </a:ext>
            </a:extLst>
          </p:cNvPr>
          <p:cNvSpPr txBox="1"/>
          <p:nvPr/>
        </p:nvSpPr>
        <p:spPr>
          <a:xfrm>
            <a:off x="904178" y="1852510"/>
            <a:ext cx="10383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latin typeface="MS Sans Serif"/>
              </a:rPr>
              <a:t>Coesão da equipa</a:t>
            </a:r>
            <a:r>
              <a:rPr lang="pt-PT" sz="2800" dirty="0">
                <a:latin typeface="MS Sans Serif"/>
              </a:rPr>
              <a:t>: grau com que os membros são atraídos para a sua equipa e o desejo de permanecer nela. </a:t>
            </a:r>
            <a:r>
              <a:rPr lang="pt-PT" sz="1400" dirty="0">
                <a:latin typeface="MS Sans Serif"/>
              </a:rPr>
              <a:t>(</a:t>
            </a:r>
            <a:r>
              <a:rPr lang="pt-PT" sz="1400" dirty="0" err="1">
                <a:latin typeface="MS Sans Serif"/>
              </a:rPr>
              <a:t>Michalisin</a:t>
            </a:r>
            <a:r>
              <a:rPr lang="pt-PT" sz="1400" dirty="0">
                <a:latin typeface="MS Sans Serif"/>
              </a:rPr>
              <a:t>, </a:t>
            </a:r>
            <a:r>
              <a:rPr lang="pt-PT" sz="1400" dirty="0" err="1">
                <a:latin typeface="MS Sans Serif"/>
              </a:rPr>
              <a:t>Karau</a:t>
            </a:r>
            <a:r>
              <a:rPr lang="pt-PT" sz="1400" dirty="0">
                <a:latin typeface="MS Sans Serif"/>
              </a:rPr>
              <a:t> e </a:t>
            </a:r>
            <a:r>
              <a:rPr lang="pt-PT" sz="1400" dirty="0" err="1">
                <a:latin typeface="MS Sans Serif"/>
              </a:rPr>
              <a:t>Tangpong</a:t>
            </a:r>
            <a:r>
              <a:rPr lang="pt-PT" sz="1400" dirty="0">
                <a:latin typeface="MS Sans Serif"/>
              </a:rPr>
              <a:t>, 2007)</a:t>
            </a:r>
            <a:endParaRPr lang="pt-PT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126B5E-FB78-3908-F0D3-A6A015EFB6A6}"/>
              </a:ext>
            </a:extLst>
          </p:cNvPr>
          <p:cNvSpPr txBox="1"/>
          <p:nvPr/>
        </p:nvSpPr>
        <p:spPr>
          <a:xfrm>
            <a:off x="904178" y="3687061"/>
            <a:ext cx="10383644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PT" sz="2800" b="1" dirty="0">
                <a:latin typeface="MS Sans Serif"/>
              </a:rPr>
              <a:t>Queremos que os principais públicos, sejam atraídos para uma equipa de projeto, </a:t>
            </a:r>
            <a:r>
              <a:rPr lang="pt-PT" sz="2800" dirty="0">
                <a:latin typeface="MS Sans Serif"/>
              </a:rPr>
              <a:t>e desejem permanecer nela.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4289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3E58379-7CB1-A245-F116-075A61280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141634"/>
              </p:ext>
            </p:extLst>
          </p:nvPr>
        </p:nvGraphicFramePr>
        <p:xfrm>
          <a:off x="2848708" y="3094513"/>
          <a:ext cx="6383215" cy="3622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392B77D-6BAB-706D-9443-A1103895CAF0}"/>
              </a:ext>
            </a:extLst>
          </p:cNvPr>
          <p:cNvSpPr txBox="1"/>
          <p:nvPr/>
        </p:nvSpPr>
        <p:spPr>
          <a:xfrm>
            <a:off x="4806685" y="2922147"/>
            <a:ext cx="88409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BAIXO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C4BE2B-E33F-C9AD-7B58-5DFC29AE32C7}"/>
              </a:ext>
            </a:extLst>
          </p:cNvPr>
          <p:cNvSpPr txBox="1"/>
          <p:nvPr/>
        </p:nvSpPr>
        <p:spPr>
          <a:xfrm>
            <a:off x="6376712" y="2904772"/>
            <a:ext cx="88409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ALTO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463FFE-8B52-8024-8F8C-37815E543657}"/>
              </a:ext>
            </a:extLst>
          </p:cNvPr>
          <p:cNvSpPr txBox="1"/>
          <p:nvPr/>
        </p:nvSpPr>
        <p:spPr>
          <a:xfrm>
            <a:off x="3544466" y="5459359"/>
            <a:ext cx="88409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ALTO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59F7-D4D7-175E-A10B-176560CF83B7}"/>
              </a:ext>
            </a:extLst>
          </p:cNvPr>
          <p:cNvSpPr txBox="1"/>
          <p:nvPr/>
        </p:nvSpPr>
        <p:spPr>
          <a:xfrm>
            <a:off x="3433049" y="3889352"/>
            <a:ext cx="88409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BAIXO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57E982-CC26-515C-DDE7-50CCF8349C39}"/>
              </a:ext>
            </a:extLst>
          </p:cNvPr>
          <p:cNvSpPr txBox="1"/>
          <p:nvPr/>
        </p:nvSpPr>
        <p:spPr>
          <a:xfrm>
            <a:off x="3743001" y="2320502"/>
            <a:ext cx="454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Interesse da sua organização/projeto nos </a:t>
            </a:r>
            <a:r>
              <a:rPr lang="pt-PT" sz="1600" b="1" dirty="0" err="1"/>
              <a:t>stakeholders</a:t>
            </a:r>
            <a:endParaRPr lang="pt-PT" sz="16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54E014-CB44-9779-3CA4-CEE271905597}"/>
              </a:ext>
            </a:extLst>
          </p:cNvPr>
          <p:cNvSpPr txBox="1"/>
          <p:nvPr/>
        </p:nvSpPr>
        <p:spPr>
          <a:xfrm>
            <a:off x="586596" y="1046216"/>
            <a:ext cx="1148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</a:p>
          <a:p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CADA GRUPO VAI ELABORAR UMA LISTA DOS </a:t>
            </a:r>
            <a:r>
              <a:rPr lang="pt-P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UTILIZANDO O QUADRO EXEMPLO, DEPOIS IRÁ APRESENTAR ESSE QUADRO AOS COLEGAS DE OUTRO GRUPO E INTEGRAR AS SUAS SUGESTÕES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1994D-6B64-DFA6-6DB4-066228FF11DE}"/>
              </a:ext>
            </a:extLst>
          </p:cNvPr>
          <p:cNvSpPr txBox="1"/>
          <p:nvPr/>
        </p:nvSpPr>
        <p:spPr>
          <a:xfrm rot="16200000">
            <a:off x="1543549" y="4502463"/>
            <a:ext cx="300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Poder ou influência dos</a:t>
            </a:r>
          </a:p>
          <a:p>
            <a:pPr algn="ctr"/>
            <a:r>
              <a:rPr lang="pt-PT" sz="1600" b="1" dirty="0"/>
              <a:t> </a:t>
            </a:r>
            <a:r>
              <a:rPr lang="pt-PT" sz="1600" b="1" dirty="0" err="1"/>
              <a:t>stakeholders</a:t>
            </a:r>
            <a:r>
              <a:rPr lang="pt-PT" sz="1600" b="1" dirty="0"/>
              <a:t> no projeto</a:t>
            </a:r>
          </a:p>
        </p:txBody>
      </p:sp>
    </p:spTree>
    <p:extLst>
      <p:ext uri="{BB962C8B-B14F-4D97-AF65-F5344CB8AC3E}">
        <p14:creationId xmlns:p14="http://schemas.microsoft.com/office/powerpoint/2010/main" val="272042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6EA6EC-355F-91C2-FBA9-7ED51AA5C498}"/>
              </a:ext>
            </a:extLst>
          </p:cNvPr>
          <p:cNvSpPr txBox="1"/>
          <p:nvPr/>
        </p:nvSpPr>
        <p:spPr>
          <a:xfrm>
            <a:off x="6096000" y="837103"/>
            <a:ext cx="6096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5: Envolvimento dos grupos </a:t>
            </a:r>
            <a:r>
              <a:rPr lang="pt-PT" sz="180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de interessados</a:t>
            </a:r>
            <a:endParaRPr lang="pt-PT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5C1EDF6-4385-19A1-DBB3-B419910A8FB2}"/>
              </a:ext>
            </a:extLst>
          </p:cNvPr>
          <p:cNvSpPr txBox="1"/>
          <p:nvPr/>
        </p:nvSpPr>
        <p:spPr>
          <a:xfrm>
            <a:off x="1725553" y="1165350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Uma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relação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produtiva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grupos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interessados</a:t>
            </a:r>
            <a:endParaRPr lang="en-US" sz="4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aixaDeTexto 19">
            <a:extLst>
              <a:ext uri="{FF2B5EF4-FFF2-40B4-BE49-F238E27FC236}">
                <a16:creationId xmlns:a16="http://schemas.microsoft.com/office/drawing/2014/main" id="{DE147157-27C6-56F7-ECA1-0BC716C39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738111"/>
              </p:ext>
            </p:extLst>
          </p:nvPr>
        </p:nvGraphicFramePr>
        <p:xfrm>
          <a:off x="629679" y="2241975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929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FF15AE6-480D-417F-8AA4-4EBBC8DB6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6" name="Imagem 5" descr="Relacionamento com stakeholders: um importante desafio para as organizações">
            <a:extLst>
              <a:ext uri="{FF2B5EF4-FFF2-40B4-BE49-F238E27FC236}">
                <a16:creationId xmlns:a16="http://schemas.microsoft.com/office/drawing/2014/main" id="{88496E66-BCC2-5D3F-2926-C333033A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54" y="2846717"/>
            <a:ext cx="2162715" cy="1164567"/>
          </a:xfrm>
          <a:prstGeom prst="rect">
            <a:avLst/>
          </a:prstGeom>
        </p:spPr>
      </p:pic>
      <p:pic>
        <p:nvPicPr>
          <p:cNvPr id="10" name="Imagem 9" descr="stakeholders categorization model 2023">
            <a:extLst>
              <a:ext uri="{FF2B5EF4-FFF2-40B4-BE49-F238E27FC236}">
                <a16:creationId xmlns:a16="http://schemas.microsoft.com/office/drawing/2014/main" id="{BB3A56DC-E82F-F6F2-5726-242A2F1C8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702" y="7111"/>
            <a:ext cx="9414293" cy="708819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FF2700-21DE-1A3E-A0BC-A30A29B3D89C}"/>
              </a:ext>
            </a:extLst>
          </p:cNvPr>
          <p:cNvSpPr txBox="1"/>
          <p:nvPr/>
        </p:nvSpPr>
        <p:spPr>
          <a:xfrm>
            <a:off x="6491376" y="3594"/>
            <a:ext cx="223957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solidFill>
                  <a:srgbClr val="FFFFFF"/>
                </a:solidFill>
                <a:cs typeface="Calibri"/>
              </a:rPr>
              <a:t>Retirado de EDP, SA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8916AA-D8A8-C1BE-5D3D-EEB43BAB9982}"/>
              </a:ext>
            </a:extLst>
          </p:cNvPr>
          <p:cNvSpPr txBox="1"/>
          <p:nvPr/>
        </p:nvSpPr>
        <p:spPr>
          <a:xfrm>
            <a:off x="9812545" y="204876"/>
            <a:ext cx="223957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solidFill>
                  <a:srgbClr val="FFFF00"/>
                </a:solidFill>
                <a:cs typeface="Calibri"/>
              </a:rPr>
              <a:t>Entidades Públicas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375D50-6A86-5B58-362F-91852E82F310}"/>
              </a:ext>
            </a:extLst>
          </p:cNvPr>
          <p:cNvSpPr txBox="1"/>
          <p:nvPr/>
        </p:nvSpPr>
        <p:spPr>
          <a:xfrm>
            <a:off x="2925790" y="190498"/>
            <a:ext cx="223957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solidFill>
                  <a:srgbClr val="FFFF00"/>
                </a:solidFill>
                <a:cs typeface="Calibri"/>
              </a:rPr>
              <a:t>Entidades Privadas</a:t>
            </a:r>
          </a:p>
          <a:p>
            <a:r>
              <a:rPr lang="pt-PT" dirty="0">
                <a:solidFill>
                  <a:srgbClr val="FFFF00"/>
                </a:solidFill>
                <a:cs typeface="Calibri"/>
              </a:rPr>
              <a:t>Mercado Investidor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85EF69-179E-A248-07AA-ACC04C4E4A5C}"/>
              </a:ext>
            </a:extLst>
          </p:cNvPr>
          <p:cNvSpPr txBox="1"/>
          <p:nvPr/>
        </p:nvSpPr>
        <p:spPr>
          <a:xfrm>
            <a:off x="10143223" y="6070839"/>
            <a:ext cx="2052667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solidFill>
                  <a:srgbClr val="FFFF00"/>
                </a:solidFill>
                <a:cs typeface="Calibri"/>
              </a:rPr>
              <a:t>Entidades Locais </a:t>
            </a:r>
          </a:p>
          <a:p>
            <a:r>
              <a:rPr lang="pt-PT" dirty="0">
                <a:solidFill>
                  <a:srgbClr val="FFFF00"/>
                </a:solidFill>
                <a:cs typeface="Calibri"/>
              </a:rPr>
              <a:t>Comunidade </a:t>
            </a:r>
          </a:p>
          <a:p>
            <a:r>
              <a:rPr lang="pt-PT" dirty="0">
                <a:solidFill>
                  <a:srgbClr val="FFFF00"/>
                </a:solidFill>
                <a:cs typeface="Calibri"/>
              </a:rPr>
              <a:t>Média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6B1F80-9584-04F6-93AA-1134087FC717}"/>
              </a:ext>
            </a:extLst>
          </p:cNvPr>
          <p:cNvSpPr txBox="1"/>
          <p:nvPr/>
        </p:nvSpPr>
        <p:spPr>
          <a:xfrm>
            <a:off x="2853904" y="6344007"/>
            <a:ext cx="223957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solidFill>
                  <a:srgbClr val="FFFF00"/>
                </a:solidFill>
                <a:cs typeface="Calibri"/>
              </a:rPr>
              <a:t>Entidades Cadeia de Valor</a:t>
            </a:r>
          </a:p>
        </p:txBody>
      </p:sp>
    </p:spTree>
    <p:extLst>
      <p:ext uri="{BB962C8B-B14F-4D97-AF65-F5344CB8AC3E}">
        <p14:creationId xmlns:p14="http://schemas.microsoft.com/office/powerpoint/2010/main" val="4295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95BAFC4-9D80-BB5E-502F-A47A3480D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6135D3C-EAB9-B97C-C205-B0D735D27AB1}"/>
              </a:ext>
            </a:extLst>
          </p:cNvPr>
          <p:cNvSpPr txBox="1"/>
          <p:nvPr/>
        </p:nvSpPr>
        <p:spPr>
          <a:xfrm>
            <a:off x="5544569" y="230038"/>
            <a:ext cx="648808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200" dirty="0">
                <a:cs typeface="Calibri"/>
              </a:rPr>
              <a:t>RELAÇÃO COM OS </a:t>
            </a:r>
            <a:r>
              <a:rPr lang="pt-PT" sz="4000" b="1" err="1">
                <a:cs typeface="Calibri"/>
              </a:rPr>
              <a:t>stakeholders</a:t>
            </a:r>
            <a:endParaRPr lang="pt-PT" sz="4000">
              <a:cs typeface="Calibri"/>
            </a:endParaRPr>
          </a:p>
        </p:txBody>
      </p:sp>
      <p:pic>
        <p:nvPicPr>
          <p:cNvPr id="7" name="Imagem 6" descr="Uma imagem com texto, captura de ecrã, Tipo de letra, Gráficos&#10;&#10;Descrição gerada automaticamente">
            <a:extLst>
              <a:ext uri="{FF2B5EF4-FFF2-40B4-BE49-F238E27FC236}">
                <a16:creationId xmlns:a16="http://schemas.microsoft.com/office/drawing/2014/main" id="{194A3D6E-EE6A-6E62-04D3-B884B9EEE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2" y="4637687"/>
            <a:ext cx="11391900" cy="18383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509BC9-F86A-9337-F49A-2244D5F4FD1A}"/>
              </a:ext>
            </a:extLst>
          </p:cNvPr>
          <p:cNvSpPr txBox="1"/>
          <p:nvPr/>
        </p:nvSpPr>
        <p:spPr>
          <a:xfrm>
            <a:off x="496618" y="1715997"/>
            <a:ext cx="57123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cs typeface="Calibri"/>
              </a:rPr>
              <a:t>RESPONSABILIDADE E DESENVOLVIMENTO SUSTENTÁVEL</a:t>
            </a:r>
            <a:endParaRPr lang="pt-PT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16CB35-4F75-33C3-F273-74FE9EFDF554}"/>
              </a:ext>
            </a:extLst>
          </p:cNvPr>
          <p:cNvSpPr txBox="1"/>
          <p:nvPr/>
        </p:nvSpPr>
        <p:spPr>
          <a:xfrm>
            <a:off x="1531787" y="2276713"/>
            <a:ext cx="57123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cs typeface="Calibri"/>
              </a:rPr>
              <a:t>CONSENSO E O INTERESSE MÚTUO </a:t>
            </a:r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E72EF2-3010-AF75-0A1F-79D3835AEA13}"/>
              </a:ext>
            </a:extLst>
          </p:cNvPr>
          <p:cNvSpPr txBox="1"/>
          <p:nvPr/>
        </p:nvSpPr>
        <p:spPr>
          <a:xfrm>
            <a:off x="2480693" y="2923695"/>
            <a:ext cx="57123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cs typeface="Calibri"/>
              </a:rPr>
              <a:t>TRANSPARÊNCIA E CONFIANÇA</a:t>
            </a:r>
            <a:endParaRPr lang="pt-PT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2B0A5F-96BA-5616-ECB9-1482767C069C}"/>
              </a:ext>
            </a:extLst>
          </p:cNvPr>
          <p:cNvSpPr txBox="1"/>
          <p:nvPr/>
        </p:nvSpPr>
        <p:spPr>
          <a:xfrm>
            <a:off x="3242692" y="3541920"/>
            <a:ext cx="571230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cs typeface="Calibri"/>
              </a:rPr>
              <a:t>COLABORAÇÃO E OBJETIVOS COMUNS </a:t>
            </a:r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333292-022F-BB13-7948-0C9FB97CF1AD}"/>
              </a:ext>
            </a:extLst>
          </p:cNvPr>
          <p:cNvSpPr txBox="1"/>
          <p:nvPr/>
        </p:nvSpPr>
        <p:spPr>
          <a:xfrm>
            <a:off x="4205975" y="4160147"/>
            <a:ext cx="57123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="1" dirty="0">
                <a:cs typeface="Calibri"/>
              </a:rPr>
              <a:t>PARTICIPAÇÃO, ENVOLVIMENTO E MELHORIA CONTÍNUA</a:t>
            </a:r>
            <a:endParaRPr lang="pt-PT" dirty="0"/>
          </a:p>
        </p:txBody>
      </p:sp>
      <p:pic>
        <p:nvPicPr>
          <p:cNvPr id="15" name="Imagem 14" descr="Relacionamento com stakeholders: um importante desafio para as organizações">
            <a:extLst>
              <a:ext uri="{FF2B5EF4-FFF2-40B4-BE49-F238E27FC236}">
                <a16:creationId xmlns:a16="http://schemas.microsoft.com/office/drawing/2014/main" id="{CD32CCA4-850A-7287-D107-0F23AE2EA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58" y="1754038"/>
            <a:ext cx="2162715" cy="11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656F14D-BBFC-8B79-20FE-2EF2708E460D}"/>
              </a:ext>
            </a:extLst>
          </p:cNvPr>
          <p:cNvSpPr txBox="1"/>
          <p:nvPr/>
        </p:nvSpPr>
        <p:spPr>
          <a:xfrm>
            <a:off x="1278384" y="1267829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Uma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relação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produtiva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grupos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interessados</a:t>
            </a:r>
            <a:endParaRPr lang="en-US" sz="4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D0BF00-10BC-209A-C013-E004C9921643}"/>
              </a:ext>
            </a:extLst>
          </p:cNvPr>
          <p:cNvSpPr txBox="1"/>
          <p:nvPr/>
        </p:nvSpPr>
        <p:spPr>
          <a:xfrm>
            <a:off x="482992" y="2396787"/>
            <a:ext cx="44763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/>
              <a:t>PASSOS</a:t>
            </a:r>
          </a:p>
          <a:p>
            <a:r>
              <a:rPr lang="pt-PT" sz="2800" b="1" dirty="0"/>
              <a:t>1º Identificar os </a:t>
            </a:r>
            <a:r>
              <a:rPr lang="pt-PT" sz="2800" b="1" dirty="0" err="1"/>
              <a:t>stakeholders</a:t>
            </a:r>
            <a:r>
              <a:rPr lang="pt-PT" sz="2800" b="1" dirty="0"/>
              <a:t> do projeto </a:t>
            </a:r>
          </a:p>
          <a:p>
            <a:r>
              <a:rPr lang="pt-PT" sz="2800" b="1" dirty="0"/>
              <a:t>2º Definir os públicos prioritários</a:t>
            </a:r>
          </a:p>
          <a:p>
            <a:r>
              <a:rPr lang="pt-PT" sz="2800" b="1" dirty="0"/>
              <a:t>3º Conhecer detalhadamente os públicos prioritários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59DD4D-CE5F-C198-C967-40445B2A5472}"/>
              </a:ext>
            </a:extLst>
          </p:cNvPr>
          <p:cNvSpPr txBox="1"/>
          <p:nvPr/>
        </p:nvSpPr>
        <p:spPr>
          <a:xfrm>
            <a:off x="5448886" y="2396787"/>
            <a:ext cx="6260122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PT" sz="2000" dirty="0"/>
              <a:t>Exemplo Clube Desporto Escolar:</a:t>
            </a:r>
          </a:p>
          <a:p>
            <a:r>
              <a:rPr lang="pt-PT" sz="2000" b="1" dirty="0" err="1"/>
              <a:t>Stakeholders</a:t>
            </a:r>
            <a:r>
              <a:rPr lang="pt-PT" sz="2000" b="1" dirty="0"/>
              <a:t> internos</a:t>
            </a:r>
          </a:p>
          <a:p>
            <a:r>
              <a:rPr lang="pt-PT" sz="2000" dirty="0"/>
              <a:t>- professores dos grupos equipa; alunos/atletas; professores da escola; direção; … </a:t>
            </a:r>
          </a:p>
          <a:p>
            <a:endParaRPr lang="pt-PT" sz="2000" b="1" dirty="0"/>
          </a:p>
          <a:p>
            <a:r>
              <a:rPr lang="pt-PT" sz="2000" b="1" dirty="0" err="1"/>
              <a:t>Stakeholders</a:t>
            </a:r>
            <a:r>
              <a:rPr lang="pt-PT" sz="2000" b="1" dirty="0"/>
              <a:t> externos</a:t>
            </a:r>
            <a:endParaRPr lang="pt-PT"/>
          </a:p>
          <a:p>
            <a:r>
              <a:rPr lang="pt-PT" sz="2000" dirty="0"/>
              <a:t>- Pais e Encarregados de Educação</a:t>
            </a:r>
          </a:p>
          <a:p>
            <a:r>
              <a:rPr lang="pt-PT" sz="2000" dirty="0"/>
              <a:t>- CLDE</a:t>
            </a:r>
          </a:p>
          <a:p>
            <a:r>
              <a:rPr lang="pt-PT" sz="2000" dirty="0"/>
              <a:t>- Autarquia</a:t>
            </a:r>
          </a:p>
          <a:p>
            <a:r>
              <a:rPr lang="pt-PT" sz="2000" dirty="0"/>
              <a:t>- Outras Escolas e </a:t>
            </a:r>
            <a:r>
              <a:rPr lang="pt-PT" sz="2000" dirty="0" err="1"/>
              <a:t>CDEs</a:t>
            </a:r>
            <a:endParaRPr lang="pt-PT" sz="2000" dirty="0"/>
          </a:p>
          <a:p>
            <a:r>
              <a:rPr lang="pt-PT" sz="2000" dirty="0"/>
              <a:t>- Empresas e organizações do concelho/nacionais</a:t>
            </a:r>
          </a:p>
          <a:p>
            <a:r>
              <a:rPr lang="pt-PT" sz="2000" dirty="0"/>
              <a:t>- Comité Olímpico e outras Organizações desportivas</a:t>
            </a:r>
          </a:p>
          <a:p>
            <a:r>
              <a:rPr lang="pt-PT" sz="2000" dirty="0"/>
              <a:t>- …</a:t>
            </a:r>
          </a:p>
        </p:txBody>
      </p:sp>
    </p:spTree>
    <p:extLst>
      <p:ext uri="{BB962C8B-B14F-4D97-AF65-F5344CB8AC3E}">
        <p14:creationId xmlns:p14="http://schemas.microsoft.com/office/powerpoint/2010/main" val="29269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22B5E13-A039-0E4E-EF4C-7EA92ED65E87}"/>
              </a:ext>
            </a:extLst>
          </p:cNvPr>
          <p:cNvSpPr txBox="1"/>
          <p:nvPr/>
        </p:nvSpPr>
        <p:spPr>
          <a:xfrm>
            <a:off x="2046646" y="327879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Uma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relação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produtiva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grupos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interessados</a:t>
            </a:r>
            <a:endParaRPr lang="en-US" sz="40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910C1-AE12-C901-B4EE-927488C60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535205"/>
              </p:ext>
            </p:extLst>
          </p:nvPr>
        </p:nvGraphicFramePr>
        <p:xfrm>
          <a:off x="3213476" y="2502786"/>
          <a:ext cx="7051958" cy="397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B1B708D-CC89-CB31-355F-E15A820CA56E}"/>
              </a:ext>
            </a:extLst>
          </p:cNvPr>
          <p:cNvSpPr txBox="1"/>
          <p:nvPr/>
        </p:nvSpPr>
        <p:spPr>
          <a:xfrm>
            <a:off x="4341926" y="2383283"/>
            <a:ext cx="9767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BAIXO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6B0D58-1E2E-99C4-4F45-EA5251BED872}"/>
              </a:ext>
            </a:extLst>
          </p:cNvPr>
          <p:cNvSpPr txBox="1"/>
          <p:nvPr/>
        </p:nvSpPr>
        <p:spPr>
          <a:xfrm>
            <a:off x="6326960" y="2393744"/>
            <a:ext cx="9767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ALTO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235AC6-71FC-DEAC-8957-0D9F19F304FF}"/>
              </a:ext>
            </a:extLst>
          </p:cNvPr>
          <p:cNvSpPr txBox="1"/>
          <p:nvPr/>
        </p:nvSpPr>
        <p:spPr>
          <a:xfrm>
            <a:off x="2835570" y="5131487"/>
            <a:ext cx="9767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ALTO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CABDBF-B314-3B7E-F176-7C9593877118}"/>
              </a:ext>
            </a:extLst>
          </p:cNvPr>
          <p:cNvSpPr txBox="1"/>
          <p:nvPr/>
        </p:nvSpPr>
        <p:spPr>
          <a:xfrm>
            <a:off x="2835570" y="3349684"/>
            <a:ext cx="9767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BAIXO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331BA4-401E-50BD-B4B4-FB0F84EF502C}"/>
              </a:ext>
            </a:extLst>
          </p:cNvPr>
          <p:cNvSpPr txBox="1"/>
          <p:nvPr/>
        </p:nvSpPr>
        <p:spPr>
          <a:xfrm>
            <a:off x="3406507" y="1602225"/>
            <a:ext cx="502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Interesse da sua organização/projeto nos </a:t>
            </a:r>
            <a:r>
              <a:rPr lang="pt-PT" sz="2400" b="1" dirty="0" err="1"/>
              <a:t>stakeholders</a:t>
            </a:r>
            <a:endParaRPr lang="pt-PT" sz="24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945ADB-ED45-604E-DEA9-A6E567128ECE}"/>
              </a:ext>
            </a:extLst>
          </p:cNvPr>
          <p:cNvSpPr txBox="1"/>
          <p:nvPr/>
        </p:nvSpPr>
        <p:spPr>
          <a:xfrm rot="16200000">
            <a:off x="414172" y="4080105"/>
            <a:ext cx="409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Poder ou influência dos</a:t>
            </a:r>
          </a:p>
          <a:p>
            <a:pPr algn="ctr"/>
            <a:r>
              <a:rPr lang="pt-PT" sz="2400" b="1" dirty="0"/>
              <a:t> </a:t>
            </a:r>
            <a:r>
              <a:rPr lang="pt-PT" sz="2400" b="1" dirty="0" err="1"/>
              <a:t>stakeholders</a:t>
            </a:r>
            <a:r>
              <a:rPr lang="pt-PT" sz="2400" b="1" dirty="0"/>
              <a:t> no projeto</a:t>
            </a:r>
          </a:p>
        </p:txBody>
      </p:sp>
    </p:spTree>
    <p:extLst>
      <p:ext uri="{BB962C8B-B14F-4D97-AF65-F5344CB8AC3E}">
        <p14:creationId xmlns:p14="http://schemas.microsoft.com/office/powerpoint/2010/main" val="202800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B898A6-5057-02BE-890E-9A5B52890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45" y="1370881"/>
            <a:ext cx="8992310" cy="41454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9165431-2370-C3AC-5E9A-CAA4F4F9D52C}"/>
              </a:ext>
            </a:extLst>
          </p:cNvPr>
          <p:cNvSpPr txBox="1"/>
          <p:nvPr/>
        </p:nvSpPr>
        <p:spPr>
          <a:xfrm>
            <a:off x="814518" y="970771"/>
            <a:ext cx="10562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4C4C4C"/>
                </a:solidFill>
                <a:latin typeface="Droid Sans"/>
              </a:rPr>
              <a:t>Como desenvolver uma relação produtiva com os grupos de interessados?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219D29-C0E8-F85F-7E03-2A78859CE3D7}"/>
              </a:ext>
            </a:extLst>
          </p:cNvPr>
          <p:cNvSpPr txBox="1"/>
          <p:nvPr/>
        </p:nvSpPr>
        <p:spPr>
          <a:xfrm>
            <a:off x="1599846" y="5546151"/>
            <a:ext cx="8992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b="1" i="0" dirty="0">
                <a:solidFill>
                  <a:srgbClr val="4C4C4C"/>
                </a:solidFill>
                <a:effectLst/>
                <a:latin typeface="Droid Sans"/>
              </a:rPr>
              <a:t>Por confiança entenda-se a disposição de uma parte ser vulnerável às ações da outra, sem sentir necessidade de questionar ou controlar essa outra parte. </a:t>
            </a:r>
            <a:endParaRPr lang="pt-PT" sz="1800" b="1" dirty="0"/>
          </a:p>
        </p:txBody>
      </p:sp>
    </p:spTree>
    <p:extLst>
      <p:ext uri="{BB962C8B-B14F-4D97-AF65-F5344CB8AC3E}">
        <p14:creationId xmlns:p14="http://schemas.microsoft.com/office/powerpoint/2010/main" val="38920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8A5923-4FF8-3382-2186-6CA64010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759" y="1917651"/>
            <a:ext cx="5342828" cy="43459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0BA7277-5715-5459-6DBF-12F2E98DEE8D}"/>
              </a:ext>
            </a:extLst>
          </p:cNvPr>
          <p:cNvSpPr txBox="1"/>
          <p:nvPr/>
        </p:nvSpPr>
        <p:spPr>
          <a:xfrm>
            <a:off x="2147977" y="970771"/>
            <a:ext cx="8428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4C4C4C"/>
                </a:solidFill>
                <a:latin typeface="Droid Sans"/>
              </a:rPr>
              <a:t>Qual o papel da liderança no desenvolvimento de relações produtivas com os grupos de interessados? </a:t>
            </a:r>
          </a:p>
        </p:txBody>
      </p:sp>
    </p:spTree>
    <p:extLst>
      <p:ext uri="{BB962C8B-B14F-4D97-AF65-F5344CB8AC3E}">
        <p14:creationId xmlns:p14="http://schemas.microsoft.com/office/powerpoint/2010/main" val="27801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D49C32-887E-49B5-9954-3552CD3A1B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8DF387-B464-42D0-A3C7-2B7D5187D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6a269-c768-4452-829d-7e6f949ca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395</Words>
  <Application>Microsoft Office PowerPoint</Application>
  <PresentationFormat>Ecrã Panorâmico</PresentationFormat>
  <Paragraphs>67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lastModifiedBy>Gastão Sousa</cp:lastModifiedBy>
  <cp:revision>153</cp:revision>
  <dcterms:created xsi:type="dcterms:W3CDTF">2022-10-16T10:41:36Z</dcterms:created>
  <dcterms:modified xsi:type="dcterms:W3CDTF">2024-07-01T22:29:25Z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