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0" r:id="rId7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2B738-28D9-0C94-35F8-1F0558143FD8}" v="4" dt="2024-07-01T22:54:35.479"/>
    <p1510:client id="{22B5D556-17FB-6491-7248-05ED1855211E}" v="494" dt="2024-07-01T17:11:4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55" d="100"/>
          <a:sy n="55" d="100"/>
        </p:scale>
        <p:origin x="9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0F6C-D45D-0E48-AD15-67E393CD1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2F9BF-1E24-084B-A48C-B92322046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F0BCD-2F53-DA4B-99F3-0F0C1DF6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8F10E-5BCB-D649-8A9C-E23D77F0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702D7-AD09-814B-9DA8-F08C5488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6633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845D-CB62-CC4E-8A56-F0404C47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19ECE-4FD5-0A45-9312-DDC281393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492E-9754-3E4C-9DBF-5205B7C2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6518-FEF8-E04B-8AD9-0825BBC7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1E8C-92DC-2A41-AA6D-D9083556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3212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5E048-9F1E-4C46-BAA0-FDC5EE54E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5133B-EDD0-B343-B969-5B1F63F5F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D1847-D78A-724B-A099-53DCCAFB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FB79-8DA1-C34A-9A9F-1314684F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566D2-EE01-8145-A4F8-ECC7643B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650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A75C-112F-754B-A6D6-BAAA84F3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A72E-833B-DF4F-82FB-83374F180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B78FF-9436-F540-A1B8-5A79886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B4077-07A7-C94E-A81C-65E4B075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35659-E507-AC4D-9512-1DF3A889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0786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A4E7-7CB4-544F-A996-FD87BB96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75F06-B146-CE48-B233-7CA59CB01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4F8-247E-7844-BA47-17D2DFC3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20592-3F0D-F545-A8A2-9320A58C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E7A06-4CD6-F14C-B9A6-7B95194E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96479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2976-15E6-2F4B-A197-50E9F4E8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3115-F74F-9A46-875E-5F7E17501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71534-6053-D945-B0D3-6FB683F9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A2AAB-DA7D-8B4E-A771-BAE5A3A8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A7008-A01B-8140-B47E-29A3A61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4438C-4C61-3743-9C2C-7A10DD9A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86587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91D7-CC91-A042-987B-B86E68619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D73FC-81D8-5C4A-89BC-81C376202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9B77F-6944-B942-BF11-98294C1A8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39CAD-9D48-C341-B85A-5CDE030E6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71F61-AB46-714A-8DCF-1AB1367D6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D9670-239D-ED40-BE0A-EAA6351C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CD0D0-D6F4-D444-9A97-442A7F00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436DE-1ECC-D247-86EE-FE89FF1C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7913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91BE-4C17-D447-88CD-6E7CF3B3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57E01-BC19-DE44-A04F-DF4E70F4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ADBD9-B2C1-064A-8AF9-4AF87ED7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C5A7F-9170-BF4F-9120-56D5C910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63972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156CD-6C68-3D4B-BBB5-64337D84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EA1A96-2CA1-B347-ABB1-04DBCB12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21C7A-3BFA-4848-B32B-AEA55E09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3637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5483-198C-E14A-BB07-5B8D6D0A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65E31-FB0D-CA4A-BC3A-34FD532CD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35E3C-B15D-4D4A-BEF6-7018F9D09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6CC92-5042-744A-8E41-BC143E92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4996D-1737-ED43-BE3C-FAFD190C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E68D6-622D-5345-9DFA-8836C8D9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64456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790F-6879-DA41-955C-9FF0CA94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5AFC4-EC41-534E-A77B-0BE777120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A3FB0-B11A-804D-99D2-9D8C93B1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390ED-AE90-DF49-BFDA-7FDEF2DE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FBAA7-DF1D-0B4C-A62B-6095C13B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C547B-8BCD-9040-A4E5-0AB1FA65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97927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8F1B1-053D-DA48-B87B-A4EFCA36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A104B-F94D-824C-ACAB-06BD8BCB6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A81C0-6E57-8640-9D7B-E088B0D8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E56C-7FF2-1842-BB24-65CF787EC950}" type="datetimeFigureOut">
              <a:rPr lang="en-PT" smtClean="0"/>
              <a:t>07/01/2024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70B69-6395-BC43-A1EE-B1E043B5B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4E6F9-EA8C-3D43-8182-537AB4C18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F5A3-AD25-5844-87EC-80CAA052C29F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94944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white banner with text and images&#10;&#10;Description automatically generated">
            <a:extLst>
              <a:ext uri="{FF2B5EF4-FFF2-40B4-BE49-F238E27FC236}">
                <a16:creationId xmlns:a16="http://schemas.microsoft.com/office/drawing/2014/main" id="{A7332150-9C48-E757-7234-3C3F2D16F5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9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6B018684-A6EE-32EA-09BA-22A961BFF42C}"/>
              </a:ext>
            </a:extLst>
          </p:cNvPr>
          <p:cNvSpPr/>
          <p:nvPr/>
        </p:nvSpPr>
        <p:spPr>
          <a:xfrm>
            <a:off x="-1" y="3830297"/>
            <a:ext cx="1219199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C51E8F-50F3-861E-01FF-3FC70ACC1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81" t="35510" r="18035" b="28844"/>
          <a:stretch/>
        </p:blipFill>
        <p:spPr>
          <a:xfrm>
            <a:off x="3205653" y="3038932"/>
            <a:ext cx="5396903" cy="1583638"/>
          </a:xfrm>
          <a:prstGeom prst="rect">
            <a:avLst/>
          </a:prstGeom>
        </p:spPr>
      </p:pic>
      <p:pic>
        <p:nvPicPr>
          <p:cNvPr id="9" name="Imagem 8" descr="Uma imagem com texto, póster, design gráfico, logótipo&#10;&#10;Descrição gerada automaticamente">
            <a:extLst>
              <a:ext uri="{FF2B5EF4-FFF2-40B4-BE49-F238E27FC236}">
                <a16:creationId xmlns:a16="http://schemas.microsoft.com/office/drawing/2014/main" id="{87828F66-02B5-FAC6-D9EF-F5CD643764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893"/>
          <a:stretch/>
        </p:blipFill>
        <p:spPr>
          <a:xfrm>
            <a:off x="2556586" y="5840470"/>
            <a:ext cx="6858000" cy="898849"/>
          </a:xfrm>
          <a:prstGeom prst="rect">
            <a:avLst/>
          </a:prstGeom>
        </p:spPr>
      </p:pic>
      <p:grpSp>
        <p:nvGrpSpPr>
          <p:cNvPr id="19" name="Agrupar 18">
            <a:extLst>
              <a:ext uri="{FF2B5EF4-FFF2-40B4-BE49-F238E27FC236}">
                <a16:creationId xmlns:a16="http://schemas.microsoft.com/office/drawing/2014/main" id="{885A4713-464B-5A9B-FFAC-A57304B39CE1}"/>
              </a:ext>
            </a:extLst>
          </p:cNvPr>
          <p:cNvGrpSpPr/>
          <p:nvPr/>
        </p:nvGrpSpPr>
        <p:grpSpPr>
          <a:xfrm>
            <a:off x="0" y="-9053"/>
            <a:ext cx="12191999" cy="2361968"/>
            <a:chOff x="0" y="-9053"/>
            <a:chExt cx="12191999" cy="2361968"/>
          </a:xfrm>
        </p:grpSpPr>
        <p:pic>
          <p:nvPicPr>
            <p:cNvPr id="16" name="Picture 3" descr="A white banner with text and images&#10;&#10;Description automatically generated">
              <a:extLst>
                <a:ext uri="{FF2B5EF4-FFF2-40B4-BE49-F238E27FC236}">
                  <a16:creationId xmlns:a16="http://schemas.microsoft.com/office/drawing/2014/main" id="{8A8C982A-0D7D-148D-3322-B5245E12A3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5168"/>
            <a:stretch/>
          </p:blipFill>
          <p:spPr>
            <a:xfrm>
              <a:off x="0" y="0"/>
              <a:ext cx="4885057" cy="2352915"/>
            </a:xfrm>
            <a:prstGeom prst="rect">
              <a:avLst/>
            </a:prstGeom>
          </p:spPr>
        </p:pic>
        <p:pic>
          <p:nvPicPr>
            <p:cNvPr id="17" name="Picture 3" descr="A white banner with text and images&#10;&#10;Description automatically generated">
              <a:extLst>
                <a:ext uri="{FF2B5EF4-FFF2-40B4-BE49-F238E27FC236}">
                  <a16:creationId xmlns:a16="http://schemas.microsoft.com/office/drawing/2014/main" id="{D0FEEE80-5F0A-9AA5-6C82-C286945BBA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0843" b="25168"/>
            <a:stretch/>
          </p:blipFill>
          <p:spPr>
            <a:xfrm>
              <a:off x="4845028" y="-9053"/>
              <a:ext cx="7346971" cy="2361968"/>
            </a:xfrm>
            <a:prstGeom prst="rect">
              <a:avLst/>
            </a:prstGeom>
          </p:spPr>
        </p:pic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6EA6EC-355F-91C2-FBA9-7ED51AA5C498}"/>
              </a:ext>
            </a:extLst>
          </p:cNvPr>
          <p:cNvSpPr txBox="1"/>
          <p:nvPr/>
        </p:nvSpPr>
        <p:spPr>
          <a:xfrm>
            <a:off x="5152292" y="837103"/>
            <a:ext cx="7033851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800" dirty="0">
                <a:solidFill>
                  <a:schemeClr val="bg1"/>
                </a:solidFill>
                <a:effectLst/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Módulo 10: Apresentação e discussão dos projetos/produtos finais dos formandos </a:t>
            </a:r>
            <a:endParaRPr lang="pt-PT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412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blue background with text&#10;&#10;Description automatically generated">
            <a:extLst>
              <a:ext uri="{FF2B5EF4-FFF2-40B4-BE49-F238E27FC236}">
                <a16:creationId xmlns:a16="http://schemas.microsoft.com/office/drawing/2014/main" id="{1A20AED2-E5BF-FC6B-C1A1-1880B3A83D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 b="76133"/>
          <a:stretch/>
        </p:blipFill>
        <p:spPr>
          <a:xfrm>
            <a:off x="20" y="1282"/>
            <a:ext cx="8428756" cy="11695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E44201-6EA3-3C51-4FB3-D08E3D0019D6}"/>
              </a:ext>
            </a:extLst>
          </p:cNvPr>
          <p:cNvSpPr txBox="1"/>
          <p:nvPr/>
        </p:nvSpPr>
        <p:spPr>
          <a:xfrm>
            <a:off x="197175" y="1717273"/>
            <a:ext cx="11538858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CADA GRUPO TERÁ 8 MINUTOS PARA APRESENTAR O TRABALHO</a:t>
            </a: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PODEM UTILIZAR O RECURSO DE POWERPOINT (OU OUTRA FERRAMENTA QUE CONSIDEREM PARA O EFEITO), OU APENAS RECORRER À FICHA DE TRABALHO</a:t>
            </a: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TODOS OS ELEMENTOS DO GRUPO TÊM OBRIGATORIAMENTE DE PARTICIPAR NA APRESENTAÇÃO.</a:t>
            </a: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CADA GRUPO IRÁ RESPONDER A QUESTÕES FORMULADAS POR  OUTRO GRUPO (2 QUESTÕES).</a:t>
            </a: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CRITÉRIOS DE AVALIAÇÃO DA APRESENTAÇÃO:</a:t>
            </a: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DOMÍNIO DO CONTEÚDO DO PROJETO | TRABALHO</a:t>
            </a:r>
          </a:p>
          <a:p>
            <a:pPr marL="342900" indent="-342900">
              <a:buFont typeface="Arial"/>
              <a:buChar char="•"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DINÂMICA E NÍVEL DE ENVOLVIMENTO</a:t>
            </a:r>
          </a:p>
          <a:p>
            <a:pPr marL="342900" indent="-342900">
              <a:buFont typeface="Arial"/>
              <a:buChar char="•"/>
            </a:pPr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  <a:p>
            <a:endParaRPr lang="pt-PT" sz="2000" dirty="0">
              <a:solidFill>
                <a:schemeClr val="accent1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848CAB1-17B8-6791-7360-0D3815C01C26}"/>
              </a:ext>
            </a:extLst>
          </p:cNvPr>
          <p:cNvSpPr txBox="1"/>
          <p:nvPr/>
        </p:nvSpPr>
        <p:spPr>
          <a:xfrm>
            <a:off x="4176346" y="483577"/>
            <a:ext cx="51141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b="1" dirty="0">
                <a:ea typeface="Calibri"/>
                <a:cs typeface="Calibri"/>
              </a:rPr>
              <a:t>REGRAS DE APRESENTAÇÃO DO TRABALHO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57929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2B7A1ED2FD9243BA53911BAC12C3C2" ma:contentTypeVersion="4" ma:contentTypeDescription="Criar um novo documento." ma:contentTypeScope="" ma:versionID="c9da8151584d2eb07c6af1f99f01469d">
  <xsd:schema xmlns:xsd="http://www.w3.org/2001/XMLSchema" xmlns:xs="http://www.w3.org/2001/XMLSchema" xmlns:p="http://schemas.microsoft.com/office/2006/metadata/properties" xmlns:ns2="ad66a269-c768-4452-829d-7e6f949ca929" targetNamespace="http://schemas.microsoft.com/office/2006/metadata/properties" ma:root="true" ma:fieldsID="41bf90694556f02cd63d8c98b765c100" ns2:_="">
    <xsd:import namespace="ad66a269-c768-4452-829d-7e6f949ca9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6a269-c768-4452-829d-7e6f949ca9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4F7460-F340-471F-A04A-BDA80022BE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81AF5-780E-4C80-A93A-0C49409AB4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6a269-c768-4452-829d-7e6f949ca9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58B219-7558-4A51-A3A2-81616D27C3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19</Words>
  <Application>Microsoft Office PowerPoint</Application>
  <PresentationFormat>Ecrã Panorâmico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Gastão Sousa;José Carvalho</dc:creator>
  <cp:lastModifiedBy>Gastão Sousa</cp:lastModifiedBy>
  <cp:revision>73</cp:revision>
  <dcterms:created xsi:type="dcterms:W3CDTF">2022-10-16T10:41:36Z</dcterms:created>
  <dcterms:modified xsi:type="dcterms:W3CDTF">2024-07-01T22:54:36Z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0x010100C72B7A1ED2FD9243BA53911BAC12C3C2</vt:lpwstr>
  </property>
</Properties>
</file>