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312" r:id="rId7"/>
    <p:sldId id="359" r:id="rId8"/>
    <p:sldId id="360" r:id="rId9"/>
    <p:sldId id="362" r:id="rId10"/>
    <p:sldId id="361" r:id="rId11"/>
    <p:sldId id="363" r:id="rId12"/>
    <p:sldId id="364" r:id="rId13"/>
    <p:sldId id="365" r:id="rId14"/>
    <p:sldId id="366" r:id="rId15"/>
    <p:sldId id="367" r:id="rId16"/>
    <p:sldId id="368" r:id="rId17"/>
  </p:sldIdLst>
  <p:sldSz cx="12192000" cy="6858000"/>
  <p:notesSz cx="6797675" cy="9926638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73"/>
    <a:srgbClr val="CCFF99"/>
    <a:srgbClr val="FFFF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931A5-C73C-4719-8BA8-FF3201D460E8}" v="60" dt="2024-07-08T21:09:48.874"/>
    <p1510:client id="{6FF54C75-FC30-453F-90B7-CF0C3E3F582C}" v="391" dt="2024-07-08T21:03:22.412"/>
    <p1510:client id="{A846053E-F3E1-483C-9073-197162F07D7F}" v="67" dt="2024-07-07T22:06:36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97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38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Marta | FGP" userId="S::fernanda.marta@ginastica.org::530d3db7-8318-4936-aa4c-167796b1bb6d" providerId="AD" clId="Web-{A846053E-F3E1-483C-9073-197162F07D7F}"/>
    <pc:docChg chg="mod addSld delSld modSld sldOrd modMainMaster setSldSz">
      <pc:chgData name="Fernanda Marta | FGP" userId="S::fernanda.marta@ginastica.org::530d3db7-8318-4936-aa4c-167796b1bb6d" providerId="AD" clId="Web-{A846053E-F3E1-483C-9073-197162F07D7F}" dt="2024-07-07T22:06:36.285" v="63" actId="14100"/>
      <pc:docMkLst>
        <pc:docMk/>
      </pc:docMkLst>
      <pc:sldChg chg="modSp add ord">
        <pc:chgData name="Fernanda Marta | FGP" userId="S::fernanda.marta@ginastica.org::530d3db7-8318-4936-aa4c-167796b1bb6d" providerId="AD" clId="Web-{A846053E-F3E1-483C-9073-197162F07D7F}" dt="2024-07-07T22:02:28.869" v="7"/>
        <pc:sldMkLst>
          <pc:docMk/>
          <pc:sldMk cId="1473397833" sldId="256"/>
        </pc:sldMkLst>
        <pc:picChg chg="mod">
          <ac:chgData name="Fernanda Marta | FGP" userId="S::fernanda.marta@ginastica.org::530d3db7-8318-4936-aa4c-167796b1bb6d" providerId="AD" clId="Web-{A846053E-F3E1-483C-9073-197162F07D7F}" dt="2024-07-07T22:02:26.197" v="6" actId="14100"/>
          <ac:picMkLst>
            <pc:docMk/>
            <pc:sldMk cId="1473397833" sldId="256"/>
            <ac:picMk id="4" creationId="{A7332150-9C48-E757-7234-3C3F2D16F582}"/>
          </ac:picMkLst>
        </pc:picChg>
      </pc:sldChg>
      <pc:sldChg chg="addSp modSp add ord">
        <pc:chgData name="Fernanda Marta | FGP" userId="S::fernanda.marta@ginastica.org::530d3db7-8318-4936-aa4c-167796b1bb6d" providerId="AD" clId="Web-{A846053E-F3E1-483C-9073-197162F07D7F}" dt="2024-07-07T22:03:37.778" v="19" actId="1076"/>
        <pc:sldMkLst>
          <pc:docMk/>
          <pc:sldMk cId="3057277119" sldId="257"/>
        </pc:sldMkLst>
        <pc:spChg chg="add mod">
          <ac:chgData name="Fernanda Marta | FGP" userId="S::fernanda.marta@ginastica.org::530d3db7-8318-4936-aa4c-167796b1bb6d" providerId="AD" clId="Web-{A846053E-F3E1-483C-9073-197162F07D7F}" dt="2024-07-07T22:03:22.559" v="17" actId="20577"/>
          <ac:spMkLst>
            <pc:docMk/>
            <pc:sldMk cId="3057277119" sldId="257"/>
            <ac:spMk id="6" creationId="{655FC07B-98E2-528E-5FA5-241D52A30AE6}"/>
          </ac:spMkLst>
        </pc:spChg>
        <pc:picChg chg="mod">
          <ac:chgData name="Fernanda Marta | FGP" userId="S::fernanda.marta@ginastica.org::530d3db7-8318-4936-aa4c-167796b1bb6d" providerId="AD" clId="Web-{A846053E-F3E1-483C-9073-197162F07D7F}" dt="2024-07-07T22:02:41.635" v="9" actId="14100"/>
          <ac:picMkLst>
            <pc:docMk/>
            <pc:sldMk cId="3057277119" sldId="257"/>
            <ac:picMk id="3" creationId="{F53B1AD2-CC26-64B7-7B52-28EE91DF8253}"/>
          </ac:picMkLst>
        </pc:picChg>
        <pc:picChg chg="add mod">
          <ac:chgData name="Fernanda Marta | FGP" userId="S::fernanda.marta@ginastica.org::530d3db7-8318-4936-aa4c-167796b1bb6d" providerId="AD" clId="Web-{A846053E-F3E1-483C-9073-197162F07D7F}" dt="2024-07-07T22:03:07.527" v="14" actId="1076"/>
          <ac:picMkLst>
            <pc:docMk/>
            <pc:sldMk cId="3057277119" sldId="257"/>
            <ac:picMk id="4" creationId="{91AFC4B0-0D15-8525-E6F5-A31A7C00F8AC}"/>
          </ac:picMkLst>
        </pc:picChg>
        <pc:picChg chg="add mod">
          <ac:chgData name="Fernanda Marta | FGP" userId="S::fernanda.marta@ginastica.org::530d3db7-8318-4936-aa4c-167796b1bb6d" providerId="AD" clId="Web-{A846053E-F3E1-483C-9073-197162F07D7F}" dt="2024-07-07T22:03:37.778" v="19" actId="1076"/>
          <ac:picMkLst>
            <pc:docMk/>
            <pc:sldMk cId="3057277119" sldId="257"/>
            <ac:picMk id="8" creationId="{CA2D87A9-DD6A-EB61-78BD-1BD0EF8356FA}"/>
          </ac:picMkLst>
        </pc:picChg>
      </pc:sldChg>
      <pc:sldChg chg="modSp add del">
        <pc:chgData name="Fernanda Marta | FGP" userId="S::fernanda.marta@ginastica.org::530d3db7-8318-4936-aa4c-167796b1bb6d" providerId="AD" clId="Web-{A846053E-F3E1-483C-9073-197162F07D7F}" dt="2024-07-07T22:05:18.813" v="41"/>
        <pc:sldMkLst>
          <pc:docMk/>
          <pc:sldMk cId="669781817" sldId="259"/>
        </pc:sldMkLst>
        <pc:picChg chg="mod">
          <ac:chgData name="Fernanda Marta | FGP" userId="S::fernanda.marta@ginastica.org::530d3db7-8318-4936-aa4c-167796b1bb6d" providerId="AD" clId="Web-{A846053E-F3E1-483C-9073-197162F07D7F}" dt="2024-07-07T22:02:17.853" v="4"/>
          <ac:picMkLst>
            <pc:docMk/>
            <pc:sldMk cId="669781817" sldId="259"/>
            <ac:picMk id="3" creationId="{1A20AED2-E5BF-FC6B-C1A1-1880B3A83D48}"/>
          </ac:picMkLst>
        </pc:picChg>
      </pc:sldChg>
      <pc:sldChg chg="addSp modSp">
        <pc:chgData name="Fernanda Marta | FGP" userId="S::fernanda.marta@ginastica.org::530d3db7-8318-4936-aa4c-167796b1bb6d" providerId="AD" clId="Web-{A846053E-F3E1-483C-9073-197162F07D7F}" dt="2024-07-07T22:04:48.531" v="35" actId="1076"/>
        <pc:sldMkLst>
          <pc:docMk/>
          <pc:sldMk cId="0" sldId="312"/>
        </pc:sldMkLst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12"/>
            <ac:spMk id="6146" creationId="{03CC12DE-2840-BBFB-F223-0909420BA802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4:29.202" v="30" actId="1076"/>
          <ac:spMkLst>
            <pc:docMk/>
            <pc:sldMk cId="0" sldId="312"/>
            <ac:spMk id="6147" creationId="{4461DF0B-03D0-9D9D-1AF0-2647694D75C4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12"/>
            <ac:spMk id="6153" creationId="{72874C2A-BA43-8137-A320-FB594E1A26B5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12"/>
            <ac:spMk id="6155" creationId="{27B4B002-200D-42AF-9FD7-3BF4D5265881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12"/>
            <ac:spMk id="6157" creationId="{020859C5-7581-C9FE-96DE-93357BC5AC78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12"/>
            <ac:spMk id="6159" creationId="{C691448E-F222-F9ED-1281-F43C08CF2439}"/>
          </ac:spMkLst>
        </pc:spChg>
        <pc:grpChg chg="mod">
          <ac:chgData name="Fernanda Marta | FGP" userId="S::fernanda.marta@ginastica.org::530d3db7-8318-4936-aa4c-167796b1bb6d" providerId="AD" clId="Web-{A846053E-F3E1-483C-9073-197162F07D7F}" dt="2024-07-07T22:04:15.279" v="25" actId="1076"/>
          <ac:grpSpMkLst>
            <pc:docMk/>
            <pc:sldMk cId="0" sldId="312"/>
            <ac:grpSpMk id="2" creationId="{ECD10AD0-E026-E8D1-D306-AAB79CD88779}"/>
          </ac:grpSpMkLst>
        </pc:grpChg>
        <pc:grpChg chg="mod">
          <ac:chgData name="Fernanda Marta | FGP" userId="S::fernanda.marta@ginastica.org::530d3db7-8318-4936-aa4c-167796b1bb6d" providerId="AD" clId="Web-{A846053E-F3E1-483C-9073-197162F07D7F}" dt="2024-07-07T22:04:25.514" v="29" actId="1076"/>
          <ac:grpSpMkLst>
            <pc:docMk/>
            <pc:sldMk cId="0" sldId="312"/>
            <ac:grpSpMk id="3" creationId="{86DD7A15-9D99-6D28-580A-85F8CD2A450D}"/>
          </ac:grpSpMkLst>
        </pc:grpChg>
        <pc:grpChg chg="mod">
          <ac:chgData name="Fernanda Marta | FGP" userId="S::fernanda.marta@ginastica.org::530d3db7-8318-4936-aa4c-167796b1bb6d" providerId="AD" clId="Web-{A846053E-F3E1-483C-9073-197162F07D7F}" dt="2024-07-07T22:04:23.123" v="28" actId="14100"/>
          <ac:grpSpMkLst>
            <pc:docMk/>
            <pc:sldMk cId="0" sldId="312"/>
            <ac:grpSpMk id="4" creationId="{0DE2EB82-F9F3-63D7-0BBE-B6FC21EF661B}"/>
          </ac:grpSpMkLst>
        </pc:grpChg>
        <pc:grpChg chg="mod">
          <ac:chgData name="Fernanda Marta | FGP" userId="S::fernanda.marta@ginastica.org::530d3db7-8318-4936-aa4c-167796b1bb6d" providerId="AD" clId="Web-{A846053E-F3E1-483C-9073-197162F07D7F}" dt="2024-07-07T22:04:18.420" v="26" actId="1076"/>
          <ac:grpSpMkLst>
            <pc:docMk/>
            <pc:sldMk cId="0" sldId="312"/>
            <ac:grpSpMk id="5" creationId="{27414F66-C836-BC62-B5DD-F47AED6BC6E9}"/>
          </ac:grpSpMkLst>
        </pc:grpChg>
        <pc:picChg chg="add mod ord">
          <ac:chgData name="Fernanda Marta | FGP" userId="S::fernanda.marta@ginastica.org::530d3db7-8318-4936-aa4c-167796b1bb6d" providerId="AD" clId="Web-{A846053E-F3E1-483C-9073-197162F07D7F}" dt="2024-07-07T22:04:09.654" v="24" actId="14100"/>
          <ac:picMkLst>
            <pc:docMk/>
            <pc:sldMk cId="0" sldId="312"/>
            <ac:picMk id="7" creationId="{0724E58E-AA88-B9FC-02E9-DFB7B06B09D4}"/>
          </ac:picMkLst>
        </pc:picChg>
        <pc:picChg chg="add mod">
          <ac:chgData name="Fernanda Marta | FGP" userId="S::fernanda.marta@ginastica.org::530d3db7-8318-4936-aa4c-167796b1bb6d" providerId="AD" clId="Web-{A846053E-F3E1-483C-9073-197162F07D7F}" dt="2024-07-07T22:04:48.531" v="35" actId="1076"/>
          <ac:picMkLst>
            <pc:docMk/>
            <pc:sldMk cId="0" sldId="312"/>
            <ac:picMk id="9" creationId="{A91839AF-D885-66E1-B540-A789E27F0108}"/>
          </ac:picMkLst>
        </pc:picChg>
      </pc:sldChg>
      <pc:sldChg chg="modSp del">
        <pc:chgData name="Fernanda Marta | FGP" userId="S::fernanda.marta@ginastica.org::530d3db7-8318-4936-aa4c-167796b1bb6d" providerId="AD" clId="Web-{A846053E-F3E1-483C-9073-197162F07D7F}" dt="2024-07-07T22:03:42.028" v="20"/>
        <pc:sldMkLst>
          <pc:docMk/>
          <pc:sldMk cId="0" sldId="358"/>
        </pc:sldMkLst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58"/>
            <ac:spMk id="4098" creationId="{7262DC6C-B4DB-3DBA-DDCC-EF6C291BE971}"/>
          </ac:spMkLst>
        </pc:spChg>
        <pc:picChg chg="mod">
          <ac:chgData name="Fernanda Marta | FGP" userId="S::fernanda.marta@ginastica.org::530d3db7-8318-4936-aa4c-167796b1bb6d" providerId="AD" clId="Web-{A846053E-F3E1-483C-9073-197162F07D7F}" dt="2024-07-07T22:02:17.853" v="4"/>
          <ac:picMkLst>
            <pc:docMk/>
            <pc:sldMk cId="0" sldId="358"/>
            <ac:picMk id="3" creationId="{8CDFEAC3-C56F-2340-4BE3-B2FAEFE41DDC}"/>
          </ac:picMkLst>
        </pc:picChg>
        <pc:picChg chg="mod">
          <ac:chgData name="Fernanda Marta | FGP" userId="S::fernanda.marta@ginastica.org::530d3db7-8318-4936-aa4c-167796b1bb6d" providerId="AD" clId="Web-{A846053E-F3E1-483C-9073-197162F07D7F}" dt="2024-07-07T22:02:17.853" v="4"/>
          <ac:picMkLst>
            <pc:docMk/>
            <pc:sldMk cId="0" sldId="358"/>
            <ac:picMk id="4100" creationId="{7AEE6850-CDED-C65B-477A-5E9725D7347F}"/>
          </ac:picMkLst>
        </pc:picChg>
      </pc:sldChg>
      <pc:sldChg chg="addSp modSp">
        <pc:chgData name="Fernanda Marta | FGP" userId="S::fernanda.marta@ginastica.org::530d3db7-8318-4936-aa4c-167796b1bb6d" providerId="AD" clId="Web-{A846053E-F3E1-483C-9073-197162F07D7F}" dt="2024-07-07T22:06:07.096" v="55"/>
        <pc:sldMkLst>
          <pc:docMk/>
          <pc:sldMk cId="0" sldId="359"/>
        </pc:sldMkLst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59"/>
            <ac:spMk id="25" creationId="{F9A24A4C-E0BA-1A1B-1F31-82BF0C3EC2CB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59"/>
            <ac:spMk id="26" creationId="{7D42B9BF-3A29-09AF-46A1-858011D00AC4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59"/>
            <ac:spMk id="7170" creationId="{329DFCE6-8C7B-B877-A7E8-75ACE4722F78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59"/>
            <ac:spMk id="7171" creationId="{485B895C-6616-287E-8DDB-A3FFCE0C0D29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59"/>
            <ac:spMk id="7173" creationId="{C3E961AE-1986-EF8C-E6D1-5F40691C9F96}"/>
          </ac:spMkLst>
        </pc:spChg>
        <pc:picChg chg="add">
          <ac:chgData name="Fernanda Marta | FGP" userId="S::fernanda.marta@ginastica.org::530d3db7-8318-4936-aa4c-167796b1bb6d" providerId="AD" clId="Web-{A846053E-F3E1-483C-9073-197162F07D7F}" dt="2024-07-07T22:04:52.468" v="36"/>
          <ac:picMkLst>
            <pc:docMk/>
            <pc:sldMk cId="0" sldId="359"/>
            <ac:picMk id="3" creationId="{FE07CB7B-C39E-617D-1196-092A764A9D16}"/>
          </ac:picMkLst>
        </pc:picChg>
        <pc:picChg chg="add mod ord">
          <ac:chgData name="Fernanda Marta | FGP" userId="S::fernanda.marta@ginastica.org::530d3db7-8318-4936-aa4c-167796b1bb6d" providerId="AD" clId="Web-{A846053E-F3E1-483C-9073-197162F07D7F}" dt="2024-07-07T22:06:07.096" v="55"/>
          <ac:picMkLst>
            <pc:docMk/>
            <pc:sldMk cId="0" sldId="359"/>
            <ac:picMk id="5" creationId="{8927EAAD-EB65-A15A-6EE7-77F21C6162CB}"/>
          </ac:picMkLst>
        </pc:picChg>
        <pc:picChg chg="mod">
          <ac:chgData name="Fernanda Marta | FGP" userId="S::fernanda.marta@ginastica.org::530d3db7-8318-4936-aa4c-167796b1bb6d" providerId="AD" clId="Web-{A846053E-F3E1-483C-9073-197162F07D7F}" dt="2024-07-07T22:02:17.853" v="4"/>
          <ac:picMkLst>
            <pc:docMk/>
            <pc:sldMk cId="0" sldId="359"/>
            <ac:picMk id="7174" creationId="{32635FDE-A4D7-B06E-06BC-7A951A1A7A62}"/>
          </ac:picMkLst>
        </pc:picChg>
      </pc:sldChg>
      <pc:sldChg chg="addSp modSp">
        <pc:chgData name="Fernanda Marta | FGP" userId="S::fernanda.marta@ginastica.org::530d3db7-8318-4936-aa4c-167796b1bb6d" providerId="AD" clId="Web-{A846053E-F3E1-483C-9073-197162F07D7F}" dt="2024-07-07T22:06:36.285" v="63" actId="14100"/>
        <pc:sldMkLst>
          <pc:docMk/>
          <pc:sldMk cId="0" sldId="360"/>
        </pc:sldMkLst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0"/>
            <ac:spMk id="16" creationId="{6B9ACD6E-0183-7BE6-119D-EE1A2EF83839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0"/>
            <ac:spMk id="25" creationId="{DFE137C9-B296-ADF6-C458-CFEF2F58A29C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0"/>
            <ac:spMk id="26" creationId="{11BC6A20-C8BD-78BE-8DDA-0C44EA2098C1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0"/>
            <ac:spMk id="8194" creationId="{8E41661B-D5DF-AD9B-0908-CA68FF2E32FE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0"/>
            <ac:spMk id="8196" creationId="{EF3AAA4A-3487-F974-8128-2EE420E88940}"/>
          </ac:spMkLst>
        </pc:spChg>
        <pc:picChg chg="add mod ord">
          <ac:chgData name="Fernanda Marta | FGP" userId="S::fernanda.marta@ginastica.org::530d3db7-8318-4936-aa4c-167796b1bb6d" providerId="AD" clId="Web-{A846053E-F3E1-483C-9073-197162F07D7F}" dt="2024-07-07T22:06:36.285" v="63" actId="14100"/>
          <ac:picMkLst>
            <pc:docMk/>
            <pc:sldMk cId="0" sldId="360"/>
            <ac:picMk id="3" creationId="{FC8E8E82-C12F-89BD-1C7A-D83805EA2986}"/>
          </ac:picMkLst>
        </pc:picChg>
        <pc:picChg chg="mod">
          <ac:chgData name="Fernanda Marta | FGP" userId="S::fernanda.marta@ginastica.org::530d3db7-8318-4936-aa4c-167796b1bb6d" providerId="AD" clId="Web-{A846053E-F3E1-483C-9073-197162F07D7F}" dt="2024-07-07T22:02:17.853" v="4"/>
          <ac:picMkLst>
            <pc:docMk/>
            <pc:sldMk cId="0" sldId="360"/>
            <ac:picMk id="6" creationId="{FC9A6CE3-ACC5-EB8B-F461-3616171A1FC3}"/>
          </ac:picMkLst>
        </pc:picChg>
      </pc:sldChg>
      <pc:sldChg chg="addSp modSp">
        <pc:chgData name="Fernanda Marta | FGP" userId="S::fernanda.marta@ginastica.org::530d3db7-8318-4936-aa4c-167796b1bb6d" providerId="AD" clId="Web-{A846053E-F3E1-483C-9073-197162F07D7F}" dt="2024-07-07T22:05:25.938" v="43"/>
        <pc:sldMkLst>
          <pc:docMk/>
          <pc:sldMk cId="0" sldId="361"/>
        </pc:sldMkLst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1"/>
            <ac:spMk id="25" creationId="{43C8C52B-3341-ED6B-E607-0D773F641044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1"/>
            <ac:spMk id="26" creationId="{10410868-3E71-870C-9A8C-2C983FD18870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1"/>
            <ac:spMk id="10242" creationId="{BE53F64F-E98F-CCA7-4A9E-46A24FBC5568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1"/>
            <ac:spMk id="10244" creationId="{BDE73426-FD3F-A1B7-85DD-2C6229AA168A}"/>
          </ac:spMkLst>
        </pc:spChg>
        <pc:picChg chg="add">
          <ac:chgData name="Fernanda Marta | FGP" userId="S::fernanda.marta@ginastica.org::530d3db7-8318-4936-aa4c-167796b1bb6d" providerId="AD" clId="Web-{A846053E-F3E1-483C-9073-197162F07D7F}" dt="2024-07-07T22:05:25.938" v="43"/>
          <ac:picMkLst>
            <pc:docMk/>
            <pc:sldMk cId="0" sldId="361"/>
            <ac:picMk id="3" creationId="{C199BA0C-AA97-9C3A-A66E-66334B1508B1}"/>
          </ac:picMkLst>
        </pc:picChg>
        <pc:picChg chg="mod">
          <ac:chgData name="Fernanda Marta | FGP" userId="S::fernanda.marta@ginastica.org::530d3db7-8318-4936-aa4c-167796b1bb6d" providerId="AD" clId="Web-{A846053E-F3E1-483C-9073-197162F07D7F}" dt="2024-07-07T22:02:17.853" v="4"/>
          <ac:picMkLst>
            <pc:docMk/>
            <pc:sldMk cId="0" sldId="361"/>
            <ac:picMk id="10246" creationId="{87796AFF-A206-87D3-2121-DAB8C3D6B707}"/>
          </ac:picMkLst>
        </pc:picChg>
      </pc:sldChg>
      <pc:sldChg chg="addSp modSp">
        <pc:chgData name="Fernanda Marta | FGP" userId="S::fernanda.marta@ginastica.org::530d3db7-8318-4936-aa4c-167796b1bb6d" providerId="AD" clId="Web-{A846053E-F3E1-483C-9073-197162F07D7F}" dt="2024-07-07T22:05:22.844" v="42"/>
        <pc:sldMkLst>
          <pc:docMk/>
          <pc:sldMk cId="0" sldId="362"/>
        </pc:sldMkLst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2"/>
            <ac:spMk id="25" creationId="{0311EA17-8225-D20A-0424-9CF17CA5867F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2"/>
            <ac:spMk id="26" creationId="{34720CDD-C53E-66C8-AEC0-286FF66A2EF5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2"/>
            <ac:spMk id="9218" creationId="{984BF1D8-0F5B-CAD9-EC5B-47409C9D710C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2"/>
            <ac:spMk id="9220" creationId="{031354C1-131D-5C9B-D13E-CD7B3722B82F}"/>
          </ac:spMkLst>
        </pc:spChg>
        <pc:picChg chg="add">
          <ac:chgData name="Fernanda Marta | FGP" userId="S::fernanda.marta@ginastica.org::530d3db7-8318-4936-aa4c-167796b1bb6d" providerId="AD" clId="Web-{A846053E-F3E1-483C-9073-197162F07D7F}" dt="2024-07-07T22:05:22.844" v="42"/>
          <ac:picMkLst>
            <pc:docMk/>
            <pc:sldMk cId="0" sldId="362"/>
            <ac:picMk id="3" creationId="{CEAA7517-3403-0390-6921-A9DC120F2F04}"/>
          </ac:picMkLst>
        </pc:picChg>
        <pc:picChg chg="mod">
          <ac:chgData name="Fernanda Marta | FGP" userId="S::fernanda.marta@ginastica.org::530d3db7-8318-4936-aa4c-167796b1bb6d" providerId="AD" clId="Web-{A846053E-F3E1-483C-9073-197162F07D7F}" dt="2024-07-07T22:02:17.853" v="4"/>
          <ac:picMkLst>
            <pc:docMk/>
            <pc:sldMk cId="0" sldId="362"/>
            <ac:picMk id="9222" creationId="{156087D8-4107-5C54-3AF9-66CC3E7F51B7}"/>
          </ac:picMkLst>
        </pc:picChg>
      </pc:sldChg>
      <pc:sldChg chg="addSp modSp">
        <pc:chgData name="Fernanda Marta | FGP" userId="S::fernanda.marta@ginastica.org::530d3db7-8318-4936-aa4c-167796b1bb6d" providerId="AD" clId="Web-{A846053E-F3E1-483C-9073-197162F07D7F}" dt="2024-07-07T22:05:27.954" v="44"/>
        <pc:sldMkLst>
          <pc:docMk/>
          <pc:sldMk cId="0" sldId="363"/>
        </pc:sldMkLst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3"/>
            <ac:spMk id="25" creationId="{FA7A1763-1C35-43DE-643A-7842543D62CE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3"/>
            <ac:spMk id="26" creationId="{EE1600BE-F49E-40B2-4CDC-A015059038A4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3"/>
            <ac:spMk id="11267" creationId="{6894F902-BF6F-0704-BBCD-3323A706A146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3"/>
            <ac:spMk id="11269" creationId="{21137C69-57DE-FB3D-E872-D7EC5CFA51C6}"/>
          </ac:spMkLst>
        </pc:spChg>
        <pc:picChg chg="add">
          <ac:chgData name="Fernanda Marta | FGP" userId="S::fernanda.marta@ginastica.org::530d3db7-8318-4936-aa4c-167796b1bb6d" providerId="AD" clId="Web-{A846053E-F3E1-483C-9073-197162F07D7F}" dt="2024-07-07T22:05:27.954" v="44"/>
          <ac:picMkLst>
            <pc:docMk/>
            <pc:sldMk cId="0" sldId="363"/>
            <ac:picMk id="3" creationId="{7F5CB8D8-D695-3BC8-4914-2F64289C0C9D}"/>
          </ac:picMkLst>
        </pc:picChg>
        <pc:picChg chg="mod">
          <ac:chgData name="Fernanda Marta | FGP" userId="S::fernanda.marta@ginastica.org::530d3db7-8318-4936-aa4c-167796b1bb6d" providerId="AD" clId="Web-{A846053E-F3E1-483C-9073-197162F07D7F}" dt="2024-07-07T22:02:17.853" v="4"/>
          <ac:picMkLst>
            <pc:docMk/>
            <pc:sldMk cId="0" sldId="363"/>
            <ac:picMk id="11266" creationId="{735D7864-2429-FE05-F23E-9481D5046B42}"/>
          </ac:picMkLst>
        </pc:picChg>
      </pc:sldChg>
      <pc:sldChg chg="addSp modSp">
        <pc:chgData name="Fernanda Marta | FGP" userId="S::fernanda.marta@ginastica.org::530d3db7-8318-4936-aa4c-167796b1bb6d" providerId="AD" clId="Web-{A846053E-F3E1-483C-9073-197162F07D7F}" dt="2024-07-07T22:05:29.626" v="45"/>
        <pc:sldMkLst>
          <pc:docMk/>
          <pc:sldMk cId="0" sldId="364"/>
        </pc:sldMkLst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4"/>
            <ac:spMk id="25" creationId="{E64C2CB3-B26F-76E4-12A8-A84034542D83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4"/>
            <ac:spMk id="26" creationId="{7293D62B-57DE-930F-379B-4B9920577458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4"/>
            <ac:spMk id="12290" creationId="{A843D013-3AB9-C937-FAF7-A2EA94586AC9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4"/>
            <ac:spMk id="12292" creationId="{5F7823B6-5543-0BE7-6830-A317A4FE406D}"/>
          </ac:spMkLst>
        </pc:spChg>
        <pc:picChg chg="add">
          <ac:chgData name="Fernanda Marta | FGP" userId="S::fernanda.marta@ginastica.org::530d3db7-8318-4936-aa4c-167796b1bb6d" providerId="AD" clId="Web-{A846053E-F3E1-483C-9073-197162F07D7F}" dt="2024-07-07T22:05:29.626" v="45"/>
          <ac:picMkLst>
            <pc:docMk/>
            <pc:sldMk cId="0" sldId="364"/>
            <ac:picMk id="3" creationId="{072B3927-8313-F6D7-E52F-E78B7A5FA7D1}"/>
          </ac:picMkLst>
        </pc:picChg>
        <pc:picChg chg="mod">
          <ac:chgData name="Fernanda Marta | FGP" userId="S::fernanda.marta@ginastica.org::530d3db7-8318-4936-aa4c-167796b1bb6d" providerId="AD" clId="Web-{A846053E-F3E1-483C-9073-197162F07D7F}" dt="2024-07-07T22:02:17.853" v="4"/>
          <ac:picMkLst>
            <pc:docMk/>
            <pc:sldMk cId="0" sldId="364"/>
            <ac:picMk id="12294" creationId="{E17D9FA3-FC4B-55F7-D0B6-67C70193CA23}"/>
          </ac:picMkLst>
        </pc:picChg>
      </pc:sldChg>
      <pc:sldChg chg="addSp modSp">
        <pc:chgData name="Fernanda Marta | FGP" userId="S::fernanda.marta@ginastica.org::530d3db7-8318-4936-aa4c-167796b1bb6d" providerId="AD" clId="Web-{A846053E-F3E1-483C-9073-197162F07D7F}" dt="2024-07-07T22:05:31.751" v="46"/>
        <pc:sldMkLst>
          <pc:docMk/>
          <pc:sldMk cId="0" sldId="365"/>
        </pc:sldMkLst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5"/>
            <ac:spMk id="15" creationId="{7C9E471B-5319-C9FB-2F21-3C23033EB56C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5"/>
            <ac:spMk id="25" creationId="{5AA2FF58-AA26-A3A7-2B32-A96E0DFED51A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5"/>
            <ac:spMk id="26" creationId="{D9DCEEE0-BA33-C7C8-9FE5-0FDAE6DC1FC8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5"/>
            <ac:spMk id="13314" creationId="{6789C7B2-7214-DE23-9608-98DA987CC2F0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5"/>
            <ac:spMk id="13316" creationId="{96A7D05E-290F-DD4B-5DB7-03D091B008AA}"/>
          </ac:spMkLst>
        </pc:spChg>
        <pc:picChg chg="add">
          <ac:chgData name="Fernanda Marta | FGP" userId="S::fernanda.marta@ginastica.org::530d3db7-8318-4936-aa4c-167796b1bb6d" providerId="AD" clId="Web-{A846053E-F3E1-483C-9073-197162F07D7F}" dt="2024-07-07T22:05:31.751" v="46"/>
          <ac:picMkLst>
            <pc:docMk/>
            <pc:sldMk cId="0" sldId="365"/>
            <ac:picMk id="3" creationId="{13A25026-8B81-3124-0010-1AA811D4CB45}"/>
          </ac:picMkLst>
        </pc:picChg>
        <pc:picChg chg="mod">
          <ac:chgData name="Fernanda Marta | FGP" userId="S::fernanda.marta@ginastica.org::530d3db7-8318-4936-aa4c-167796b1bb6d" providerId="AD" clId="Web-{A846053E-F3E1-483C-9073-197162F07D7F}" dt="2024-07-07T22:02:17.853" v="4"/>
          <ac:picMkLst>
            <pc:docMk/>
            <pc:sldMk cId="0" sldId="365"/>
            <ac:picMk id="13318" creationId="{20B763B9-D191-E85A-81C5-726095DC526C}"/>
          </ac:picMkLst>
        </pc:picChg>
      </pc:sldChg>
      <pc:sldChg chg="addSp modSp">
        <pc:chgData name="Fernanda Marta | FGP" userId="S::fernanda.marta@ginastica.org::530d3db7-8318-4936-aa4c-167796b1bb6d" providerId="AD" clId="Web-{A846053E-F3E1-483C-9073-197162F07D7F}" dt="2024-07-07T22:05:34.548" v="47"/>
        <pc:sldMkLst>
          <pc:docMk/>
          <pc:sldMk cId="0" sldId="366"/>
        </pc:sldMkLst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6"/>
            <ac:spMk id="15" creationId="{094BF95B-CBA9-CBC8-5880-DFF2447112F9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6"/>
            <ac:spMk id="25" creationId="{EFA7B7F3-32BC-A5BD-9078-F3F7599481A6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6"/>
            <ac:spMk id="26" creationId="{F8D13544-1933-9F33-F196-52A702C65713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6"/>
            <ac:spMk id="14339" creationId="{FD60F11A-F7DB-5F11-89AD-8F8EC3388082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6"/>
            <ac:spMk id="14341" creationId="{1A4A86A7-98B8-1B43-C297-20DFF611DA0A}"/>
          </ac:spMkLst>
        </pc:spChg>
        <pc:picChg chg="add">
          <ac:chgData name="Fernanda Marta | FGP" userId="S::fernanda.marta@ginastica.org::530d3db7-8318-4936-aa4c-167796b1bb6d" providerId="AD" clId="Web-{A846053E-F3E1-483C-9073-197162F07D7F}" dt="2024-07-07T22:05:34.548" v="47"/>
          <ac:picMkLst>
            <pc:docMk/>
            <pc:sldMk cId="0" sldId="366"/>
            <ac:picMk id="3" creationId="{B040030C-1C1C-27FE-6B30-7E86C22DE053}"/>
          </ac:picMkLst>
        </pc:picChg>
        <pc:picChg chg="mod">
          <ac:chgData name="Fernanda Marta | FGP" userId="S::fernanda.marta@ginastica.org::530d3db7-8318-4936-aa4c-167796b1bb6d" providerId="AD" clId="Web-{A846053E-F3E1-483C-9073-197162F07D7F}" dt="2024-07-07T22:02:17.853" v="4"/>
          <ac:picMkLst>
            <pc:docMk/>
            <pc:sldMk cId="0" sldId="366"/>
            <ac:picMk id="14338" creationId="{C9FF2021-18D7-D6D4-6EAE-42B72DC1C42C}"/>
          </ac:picMkLst>
        </pc:picChg>
      </pc:sldChg>
      <pc:sldChg chg="addSp modSp">
        <pc:chgData name="Fernanda Marta | FGP" userId="S::fernanda.marta@ginastica.org::530d3db7-8318-4936-aa4c-167796b1bb6d" providerId="AD" clId="Web-{A846053E-F3E1-483C-9073-197162F07D7F}" dt="2024-07-07T22:05:36.689" v="48"/>
        <pc:sldMkLst>
          <pc:docMk/>
          <pc:sldMk cId="0" sldId="367"/>
        </pc:sldMkLst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7"/>
            <ac:spMk id="25" creationId="{8C407582-1A14-05EF-8611-41BD271A98AD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k cId="0" sldId="367"/>
            <ac:spMk id="15362" creationId="{9C5B0886-3FF4-DD11-9315-E1E5BD5E7AA9}"/>
          </ac:spMkLst>
        </pc:spChg>
        <pc:picChg chg="add">
          <ac:chgData name="Fernanda Marta | FGP" userId="S::fernanda.marta@ginastica.org::530d3db7-8318-4936-aa4c-167796b1bb6d" providerId="AD" clId="Web-{A846053E-F3E1-483C-9073-197162F07D7F}" dt="2024-07-07T22:05:36.689" v="48"/>
          <ac:picMkLst>
            <pc:docMk/>
            <pc:sldMk cId="0" sldId="367"/>
            <ac:picMk id="3" creationId="{5702CE8F-08E1-2EFC-FE8A-BBDF9D6C9FD6}"/>
          </ac:picMkLst>
        </pc:picChg>
      </pc:sldChg>
      <pc:sldMasterChg chg="modSp modSldLayout">
        <pc:chgData name="Fernanda Marta | FGP" userId="S::fernanda.marta@ginastica.org::530d3db7-8318-4936-aa4c-167796b1bb6d" providerId="AD" clId="Web-{A846053E-F3E1-483C-9073-197162F07D7F}" dt="2024-07-07T22:02:17.853" v="4"/>
        <pc:sldMasterMkLst>
          <pc:docMk/>
          <pc:sldMasterMk cId="0" sldId="2147483648"/>
        </pc:sldMasterMkLst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asterMk cId="0" sldId="2147483648"/>
            <ac:spMk id="1026" creationId="{264A2FEA-E5AB-F220-1A34-F71A2BFE136E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asterMk cId="0" sldId="2147483648"/>
            <ac:spMk id="1027" creationId="{D888CA47-ACF2-B2B3-3FFC-6AC08E8434CD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asterMk cId="0" sldId="2147483648"/>
            <ac:spMk id="1028" creationId="{2BBB6243-50F7-9202-1004-1CFD40B5952D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asterMk cId="0" sldId="2147483648"/>
            <ac:spMk id="1029" creationId="{86BAC266-8E32-8439-23D2-ACCDE7059819}"/>
          </ac:spMkLst>
        </pc:spChg>
        <pc:spChg chg="mod">
          <ac:chgData name="Fernanda Marta | FGP" userId="S::fernanda.marta@ginastica.org::530d3db7-8318-4936-aa4c-167796b1bb6d" providerId="AD" clId="Web-{A846053E-F3E1-483C-9073-197162F07D7F}" dt="2024-07-07T22:02:17.853" v="4"/>
          <ac:spMkLst>
            <pc:docMk/>
            <pc:sldMasterMk cId="0" sldId="2147483648"/>
            <ac:spMk id="1030" creationId="{9E87DAE2-63D5-D4C9-5F2F-3FC8E8C96E4B}"/>
          </ac:spMkLst>
        </pc:spChg>
        <pc:sldLayoutChg chg="modSp">
          <pc:chgData name="Fernanda Marta | FGP" userId="S::fernanda.marta@ginastica.org::530d3db7-8318-4936-aa4c-167796b1bb6d" providerId="AD" clId="Web-{A846053E-F3E1-483C-9073-197162F07D7F}" dt="2024-07-07T22:02:17.853" v="4"/>
          <pc:sldLayoutMkLst>
            <pc:docMk/>
            <pc:sldMasterMk cId="0" sldId="2147483648"/>
            <pc:sldLayoutMk cId="3928374627" sldId="2147483649"/>
          </pc:sldLayoutMkLst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3928374627" sldId="2147483649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3928374627" sldId="2147483649"/>
              <ac:spMk id="3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A846053E-F3E1-483C-9073-197162F07D7F}" dt="2024-07-07T22:02:17.853" v="4"/>
          <pc:sldLayoutMkLst>
            <pc:docMk/>
            <pc:sldMasterMk cId="0" sldId="2147483648"/>
            <pc:sldLayoutMk cId="2190806298" sldId="2147483651"/>
          </pc:sldLayoutMkLst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2190806298" sldId="2147483651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2190806298" sldId="2147483651"/>
              <ac:spMk id="3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A846053E-F3E1-483C-9073-197162F07D7F}" dt="2024-07-07T22:02:17.853" v="4"/>
          <pc:sldLayoutMkLst>
            <pc:docMk/>
            <pc:sldMasterMk cId="0" sldId="2147483648"/>
            <pc:sldLayoutMk cId="3131525506" sldId="2147483652"/>
          </pc:sldLayoutMkLst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3131525506" sldId="2147483652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3131525506" sldId="2147483652"/>
              <ac:spMk id="4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A846053E-F3E1-483C-9073-197162F07D7F}" dt="2024-07-07T22:02:17.853" v="4"/>
          <pc:sldLayoutMkLst>
            <pc:docMk/>
            <pc:sldMasterMk cId="0" sldId="2147483648"/>
            <pc:sldLayoutMk cId="3377312379" sldId="2147483653"/>
          </pc:sldLayoutMkLst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3377312379" sldId="2147483653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3377312379" sldId="2147483653"/>
              <ac:spMk id="4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3377312379" sldId="2147483653"/>
              <ac:spMk id="5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3377312379" sldId="2147483653"/>
              <ac:spMk id="6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A846053E-F3E1-483C-9073-197162F07D7F}" dt="2024-07-07T22:02:17.853" v="4"/>
          <pc:sldLayoutMkLst>
            <pc:docMk/>
            <pc:sldMasterMk cId="0" sldId="2147483648"/>
            <pc:sldLayoutMk cId="393195666" sldId="2147483656"/>
          </pc:sldLayoutMkLst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393195666" sldId="2147483656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393195666" sldId="2147483656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393195666" sldId="2147483656"/>
              <ac:spMk id="4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A846053E-F3E1-483C-9073-197162F07D7F}" dt="2024-07-07T22:02:17.853" v="4"/>
          <pc:sldLayoutMkLst>
            <pc:docMk/>
            <pc:sldMasterMk cId="0" sldId="2147483648"/>
            <pc:sldLayoutMk cId="3495941448" sldId="2147483657"/>
          </pc:sldLayoutMkLst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3495941448" sldId="2147483657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3495941448" sldId="2147483657"/>
              <ac:spMk id="3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3495941448" sldId="2147483657"/>
              <ac:spMk id="4" creationId="{00000000-0000-0000-0000-000000000000}"/>
            </ac:spMkLst>
          </pc:spChg>
        </pc:sldLayoutChg>
        <pc:sldLayoutChg chg="modSp">
          <pc:chgData name="Fernanda Marta | FGP" userId="S::fernanda.marta@ginastica.org::530d3db7-8318-4936-aa4c-167796b1bb6d" providerId="AD" clId="Web-{A846053E-F3E1-483C-9073-197162F07D7F}" dt="2024-07-07T22:02:17.853" v="4"/>
          <pc:sldLayoutMkLst>
            <pc:docMk/>
            <pc:sldMasterMk cId="0" sldId="2147483648"/>
            <pc:sldLayoutMk cId="695782020" sldId="2147483659"/>
          </pc:sldLayoutMkLst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695782020" sldId="2147483659"/>
              <ac:spMk id="2" creationId="{00000000-0000-0000-0000-000000000000}"/>
            </ac:spMkLst>
          </pc:spChg>
          <pc:spChg chg="mod">
            <ac:chgData name="Fernanda Marta | FGP" userId="S::fernanda.marta@ginastica.org::530d3db7-8318-4936-aa4c-167796b1bb6d" providerId="AD" clId="Web-{A846053E-F3E1-483C-9073-197162F07D7F}" dt="2024-07-07T22:02:17.853" v="4"/>
            <ac:spMkLst>
              <pc:docMk/>
              <pc:sldMasterMk cId="0" sldId="2147483648"/>
              <pc:sldLayoutMk cId="695782020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Fernanda Marta | FGP" userId="S::fernanda.marta@ginastica.org::530d3db7-8318-4936-aa4c-167796b1bb6d" providerId="AD" clId="Web-{266931A5-C73C-4719-8BA8-FF3201D460E8}"/>
    <pc:docChg chg="mod delSld modSld modMainMaster">
      <pc:chgData name="Fernanda Marta | FGP" userId="S::fernanda.marta@ginastica.org::530d3db7-8318-4936-aa4c-167796b1bb6d" providerId="AD" clId="Web-{266931A5-C73C-4719-8BA8-FF3201D460E8}" dt="2024-07-08T21:09:48.874" v="59"/>
      <pc:docMkLst>
        <pc:docMk/>
      </pc:docMkLst>
      <pc:sldChg chg="addSp delSp modSp">
        <pc:chgData name="Fernanda Marta | FGP" userId="S::fernanda.marta@ginastica.org::530d3db7-8318-4936-aa4c-167796b1bb6d" providerId="AD" clId="Web-{266931A5-C73C-4719-8BA8-FF3201D460E8}" dt="2024-07-08T21:05:41.595" v="11"/>
        <pc:sldMkLst>
          <pc:docMk/>
          <pc:sldMk cId="1473397833" sldId="256"/>
        </pc:sldMkLst>
        <pc:spChg chg="add del mod">
          <ac:chgData name="Fernanda Marta | FGP" userId="S::fernanda.marta@ginastica.org::530d3db7-8318-4936-aa4c-167796b1bb6d" providerId="AD" clId="Web-{266931A5-C73C-4719-8BA8-FF3201D460E8}" dt="2024-07-08T21:05:41.595" v="11"/>
          <ac:spMkLst>
            <pc:docMk/>
            <pc:sldMk cId="1473397833" sldId="256"/>
            <ac:spMk id="2" creationId="{36F9AD98-973E-DB08-284C-E32AB6A971B1}"/>
          </ac:spMkLst>
        </pc:spChg>
        <pc:spChg chg="add del mod">
          <ac:chgData name="Fernanda Marta | FGP" userId="S::fernanda.marta@ginastica.org::530d3db7-8318-4936-aa4c-167796b1bb6d" providerId="AD" clId="Web-{266931A5-C73C-4719-8BA8-FF3201D460E8}" dt="2024-07-08T21:05:41.595" v="11"/>
          <ac:spMkLst>
            <pc:docMk/>
            <pc:sldMk cId="1473397833" sldId="256"/>
            <ac:spMk id="3" creationId="{38A8CF8F-9B7A-B8C2-6A6F-BBFCED00AC9C}"/>
          </ac:spMkLst>
        </pc:spChg>
      </pc:sldChg>
      <pc:sldChg chg="addSp delSp modSp">
        <pc:chgData name="Fernanda Marta | FGP" userId="S::fernanda.marta@ginastica.org::530d3db7-8318-4936-aa4c-167796b1bb6d" providerId="AD" clId="Web-{266931A5-C73C-4719-8BA8-FF3201D460E8}" dt="2024-07-08T21:09:48.874" v="59"/>
        <pc:sldMkLst>
          <pc:docMk/>
          <pc:sldMk cId="3057277119" sldId="257"/>
        </pc:sldMkLst>
        <pc:spChg chg="add del mod">
          <ac:chgData name="Fernanda Marta | FGP" userId="S::fernanda.marta@ginastica.org::530d3db7-8318-4936-aa4c-167796b1bb6d" providerId="AD" clId="Web-{266931A5-C73C-4719-8BA8-FF3201D460E8}" dt="2024-07-08T21:06:49.441" v="40"/>
          <ac:spMkLst>
            <pc:docMk/>
            <pc:sldMk cId="3057277119" sldId="257"/>
            <ac:spMk id="5" creationId="{D03ADD0D-6C29-92CD-BDF5-8383F695D324}"/>
          </ac:spMkLst>
        </pc:spChg>
        <pc:spChg chg="add del mod">
          <ac:chgData name="Fernanda Marta | FGP" userId="S::fernanda.marta@ginastica.org::530d3db7-8318-4936-aa4c-167796b1bb6d" providerId="AD" clId="Web-{266931A5-C73C-4719-8BA8-FF3201D460E8}" dt="2024-07-08T21:06:59.629" v="41"/>
          <ac:spMkLst>
            <pc:docMk/>
            <pc:sldMk cId="3057277119" sldId="257"/>
            <ac:spMk id="7" creationId="{00136FFC-A619-9367-575E-A91AE4B309F3}"/>
          </ac:spMkLst>
        </pc:spChg>
        <pc:spChg chg="add del mod">
          <ac:chgData name="Fernanda Marta | FGP" userId="S::fernanda.marta@ginastica.org::530d3db7-8318-4936-aa4c-167796b1bb6d" providerId="AD" clId="Web-{266931A5-C73C-4719-8BA8-FF3201D460E8}" dt="2024-07-08T21:09:48.874" v="59"/>
          <ac:spMkLst>
            <pc:docMk/>
            <pc:sldMk cId="3057277119" sldId="257"/>
            <ac:spMk id="9" creationId="{04AF3A3D-590E-7831-88DB-E8756000C1C0}"/>
          </ac:spMkLst>
        </pc:spChg>
      </pc:sldChg>
      <pc:sldChg chg="addSp delSp modSp">
        <pc:chgData name="Fernanda Marta | FGP" userId="S::fernanda.marta@ginastica.org::530d3db7-8318-4936-aa4c-167796b1bb6d" providerId="AD" clId="Web-{266931A5-C73C-4719-8BA8-FF3201D460E8}" dt="2024-07-08T21:09:02.966" v="51"/>
        <pc:sldMkLst>
          <pc:docMk/>
          <pc:sldMk cId="0" sldId="312"/>
        </pc:sldMkLst>
        <pc:spChg chg="add del mod">
          <ac:chgData name="Fernanda Marta | FGP" userId="S::fernanda.marta@ginastica.org::530d3db7-8318-4936-aa4c-167796b1bb6d" providerId="AD" clId="Web-{266931A5-C73C-4719-8BA8-FF3201D460E8}" dt="2024-07-08T21:09:02.966" v="51"/>
          <ac:spMkLst>
            <pc:docMk/>
            <pc:sldMk cId="0" sldId="312"/>
            <ac:spMk id="6" creationId="{974A2966-FE8B-7AB6-64C2-31060DCF0579}"/>
          </ac:spMkLst>
        </pc:spChg>
        <pc:spChg chg="add mod">
          <ac:chgData name="Fernanda Marta | FGP" userId="S::fernanda.marta@ginastica.org::530d3db7-8318-4936-aa4c-167796b1bb6d" providerId="AD" clId="Web-{266931A5-C73C-4719-8BA8-FF3201D460E8}" dt="2024-07-08T21:06:06.674" v="26"/>
          <ac:spMkLst>
            <pc:docMk/>
            <pc:sldMk cId="0" sldId="312"/>
            <ac:spMk id="10" creationId="{A748DCA1-48F2-3D7C-CA67-9A6D4877E1C2}"/>
          </ac:spMkLst>
        </pc:spChg>
        <pc:spChg chg="del">
          <ac:chgData name="Fernanda Marta | FGP" userId="S::fernanda.marta@ginastica.org::530d3db7-8318-4936-aa4c-167796b1bb6d" providerId="AD" clId="Web-{266931A5-C73C-4719-8BA8-FF3201D460E8}" dt="2024-07-08T21:05:43.048" v="12"/>
          <ac:spMkLst>
            <pc:docMk/>
            <pc:sldMk cId="0" sldId="312"/>
            <ac:spMk id="6146" creationId="{03CC12DE-2840-BBFB-F223-0909420BA802}"/>
          </ac:spMkLst>
        </pc:spChg>
      </pc:sldChg>
      <pc:sldChg chg="addSp delSp modSp">
        <pc:chgData name="Fernanda Marta | FGP" userId="S::fernanda.marta@ginastica.org::530d3db7-8318-4936-aa4c-167796b1bb6d" providerId="AD" clId="Web-{266931A5-C73C-4719-8BA8-FF3201D460E8}" dt="2024-07-08T21:09:02.966" v="52"/>
        <pc:sldMkLst>
          <pc:docMk/>
          <pc:sldMk cId="0" sldId="359"/>
        </pc:sldMkLst>
        <pc:spChg chg="add del mod">
          <ac:chgData name="Fernanda Marta | FGP" userId="S::fernanda.marta@ginastica.org::530d3db7-8318-4936-aa4c-167796b1bb6d" providerId="AD" clId="Web-{266931A5-C73C-4719-8BA8-FF3201D460E8}" dt="2024-07-08T21:09:02.966" v="52"/>
          <ac:spMkLst>
            <pc:docMk/>
            <pc:sldMk cId="0" sldId="359"/>
            <ac:spMk id="2" creationId="{FE7227EA-B867-36DA-AE31-C1D3AFBA107B}"/>
          </ac:spMkLst>
        </pc:spChg>
        <pc:spChg chg="add mod">
          <ac:chgData name="Fernanda Marta | FGP" userId="S::fernanda.marta@ginastica.org::530d3db7-8318-4936-aa4c-167796b1bb6d" providerId="AD" clId="Web-{266931A5-C73C-4719-8BA8-FF3201D460E8}" dt="2024-07-08T21:06:06.690" v="27"/>
          <ac:spMkLst>
            <pc:docMk/>
            <pc:sldMk cId="0" sldId="359"/>
            <ac:spMk id="6" creationId="{C69B9CA7-4842-14CB-C88E-E8DB5FF454F4}"/>
          </ac:spMkLst>
        </pc:spChg>
        <pc:spChg chg="del">
          <ac:chgData name="Fernanda Marta | FGP" userId="S::fernanda.marta@ginastica.org::530d3db7-8318-4936-aa4c-167796b1bb6d" providerId="AD" clId="Web-{266931A5-C73C-4719-8BA8-FF3201D460E8}" dt="2024-07-08T21:05:43.048" v="12"/>
          <ac:spMkLst>
            <pc:docMk/>
            <pc:sldMk cId="0" sldId="359"/>
            <ac:spMk id="7170" creationId="{329DFCE6-8C7B-B877-A7E8-75ACE4722F78}"/>
          </ac:spMkLst>
        </pc:spChg>
      </pc:sldChg>
      <pc:sldChg chg="addSp delSp modSp">
        <pc:chgData name="Fernanda Marta | FGP" userId="S::fernanda.marta@ginastica.org::530d3db7-8318-4936-aa4c-167796b1bb6d" providerId="AD" clId="Web-{266931A5-C73C-4719-8BA8-FF3201D460E8}" dt="2024-07-08T21:09:02.966" v="53"/>
        <pc:sldMkLst>
          <pc:docMk/>
          <pc:sldMk cId="0" sldId="360"/>
        </pc:sldMkLst>
        <pc:spChg chg="add del mod">
          <ac:chgData name="Fernanda Marta | FGP" userId="S::fernanda.marta@ginastica.org::530d3db7-8318-4936-aa4c-167796b1bb6d" providerId="AD" clId="Web-{266931A5-C73C-4719-8BA8-FF3201D460E8}" dt="2024-07-08T21:09:02.966" v="53"/>
          <ac:spMkLst>
            <pc:docMk/>
            <pc:sldMk cId="0" sldId="360"/>
            <ac:spMk id="2" creationId="{38AB02CA-3BA0-5A5C-9EB4-62E9BE881E0A}"/>
          </ac:spMkLst>
        </pc:spChg>
        <pc:spChg chg="add mod">
          <ac:chgData name="Fernanda Marta | FGP" userId="S::fernanda.marta@ginastica.org::530d3db7-8318-4936-aa4c-167796b1bb6d" providerId="AD" clId="Web-{266931A5-C73C-4719-8BA8-FF3201D460E8}" dt="2024-07-08T21:06:06.705" v="28"/>
          <ac:spMkLst>
            <pc:docMk/>
            <pc:sldMk cId="0" sldId="360"/>
            <ac:spMk id="5" creationId="{BDF0B60B-523E-AA4F-C97C-0216EE5AD840}"/>
          </ac:spMkLst>
        </pc:spChg>
      </pc:sldChg>
      <pc:sldChg chg="addSp delSp modSp">
        <pc:chgData name="Fernanda Marta | FGP" userId="S::fernanda.marta@ginastica.org::530d3db7-8318-4936-aa4c-167796b1bb6d" providerId="AD" clId="Web-{266931A5-C73C-4719-8BA8-FF3201D460E8}" dt="2024-07-08T21:09:02.966" v="55"/>
        <pc:sldMkLst>
          <pc:docMk/>
          <pc:sldMk cId="0" sldId="361"/>
        </pc:sldMkLst>
        <pc:spChg chg="add del mod">
          <ac:chgData name="Fernanda Marta | FGP" userId="S::fernanda.marta@ginastica.org::530d3db7-8318-4936-aa4c-167796b1bb6d" providerId="AD" clId="Web-{266931A5-C73C-4719-8BA8-FF3201D460E8}" dt="2024-07-08T21:09:02.966" v="55"/>
          <ac:spMkLst>
            <pc:docMk/>
            <pc:sldMk cId="0" sldId="361"/>
            <ac:spMk id="2" creationId="{EB172F29-F84D-7ED5-73D2-30435CB7052C}"/>
          </ac:spMkLst>
        </pc:spChg>
        <pc:spChg chg="add mod">
          <ac:chgData name="Fernanda Marta | FGP" userId="S::fernanda.marta@ginastica.org::530d3db7-8318-4936-aa4c-167796b1bb6d" providerId="AD" clId="Web-{266931A5-C73C-4719-8BA8-FF3201D460E8}" dt="2024-07-08T21:06:06.721" v="30"/>
          <ac:spMkLst>
            <pc:docMk/>
            <pc:sldMk cId="0" sldId="361"/>
            <ac:spMk id="5" creationId="{3EFA7C22-B1EB-1646-E15F-A4FC2821A4BA}"/>
          </ac:spMkLst>
        </pc:spChg>
      </pc:sldChg>
      <pc:sldChg chg="addSp delSp modSp">
        <pc:chgData name="Fernanda Marta | FGP" userId="S::fernanda.marta@ginastica.org::530d3db7-8318-4936-aa4c-167796b1bb6d" providerId="AD" clId="Web-{266931A5-C73C-4719-8BA8-FF3201D460E8}" dt="2024-07-08T21:09:02.966" v="54"/>
        <pc:sldMkLst>
          <pc:docMk/>
          <pc:sldMk cId="0" sldId="362"/>
        </pc:sldMkLst>
        <pc:spChg chg="add del mod">
          <ac:chgData name="Fernanda Marta | FGP" userId="S::fernanda.marta@ginastica.org::530d3db7-8318-4936-aa4c-167796b1bb6d" providerId="AD" clId="Web-{266931A5-C73C-4719-8BA8-FF3201D460E8}" dt="2024-07-08T21:09:02.966" v="54"/>
          <ac:spMkLst>
            <pc:docMk/>
            <pc:sldMk cId="0" sldId="362"/>
            <ac:spMk id="2" creationId="{B9437DA5-544A-7204-4519-612E8029C886}"/>
          </ac:spMkLst>
        </pc:spChg>
        <pc:spChg chg="add mod">
          <ac:chgData name="Fernanda Marta | FGP" userId="S::fernanda.marta@ginastica.org::530d3db7-8318-4936-aa4c-167796b1bb6d" providerId="AD" clId="Web-{266931A5-C73C-4719-8BA8-FF3201D460E8}" dt="2024-07-08T21:06:06.705" v="29"/>
          <ac:spMkLst>
            <pc:docMk/>
            <pc:sldMk cId="0" sldId="362"/>
            <ac:spMk id="5" creationId="{1AAE1D4C-8200-3349-ABC2-3CBB81DE2C4E}"/>
          </ac:spMkLst>
        </pc:spChg>
        <pc:spChg chg="del">
          <ac:chgData name="Fernanda Marta | FGP" userId="S::fernanda.marta@ginastica.org::530d3db7-8318-4936-aa4c-167796b1bb6d" providerId="AD" clId="Web-{266931A5-C73C-4719-8BA8-FF3201D460E8}" dt="2024-07-08T21:05:43.048" v="12"/>
          <ac:spMkLst>
            <pc:docMk/>
            <pc:sldMk cId="0" sldId="362"/>
            <ac:spMk id="9218" creationId="{984BF1D8-0F5B-CAD9-EC5B-47409C9D710C}"/>
          </ac:spMkLst>
        </pc:spChg>
      </pc:sldChg>
      <pc:sldChg chg="addSp delSp modSp">
        <pc:chgData name="Fernanda Marta | FGP" userId="S::fernanda.marta@ginastica.org::530d3db7-8318-4936-aa4c-167796b1bb6d" providerId="AD" clId="Web-{266931A5-C73C-4719-8BA8-FF3201D460E8}" dt="2024-07-08T21:09:02.966" v="56"/>
        <pc:sldMkLst>
          <pc:docMk/>
          <pc:sldMk cId="0" sldId="363"/>
        </pc:sldMkLst>
        <pc:spChg chg="add del mod">
          <ac:chgData name="Fernanda Marta | FGP" userId="S::fernanda.marta@ginastica.org::530d3db7-8318-4936-aa4c-167796b1bb6d" providerId="AD" clId="Web-{266931A5-C73C-4719-8BA8-FF3201D460E8}" dt="2024-07-08T21:09:02.966" v="56"/>
          <ac:spMkLst>
            <pc:docMk/>
            <pc:sldMk cId="0" sldId="363"/>
            <ac:spMk id="2" creationId="{5E21B442-72F4-CE3D-F8CF-5110FCF4F49C}"/>
          </ac:spMkLst>
        </pc:spChg>
        <pc:spChg chg="add mod">
          <ac:chgData name="Fernanda Marta | FGP" userId="S::fernanda.marta@ginastica.org::530d3db7-8318-4936-aa4c-167796b1bb6d" providerId="AD" clId="Web-{266931A5-C73C-4719-8BA8-FF3201D460E8}" dt="2024-07-08T21:06:06.815" v="37"/>
          <ac:spMkLst>
            <pc:docMk/>
            <pc:sldMk cId="0" sldId="363"/>
            <ac:spMk id="5" creationId="{03168E82-240C-1FB3-175A-FC7C0085E14C}"/>
          </ac:spMkLst>
        </pc:spChg>
      </pc:sldChg>
      <pc:sldChg chg="addSp delSp modSp">
        <pc:chgData name="Fernanda Marta | FGP" userId="S::fernanda.marta@ginastica.org::530d3db7-8318-4936-aa4c-167796b1bb6d" providerId="AD" clId="Web-{266931A5-C73C-4719-8BA8-FF3201D460E8}" dt="2024-07-08T21:08:55.075" v="49"/>
        <pc:sldMkLst>
          <pc:docMk/>
          <pc:sldMk cId="0" sldId="364"/>
        </pc:sldMkLst>
        <pc:spChg chg="add del mod">
          <ac:chgData name="Fernanda Marta | FGP" userId="S::fernanda.marta@ginastica.org::530d3db7-8318-4936-aa4c-167796b1bb6d" providerId="AD" clId="Web-{266931A5-C73C-4719-8BA8-FF3201D460E8}" dt="2024-07-08T21:08:55.075" v="49"/>
          <ac:spMkLst>
            <pc:docMk/>
            <pc:sldMk cId="0" sldId="364"/>
            <ac:spMk id="2" creationId="{B9AEE522-C38B-DA8E-23E3-FC0E566B9EDC}"/>
          </ac:spMkLst>
        </pc:spChg>
        <pc:spChg chg="add mod">
          <ac:chgData name="Fernanda Marta | FGP" userId="S::fernanda.marta@ginastica.org::530d3db7-8318-4936-aa4c-167796b1bb6d" providerId="AD" clId="Web-{266931A5-C73C-4719-8BA8-FF3201D460E8}" dt="2024-07-08T21:06:06.752" v="32"/>
          <ac:spMkLst>
            <pc:docMk/>
            <pc:sldMk cId="0" sldId="364"/>
            <ac:spMk id="5" creationId="{6E9BEC92-E3DB-748E-87E1-6793621AEEBC}"/>
          </ac:spMkLst>
        </pc:spChg>
      </pc:sldChg>
      <pc:sldChg chg="addSp delSp modSp">
        <pc:chgData name="Fernanda Marta | FGP" userId="S::fernanda.marta@ginastica.org::530d3db7-8318-4936-aa4c-167796b1bb6d" providerId="AD" clId="Web-{266931A5-C73C-4719-8BA8-FF3201D460E8}" dt="2024-07-08T21:09:35.405" v="58"/>
        <pc:sldMkLst>
          <pc:docMk/>
          <pc:sldMk cId="0" sldId="365"/>
        </pc:sldMkLst>
        <pc:spChg chg="add del mod">
          <ac:chgData name="Fernanda Marta | FGP" userId="S::fernanda.marta@ginastica.org::530d3db7-8318-4936-aa4c-167796b1bb6d" providerId="AD" clId="Web-{266931A5-C73C-4719-8BA8-FF3201D460E8}" dt="2024-07-08T21:06:28.706" v="39"/>
          <ac:spMkLst>
            <pc:docMk/>
            <pc:sldMk cId="0" sldId="365"/>
            <ac:spMk id="2" creationId="{AD7794FF-F62C-CC57-4847-2B943D7D54B4}"/>
          </ac:spMkLst>
        </pc:spChg>
        <pc:spChg chg="add mod">
          <ac:chgData name="Fernanda Marta | FGP" userId="S::fernanda.marta@ginastica.org::530d3db7-8318-4936-aa4c-167796b1bb6d" providerId="AD" clId="Web-{266931A5-C73C-4719-8BA8-FF3201D460E8}" dt="2024-07-08T21:06:06.737" v="31"/>
          <ac:spMkLst>
            <pc:docMk/>
            <pc:sldMk cId="0" sldId="365"/>
            <ac:spMk id="5" creationId="{65FFA3BA-A192-154D-12F4-8426837AD3C1}"/>
          </ac:spMkLst>
        </pc:spChg>
        <pc:spChg chg="del">
          <ac:chgData name="Fernanda Marta | FGP" userId="S::fernanda.marta@ginastica.org::530d3db7-8318-4936-aa4c-167796b1bb6d" providerId="AD" clId="Web-{266931A5-C73C-4719-8BA8-FF3201D460E8}" dt="2024-07-08T21:05:43.048" v="12"/>
          <ac:spMkLst>
            <pc:docMk/>
            <pc:sldMk cId="0" sldId="365"/>
            <ac:spMk id="13314" creationId="{6789C7B2-7214-DE23-9608-98DA987CC2F0}"/>
          </ac:spMkLst>
        </pc:spChg>
        <pc:picChg chg="mod modCrop">
          <ac:chgData name="Fernanda Marta | FGP" userId="S::fernanda.marta@ginastica.org::530d3db7-8318-4936-aa4c-167796b1bb6d" providerId="AD" clId="Web-{266931A5-C73C-4719-8BA8-FF3201D460E8}" dt="2024-07-08T21:09:35.405" v="58"/>
          <ac:picMkLst>
            <pc:docMk/>
            <pc:sldMk cId="0" sldId="365"/>
            <ac:picMk id="7" creationId="{E31B522D-82E3-945A-F0A9-5EBD136D1150}"/>
          </ac:picMkLst>
        </pc:picChg>
      </pc:sldChg>
      <pc:sldChg chg="addSp delSp modSp">
        <pc:chgData name="Fernanda Marta | FGP" userId="S::fernanda.marta@ginastica.org::530d3db7-8318-4936-aa4c-167796b1bb6d" providerId="AD" clId="Web-{266931A5-C73C-4719-8BA8-FF3201D460E8}" dt="2024-07-08T21:08:46.012" v="48"/>
        <pc:sldMkLst>
          <pc:docMk/>
          <pc:sldMk cId="0" sldId="366"/>
        </pc:sldMkLst>
        <pc:spChg chg="add del mod">
          <ac:chgData name="Fernanda Marta | FGP" userId="S::fernanda.marta@ginastica.org::530d3db7-8318-4936-aa4c-167796b1bb6d" providerId="AD" clId="Web-{266931A5-C73C-4719-8BA8-FF3201D460E8}" dt="2024-07-08T21:08:46.012" v="48"/>
          <ac:spMkLst>
            <pc:docMk/>
            <pc:sldMk cId="0" sldId="366"/>
            <ac:spMk id="2" creationId="{5A5C0199-3D8C-205B-718D-C50A09568576}"/>
          </ac:spMkLst>
        </pc:spChg>
        <pc:spChg chg="add mod">
          <ac:chgData name="Fernanda Marta | FGP" userId="S::fernanda.marta@ginastica.org::530d3db7-8318-4936-aa4c-167796b1bb6d" providerId="AD" clId="Web-{266931A5-C73C-4719-8BA8-FF3201D460E8}" dt="2024-07-08T21:06:06.784" v="35"/>
          <ac:spMkLst>
            <pc:docMk/>
            <pc:sldMk cId="0" sldId="366"/>
            <ac:spMk id="5" creationId="{24F53CFB-085A-E72A-788E-28BDB5100EF1}"/>
          </ac:spMkLst>
        </pc:spChg>
        <pc:spChg chg="del mod">
          <ac:chgData name="Fernanda Marta | FGP" userId="S::fernanda.marta@ginastica.org::530d3db7-8318-4936-aa4c-167796b1bb6d" providerId="AD" clId="Web-{266931A5-C73C-4719-8BA8-FF3201D460E8}" dt="2024-07-08T21:04:34.450" v="3"/>
          <ac:spMkLst>
            <pc:docMk/>
            <pc:sldMk cId="0" sldId="366"/>
            <ac:spMk id="14339" creationId="{FD60F11A-F7DB-5F11-89AD-8F8EC3388082}"/>
          </ac:spMkLst>
        </pc:spChg>
        <pc:picChg chg="add del">
          <ac:chgData name="Fernanda Marta | FGP" userId="S::fernanda.marta@ginastica.org::530d3db7-8318-4936-aa4c-167796b1bb6d" providerId="AD" clId="Web-{266931A5-C73C-4719-8BA8-FF3201D460E8}" dt="2024-07-08T21:04:30.684" v="2"/>
          <ac:picMkLst>
            <pc:docMk/>
            <pc:sldMk cId="0" sldId="366"/>
            <ac:picMk id="3" creationId="{B040030C-1C1C-27FE-6B30-7E86C22DE053}"/>
          </ac:picMkLst>
        </pc:picChg>
      </pc:sldChg>
      <pc:sldChg chg="addSp delSp modSp">
        <pc:chgData name="Fernanda Marta | FGP" userId="S::fernanda.marta@ginastica.org::530d3db7-8318-4936-aa4c-167796b1bb6d" providerId="AD" clId="Web-{266931A5-C73C-4719-8BA8-FF3201D460E8}" dt="2024-07-08T21:08:36.934" v="47"/>
        <pc:sldMkLst>
          <pc:docMk/>
          <pc:sldMk cId="0" sldId="367"/>
        </pc:sldMkLst>
        <pc:spChg chg="add del mod">
          <ac:chgData name="Fernanda Marta | FGP" userId="S::fernanda.marta@ginastica.org::530d3db7-8318-4936-aa4c-167796b1bb6d" providerId="AD" clId="Web-{266931A5-C73C-4719-8BA8-FF3201D460E8}" dt="2024-07-08T21:08:36.934" v="47"/>
          <ac:spMkLst>
            <pc:docMk/>
            <pc:sldMk cId="0" sldId="367"/>
            <ac:spMk id="2" creationId="{E889EB0F-6AFE-3427-E91C-65393424B209}"/>
          </ac:spMkLst>
        </pc:spChg>
        <pc:spChg chg="add mod">
          <ac:chgData name="Fernanda Marta | FGP" userId="S::fernanda.marta@ginastica.org::530d3db7-8318-4936-aa4c-167796b1bb6d" providerId="AD" clId="Web-{266931A5-C73C-4719-8BA8-FF3201D460E8}" dt="2024-07-08T21:06:06.768" v="34"/>
          <ac:spMkLst>
            <pc:docMk/>
            <pc:sldMk cId="0" sldId="367"/>
            <ac:spMk id="5" creationId="{9774C7A7-19FF-5005-AF69-21126D14379B}"/>
          </ac:spMkLst>
        </pc:spChg>
        <pc:spChg chg="del mod">
          <ac:chgData name="Fernanda Marta | FGP" userId="S::fernanda.marta@ginastica.org::530d3db7-8318-4936-aa4c-167796b1bb6d" providerId="AD" clId="Web-{266931A5-C73C-4719-8BA8-FF3201D460E8}" dt="2024-07-08T21:04:58.029" v="7"/>
          <ac:spMkLst>
            <pc:docMk/>
            <pc:sldMk cId="0" sldId="367"/>
            <ac:spMk id="15362" creationId="{9C5B0886-3FF4-DD11-9315-E1E5BD5E7AA9}"/>
          </ac:spMkLst>
        </pc:spChg>
        <pc:picChg chg="add del">
          <ac:chgData name="Fernanda Marta | FGP" userId="S::fernanda.marta@ginastica.org::530d3db7-8318-4936-aa4c-167796b1bb6d" providerId="AD" clId="Web-{266931A5-C73C-4719-8BA8-FF3201D460E8}" dt="2024-07-08T21:04:49.107" v="6"/>
          <ac:picMkLst>
            <pc:docMk/>
            <pc:sldMk cId="0" sldId="367"/>
            <ac:picMk id="3" creationId="{5702CE8F-08E1-2EFC-FE8A-BBDF9D6C9FD6}"/>
          </ac:picMkLst>
        </pc:picChg>
      </pc:sldChg>
      <pc:sldChg chg="addSp delSp modSp">
        <pc:chgData name="Fernanda Marta | FGP" userId="S::fernanda.marta@ginastica.org::530d3db7-8318-4936-aa4c-167796b1bb6d" providerId="AD" clId="Web-{266931A5-C73C-4719-8BA8-FF3201D460E8}" dt="2024-07-08T21:08:26.730" v="46"/>
        <pc:sldMkLst>
          <pc:docMk/>
          <pc:sldMk cId="2472313219" sldId="368"/>
        </pc:sldMkLst>
        <pc:spChg chg="add del mod">
          <ac:chgData name="Fernanda Marta | FGP" userId="S::fernanda.marta@ginastica.org::530d3db7-8318-4936-aa4c-167796b1bb6d" providerId="AD" clId="Web-{266931A5-C73C-4719-8BA8-FF3201D460E8}" dt="2024-07-08T21:08:26.730" v="46"/>
          <ac:spMkLst>
            <pc:docMk/>
            <pc:sldMk cId="2472313219" sldId="368"/>
            <ac:spMk id="2" creationId="{A0AE693E-5059-FA2B-AD32-C7C05A82AE7B}"/>
          </ac:spMkLst>
        </pc:spChg>
        <pc:spChg chg="add mod">
          <ac:chgData name="Fernanda Marta | FGP" userId="S::fernanda.marta@ginastica.org::530d3db7-8318-4936-aa4c-167796b1bb6d" providerId="AD" clId="Web-{266931A5-C73C-4719-8BA8-FF3201D460E8}" dt="2024-07-08T21:06:06.768" v="33"/>
          <ac:spMkLst>
            <pc:docMk/>
            <pc:sldMk cId="2472313219" sldId="368"/>
            <ac:spMk id="3" creationId="{1F50F3BF-FB1C-629F-0567-1998F94B6990}"/>
          </ac:spMkLst>
        </pc:spChg>
        <pc:spChg chg="del">
          <ac:chgData name="Fernanda Marta | FGP" userId="S::fernanda.marta@ginastica.org::530d3db7-8318-4936-aa4c-167796b1bb6d" providerId="AD" clId="Web-{266931A5-C73C-4719-8BA8-FF3201D460E8}" dt="2024-07-08T21:05:43.048" v="12"/>
          <ac:spMkLst>
            <pc:docMk/>
            <pc:sldMk cId="2472313219" sldId="368"/>
            <ac:spMk id="4" creationId="{DF819339-2B11-7C90-D608-AA4184BB44F2}"/>
          </ac:spMkLst>
        </pc:spChg>
        <pc:spChg chg="mod">
          <ac:chgData name="Fernanda Marta | FGP" userId="S::fernanda.marta@ginastica.org::530d3db7-8318-4936-aa4c-167796b1bb6d" providerId="AD" clId="Web-{266931A5-C73C-4719-8BA8-FF3201D460E8}" dt="2024-07-08T21:08:16.339" v="44" actId="1076"/>
          <ac:spMkLst>
            <pc:docMk/>
            <pc:sldMk cId="2472313219" sldId="368"/>
            <ac:spMk id="11" creationId="{DFA45B97-B01F-77C5-21C9-414A9DD17746}"/>
          </ac:spMkLst>
        </pc:spChg>
        <pc:picChg chg="mod">
          <ac:chgData name="Fernanda Marta | FGP" userId="S::fernanda.marta@ginastica.org::530d3db7-8318-4936-aa4c-167796b1bb6d" providerId="AD" clId="Web-{266931A5-C73C-4719-8BA8-FF3201D460E8}" dt="2024-07-08T21:08:10.667" v="43" actId="1076"/>
          <ac:picMkLst>
            <pc:docMk/>
            <pc:sldMk cId="2472313219" sldId="368"/>
            <ac:picMk id="6" creationId="{4B86DADE-0A75-0CB6-4DD8-67E2A89C0CA3}"/>
          </ac:picMkLst>
        </pc:picChg>
      </pc:sldChg>
      <pc:sldChg chg="del">
        <pc:chgData name="Fernanda Marta | FGP" userId="S::fernanda.marta@ginastica.org::530d3db7-8318-4936-aa4c-167796b1bb6d" providerId="AD" clId="Web-{266931A5-C73C-4719-8BA8-FF3201D460E8}" dt="2024-07-08T21:05:08.342" v="8"/>
        <pc:sldMkLst>
          <pc:docMk/>
          <pc:sldMk cId="1945265869" sldId="369"/>
        </pc:sldMkLst>
      </pc:sldChg>
      <pc:sldMasterChg chg="mod modSldLayout">
        <pc:chgData name="Fernanda Marta | FGP" userId="S::fernanda.marta@ginastica.org::530d3db7-8318-4936-aa4c-167796b1bb6d" providerId="AD" clId="Web-{266931A5-C73C-4719-8BA8-FF3201D460E8}" dt="2024-07-08T21:05:44.689" v="13"/>
        <pc:sldMasterMkLst>
          <pc:docMk/>
          <pc:sldMasterMk cId="0" sldId="2147483648"/>
        </pc:sldMasterMkLst>
        <pc:sldLayoutChg chg="mod">
          <pc:chgData name="Fernanda Marta | FGP" userId="S::fernanda.marta@ginastica.org::530d3db7-8318-4936-aa4c-167796b1bb6d" providerId="AD" clId="Web-{266931A5-C73C-4719-8BA8-FF3201D460E8}" dt="2024-07-08T21:05:44.689" v="13"/>
          <pc:sldLayoutMkLst>
            <pc:docMk/>
            <pc:sldMasterMk cId="0" sldId="2147483648"/>
            <pc:sldLayoutMk cId="3928374627" sldId="2147483649"/>
          </pc:sldLayoutMkLst>
        </pc:sldLayoutChg>
        <pc:sldLayoutChg chg="mod">
          <pc:chgData name="Fernanda Marta | FGP" userId="S::fernanda.marta@ginastica.org::530d3db7-8318-4936-aa4c-167796b1bb6d" providerId="AD" clId="Web-{266931A5-C73C-4719-8BA8-FF3201D460E8}" dt="2024-07-08T21:05:44.689" v="13"/>
          <pc:sldLayoutMkLst>
            <pc:docMk/>
            <pc:sldMasterMk cId="0" sldId="2147483648"/>
            <pc:sldLayoutMk cId="1315840495" sldId="2147483650"/>
          </pc:sldLayoutMkLst>
        </pc:sldLayoutChg>
        <pc:sldLayoutChg chg="mod">
          <pc:chgData name="Fernanda Marta | FGP" userId="S::fernanda.marta@ginastica.org::530d3db7-8318-4936-aa4c-167796b1bb6d" providerId="AD" clId="Web-{266931A5-C73C-4719-8BA8-FF3201D460E8}" dt="2024-07-08T21:05:44.689" v="13"/>
          <pc:sldLayoutMkLst>
            <pc:docMk/>
            <pc:sldMasterMk cId="0" sldId="2147483648"/>
            <pc:sldLayoutMk cId="2190806298" sldId="2147483651"/>
          </pc:sldLayoutMkLst>
        </pc:sldLayoutChg>
        <pc:sldLayoutChg chg="mod">
          <pc:chgData name="Fernanda Marta | FGP" userId="S::fernanda.marta@ginastica.org::530d3db7-8318-4936-aa4c-167796b1bb6d" providerId="AD" clId="Web-{266931A5-C73C-4719-8BA8-FF3201D460E8}" dt="2024-07-08T21:05:44.689" v="13"/>
          <pc:sldLayoutMkLst>
            <pc:docMk/>
            <pc:sldMasterMk cId="0" sldId="2147483648"/>
            <pc:sldLayoutMk cId="3131525506" sldId="2147483652"/>
          </pc:sldLayoutMkLst>
        </pc:sldLayoutChg>
        <pc:sldLayoutChg chg="mod">
          <pc:chgData name="Fernanda Marta | FGP" userId="S::fernanda.marta@ginastica.org::530d3db7-8318-4936-aa4c-167796b1bb6d" providerId="AD" clId="Web-{266931A5-C73C-4719-8BA8-FF3201D460E8}" dt="2024-07-08T21:05:44.689" v="13"/>
          <pc:sldLayoutMkLst>
            <pc:docMk/>
            <pc:sldMasterMk cId="0" sldId="2147483648"/>
            <pc:sldLayoutMk cId="3377312379" sldId="2147483653"/>
          </pc:sldLayoutMkLst>
        </pc:sldLayoutChg>
        <pc:sldLayoutChg chg="mod">
          <pc:chgData name="Fernanda Marta | FGP" userId="S::fernanda.marta@ginastica.org::530d3db7-8318-4936-aa4c-167796b1bb6d" providerId="AD" clId="Web-{266931A5-C73C-4719-8BA8-FF3201D460E8}" dt="2024-07-08T21:05:44.689" v="13"/>
          <pc:sldLayoutMkLst>
            <pc:docMk/>
            <pc:sldMasterMk cId="0" sldId="2147483648"/>
            <pc:sldLayoutMk cId="3143887874" sldId="2147483654"/>
          </pc:sldLayoutMkLst>
        </pc:sldLayoutChg>
        <pc:sldLayoutChg chg="mod">
          <pc:chgData name="Fernanda Marta | FGP" userId="S::fernanda.marta@ginastica.org::530d3db7-8318-4936-aa4c-167796b1bb6d" providerId="AD" clId="Web-{266931A5-C73C-4719-8BA8-FF3201D460E8}" dt="2024-07-08T21:05:44.689" v="13"/>
          <pc:sldLayoutMkLst>
            <pc:docMk/>
            <pc:sldMasterMk cId="0" sldId="2147483648"/>
            <pc:sldLayoutMk cId="4202903122" sldId="2147483655"/>
          </pc:sldLayoutMkLst>
        </pc:sldLayoutChg>
        <pc:sldLayoutChg chg="mod">
          <pc:chgData name="Fernanda Marta | FGP" userId="S::fernanda.marta@ginastica.org::530d3db7-8318-4936-aa4c-167796b1bb6d" providerId="AD" clId="Web-{266931A5-C73C-4719-8BA8-FF3201D460E8}" dt="2024-07-08T21:05:44.689" v="13"/>
          <pc:sldLayoutMkLst>
            <pc:docMk/>
            <pc:sldMasterMk cId="0" sldId="2147483648"/>
            <pc:sldLayoutMk cId="393195666" sldId="2147483656"/>
          </pc:sldLayoutMkLst>
        </pc:sldLayoutChg>
        <pc:sldLayoutChg chg="mod">
          <pc:chgData name="Fernanda Marta | FGP" userId="S::fernanda.marta@ginastica.org::530d3db7-8318-4936-aa4c-167796b1bb6d" providerId="AD" clId="Web-{266931A5-C73C-4719-8BA8-FF3201D460E8}" dt="2024-07-08T21:05:44.689" v="13"/>
          <pc:sldLayoutMkLst>
            <pc:docMk/>
            <pc:sldMasterMk cId="0" sldId="2147483648"/>
            <pc:sldLayoutMk cId="3495941448" sldId="2147483657"/>
          </pc:sldLayoutMkLst>
        </pc:sldLayoutChg>
        <pc:sldLayoutChg chg="mod">
          <pc:chgData name="Fernanda Marta | FGP" userId="S::fernanda.marta@ginastica.org::530d3db7-8318-4936-aa4c-167796b1bb6d" providerId="AD" clId="Web-{266931A5-C73C-4719-8BA8-FF3201D460E8}" dt="2024-07-08T21:05:44.689" v="13"/>
          <pc:sldLayoutMkLst>
            <pc:docMk/>
            <pc:sldMasterMk cId="0" sldId="2147483648"/>
            <pc:sldLayoutMk cId="3781300319" sldId="2147483658"/>
          </pc:sldLayoutMkLst>
        </pc:sldLayoutChg>
        <pc:sldLayoutChg chg="mod">
          <pc:chgData name="Fernanda Marta | FGP" userId="S::fernanda.marta@ginastica.org::530d3db7-8318-4936-aa4c-167796b1bb6d" providerId="AD" clId="Web-{266931A5-C73C-4719-8BA8-FF3201D460E8}" dt="2024-07-08T21:05:44.689" v="13"/>
          <pc:sldLayoutMkLst>
            <pc:docMk/>
            <pc:sldMasterMk cId="0" sldId="2147483648"/>
            <pc:sldLayoutMk cId="695782020" sldId="2147483659"/>
          </pc:sldLayoutMkLst>
        </pc:sldLayoutChg>
      </pc:sldMasterChg>
    </pc:docChg>
  </pc:docChgLst>
  <pc:docChgLst>
    <pc:chgData name="Fernanda Marta | FGP" userId="S::fernanda.marta@ginastica.org::530d3db7-8318-4936-aa4c-167796b1bb6d" providerId="AD" clId="Web-{6FF54C75-FC30-453F-90B7-CF0C3E3F582C}"/>
    <pc:docChg chg="addSld modSld">
      <pc:chgData name="Fernanda Marta | FGP" userId="S::fernanda.marta@ginastica.org::530d3db7-8318-4936-aa4c-167796b1bb6d" providerId="AD" clId="Web-{6FF54C75-FC30-453F-90B7-CF0C3E3F582C}" dt="2024-07-08T21:03:22.412" v="323"/>
      <pc:docMkLst>
        <pc:docMk/>
      </pc:docMkLst>
      <pc:sldChg chg="addSp delSp modSp">
        <pc:chgData name="Fernanda Marta | FGP" userId="S::fernanda.marta@ginastica.org::530d3db7-8318-4936-aa4c-167796b1bb6d" providerId="AD" clId="Web-{6FF54C75-FC30-453F-90B7-CF0C3E3F582C}" dt="2024-07-08T21:03:07.381" v="322"/>
        <pc:sldMkLst>
          <pc:docMk/>
          <pc:sldMk cId="1473397833" sldId="256"/>
        </pc:sldMkLst>
        <pc:picChg chg="add del mod">
          <ac:chgData name="Fernanda Marta | FGP" userId="S::fernanda.marta@ginastica.org::530d3db7-8318-4936-aa4c-167796b1bb6d" providerId="AD" clId="Web-{6FF54C75-FC30-453F-90B7-CF0C3E3F582C}" dt="2024-07-08T21:03:07.381" v="322"/>
          <ac:picMkLst>
            <pc:docMk/>
            <pc:sldMk cId="1473397833" sldId="256"/>
            <ac:picMk id="3" creationId="{D91DD2FE-CF1D-DA88-8F5C-AAD096873732}"/>
          </ac:picMkLst>
        </pc:picChg>
      </pc:sldChg>
      <pc:sldChg chg="addSp modSp">
        <pc:chgData name="Fernanda Marta | FGP" userId="S::fernanda.marta@ginastica.org::530d3db7-8318-4936-aa4c-167796b1bb6d" providerId="AD" clId="Web-{6FF54C75-FC30-453F-90B7-CF0C3E3F582C}" dt="2024-07-08T20:56:19.489" v="306" actId="14100"/>
        <pc:sldMkLst>
          <pc:docMk/>
          <pc:sldMk cId="3057277119" sldId="257"/>
        </pc:sldMkLst>
        <pc:spChg chg="add mod">
          <ac:chgData name="Fernanda Marta | FGP" userId="S::fernanda.marta@ginastica.org::530d3db7-8318-4936-aa4c-167796b1bb6d" providerId="AD" clId="Web-{6FF54C75-FC30-453F-90B7-CF0C3E3F582C}" dt="2024-07-08T20:39:32.833" v="30" actId="1076"/>
          <ac:spMkLst>
            <pc:docMk/>
            <pc:sldMk cId="3057277119" sldId="257"/>
            <ac:spMk id="2" creationId="{31D277B4-292E-1533-260B-B79BF9AA570A}"/>
          </ac:spMkLst>
        </pc:spChg>
        <pc:picChg chg="mod">
          <ac:chgData name="Fernanda Marta | FGP" userId="S::fernanda.marta@ginastica.org::530d3db7-8318-4936-aa4c-167796b1bb6d" providerId="AD" clId="Web-{6FF54C75-FC30-453F-90B7-CF0C3E3F582C}" dt="2024-07-08T20:56:19.489" v="306" actId="14100"/>
          <ac:picMkLst>
            <pc:docMk/>
            <pc:sldMk cId="3057277119" sldId="257"/>
            <ac:picMk id="4" creationId="{91AFC4B0-0D15-8525-E6F5-A31A7C00F8AC}"/>
          </ac:picMkLst>
        </pc:picChg>
      </pc:sldChg>
      <pc:sldChg chg="addSp modSp">
        <pc:chgData name="Fernanda Marta | FGP" userId="S::fernanda.marta@ginastica.org::530d3db7-8318-4936-aa4c-167796b1bb6d" providerId="AD" clId="Web-{6FF54C75-FC30-453F-90B7-CF0C3E3F582C}" dt="2024-07-08T20:41:17.101" v="60" actId="1076"/>
        <pc:sldMkLst>
          <pc:docMk/>
          <pc:sldMk cId="0" sldId="312"/>
        </pc:sldMkLst>
        <pc:spChg chg="add mod">
          <ac:chgData name="Fernanda Marta | FGP" userId="S::fernanda.marta@ginastica.org::530d3db7-8318-4936-aa4c-167796b1bb6d" providerId="AD" clId="Web-{6FF54C75-FC30-453F-90B7-CF0C3E3F582C}" dt="2024-07-08T20:39:55.521" v="35" actId="1076"/>
          <ac:spMkLst>
            <pc:docMk/>
            <pc:sldMk cId="0" sldId="312"/>
            <ac:spMk id="8" creationId="{342243BF-3BCE-F0DB-A543-FAAA67713A4F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1:10.195" v="58" actId="1076"/>
          <ac:spMkLst>
            <pc:docMk/>
            <pc:sldMk cId="0" sldId="312"/>
            <ac:spMk id="6147" creationId="{4461DF0B-03D0-9D9D-1AF0-2647694D75C4}"/>
          </ac:spMkLst>
        </pc:spChg>
        <pc:grpChg chg="mod">
          <ac:chgData name="Fernanda Marta | FGP" userId="S::fernanda.marta@ginastica.org::530d3db7-8318-4936-aa4c-167796b1bb6d" providerId="AD" clId="Web-{6FF54C75-FC30-453F-90B7-CF0C3E3F582C}" dt="2024-07-08T20:41:14.070" v="59" actId="1076"/>
          <ac:grpSpMkLst>
            <pc:docMk/>
            <pc:sldMk cId="0" sldId="312"/>
            <ac:grpSpMk id="3" creationId="{86DD7A15-9D99-6D28-580A-85F8CD2A450D}"/>
          </ac:grpSpMkLst>
        </pc:grpChg>
        <pc:grpChg chg="mod">
          <ac:chgData name="Fernanda Marta | FGP" userId="S::fernanda.marta@ginastica.org::530d3db7-8318-4936-aa4c-167796b1bb6d" providerId="AD" clId="Web-{6FF54C75-FC30-453F-90B7-CF0C3E3F582C}" dt="2024-07-08T20:41:17.101" v="60" actId="1076"/>
          <ac:grpSpMkLst>
            <pc:docMk/>
            <pc:sldMk cId="0" sldId="312"/>
            <ac:grpSpMk id="5" creationId="{27414F66-C836-BC62-B5DD-F47AED6BC6E9}"/>
          </ac:grpSpMkLst>
        </pc:grpChg>
      </pc:sldChg>
      <pc:sldChg chg="addSp modSp">
        <pc:chgData name="Fernanda Marta | FGP" userId="S::fernanda.marta@ginastica.org::530d3db7-8318-4936-aa4c-167796b1bb6d" providerId="AD" clId="Web-{6FF54C75-FC30-453F-90B7-CF0C3E3F582C}" dt="2024-07-08T20:41:56.102" v="67" actId="14100"/>
        <pc:sldMkLst>
          <pc:docMk/>
          <pc:sldMk cId="0" sldId="359"/>
        </pc:sldMkLst>
        <pc:spChg chg="add mod">
          <ac:chgData name="Fernanda Marta | FGP" userId="S::fernanda.marta@ginastica.org::530d3db7-8318-4936-aa4c-167796b1bb6d" providerId="AD" clId="Web-{6FF54C75-FC30-453F-90B7-CF0C3E3F582C}" dt="2024-07-08T20:40:14.912" v="42" actId="1076"/>
          <ac:spMkLst>
            <pc:docMk/>
            <pc:sldMk cId="0" sldId="359"/>
            <ac:spMk id="4" creationId="{A305CF7D-3984-05E9-49B9-2C75DDBC53B1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1:37.352" v="63" actId="1076"/>
          <ac:spMkLst>
            <pc:docMk/>
            <pc:sldMk cId="0" sldId="359"/>
            <ac:spMk id="25" creationId="{F9A24A4C-E0BA-1A1B-1F31-82BF0C3EC2CB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1:48.071" v="66" actId="1076"/>
          <ac:spMkLst>
            <pc:docMk/>
            <pc:sldMk cId="0" sldId="359"/>
            <ac:spMk id="7171" creationId="{485B895C-6616-287E-8DDB-A3FFCE0C0D29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1:40.586" v="64" actId="1076"/>
          <ac:spMkLst>
            <pc:docMk/>
            <pc:sldMk cId="0" sldId="359"/>
            <ac:spMk id="7173" creationId="{C3E961AE-1986-EF8C-E6D1-5F40691C9F96}"/>
          </ac:spMkLst>
        </pc:spChg>
        <pc:picChg chg="mod">
          <ac:chgData name="Fernanda Marta | FGP" userId="S::fernanda.marta@ginastica.org::530d3db7-8318-4936-aa4c-167796b1bb6d" providerId="AD" clId="Web-{6FF54C75-FC30-453F-90B7-CF0C3E3F582C}" dt="2024-07-08T20:41:56.102" v="67" actId="14100"/>
          <ac:picMkLst>
            <pc:docMk/>
            <pc:sldMk cId="0" sldId="359"/>
            <ac:picMk id="5" creationId="{8927EAAD-EB65-A15A-6EE7-77F21C6162CB}"/>
          </ac:picMkLst>
        </pc:picChg>
        <pc:picChg chg="mod">
          <ac:chgData name="Fernanda Marta | FGP" userId="S::fernanda.marta@ginastica.org::530d3db7-8318-4936-aa4c-167796b1bb6d" providerId="AD" clId="Web-{6FF54C75-FC30-453F-90B7-CF0C3E3F582C}" dt="2024-07-08T20:41:43.461" v="65" actId="1076"/>
          <ac:picMkLst>
            <pc:docMk/>
            <pc:sldMk cId="0" sldId="359"/>
            <ac:picMk id="7174" creationId="{32635FDE-A4D7-B06E-06BC-7A951A1A7A62}"/>
          </ac:picMkLst>
        </pc:picChg>
      </pc:sldChg>
      <pc:sldChg chg="addSp delSp modSp">
        <pc:chgData name="Fernanda Marta | FGP" userId="S::fernanda.marta@ginastica.org::530d3db7-8318-4936-aa4c-167796b1bb6d" providerId="AD" clId="Web-{6FF54C75-FC30-453F-90B7-CF0C3E3F582C}" dt="2024-07-08T20:42:55.526" v="82" actId="1076"/>
        <pc:sldMkLst>
          <pc:docMk/>
          <pc:sldMk cId="0" sldId="360"/>
        </pc:sldMkLst>
        <pc:spChg chg="add mod">
          <ac:chgData name="Fernanda Marta | FGP" userId="S::fernanda.marta@ginastica.org::530d3db7-8318-4936-aa4c-167796b1bb6d" providerId="AD" clId="Web-{6FF54C75-FC30-453F-90B7-CF0C3E3F582C}" dt="2024-07-08T20:40:29.709" v="44" actId="1076"/>
          <ac:spMkLst>
            <pc:docMk/>
            <pc:sldMk cId="0" sldId="360"/>
            <ac:spMk id="4" creationId="{880E94E4-E226-C254-139F-346AC4783EA8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2:55.526" v="82" actId="1076"/>
          <ac:spMkLst>
            <pc:docMk/>
            <pc:sldMk cId="0" sldId="360"/>
            <ac:spMk id="16" creationId="{6B9ACD6E-0183-7BE6-119D-EE1A2EF83839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2:41.526" v="78" actId="1076"/>
          <ac:spMkLst>
            <pc:docMk/>
            <pc:sldMk cId="0" sldId="360"/>
            <ac:spMk id="25" creationId="{DFE137C9-B296-ADF6-C458-CFEF2F58A29C}"/>
          </ac:spMkLst>
        </pc:spChg>
        <pc:spChg chg="del mod">
          <ac:chgData name="Fernanda Marta | FGP" userId="S::fernanda.marta@ginastica.org::530d3db7-8318-4936-aa4c-167796b1bb6d" providerId="AD" clId="Web-{6FF54C75-FC30-453F-90B7-CF0C3E3F582C}" dt="2024-07-08T20:42:51.979" v="81"/>
          <ac:spMkLst>
            <pc:docMk/>
            <pc:sldMk cId="0" sldId="360"/>
            <ac:spMk id="8194" creationId="{8E41661B-D5DF-AD9B-0908-CA68FF2E32FE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2:21.150" v="72" actId="1076"/>
          <ac:spMkLst>
            <pc:docMk/>
            <pc:sldMk cId="0" sldId="360"/>
            <ac:spMk id="8196" creationId="{EF3AAA4A-3487-F974-8128-2EE420E88940}"/>
          </ac:spMkLst>
        </pc:spChg>
        <pc:picChg chg="mod">
          <ac:chgData name="Fernanda Marta | FGP" userId="S::fernanda.marta@ginastica.org::530d3db7-8318-4936-aa4c-167796b1bb6d" providerId="AD" clId="Web-{6FF54C75-FC30-453F-90B7-CF0C3E3F582C}" dt="2024-07-08T20:42:30.150" v="76" actId="1076"/>
          <ac:picMkLst>
            <pc:docMk/>
            <pc:sldMk cId="0" sldId="360"/>
            <ac:picMk id="3" creationId="{FC8E8E82-C12F-89BD-1C7A-D83805EA2986}"/>
          </ac:picMkLst>
        </pc:picChg>
        <pc:picChg chg="mod">
          <ac:chgData name="Fernanda Marta | FGP" userId="S::fernanda.marta@ginastica.org::530d3db7-8318-4936-aa4c-167796b1bb6d" providerId="AD" clId="Web-{6FF54C75-FC30-453F-90B7-CF0C3E3F582C}" dt="2024-07-08T20:42:45.057" v="79" actId="1076"/>
          <ac:picMkLst>
            <pc:docMk/>
            <pc:sldMk cId="0" sldId="360"/>
            <ac:picMk id="6" creationId="{FC9A6CE3-ACC5-EB8B-F461-3616171A1FC3}"/>
          </ac:picMkLst>
        </pc:picChg>
        <pc:picChg chg="add">
          <ac:chgData name="Fernanda Marta | FGP" userId="S::fernanda.marta@ginastica.org::530d3db7-8318-4936-aa4c-167796b1bb6d" providerId="AD" clId="Web-{6FF54C75-FC30-453F-90B7-CF0C3E3F582C}" dt="2024-07-08T20:42:10.337" v="69"/>
          <ac:picMkLst>
            <pc:docMk/>
            <pc:sldMk cId="0" sldId="360"/>
            <ac:picMk id="7" creationId="{71EA652A-0796-FAE2-1432-D9593422273B}"/>
          </ac:picMkLst>
        </pc:picChg>
      </pc:sldChg>
      <pc:sldChg chg="addSp delSp modSp">
        <pc:chgData name="Fernanda Marta | FGP" userId="S::fernanda.marta@ginastica.org::530d3db7-8318-4936-aa4c-167796b1bb6d" providerId="AD" clId="Web-{6FF54C75-FC30-453F-90B7-CF0C3E3F582C}" dt="2024-07-08T20:45:48.625" v="116"/>
        <pc:sldMkLst>
          <pc:docMk/>
          <pc:sldMk cId="0" sldId="361"/>
        </pc:sldMkLst>
        <pc:spChg chg="add">
          <ac:chgData name="Fernanda Marta | FGP" userId="S::fernanda.marta@ginastica.org::530d3db7-8318-4936-aa4c-167796b1bb6d" providerId="AD" clId="Web-{6FF54C75-FC30-453F-90B7-CF0C3E3F582C}" dt="2024-07-08T20:40:36.085" v="46"/>
          <ac:spMkLst>
            <pc:docMk/>
            <pc:sldMk cId="0" sldId="361"/>
            <ac:spMk id="4" creationId="{2D96AE5D-F34A-0CBE-451E-73D54D4B699B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5:14.889" v="108" actId="14100"/>
          <ac:spMkLst>
            <pc:docMk/>
            <pc:sldMk cId="0" sldId="361"/>
            <ac:spMk id="25" creationId="{43C8C52B-3341-ED6B-E607-0D773F641044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5:11.092" v="107" actId="1076"/>
          <ac:spMkLst>
            <pc:docMk/>
            <pc:sldMk cId="0" sldId="361"/>
            <ac:spMk id="26" creationId="{10410868-3E71-870C-9A8C-2C983FD18870}"/>
          </ac:spMkLst>
        </pc:spChg>
        <pc:spChg chg="del mod">
          <ac:chgData name="Fernanda Marta | FGP" userId="S::fernanda.marta@ginastica.org::530d3db7-8318-4936-aa4c-167796b1bb6d" providerId="AD" clId="Web-{6FF54C75-FC30-453F-90B7-CF0C3E3F582C}" dt="2024-07-08T20:45:23.937" v="110"/>
          <ac:spMkLst>
            <pc:docMk/>
            <pc:sldMk cId="0" sldId="361"/>
            <ac:spMk id="10242" creationId="{BE53F64F-E98F-CCA7-4A9E-46A24FBC5568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5:34.031" v="113" actId="1076"/>
          <ac:spMkLst>
            <pc:docMk/>
            <pc:sldMk cId="0" sldId="361"/>
            <ac:spMk id="10244" creationId="{BDE73426-FD3F-A1B7-85DD-2C6229AA168A}"/>
          </ac:spMkLst>
        </pc:spChg>
        <pc:picChg chg="mod ord">
          <ac:chgData name="Fernanda Marta | FGP" userId="S::fernanda.marta@ginastica.org::530d3db7-8318-4936-aa4c-167796b1bb6d" providerId="AD" clId="Web-{6FF54C75-FC30-453F-90B7-CF0C3E3F582C}" dt="2024-07-08T20:45:05.889" v="106"/>
          <ac:picMkLst>
            <pc:docMk/>
            <pc:sldMk cId="0" sldId="361"/>
            <ac:picMk id="3" creationId="{C199BA0C-AA97-9C3A-A66E-66334B1508B1}"/>
          </ac:picMkLst>
        </pc:picChg>
        <pc:picChg chg="add">
          <ac:chgData name="Fernanda Marta | FGP" userId="S::fernanda.marta@ginastica.org::530d3db7-8318-4936-aa4c-167796b1bb6d" providerId="AD" clId="Web-{6FF54C75-FC30-453F-90B7-CF0C3E3F582C}" dt="2024-07-08T20:45:48.625" v="116"/>
          <ac:picMkLst>
            <pc:docMk/>
            <pc:sldMk cId="0" sldId="361"/>
            <ac:picMk id="6" creationId="{7BA6EC70-2941-FBC3-24EC-DE3318C904F2}"/>
          </ac:picMkLst>
        </pc:picChg>
        <pc:picChg chg="mod">
          <ac:chgData name="Fernanda Marta | FGP" userId="S::fernanda.marta@ginastica.org::530d3db7-8318-4936-aa4c-167796b1bb6d" providerId="AD" clId="Web-{6FF54C75-FC30-453F-90B7-CF0C3E3F582C}" dt="2024-07-08T20:45:38.953" v="115" actId="1076"/>
          <ac:picMkLst>
            <pc:docMk/>
            <pc:sldMk cId="0" sldId="361"/>
            <ac:picMk id="10246" creationId="{87796AFF-A206-87D3-2121-DAB8C3D6B707}"/>
          </ac:picMkLst>
        </pc:picChg>
      </pc:sldChg>
      <pc:sldChg chg="addSp modSp">
        <pc:chgData name="Fernanda Marta | FGP" userId="S::fernanda.marta@ginastica.org::530d3db7-8318-4936-aa4c-167796b1bb6d" providerId="AD" clId="Web-{6FF54C75-FC30-453F-90B7-CF0C3E3F582C}" dt="2024-07-08T20:44:37.748" v="99"/>
        <pc:sldMkLst>
          <pc:docMk/>
          <pc:sldMk cId="0" sldId="362"/>
        </pc:sldMkLst>
        <pc:spChg chg="add">
          <ac:chgData name="Fernanda Marta | FGP" userId="S::fernanda.marta@ginastica.org::530d3db7-8318-4936-aa4c-167796b1bb6d" providerId="AD" clId="Web-{6FF54C75-FC30-453F-90B7-CF0C3E3F582C}" dt="2024-07-08T20:40:34.116" v="45"/>
          <ac:spMkLst>
            <pc:docMk/>
            <pc:sldMk cId="0" sldId="362"/>
            <ac:spMk id="4" creationId="{C47EAAE2-B03E-41DE-8ABF-C37524C07A68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4:14.185" v="93" actId="14100"/>
          <ac:spMkLst>
            <pc:docMk/>
            <pc:sldMk cId="0" sldId="362"/>
            <ac:spMk id="25" creationId="{0311EA17-8225-D20A-0424-9CF17CA5867F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4:30.748" v="98" actId="1076"/>
          <ac:spMkLst>
            <pc:docMk/>
            <pc:sldMk cId="0" sldId="362"/>
            <ac:spMk id="26" creationId="{34720CDD-C53E-66C8-AEC0-286FF66A2EF5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4:20.310" v="95" actId="1076"/>
          <ac:spMkLst>
            <pc:docMk/>
            <pc:sldMk cId="0" sldId="362"/>
            <ac:spMk id="9220" creationId="{031354C1-131D-5C9B-D13E-CD7B3722B82F}"/>
          </ac:spMkLst>
        </pc:spChg>
        <pc:picChg chg="mod ord">
          <ac:chgData name="Fernanda Marta | FGP" userId="S::fernanda.marta@ginastica.org::530d3db7-8318-4936-aa4c-167796b1bb6d" providerId="AD" clId="Web-{6FF54C75-FC30-453F-90B7-CF0C3E3F582C}" dt="2024-07-08T20:44:26.216" v="97" actId="1076"/>
          <ac:picMkLst>
            <pc:docMk/>
            <pc:sldMk cId="0" sldId="362"/>
            <ac:picMk id="3" creationId="{CEAA7517-3403-0390-6921-A9DC120F2F04}"/>
          </ac:picMkLst>
        </pc:picChg>
        <pc:picChg chg="add">
          <ac:chgData name="Fernanda Marta | FGP" userId="S::fernanda.marta@ginastica.org::530d3db7-8318-4936-aa4c-167796b1bb6d" providerId="AD" clId="Web-{6FF54C75-FC30-453F-90B7-CF0C3E3F582C}" dt="2024-07-08T20:44:37.748" v="99"/>
          <ac:picMkLst>
            <pc:docMk/>
            <pc:sldMk cId="0" sldId="362"/>
            <ac:picMk id="6" creationId="{18D93F8F-A91F-4037-2079-1930653BB32A}"/>
          </ac:picMkLst>
        </pc:picChg>
        <pc:picChg chg="mod">
          <ac:chgData name="Fernanda Marta | FGP" userId="S::fernanda.marta@ginastica.org::530d3db7-8318-4936-aa4c-167796b1bb6d" providerId="AD" clId="Web-{6FF54C75-FC30-453F-90B7-CF0C3E3F582C}" dt="2024-07-08T20:44:16.435" v="94" actId="1076"/>
          <ac:picMkLst>
            <pc:docMk/>
            <pc:sldMk cId="0" sldId="362"/>
            <ac:picMk id="9222" creationId="{156087D8-4107-5C54-3AF9-66CC3E7F51B7}"/>
          </ac:picMkLst>
        </pc:picChg>
      </pc:sldChg>
      <pc:sldChg chg="addSp delSp modSp">
        <pc:chgData name="Fernanda Marta | FGP" userId="S::fernanda.marta@ginastica.org::530d3db7-8318-4936-aa4c-167796b1bb6d" providerId="AD" clId="Web-{6FF54C75-FC30-453F-90B7-CF0C3E3F582C}" dt="2024-07-08T20:46:47.189" v="132"/>
        <pc:sldMkLst>
          <pc:docMk/>
          <pc:sldMk cId="0" sldId="363"/>
        </pc:sldMkLst>
        <pc:spChg chg="add">
          <ac:chgData name="Fernanda Marta | FGP" userId="S::fernanda.marta@ginastica.org::530d3db7-8318-4936-aa4c-167796b1bb6d" providerId="AD" clId="Web-{6FF54C75-FC30-453F-90B7-CF0C3E3F582C}" dt="2024-07-08T20:40:38.694" v="47"/>
          <ac:spMkLst>
            <pc:docMk/>
            <pc:sldMk cId="0" sldId="363"/>
            <ac:spMk id="4" creationId="{B9CF56C8-62EA-E476-1A3D-C508DCB5186A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6:24.360" v="126" actId="14100"/>
          <ac:spMkLst>
            <pc:docMk/>
            <pc:sldMk cId="0" sldId="363"/>
            <ac:spMk id="25" creationId="{FA7A1763-1C35-43DE-643A-7842543D62CE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6:40.892" v="131" actId="1076"/>
          <ac:spMkLst>
            <pc:docMk/>
            <pc:sldMk cId="0" sldId="363"/>
            <ac:spMk id="26" creationId="{EE1600BE-F49E-40B2-4CDC-A015059038A4}"/>
          </ac:spMkLst>
        </pc:spChg>
        <pc:spChg chg="del">
          <ac:chgData name="Fernanda Marta | FGP" userId="S::fernanda.marta@ginastica.org::530d3db7-8318-4936-aa4c-167796b1bb6d" providerId="AD" clId="Web-{6FF54C75-FC30-453F-90B7-CF0C3E3F582C}" dt="2024-07-08T20:46:15.297" v="124"/>
          <ac:spMkLst>
            <pc:docMk/>
            <pc:sldMk cId="0" sldId="363"/>
            <ac:spMk id="11267" creationId="{6894F902-BF6F-0704-BBCD-3323A706A146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6:31.673" v="128" actId="1076"/>
          <ac:spMkLst>
            <pc:docMk/>
            <pc:sldMk cId="0" sldId="363"/>
            <ac:spMk id="11269" creationId="{21137C69-57DE-FB3D-E872-D7EC5CFA51C6}"/>
          </ac:spMkLst>
        </pc:spChg>
        <pc:picChg chg="mod ord">
          <ac:chgData name="Fernanda Marta | FGP" userId="S::fernanda.marta@ginastica.org::530d3db7-8318-4936-aa4c-167796b1bb6d" providerId="AD" clId="Web-{6FF54C75-FC30-453F-90B7-CF0C3E3F582C}" dt="2024-07-08T20:46:36.517" v="130" actId="1076"/>
          <ac:picMkLst>
            <pc:docMk/>
            <pc:sldMk cId="0" sldId="363"/>
            <ac:picMk id="3" creationId="{7F5CB8D8-D695-3BC8-4914-2F64289C0C9D}"/>
          </ac:picMkLst>
        </pc:picChg>
        <pc:picChg chg="add">
          <ac:chgData name="Fernanda Marta | FGP" userId="S::fernanda.marta@ginastica.org::530d3db7-8318-4936-aa4c-167796b1bb6d" providerId="AD" clId="Web-{6FF54C75-FC30-453F-90B7-CF0C3E3F582C}" dt="2024-07-08T20:46:47.189" v="132"/>
          <ac:picMkLst>
            <pc:docMk/>
            <pc:sldMk cId="0" sldId="363"/>
            <ac:picMk id="6" creationId="{8EA09DBA-3A0B-28F8-6B6C-21E1F83CC016}"/>
          </ac:picMkLst>
        </pc:picChg>
        <pc:picChg chg="mod">
          <ac:chgData name="Fernanda Marta | FGP" userId="S::fernanda.marta@ginastica.org::530d3db7-8318-4936-aa4c-167796b1bb6d" providerId="AD" clId="Web-{6FF54C75-FC30-453F-90B7-CF0C3E3F582C}" dt="2024-07-08T20:46:27.204" v="127" actId="1076"/>
          <ac:picMkLst>
            <pc:docMk/>
            <pc:sldMk cId="0" sldId="363"/>
            <ac:picMk id="11266" creationId="{735D7864-2429-FE05-F23E-9481D5046B42}"/>
          </ac:picMkLst>
        </pc:picChg>
      </pc:sldChg>
      <pc:sldChg chg="addSp delSp modSp">
        <pc:chgData name="Fernanda Marta | FGP" userId="S::fernanda.marta@ginastica.org::530d3db7-8318-4936-aa4c-167796b1bb6d" providerId="AD" clId="Web-{6FF54C75-FC30-453F-90B7-CF0C3E3F582C}" dt="2024-07-08T20:47:48.644" v="149"/>
        <pc:sldMkLst>
          <pc:docMk/>
          <pc:sldMk cId="0" sldId="364"/>
        </pc:sldMkLst>
        <pc:spChg chg="add">
          <ac:chgData name="Fernanda Marta | FGP" userId="S::fernanda.marta@ginastica.org::530d3db7-8318-4936-aa4c-167796b1bb6d" providerId="AD" clId="Web-{6FF54C75-FC30-453F-90B7-CF0C3E3F582C}" dt="2024-07-08T20:40:41.460" v="48"/>
          <ac:spMkLst>
            <pc:docMk/>
            <pc:sldMk cId="0" sldId="364"/>
            <ac:spMk id="4" creationId="{8C41EA8C-EB48-B82B-4EB3-3087751A285B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7:33.659" v="146" actId="1076"/>
          <ac:spMkLst>
            <pc:docMk/>
            <pc:sldMk cId="0" sldId="364"/>
            <ac:spMk id="25" creationId="{E64C2CB3-B26F-76E4-12A8-A84034542D83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7:38.269" v="147" actId="1076"/>
          <ac:spMkLst>
            <pc:docMk/>
            <pc:sldMk cId="0" sldId="364"/>
            <ac:spMk id="26" creationId="{7293D62B-57DE-930F-379B-4B9920577458}"/>
          </ac:spMkLst>
        </pc:spChg>
        <pc:spChg chg="del mod">
          <ac:chgData name="Fernanda Marta | FGP" userId="S::fernanda.marta@ginastica.org::530d3db7-8318-4936-aa4c-167796b1bb6d" providerId="AD" clId="Web-{6FF54C75-FC30-453F-90B7-CF0C3E3F582C}" dt="2024-07-08T20:47:48.644" v="149"/>
          <ac:spMkLst>
            <pc:docMk/>
            <pc:sldMk cId="0" sldId="364"/>
            <ac:spMk id="12290" creationId="{A843D013-3AB9-C937-FAF7-A2EA94586AC9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7:23.299" v="144" actId="1076"/>
          <ac:spMkLst>
            <pc:docMk/>
            <pc:sldMk cId="0" sldId="364"/>
            <ac:spMk id="12292" creationId="{5F7823B6-5543-0BE7-6830-A317A4FE406D}"/>
          </ac:spMkLst>
        </pc:spChg>
        <pc:picChg chg="mod ord">
          <ac:chgData name="Fernanda Marta | FGP" userId="S::fernanda.marta@ginastica.org::530d3db7-8318-4936-aa4c-167796b1bb6d" providerId="AD" clId="Web-{6FF54C75-FC30-453F-90B7-CF0C3E3F582C}" dt="2024-07-08T20:47:10.643" v="140"/>
          <ac:picMkLst>
            <pc:docMk/>
            <pc:sldMk cId="0" sldId="364"/>
            <ac:picMk id="3" creationId="{072B3927-8313-F6D7-E52F-E78B7A5FA7D1}"/>
          </ac:picMkLst>
        </pc:picChg>
        <pc:picChg chg="add">
          <ac:chgData name="Fernanda Marta | FGP" userId="S::fernanda.marta@ginastica.org::530d3db7-8318-4936-aa4c-167796b1bb6d" providerId="AD" clId="Web-{6FF54C75-FC30-453F-90B7-CF0C3E3F582C}" dt="2024-07-08T20:46:51.861" v="133"/>
          <ac:picMkLst>
            <pc:docMk/>
            <pc:sldMk cId="0" sldId="364"/>
            <ac:picMk id="6" creationId="{486D31FB-D883-32F7-06FF-210569826D67}"/>
          </ac:picMkLst>
        </pc:picChg>
        <pc:picChg chg="mod">
          <ac:chgData name="Fernanda Marta | FGP" userId="S::fernanda.marta@ginastica.org::530d3db7-8318-4936-aa4c-167796b1bb6d" providerId="AD" clId="Web-{6FF54C75-FC30-453F-90B7-CF0C3E3F582C}" dt="2024-07-08T20:47:20.627" v="143" actId="14100"/>
          <ac:picMkLst>
            <pc:docMk/>
            <pc:sldMk cId="0" sldId="364"/>
            <ac:picMk id="12294" creationId="{E17D9FA3-FC4B-55F7-D0B6-67C70193CA23}"/>
          </ac:picMkLst>
        </pc:picChg>
      </pc:sldChg>
      <pc:sldChg chg="addSp delSp modSp addAnim delAnim">
        <pc:chgData name="Fernanda Marta | FGP" userId="S::fernanda.marta@ginastica.org::530d3db7-8318-4936-aa4c-167796b1bb6d" providerId="AD" clId="Web-{6FF54C75-FC30-453F-90B7-CF0C3E3F582C}" dt="2024-07-08T21:02:08.910" v="315" actId="1076"/>
        <pc:sldMkLst>
          <pc:docMk/>
          <pc:sldMk cId="0" sldId="365"/>
        </pc:sldMkLst>
        <pc:spChg chg="add">
          <ac:chgData name="Fernanda Marta | FGP" userId="S::fernanda.marta@ginastica.org::530d3db7-8318-4936-aa4c-167796b1bb6d" providerId="AD" clId="Web-{6FF54C75-FC30-453F-90B7-CF0C3E3F582C}" dt="2024-07-08T20:40:45.804" v="49"/>
          <ac:spMkLst>
            <pc:docMk/>
            <pc:sldMk cId="0" sldId="365"/>
            <ac:spMk id="4" creationId="{C1F6CC35-C4FB-40F0-B918-153575214A9A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50:27.260" v="227" actId="1076"/>
          <ac:spMkLst>
            <pc:docMk/>
            <pc:sldMk cId="0" sldId="365"/>
            <ac:spMk id="15" creationId="{7C9E471B-5319-C9FB-2F21-3C23033EB56C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50:32.322" v="228" actId="1076"/>
          <ac:spMkLst>
            <pc:docMk/>
            <pc:sldMk cId="0" sldId="365"/>
            <ac:spMk id="25" creationId="{5AA2FF58-AA26-A3A7-2B32-A96E0DFED51A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8:23.490" v="158" actId="1076"/>
          <ac:spMkLst>
            <pc:docMk/>
            <pc:sldMk cId="0" sldId="365"/>
            <ac:spMk id="26" creationId="{D9DCEEE0-BA33-C7C8-9FE5-0FDAE6DC1FC8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48:47.679" v="162" actId="1076"/>
          <ac:spMkLst>
            <pc:docMk/>
            <pc:sldMk cId="0" sldId="365"/>
            <ac:spMk id="13316" creationId="{96A7D05E-290F-DD4B-5DB7-03D091B008AA}"/>
          </ac:spMkLst>
        </pc:spChg>
        <pc:picChg chg="mod ord">
          <ac:chgData name="Fernanda Marta | FGP" userId="S::fernanda.marta@ginastica.org::530d3db7-8318-4936-aa4c-167796b1bb6d" providerId="AD" clId="Web-{6FF54C75-FC30-453F-90B7-CF0C3E3F582C}" dt="2024-07-08T20:50:21.400" v="226" actId="1076"/>
          <ac:picMkLst>
            <pc:docMk/>
            <pc:sldMk cId="0" sldId="365"/>
            <ac:picMk id="3" creationId="{13A25026-8B81-3124-0010-1AA811D4CB45}"/>
          </ac:picMkLst>
        </pc:picChg>
        <pc:picChg chg="add">
          <ac:chgData name="Fernanda Marta | FGP" userId="S::fernanda.marta@ginastica.org::530d3db7-8318-4936-aa4c-167796b1bb6d" providerId="AD" clId="Web-{6FF54C75-FC30-453F-90B7-CF0C3E3F582C}" dt="2024-07-08T20:48:07.379" v="152"/>
          <ac:picMkLst>
            <pc:docMk/>
            <pc:sldMk cId="0" sldId="365"/>
            <ac:picMk id="6" creationId="{3660F37C-9EE1-F889-2657-3FDCB7B83604}"/>
          </ac:picMkLst>
        </pc:picChg>
        <pc:picChg chg="add mod">
          <ac:chgData name="Fernanda Marta | FGP" userId="S::fernanda.marta@ginastica.org::530d3db7-8318-4936-aa4c-167796b1bb6d" providerId="AD" clId="Web-{6FF54C75-FC30-453F-90B7-CF0C3E3F582C}" dt="2024-07-08T21:02:08.910" v="315" actId="1076"/>
          <ac:picMkLst>
            <pc:docMk/>
            <pc:sldMk cId="0" sldId="365"/>
            <ac:picMk id="7" creationId="{E31B522D-82E3-945A-F0A9-5EBD136D1150}"/>
          </ac:picMkLst>
        </pc:picChg>
        <pc:picChg chg="del">
          <ac:chgData name="Fernanda Marta | FGP" userId="S::fernanda.marta@ginastica.org::530d3db7-8318-4936-aa4c-167796b1bb6d" providerId="AD" clId="Web-{6FF54C75-FC30-453F-90B7-CF0C3E3F582C}" dt="2024-07-08T20:48:42.663" v="161"/>
          <ac:picMkLst>
            <pc:docMk/>
            <pc:sldMk cId="0" sldId="365"/>
            <ac:picMk id="13318" creationId="{20B763B9-D191-E85A-81C5-726095DC526C}"/>
          </ac:picMkLst>
        </pc:picChg>
      </pc:sldChg>
      <pc:sldChg chg="addSp modSp">
        <pc:chgData name="Fernanda Marta | FGP" userId="S::fernanda.marta@ginastica.org::530d3db7-8318-4936-aa4c-167796b1bb6d" providerId="AD" clId="Web-{6FF54C75-FC30-453F-90B7-CF0C3E3F582C}" dt="2024-07-08T20:51:36.871" v="245" actId="14100"/>
        <pc:sldMkLst>
          <pc:docMk/>
          <pc:sldMk cId="0" sldId="366"/>
        </pc:sldMkLst>
        <pc:spChg chg="add">
          <ac:chgData name="Fernanda Marta | FGP" userId="S::fernanda.marta@ginastica.org::530d3db7-8318-4936-aa4c-167796b1bb6d" providerId="AD" clId="Web-{6FF54C75-FC30-453F-90B7-CF0C3E3F582C}" dt="2024-07-08T20:40:48.022" v="50"/>
          <ac:spMkLst>
            <pc:docMk/>
            <pc:sldMk cId="0" sldId="366"/>
            <ac:spMk id="4" creationId="{058BB812-09F4-26F7-33F4-D4CD0365A35A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51:26.293" v="242" actId="1076"/>
          <ac:spMkLst>
            <pc:docMk/>
            <pc:sldMk cId="0" sldId="366"/>
            <ac:spMk id="15" creationId="{094BF95B-CBA9-CBC8-5880-DFF2447112F9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51:22.214" v="241" actId="1076"/>
          <ac:spMkLst>
            <pc:docMk/>
            <pc:sldMk cId="0" sldId="366"/>
            <ac:spMk id="25" creationId="{EFA7B7F3-32BC-A5BD-9078-F3F7599481A6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51:18.089" v="240" actId="1076"/>
          <ac:spMkLst>
            <pc:docMk/>
            <pc:sldMk cId="0" sldId="366"/>
            <ac:spMk id="26" creationId="{F8D13544-1933-9F33-F196-52A702C65713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51:33.855" v="244" actId="1076"/>
          <ac:spMkLst>
            <pc:docMk/>
            <pc:sldMk cId="0" sldId="366"/>
            <ac:spMk id="14341" creationId="{1A4A86A7-98B8-1B43-C297-20DFF611DA0A}"/>
          </ac:spMkLst>
        </pc:spChg>
        <pc:picChg chg="mod ord">
          <ac:chgData name="Fernanda Marta | FGP" userId="S::fernanda.marta@ginastica.org::530d3db7-8318-4936-aa4c-167796b1bb6d" providerId="AD" clId="Web-{6FF54C75-FC30-453F-90B7-CF0C3E3F582C}" dt="2024-07-08T20:51:13.558" v="239" actId="1076"/>
          <ac:picMkLst>
            <pc:docMk/>
            <pc:sldMk cId="0" sldId="366"/>
            <ac:picMk id="3" creationId="{B040030C-1C1C-27FE-6B30-7E86C22DE053}"/>
          </ac:picMkLst>
        </pc:picChg>
        <pc:picChg chg="add">
          <ac:chgData name="Fernanda Marta | FGP" userId="S::fernanda.marta@ginastica.org::530d3db7-8318-4936-aa4c-167796b1bb6d" providerId="AD" clId="Web-{6FF54C75-FC30-453F-90B7-CF0C3E3F582C}" dt="2024-07-08T20:50:48.573" v="231"/>
          <ac:picMkLst>
            <pc:docMk/>
            <pc:sldMk cId="0" sldId="366"/>
            <ac:picMk id="6" creationId="{29B5C998-5055-2B9C-611A-256F474D7A36}"/>
          </ac:picMkLst>
        </pc:picChg>
        <pc:picChg chg="mod">
          <ac:chgData name="Fernanda Marta | FGP" userId="S::fernanda.marta@ginastica.org::530d3db7-8318-4936-aa4c-167796b1bb6d" providerId="AD" clId="Web-{6FF54C75-FC30-453F-90B7-CF0C3E3F582C}" dt="2024-07-08T20:51:36.871" v="245" actId="14100"/>
          <ac:picMkLst>
            <pc:docMk/>
            <pc:sldMk cId="0" sldId="366"/>
            <ac:picMk id="14338" creationId="{C9FF2021-18D7-D6D4-6EAE-42B72DC1C42C}"/>
          </ac:picMkLst>
        </pc:picChg>
      </pc:sldChg>
      <pc:sldChg chg="addSp modSp">
        <pc:chgData name="Fernanda Marta | FGP" userId="S::fernanda.marta@ginastica.org::530d3db7-8318-4936-aa4c-167796b1bb6d" providerId="AD" clId="Web-{6FF54C75-FC30-453F-90B7-CF0C3E3F582C}" dt="2024-07-08T21:02:23.114" v="318" actId="1076"/>
        <pc:sldMkLst>
          <pc:docMk/>
          <pc:sldMk cId="0" sldId="367"/>
        </pc:sldMkLst>
        <pc:spChg chg="add">
          <ac:chgData name="Fernanda Marta | FGP" userId="S::fernanda.marta@ginastica.org::530d3db7-8318-4936-aa4c-167796b1bb6d" providerId="AD" clId="Web-{6FF54C75-FC30-453F-90B7-CF0C3E3F582C}" dt="2024-07-08T20:40:49.866" v="51"/>
          <ac:spMkLst>
            <pc:docMk/>
            <pc:sldMk cId="0" sldId="367"/>
            <ac:spMk id="4" creationId="{49B34935-F24E-4C0A-3D89-8478B229B023}"/>
          </ac:spMkLst>
        </pc:spChg>
        <pc:spChg chg="mod">
          <ac:chgData name="Fernanda Marta | FGP" userId="S::fernanda.marta@ginastica.org::530d3db7-8318-4936-aa4c-167796b1bb6d" providerId="AD" clId="Web-{6FF54C75-FC30-453F-90B7-CF0C3E3F582C}" dt="2024-07-08T20:52:52.748" v="264" actId="20577"/>
          <ac:spMkLst>
            <pc:docMk/>
            <pc:sldMk cId="0" sldId="367"/>
            <ac:spMk id="25" creationId="{8C407582-1A14-05EF-8611-41BD271A98AD}"/>
          </ac:spMkLst>
        </pc:spChg>
        <pc:picChg chg="mod ord">
          <ac:chgData name="Fernanda Marta | FGP" userId="S::fernanda.marta@ginastica.org::530d3db7-8318-4936-aa4c-167796b1bb6d" providerId="AD" clId="Web-{6FF54C75-FC30-453F-90B7-CF0C3E3F582C}" dt="2024-07-08T20:52:02.231" v="250"/>
          <ac:picMkLst>
            <pc:docMk/>
            <pc:sldMk cId="0" sldId="367"/>
            <ac:picMk id="3" creationId="{5702CE8F-08E1-2EFC-FE8A-BBDF9D6C9FD6}"/>
          </ac:picMkLst>
        </pc:picChg>
        <pc:picChg chg="add">
          <ac:chgData name="Fernanda Marta | FGP" userId="S::fernanda.marta@ginastica.org::530d3db7-8318-4936-aa4c-167796b1bb6d" providerId="AD" clId="Web-{6FF54C75-FC30-453F-90B7-CF0C3E3F582C}" dt="2024-07-08T20:51:48.184" v="246"/>
          <ac:picMkLst>
            <pc:docMk/>
            <pc:sldMk cId="0" sldId="367"/>
            <ac:picMk id="6" creationId="{9719AABB-8205-F6E6-7FA9-F7624B56D583}"/>
          </ac:picMkLst>
        </pc:picChg>
        <pc:picChg chg="add mod">
          <ac:chgData name="Fernanda Marta | FGP" userId="S::fernanda.marta@ginastica.org::530d3db7-8318-4936-aa4c-167796b1bb6d" providerId="AD" clId="Web-{6FF54C75-FC30-453F-90B7-CF0C3E3F582C}" dt="2024-07-08T21:02:23.114" v="318" actId="1076"/>
          <ac:picMkLst>
            <pc:docMk/>
            <pc:sldMk cId="0" sldId="367"/>
            <ac:picMk id="7" creationId="{612E343A-3271-A679-DD0F-CB2F46D57CAC}"/>
          </ac:picMkLst>
        </pc:picChg>
      </pc:sldChg>
      <pc:sldChg chg="addSp delSp modSp new">
        <pc:chgData name="Fernanda Marta | FGP" userId="S::fernanda.marta@ginastica.org::530d3db7-8318-4936-aa4c-167796b1bb6d" providerId="AD" clId="Web-{6FF54C75-FC30-453F-90B7-CF0C3E3F582C}" dt="2024-07-08T20:56:08.582" v="305" actId="14100"/>
        <pc:sldMkLst>
          <pc:docMk/>
          <pc:sldMk cId="2472313219" sldId="368"/>
        </pc:sldMkLst>
        <pc:spChg chg="del">
          <ac:chgData name="Fernanda Marta | FGP" userId="S::fernanda.marta@ginastica.org::530d3db7-8318-4936-aa4c-167796b1bb6d" providerId="AD" clId="Web-{6FF54C75-FC30-453F-90B7-CF0C3E3F582C}" dt="2024-07-08T20:53:17.999" v="267"/>
          <ac:spMkLst>
            <pc:docMk/>
            <pc:sldMk cId="2472313219" sldId="368"/>
            <ac:spMk id="2" creationId="{68FA2457-DE77-B145-B059-F83A97B27857}"/>
          </ac:spMkLst>
        </pc:spChg>
        <pc:spChg chg="del">
          <ac:chgData name="Fernanda Marta | FGP" userId="S::fernanda.marta@ginastica.org::530d3db7-8318-4936-aa4c-167796b1bb6d" providerId="AD" clId="Web-{6FF54C75-FC30-453F-90B7-CF0C3E3F582C}" dt="2024-07-08T20:53:17.999" v="267"/>
          <ac:spMkLst>
            <pc:docMk/>
            <pc:sldMk cId="2472313219" sldId="368"/>
            <ac:spMk id="3" creationId="{7BF2888B-F071-CCBB-B50D-A5B26821A4DA}"/>
          </ac:spMkLst>
        </pc:spChg>
        <pc:spChg chg="mod ord modVis">
          <ac:chgData name="Fernanda Marta | FGP" userId="S::fernanda.marta@ginastica.org::530d3db7-8318-4936-aa4c-167796b1bb6d" providerId="AD" clId="Web-{6FF54C75-FC30-453F-90B7-CF0C3E3F582C}" dt="2024-07-08T20:53:17.999" v="267"/>
          <ac:spMkLst>
            <pc:docMk/>
            <pc:sldMk cId="2472313219" sldId="368"/>
            <ac:spMk id="4" creationId="{DF819339-2B11-7C90-D608-AA4184BB44F2}"/>
          </ac:spMkLst>
        </pc:spChg>
        <pc:spChg chg="add">
          <ac:chgData name="Fernanda Marta | FGP" userId="S::fernanda.marta@ginastica.org::530d3db7-8318-4936-aa4c-167796b1bb6d" providerId="AD" clId="Web-{6FF54C75-FC30-453F-90B7-CF0C3E3F582C}" dt="2024-07-08T20:53:32.437" v="269"/>
          <ac:spMkLst>
            <pc:docMk/>
            <pc:sldMk cId="2472313219" sldId="368"/>
            <ac:spMk id="10" creationId="{ADD298C4-9AC2-D5F7-30A3-F736F49B8D77}"/>
          </ac:spMkLst>
        </pc:spChg>
        <pc:spChg chg="add mod">
          <ac:chgData name="Fernanda Marta | FGP" userId="S::fernanda.marta@ginastica.org::530d3db7-8318-4936-aa4c-167796b1bb6d" providerId="AD" clId="Web-{6FF54C75-FC30-453F-90B7-CF0C3E3F582C}" dt="2024-07-08T20:54:10.657" v="302" actId="1076"/>
          <ac:spMkLst>
            <pc:docMk/>
            <pc:sldMk cId="2472313219" sldId="368"/>
            <ac:spMk id="11" creationId="{DFA45B97-B01F-77C5-21C9-414A9DD17746}"/>
          </ac:spMkLst>
        </pc:spChg>
        <pc:picChg chg="add mod">
          <ac:chgData name="Fernanda Marta | FGP" userId="S::fernanda.marta@ginastica.org::530d3db7-8318-4936-aa4c-167796b1bb6d" providerId="AD" clId="Web-{6FF54C75-FC30-453F-90B7-CF0C3E3F582C}" dt="2024-07-08T20:53:17.999" v="267"/>
          <ac:picMkLst>
            <pc:docMk/>
            <pc:sldMk cId="2472313219" sldId="368"/>
            <ac:picMk id="6" creationId="{4B86DADE-0A75-0CB6-4DD8-67E2A89C0CA3}"/>
          </ac:picMkLst>
        </pc:picChg>
        <pc:picChg chg="add">
          <ac:chgData name="Fernanda Marta | FGP" userId="S::fernanda.marta@ginastica.org::530d3db7-8318-4936-aa4c-167796b1bb6d" providerId="AD" clId="Web-{6FF54C75-FC30-453F-90B7-CF0C3E3F582C}" dt="2024-07-08T20:53:24.999" v="268"/>
          <ac:picMkLst>
            <pc:docMk/>
            <pc:sldMk cId="2472313219" sldId="368"/>
            <ac:picMk id="8" creationId="{FC5C605B-7980-8754-A26D-9F954D927D17}"/>
          </ac:picMkLst>
        </pc:picChg>
        <pc:picChg chg="add mod">
          <ac:chgData name="Fernanda Marta | FGP" userId="S::fernanda.marta@ginastica.org::530d3db7-8318-4936-aa4c-167796b1bb6d" providerId="AD" clId="Web-{6FF54C75-FC30-453F-90B7-CF0C3E3F582C}" dt="2024-07-08T20:56:08.582" v="305" actId="14100"/>
          <ac:picMkLst>
            <pc:docMk/>
            <pc:sldMk cId="2472313219" sldId="368"/>
            <ac:picMk id="12" creationId="{40B86F0C-B6F5-FB8C-202E-A65D391BA29D}"/>
          </ac:picMkLst>
        </pc:picChg>
      </pc:sldChg>
      <pc:sldChg chg="add replId">
        <pc:chgData name="Fernanda Marta | FGP" userId="S::fernanda.marta@ginastica.org::530d3db7-8318-4936-aa4c-167796b1bb6d" providerId="AD" clId="Web-{6FF54C75-FC30-453F-90B7-CF0C3E3F582C}" dt="2024-07-08T21:03:22.412" v="323"/>
        <pc:sldMkLst>
          <pc:docMk/>
          <pc:sldMk cId="1945265869" sldId="3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D6B474B-BB4A-AAD0-C6AD-2781C279A5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3038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Basic GIM - Fundamentos da Ginástica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9650680-D68C-CB2E-41E6-7E232C190D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3038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F3F744EF-9358-8AF5-6811-F321017A0B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3038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43C59C84-843A-8F07-F51C-5E09294977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00" eaLnBrk="0" hangingPunct="0">
              <a:defRPr sz="1300" smtClean="0"/>
            </a:lvl1pPr>
          </a:lstStyle>
          <a:p>
            <a:pPr>
              <a:defRPr/>
            </a:pPr>
            <a:fld id="{5A82865B-2309-48A5-BCC2-41013EB9910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B18F245-EE68-8E30-B128-AAF43BE1DE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303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Basic GIM - Fundamentos da Ginástica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6EFE0FA-E0EC-E820-7FA5-A4F034CD12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303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2E6D545-A25B-329A-C340-9751311BB5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D4686C6-FFE1-0001-2280-816060C3ACD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AE6755E-9069-91B7-0762-F76B64058DB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303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9F909B8-7369-4662-C358-84EFEA27A0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 smtClean="0"/>
            </a:lvl1pPr>
          </a:lstStyle>
          <a:p>
            <a:pPr>
              <a:defRPr/>
            </a:pPr>
            <a:fld id="{A4BA5D22-57C7-4E42-BA87-4C75ECA9E74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FC06BA-E657-71DE-C96B-C613AD32E1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C5A91-A884-4199-BCA1-460BE33F5ABF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CCAAF6-86FD-337E-29DE-367DE6F08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A94049-E9D0-9921-669E-3708158DC2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E1D7A-B1DC-42AA-9C79-60012B053A6C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9283746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8B7BE7-7ACE-1186-333A-5F8BBDB976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394EE-D2D6-401E-A129-AB80BA5F70C0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A4EA58-002A-1D45-C07D-4202A2534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CF9F6-1E76-1181-C498-89CD6E1F75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664D-4C7B-418C-8B63-AA6D2300E179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7813003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5309AA-C316-387B-8A2B-6B00B734A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86646-3911-4236-94B5-F185DC31DF13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06786A-EF7B-8D15-E836-F9BC12E8E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903F72-349D-131E-3109-60C74BD79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A17C-9350-42E8-A347-2B8C6EA69B5D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69578202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F8DA-EC6A-F9FF-2E44-4CA95ED1C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A2287-4F40-465B-AB6A-7818086BD948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10A92E-3D0A-1E04-C132-131945EBC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DDC6B2-978F-0083-EBCB-EFF9E40FF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9BCF4-21C9-465C-9E60-083714A8C585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158404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A1517D-D394-6B64-87B8-6D5698F1D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BB42-2064-422E-9E97-1F71459C2A09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230079-8DFF-6C85-684E-C236422E6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BCE5DB-1152-544E-69BC-A90FF9A6C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9EE78-2838-4A85-95D2-4B6F2D64207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19080629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77AEB3-9BF6-85EE-CFCE-952F63224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7EDD8-09A6-45CF-A504-40708539B80A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DEE4DD-AB09-E31E-FB64-5FFC42E5E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07E020-364D-532A-1EEF-E0BB25952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8D1F4-4EBC-42A1-A45B-B5829E6455B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1315255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161B6F-7375-A7DB-B61C-18A9DA48D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452AF-C9A1-4844-B95D-91854D2789CE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5E833E-DEF7-8A59-0571-D680DECE5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FC0110D-754A-DED4-0CB7-67D7529D9A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E110-07F0-4F98-84EF-79EED067D828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3773123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B563D4-0234-C7DB-EC4E-85723F473D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06180-4E26-4FD6-873A-906276597F09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B31119-85DB-5D17-6884-0005B05DC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543191-9386-B1D1-3983-E228DC802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B3611-6996-4899-A164-8BE64186D83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1438878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536C63-4454-7A24-E293-1E76AC4FA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D73B9-75CE-4BEE-BE84-EEF6ACF3F915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FD71B57-AE25-545E-D0E7-492806D4A8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5D5CD4-E4D0-B5D8-0826-BD3CD18DE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D437B-5B83-4B02-8EBA-92FA85C7C70C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2029031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2D0A7C-8F7B-46AA-6779-62774A6A5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6EE45-0BF7-4B74-BB0B-6CD2BEC58045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31975-0179-3AE0-0466-1C590DF7B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B6411C-CD9A-E582-3CB9-8DD35200E1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46990-4EFD-4404-AEAF-6DF4A88E70B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931956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B40869-31FC-E299-9C04-0B44C27E7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4247C-6C4A-4760-9705-189B7A66AE93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91DAA1-82B4-44CD-24DF-706A37E75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52675-9CA4-AC9B-ABED-9CC411D6B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6659-7EA4-4270-BAF8-E6D736255C77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4959414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64A2FEA-E5AB-F220-1A34-F71A2BFE1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888CA47-ACF2-B2B3-3FFC-6AC08E843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 de texto do modelo global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BB6243-50F7-9202-1004-1CFD40B595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6B6DE6-A959-4FFF-912F-712F72B68779}" type="datetimeFigureOut">
              <a:rPr lang="pt-PT"/>
              <a:pPr>
                <a:defRPr/>
              </a:pPr>
              <a:t>08/07/2024</a:t>
            </a:fld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BAC266-8E32-8439-23D2-ACCDE70598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87DAE2-63D5-D4C9-5F2F-3FC8E8C96E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1C7E828-30DE-487A-B1F3-86BC91DC2DA4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pngall.com/gymnastics-png/download/6015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6" y="3143"/>
            <a:ext cx="12191985" cy="684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3A25026-8B81-3124-0010-1AA811D4C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6440"/>
            <a:ext cx="12190856" cy="6846717"/>
          </a:xfrm>
          <a:prstGeom prst="rect">
            <a:avLst/>
          </a:prstGeom>
        </p:spPr>
      </p:pic>
      <p:sp>
        <p:nvSpPr>
          <p:cNvPr id="26" name="Text Box 19">
            <a:extLst>
              <a:ext uri="{FF2B5EF4-FFF2-40B4-BE49-F238E27FC236}">
                <a16:creationId xmlns:a16="http://schemas.microsoft.com/office/drawing/2014/main" id="{D9DCEEE0-BA33-C7C8-9FE5-0FDAE6DC1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272" y="471784"/>
            <a:ext cx="7929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rgbClr val="262673"/>
                </a:solidFill>
                <a:latin typeface="+mn-lt"/>
                <a:cs typeface="Arial" charset="0"/>
              </a:rPr>
              <a:t>As Origens de cada Disciplina da GINÁSTICA</a:t>
            </a:r>
          </a:p>
        </p:txBody>
      </p:sp>
      <p:sp>
        <p:nvSpPr>
          <p:cNvPr id="13316" name="CaixaDeTexto 20">
            <a:extLst>
              <a:ext uri="{FF2B5EF4-FFF2-40B4-BE49-F238E27FC236}">
                <a16:creationId xmlns:a16="http://schemas.microsoft.com/office/drawing/2014/main" id="{96A7D05E-290F-DD4B-5DB7-03D091B00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04" y="2019086"/>
            <a:ext cx="2919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>
                <a:solidFill>
                  <a:srgbClr val="262673"/>
                </a:solidFill>
              </a:rPr>
              <a:t>Ginástica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 u="sng">
                <a:solidFill>
                  <a:srgbClr val="262673"/>
                </a:solidFill>
              </a:rPr>
              <a:t>Trampolins</a:t>
            </a:r>
            <a:endParaRPr lang="pt-PT" altLang="pt-PT" sz="4000" b="1" i="1" u="sng">
              <a:solidFill>
                <a:srgbClr val="262673"/>
              </a:solidFill>
            </a:endParaRPr>
          </a:p>
        </p:txBody>
      </p:sp>
      <p:sp>
        <p:nvSpPr>
          <p:cNvPr id="25" name="Rectângulo 24">
            <a:extLst>
              <a:ext uri="{FF2B5EF4-FFF2-40B4-BE49-F238E27FC236}">
                <a16:creationId xmlns:a16="http://schemas.microsoft.com/office/drawing/2014/main" id="{5AA2FF58-AA26-A3A7-2B32-A96E0DFED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876" y="1410966"/>
            <a:ext cx="81636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Trampolim é o aparelho mais recente da família da ginástica. O trampolim moderno foi inventado em 1930, mas tem raízes antigas nas tentativas de artistas ganharem tempo de voo através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aparelhos com molas ou de lançamento.</a:t>
            </a:r>
          </a:p>
        </p:txBody>
      </p:sp>
      <p:sp>
        <p:nvSpPr>
          <p:cNvPr id="15" name="Rectângulo 14">
            <a:extLst>
              <a:ext uri="{FF2B5EF4-FFF2-40B4-BE49-F238E27FC236}">
                <a16:creationId xmlns:a16="http://schemas.microsoft.com/office/drawing/2014/main" id="{7C9E471B-5319-C9FB-2F21-3C23033EB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382" y="3541982"/>
            <a:ext cx="1007753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pt-PT" altLang="pt-PT" sz="2000" dirty="0">
                <a:latin typeface="Arial"/>
                <a:cs typeface="Arial"/>
              </a:rPr>
              <a:t>A primeira vez que o </a:t>
            </a:r>
            <a:r>
              <a:rPr lang="pt-PT" altLang="pt-PT" sz="2000" b="1" dirty="0">
                <a:latin typeface="Arial"/>
                <a:cs typeface="Arial"/>
              </a:rPr>
              <a:t>Trampolim</a:t>
            </a:r>
            <a:r>
              <a:rPr lang="pt-PT" altLang="pt-PT" sz="2000" dirty="0">
                <a:latin typeface="Arial"/>
                <a:cs typeface="Arial"/>
              </a:rPr>
              <a:t> aos Jogos de Sydney em 2000 no formato </a:t>
            </a:r>
            <a:r>
              <a:rPr lang="pt-PT" altLang="pt-PT" sz="2000" b="1" dirty="0">
                <a:latin typeface="Arial"/>
                <a:cs typeface="Arial"/>
              </a:rPr>
              <a:t>individual masculino e feminino</a:t>
            </a:r>
            <a:r>
              <a:rPr lang="pt-PT" altLang="pt-PT" sz="2000" dirty="0">
                <a:latin typeface="Arial"/>
                <a:cs typeface="Arial"/>
              </a:rPr>
              <a:t>.  </a:t>
            </a:r>
            <a:endParaRPr lang="pt-PT">
              <a:latin typeface="Arial"/>
              <a:cs typeface="Arial"/>
            </a:endParaRPr>
          </a:p>
          <a:p>
            <a:pPr algn="just">
              <a:spcBef>
                <a:spcPct val="0"/>
              </a:spcBef>
              <a:buNone/>
            </a:pPr>
            <a:endParaRPr lang="pt-PT" altLang="pt-PT" sz="2000" dirty="0">
              <a:latin typeface="Arial"/>
              <a:cs typeface="Arial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pt-PT" sz="2000" i="1" u="sng" dirty="0">
                <a:latin typeface="Arial"/>
                <a:cs typeface="Arial"/>
              </a:rPr>
              <a:t>Outros eventos de:</a:t>
            </a:r>
            <a:r>
              <a:rPr lang="pt-PT" altLang="pt-PT" sz="2000" i="1" dirty="0">
                <a:latin typeface="Arial"/>
                <a:cs typeface="Arial"/>
              </a:rPr>
              <a:t> 	</a:t>
            </a:r>
            <a:r>
              <a:rPr lang="pt-PT" altLang="pt-PT" sz="2000" dirty="0">
                <a:latin typeface="Arial"/>
                <a:cs typeface="Arial"/>
              </a:rPr>
              <a:t>• Trampolim sincronizado Masculino;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>
                <a:latin typeface="Arial"/>
                <a:cs typeface="Arial"/>
              </a:rPr>
              <a:t>		• Trampolim sincronizado Feminino;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>
                <a:latin typeface="Arial"/>
                <a:cs typeface="Arial"/>
              </a:rPr>
              <a:t>		• Duplo </a:t>
            </a:r>
            <a:r>
              <a:rPr lang="pt-PT" altLang="pt-PT" sz="2000" err="1">
                <a:latin typeface="Arial"/>
                <a:cs typeface="Arial"/>
              </a:rPr>
              <a:t>Mini-Trampolim</a:t>
            </a:r>
            <a:r>
              <a:rPr lang="pt-PT" altLang="pt-PT" sz="2000" dirty="0">
                <a:latin typeface="Arial"/>
                <a:cs typeface="Arial"/>
              </a:rPr>
              <a:t> Masculino e Feminino;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>
                <a:latin typeface="Arial"/>
                <a:cs typeface="Arial"/>
              </a:rPr>
              <a:t>		• </a:t>
            </a:r>
            <a:r>
              <a:rPr lang="pt-PT" altLang="pt-PT" sz="2000" err="1">
                <a:latin typeface="Arial"/>
                <a:cs typeface="Arial"/>
              </a:rPr>
              <a:t>Tumbling</a:t>
            </a:r>
            <a:r>
              <a:rPr lang="pt-PT" altLang="pt-PT" sz="2000" dirty="0">
                <a:latin typeface="Arial"/>
                <a:cs typeface="Arial"/>
              </a:rPr>
              <a:t> Masculino e Feminino.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F6CC35-C4FB-40F0-B918-153575214A9A}"/>
              </a:ext>
            </a:extLst>
          </p:cNvPr>
          <p:cNvSpPr txBox="1"/>
          <p:nvPr/>
        </p:nvSpPr>
        <p:spPr>
          <a:xfrm>
            <a:off x="4197458" y="6250983"/>
            <a:ext cx="67856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400" dirty="0">
                <a:latin typeface="Arial"/>
                <a:cs typeface="Arial"/>
              </a:rPr>
              <a:t>Autor: Paulo Barata | Formadora: Fernanda Marta</a:t>
            </a:r>
            <a:endParaRPr lang="pt-PT" sz="1400"/>
          </a:p>
        </p:txBody>
      </p:sp>
      <p:pic>
        <p:nvPicPr>
          <p:cNvPr id="6" name="Picture 6" descr="FGP">
            <a:extLst>
              <a:ext uri="{FF2B5EF4-FFF2-40B4-BE49-F238E27FC236}">
                <a16:creationId xmlns:a16="http://schemas.microsoft.com/office/drawing/2014/main" id="{3660F37C-9EE1-F889-2657-3FDCB7B83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8" y="1184574"/>
            <a:ext cx="992749" cy="6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Uma imagem com desporto, Equilíbrio, Acrobacias, dançar&#10;&#10;Descrição gerada automaticamente">
            <a:extLst>
              <a:ext uri="{FF2B5EF4-FFF2-40B4-BE49-F238E27FC236}">
                <a16:creationId xmlns:a16="http://schemas.microsoft.com/office/drawing/2014/main" id="{E31B522D-82E3-945A-F0A9-5EBD136D1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" contrast="27000"/>
                    </a14:imgEffect>
                  </a14:imgLayer>
                </a14:imgProps>
              </a:ext>
            </a:extLst>
          </a:blip>
          <a:srcRect l="35623" r="-296" b="6188"/>
          <a:stretch/>
        </p:blipFill>
        <p:spPr>
          <a:xfrm>
            <a:off x="235816" y="2829087"/>
            <a:ext cx="3970459" cy="3912263"/>
          </a:xfrm>
          <a:prstGeom prst="rect">
            <a:avLst/>
          </a:prstGeom>
        </p:spPr>
      </p:pic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5FFA3BA-A192-154D-12F4-8426837A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BCF4-21C9-465C-9E60-083714A8C585}" type="slidenum">
              <a:rPr lang="pt-PT" altLang="pt-PT"/>
              <a:pPr>
                <a:defRPr/>
              </a:pPr>
              <a:t>10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B040030C-1C1C-27FE-6B30-7E86C22DE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6440"/>
            <a:ext cx="12190856" cy="6846717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C9FF2021-18D7-D6D4-6EAE-42B72DC1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97" y="3802280"/>
            <a:ext cx="2948956" cy="223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9">
            <a:extLst>
              <a:ext uri="{FF2B5EF4-FFF2-40B4-BE49-F238E27FC236}">
                <a16:creationId xmlns:a16="http://schemas.microsoft.com/office/drawing/2014/main" id="{F8D13544-1933-9F33-F196-52A702C65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662" y="471784"/>
            <a:ext cx="7929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rgbClr val="262673"/>
                </a:solidFill>
                <a:latin typeface="+mn-lt"/>
                <a:cs typeface="Arial" charset="0"/>
              </a:rPr>
              <a:t>As Origens de cada Disciplina da GINÁSTICA</a:t>
            </a:r>
          </a:p>
        </p:txBody>
      </p:sp>
      <p:sp>
        <p:nvSpPr>
          <p:cNvPr id="14341" name="CaixaDeTexto 20">
            <a:extLst>
              <a:ext uri="{FF2B5EF4-FFF2-40B4-BE49-F238E27FC236}">
                <a16:creationId xmlns:a16="http://schemas.microsoft.com/office/drawing/2014/main" id="{1A4A86A7-98B8-1B43-C297-20DFF611D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653" y="2199899"/>
            <a:ext cx="2936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>
                <a:solidFill>
                  <a:srgbClr val="262673"/>
                </a:solidFill>
              </a:rPr>
              <a:t>Ginástica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 u="sng">
                <a:solidFill>
                  <a:srgbClr val="262673"/>
                </a:solidFill>
              </a:rPr>
              <a:t>Para Todos</a:t>
            </a:r>
            <a:endParaRPr lang="pt-PT" altLang="pt-PT" sz="4000" b="1" i="1" u="sng">
              <a:solidFill>
                <a:srgbClr val="262673"/>
              </a:solidFill>
            </a:endParaRPr>
          </a:p>
        </p:txBody>
      </p:sp>
      <p:sp>
        <p:nvSpPr>
          <p:cNvPr id="25" name="Rectângulo 24">
            <a:extLst>
              <a:ext uri="{FF2B5EF4-FFF2-40B4-BE49-F238E27FC236}">
                <a16:creationId xmlns:a16="http://schemas.microsoft.com/office/drawing/2014/main" id="{EFA7B7F3-32BC-A5BD-9078-F3F759948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264" y="997678"/>
            <a:ext cx="5643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A Ginástica para Todos tem uma herança rica de grandes grupos a praticarem Ginástica em exposições e festivais.</a:t>
            </a:r>
          </a:p>
        </p:txBody>
      </p:sp>
      <p:sp>
        <p:nvSpPr>
          <p:cNvPr id="15" name="Rectângulo 14">
            <a:extLst>
              <a:ext uri="{FF2B5EF4-FFF2-40B4-BE49-F238E27FC236}">
                <a16:creationId xmlns:a16="http://schemas.microsoft.com/office/drawing/2014/main" id="{094BF95B-CBA9-CBC8-5880-DFF244711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691" y="2569302"/>
            <a:ext cx="864393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Os grandes festivais de ginástica da Europa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São predominantemente ginástica de grupo.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Alguns desses grandes festivais são: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</a:t>
            </a:r>
            <a:r>
              <a:rPr lang="pt-PT" altLang="pt-PT" sz="2400" b="1"/>
              <a:t>Gymnaestrada Mundial</a:t>
            </a:r>
            <a:r>
              <a:rPr lang="pt-PT" altLang="pt-PT" sz="2400"/>
              <a:t> de 4 em 4 anos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Com mais de 20.000 participantes;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Festival da Alemanha, Suíça e Áustria;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Festival da República Checa e Eslováquia;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Jogos da Escandinávia.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8BB812-09F4-26F7-33F4-D4CD0365A35A}"/>
              </a:ext>
            </a:extLst>
          </p:cNvPr>
          <p:cNvSpPr txBox="1"/>
          <p:nvPr/>
        </p:nvSpPr>
        <p:spPr>
          <a:xfrm>
            <a:off x="4197458" y="6250983"/>
            <a:ext cx="67856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400" dirty="0">
                <a:latin typeface="Arial"/>
                <a:cs typeface="Arial"/>
              </a:rPr>
              <a:t>Autor: Paulo Barata | Formadora: Fernanda Marta</a:t>
            </a:r>
            <a:endParaRPr lang="pt-PT" sz="1400"/>
          </a:p>
        </p:txBody>
      </p:sp>
      <p:pic>
        <p:nvPicPr>
          <p:cNvPr id="6" name="Picture 6" descr="FGP">
            <a:extLst>
              <a:ext uri="{FF2B5EF4-FFF2-40B4-BE49-F238E27FC236}">
                <a16:creationId xmlns:a16="http://schemas.microsoft.com/office/drawing/2014/main" id="{29B5C998-5055-2B9C-611A-256F474D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8" y="1184574"/>
            <a:ext cx="992749" cy="6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4F53CFB-085A-E72A-788E-28BDB510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BCF4-21C9-465C-9E60-083714A8C585}" type="slidenum">
              <a:rPr lang="pt-PT" altLang="pt-PT"/>
              <a:pPr>
                <a:defRPr/>
              </a:pPr>
              <a:t>11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5702CE8F-08E1-2EFC-FE8A-BBDF9D6C9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6440"/>
            <a:ext cx="12190856" cy="6846717"/>
          </a:xfrm>
          <a:prstGeom prst="rect">
            <a:avLst/>
          </a:prstGeom>
        </p:spPr>
      </p:pic>
      <p:sp>
        <p:nvSpPr>
          <p:cNvPr id="25" name="Rectângulo 24">
            <a:extLst>
              <a:ext uri="{FF2B5EF4-FFF2-40B4-BE49-F238E27FC236}">
                <a16:creationId xmlns:a16="http://schemas.microsoft.com/office/drawing/2014/main" id="{8C407582-1A14-05EF-8611-41BD271A9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042" y="536361"/>
            <a:ext cx="832711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b="1" dirty="0">
                <a:latin typeface="Arial"/>
                <a:cs typeface="Arial"/>
              </a:rPr>
              <a:t>As Muitas Faces de Ginástica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 b="1"/>
          </a:p>
          <a:p>
            <a:pPr eaLnBrk="1" hangingPunct="1">
              <a:spcBef>
                <a:spcPct val="0"/>
              </a:spcBef>
              <a:buNone/>
            </a:pPr>
            <a:r>
              <a:rPr lang="pt-PT" altLang="pt-PT" sz="2000" dirty="0">
                <a:latin typeface="Arial"/>
                <a:cs typeface="Arial"/>
              </a:rPr>
              <a:t>Todas as disciplinas da ginástica evoluíram a partir de raízes históricas semelhantes e todas continuam a mudar. </a:t>
            </a:r>
            <a:endParaRPr lang="pt-PT" altLang="pt-PT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/>
          </a:p>
          <a:p>
            <a:pPr eaLnBrk="1" hangingPunct="1">
              <a:spcBef>
                <a:spcPct val="0"/>
              </a:spcBef>
              <a:buNone/>
            </a:pPr>
            <a:r>
              <a:rPr lang="pt-PT" altLang="pt-PT" sz="2000" dirty="0">
                <a:latin typeface="Arial"/>
                <a:cs typeface="Arial"/>
              </a:rPr>
              <a:t>Existem também vários outros desportos e </a:t>
            </a:r>
            <a:r>
              <a:rPr lang="pt-PT" altLang="pt-PT" sz="2000" err="1">
                <a:latin typeface="Arial"/>
                <a:cs typeface="Arial"/>
              </a:rPr>
              <a:t>actividades</a:t>
            </a:r>
            <a:r>
              <a:rPr lang="pt-PT" altLang="pt-PT" sz="2000" dirty="0">
                <a:latin typeface="Arial"/>
                <a:cs typeface="Arial"/>
              </a:rPr>
              <a:t> que se enquadram no âmbito da Ginástica (</a:t>
            </a:r>
            <a:r>
              <a:rPr lang="pt-PT" altLang="pt-PT" sz="2000" err="1">
                <a:latin typeface="Arial"/>
                <a:cs typeface="Arial"/>
              </a:rPr>
              <a:t>TeamGYM</a:t>
            </a:r>
            <a:r>
              <a:rPr lang="pt-PT" altLang="pt-PT" sz="2000" dirty="0">
                <a:latin typeface="Arial"/>
                <a:cs typeface="Arial"/>
              </a:rPr>
              <a:t>, Ginástica Militar e Ginástica Estética). </a:t>
            </a:r>
          </a:p>
          <a:p>
            <a:pPr>
              <a:spcBef>
                <a:spcPct val="0"/>
              </a:spcBef>
              <a:buNone/>
            </a:pPr>
            <a:endParaRPr lang="pt-PT" altLang="pt-PT" sz="2000" dirty="0">
              <a:latin typeface="Arial"/>
              <a:cs typeface="Arial"/>
            </a:endParaRPr>
          </a:p>
          <a:p>
            <a:pPr>
              <a:spcBef>
                <a:spcPct val="0"/>
              </a:spcBef>
              <a:buNone/>
            </a:pPr>
            <a:r>
              <a:rPr lang="pt-PT" altLang="pt-PT" sz="2000" dirty="0">
                <a:latin typeface="Arial"/>
                <a:cs typeface="Arial"/>
              </a:rPr>
              <a:t>O </a:t>
            </a:r>
            <a:r>
              <a:rPr lang="pt-PT" altLang="pt-PT" sz="2000" err="1">
                <a:latin typeface="Arial"/>
                <a:cs typeface="Arial"/>
              </a:rPr>
              <a:t>Cheerleading</a:t>
            </a:r>
            <a:r>
              <a:rPr lang="pt-PT" altLang="pt-PT" sz="2000" dirty="0">
                <a:latin typeface="Arial"/>
                <a:cs typeface="Arial"/>
              </a:rPr>
              <a:t> também está representado em algumas Federações de Ginástica.</a:t>
            </a:r>
            <a:endParaRPr lang="pt-PT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>
                <a:latin typeface="Arial"/>
                <a:cs typeface="Arial"/>
              </a:rPr>
              <a:t>Além disso, existem sistemas elaborados de “ginástica educativa” em muitos países, que muitas vezes constituem o núcleo dos programas de educação física.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B34935-F24E-4C0A-3D89-8478B229B023}"/>
              </a:ext>
            </a:extLst>
          </p:cNvPr>
          <p:cNvSpPr txBox="1"/>
          <p:nvPr/>
        </p:nvSpPr>
        <p:spPr>
          <a:xfrm>
            <a:off x="4197458" y="6250983"/>
            <a:ext cx="67856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400" dirty="0">
                <a:latin typeface="Arial"/>
                <a:cs typeface="Arial"/>
              </a:rPr>
              <a:t>Autor: Paulo Barata | Formadora: Fernanda Marta</a:t>
            </a:r>
            <a:endParaRPr lang="pt-PT" sz="1400"/>
          </a:p>
        </p:txBody>
      </p:sp>
      <p:pic>
        <p:nvPicPr>
          <p:cNvPr id="6" name="Picture 6" descr="FGP">
            <a:extLst>
              <a:ext uri="{FF2B5EF4-FFF2-40B4-BE49-F238E27FC236}">
                <a16:creationId xmlns:a16="http://schemas.microsoft.com/office/drawing/2014/main" id="{9719AABB-8205-F6E6-7FA9-F7624B56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8" y="1184574"/>
            <a:ext cx="992749" cy="6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Milton Keynes Gymnastics – Fun for All – Developing Champions">
            <a:extLst>
              <a:ext uri="{FF2B5EF4-FFF2-40B4-BE49-F238E27FC236}">
                <a16:creationId xmlns:a16="http://schemas.microsoft.com/office/drawing/2014/main" id="{612E343A-3271-A679-DD0F-CB2F46D57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3" y="2948878"/>
            <a:ext cx="3543944" cy="3452887"/>
          </a:xfrm>
          <a:prstGeom prst="rect">
            <a:avLst/>
          </a:prstGeom>
        </p:spPr>
      </p:pic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774C7A7-19FF-5005-AF69-21126D14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BCF4-21C9-465C-9E60-083714A8C585}" type="slidenum">
              <a:rPr lang="pt-PT" altLang="pt-PT"/>
              <a:pPr>
                <a:defRPr/>
              </a:pPr>
              <a:t>12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4B86DADE-0A75-0CB6-4DD8-67E2A89C0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8" name="Picture 6" descr="FGP">
            <a:extLst>
              <a:ext uri="{FF2B5EF4-FFF2-40B4-BE49-F238E27FC236}">
                <a16:creationId xmlns:a16="http://schemas.microsoft.com/office/drawing/2014/main" id="{FC5C605B-7980-8754-A26D-9F954D92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8" y="1184574"/>
            <a:ext cx="992749" cy="6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DD298C4-9AC2-D5F7-30A3-F736F49B8D77}"/>
              </a:ext>
            </a:extLst>
          </p:cNvPr>
          <p:cNvSpPr txBox="1"/>
          <p:nvPr/>
        </p:nvSpPr>
        <p:spPr>
          <a:xfrm>
            <a:off x="4197458" y="6250983"/>
            <a:ext cx="67856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400" dirty="0">
                <a:latin typeface="Arial"/>
                <a:cs typeface="Arial"/>
              </a:rPr>
              <a:t>Autor: Paulo Barata | Formadora: Fernanda Marta</a:t>
            </a:r>
            <a:endParaRPr lang="pt-PT" sz="140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FA45B97-B01F-77C5-21C9-414A9DD17746}"/>
              </a:ext>
            </a:extLst>
          </p:cNvPr>
          <p:cNvSpPr txBox="1"/>
          <p:nvPr/>
        </p:nvSpPr>
        <p:spPr>
          <a:xfrm>
            <a:off x="6510019" y="4460391"/>
            <a:ext cx="524875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5400" dirty="0">
                <a:latin typeface="Arial"/>
                <a:cs typeface="Arial"/>
              </a:rPr>
              <a:t>Obrigada</a:t>
            </a:r>
            <a:endParaRPr lang="pt-PT" sz="5400" dirty="0"/>
          </a:p>
        </p:txBody>
      </p:sp>
      <p:pic>
        <p:nvPicPr>
          <p:cNvPr id="12" name="Imagem 11" descr="Partner Schools Programme">
            <a:extLst>
              <a:ext uri="{FF2B5EF4-FFF2-40B4-BE49-F238E27FC236}">
                <a16:creationId xmlns:a16="http://schemas.microsoft.com/office/drawing/2014/main" id="{40B86F0C-B6F5-FB8C-202E-A65D391BA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71" y="1713131"/>
            <a:ext cx="4318860" cy="4542448"/>
          </a:xfrm>
          <a:prstGeom prst="rect">
            <a:avLst/>
          </a:prstGeom>
        </p:spPr>
      </p:pic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1F50F3BF-FB1C-629F-0567-1998F94B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BCF4-21C9-465C-9E60-083714A8C585}" type="slidenum">
              <a:rPr lang="pt-PT" altLang="pt-PT"/>
              <a:pPr>
                <a:defRPr/>
              </a:pPr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231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banner with a person in the middle&#10;&#10;Description automatically generated">
            <a:extLst>
              <a:ext uri="{FF2B5EF4-FFF2-40B4-BE49-F238E27FC236}">
                <a16:creationId xmlns:a16="http://schemas.microsoft.com/office/drawing/2014/main" id="{F53B1AD2-CC26-64B7-7B52-28EE91DF8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6" y="2427"/>
            <a:ext cx="12191985" cy="6854108"/>
          </a:xfrm>
          <a:prstGeom prst="rect">
            <a:avLst/>
          </a:prstGeom>
        </p:spPr>
      </p:pic>
      <p:pic>
        <p:nvPicPr>
          <p:cNvPr id="4" name="Imagem 3" descr="Uma imagem com Exercício físico, pessoa, joelho, Equilíbrio&#10;&#10;Descrição gerada automaticamente">
            <a:extLst>
              <a:ext uri="{FF2B5EF4-FFF2-40B4-BE49-F238E27FC236}">
                <a16:creationId xmlns:a16="http://schemas.microsoft.com/office/drawing/2014/main" id="{91AFC4B0-0D15-8525-E6F5-A31A7C00F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507677" y="2608800"/>
            <a:ext cx="5412104" cy="3699092"/>
          </a:xfrm>
          <a:prstGeom prst="rect">
            <a:avLst/>
          </a:prstGeom>
        </p:spPr>
      </p:pic>
      <p:sp>
        <p:nvSpPr>
          <p:cNvPr id="6" name="Text Box 15">
            <a:extLst>
              <a:ext uri="{FF2B5EF4-FFF2-40B4-BE49-F238E27FC236}">
                <a16:creationId xmlns:a16="http://schemas.microsoft.com/office/drawing/2014/main" id="{655FC07B-98E2-528E-5FA5-241D52A30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227" y="5288232"/>
            <a:ext cx="7215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3600" b="1" i="1" u="sng" dirty="0">
                <a:latin typeface="Arial"/>
                <a:cs typeface="Arial"/>
              </a:rPr>
              <a:t>1.1.HISTÓRIA DA GINÁSTICA</a:t>
            </a:r>
          </a:p>
        </p:txBody>
      </p:sp>
      <p:pic>
        <p:nvPicPr>
          <p:cNvPr id="8" name="Picture 6" descr="FGP">
            <a:extLst>
              <a:ext uri="{FF2B5EF4-FFF2-40B4-BE49-F238E27FC236}">
                <a16:creationId xmlns:a16="http://schemas.microsoft.com/office/drawing/2014/main" id="{CA2D87A9-DD6A-EB61-78BD-1BD0EF835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653" y="213024"/>
            <a:ext cx="2211949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1D277B4-292E-1533-260B-B79BF9AA570A}"/>
              </a:ext>
            </a:extLst>
          </p:cNvPr>
          <p:cNvSpPr txBox="1"/>
          <p:nvPr/>
        </p:nvSpPr>
        <p:spPr>
          <a:xfrm>
            <a:off x="4907797" y="5928101"/>
            <a:ext cx="67856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latin typeface="Arial"/>
                <a:cs typeface="Arial"/>
              </a:rPr>
              <a:t>Autor: Paulo Barata | Formadora: Fernanda Marta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0724E58E-AA88-B9FC-02E9-DFB7B06B0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1597"/>
            <a:ext cx="12257532" cy="6856404"/>
          </a:xfrm>
          <a:prstGeom prst="rect">
            <a:avLst/>
          </a:prstGeom>
        </p:spPr>
      </p:pic>
      <p:sp>
        <p:nvSpPr>
          <p:cNvPr id="6147" name="Text Box 19">
            <a:extLst>
              <a:ext uri="{FF2B5EF4-FFF2-40B4-BE49-F238E27FC236}">
                <a16:creationId xmlns:a16="http://schemas.microsoft.com/office/drawing/2014/main" id="{4461DF0B-03D0-9D9D-1AF0-2647694D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302" y="348390"/>
            <a:ext cx="5711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pt-PT" altLang="pt-PT" sz="2800" b="1" dirty="0">
                <a:solidFill>
                  <a:srgbClr val="262673"/>
                </a:solidFill>
                <a:latin typeface="Arial"/>
                <a:cs typeface="Arial"/>
              </a:rPr>
              <a:t>Origens da ginástica</a:t>
            </a:r>
          </a:p>
        </p:txBody>
      </p:sp>
      <p:grpSp>
        <p:nvGrpSpPr>
          <p:cNvPr id="2" name="Grupo 19">
            <a:extLst>
              <a:ext uri="{FF2B5EF4-FFF2-40B4-BE49-F238E27FC236}">
                <a16:creationId xmlns:a16="http://schemas.microsoft.com/office/drawing/2014/main" id="{ECD10AD0-E026-E8D1-D306-AAB79CD88779}"/>
              </a:ext>
            </a:extLst>
          </p:cNvPr>
          <p:cNvGrpSpPr>
            <a:grpSpLocks/>
          </p:cNvGrpSpPr>
          <p:nvPr/>
        </p:nvGrpSpPr>
        <p:grpSpPr bwMode="auto">
          <a:xfrm>
            <a:off x="10210801" y="476251"/>
            <a:ext cx="1571625" cy="5357813"/>
            <a:chOff x="6858016" y="1285860"/>
            <a:chExt cx="1571636" cy="5357826"/>
          </a:xfrm>
        </p:grpSpPr>
        <p:pic>
          <p:nvPicPr>
            <p:cNvPr id="6158" name="Imagem 12">
              <a:extLst>
                <a:ext uri="{FF2B5EF4-FFF2-40B4-BE49-F238E27FC236}">
                  <a16:creationId xmlns:a16="http://schemas.microsoft.com/office/drawing/2014/main" id="{9119E61E-A391-56E5-4558-5F726C8E7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16" y="1285860"/>
              <a:ext cx="1571636" cy="535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CaixaDeTexto 16">
              <a:extLst>
                <a:ext uri="{FF2B5EF4-FFF2-40B4-BE49-F238E27FC236}">
                  <a16:creationId xmlns:a16="http://schemas.microsoft.com/office/drawing/2014/main" id="{C691448E-F222-F9ED-1281-F43C08CF2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3768" y="1285860"/>
              <a:ext cx="1043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800"/>
                <a:t>Militares</a:t>
              </a:r>
            </a:p>
          </p:txBody>
        </p:sp>
      </p:grpSp>
      <p:grpSp>
        <p:nvGrpSpPr>
          <p:cNvPr id="3" name="Grupo 18">
            <a:extLst>
              <a:ext uri="{FF2B5EF4-FFF2-40B4-BE49-F238E27FC236}">
                <a16:creationId xmlns:a16="http://schemas.microsoft.com/office/drawing/2014/main" id="{86DD7A15-9D99-6D28-580A-85F8CD2A450D}"/>
              </a:ext>
            </a:extLst>
          </p:cNvPr>
          <p:cNvGrpSpPr>
            <a:grpSpLocks/>
          </p:cNvGrpSpPr>
          <p:nvPr/>
        </p:nvGrpSpPr>
        <p:grpSpPr bwMode="auto">
          <a:xfrm>
            <a:off x="2819804" y="1360462"/>
            <a:ext cx="4800600" cy="1628775"/>
            <a:chOff x="357158" y="1714488"/>
            <a:chExt cx="4801245" cy="1628461"/>
          </a:xfrm>
        </p:grpSpPr>
        <p:pic>
          <p:nvPicPr>
            <p:cNvPr id="6156" name="Imagem 13">
              <a:extLst>
                <a:ext uri="{FF2B5EF4-FFF2-40B4-BE49-F238E27FC236}">
                  <a16:creationId xmlns:a16="http://schemas.microsoft.com/office/drawing/2014/main" id="{8ED5D5A9-7C42-5FDE-B9C1-26900EE3D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2071678"/>
              <a:ext cx="4801245" cy="1271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CaixaDeTexto 17">
              <a:extLst>
                <a:ext uri="{FF2B5EF4-FFF2-40B4-BE49-F238E27FC236}">
                  <a16:creationId xmlns:a16="http://schemas.microsoft.com/office/drawing/2014/main" id="{020859C5-7581-C9FE-96DE-93357BC5A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472" y="1714488"/>
              <a:ext cx="15568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800"/>
                <a:t>Educacionais</a:t>
              </a:r>
            </a:p>
          </p:txBody>
        </p:sp>
      </p:grpSp>
      <p:grpSp>
        <p:nvGrpSpPr>
          <p:cNvPr id="4" name="Grupo 23">
            <a:extLst>
              <a:ext uri="{FF2B5EF4-FFF2-40B4-BE49-F238E27FC236}">
                <a16:creationId xmlns:a16="http://schemas.microsoft.com/office/drawing/2014/main" id="{0DE2EB82-F9F3-63D7-0BBE-B6FC21EF661B}"/>
              </a:ext>
            </a:extLst>
          </p:cNvPr>
          <p:cNvGrpSpPr>
            <a:grpSpLocks/>
          </p:cNvGrpSpPr>
          <p:nvPr/>
        </p:nvGrpSpPr>
        <p:grpSpPr bwMode="auto">
          <a:xfrm>
            <a:off x="962026" y="2976564"/>
            <a:ext cx="3309938" cy="2863850"/>
            <a:chOff x="428596" y="3643314"/>
            <a:chExt cx="2614936" cy="2472697"/>
          </a:xfrm>
        </p:grpSpPr>
        <p:pic>
          <p:nvPicPr>
            <p:cNvPr id="6154" name="Imagem 14">
              <a:extLst>
                <a:ext uri="{FF2B5EF4-FFF2-40B4-BE49-F238E27FC236}">
                  <a16:creationId xmlns:a16="http://schemas.microsoft.com/office/drawing/2014/main" id="{AA8E35FD-FC29-3A08-05FD-914BEA00A7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3857628"/>
              <a:ext cx="2614936" cy="2258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CaixaDeTexto 20">
              <a:extLst>
                <a:ext uri="{FF2B5EF4-FFF2-40B4-BE49-F238E27FC236}">
                  <a16:creationId xmlns:a16="http://schemas.microsoft.com/office/drawing/2014/main" id="{27B4B002-200D-42AF-9FD7-3BF4D5265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976" y="3643314"/>
              <a:ext cx="1043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800"/>
                <a:t>Médicas</a:t>
              </a:r>
            </a:p>
          </p:txBody>
        </p:sp>
      </p:grpSp>
      <p:grpSp>
        <p:nvGrpSpPr>
          <p:cNvPr id="5" name="Grupo 24">
            <a:extLst>
              <a:ext uri="{FF2B5EF4-FFF2-40B4-BE49-F238E27FC236}">
                <a16:creationId xmlns:a16="http://schemas.microsoft.com/office/drawing/2014/main" id="{27414F66-C836-BC62-B5DD-F47AED6BC6E9}"/>
              </a:ext>
            </a:extLst>
          </p:cNvPr>
          <p:cNvGrpSpPr>
            <a:grpSpLocks/>
          </p:cNvGrpSpPr>
          <p:nvPr/>
        </p:nvGrpSpPr>
        <p:grpSpPr bwMode="auto">
          <a:xfrm>
            <a:off x="6258492" y="3162140"/>
            <a:ext cx="3254375" cy="2493963"/>
            <a:chOff x="3214678" y="3714752"/>
            <a:chExt cx="3253740" cy="2494600"/>
          </a:xfrm>
        </p:grpSpPr>
        <p:pic>
          <p:nvPicPr>
            <p:cNvPr id="6152" name="Imagem 15">
              <a:extLst>
                <a:ext uri="{FF2B5EF4-FFF2-40B4-BE49-F238E27FC236}">
                  <a16:creationId xmlns:a16="http://schemas.microsoft.com/office/drawing/2014/main" id="{935E0C23-2306-53E1-9592-D6A60A206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4071942"/>
              <a:ext cx="3253740" cy="2137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CaixaDeTexto 21">
              <a:extLst>
                <a:ext uri="{FF2B5EF4-FFF2-40B4-BE49-F238E27FC236}">
                  <a16:creationId xmlns:a16="http://schemas.microsoft.com/office/drawing/2014/main" id="{72874C2A-BA43-8137-A320-FB594E1A2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898" y="3714752"/>
              <a:ext cx="2210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800"/>
                <a:t>Artes Performativas</a:t>
              </a:r>
            </a:p>
          </p:txBody>
        </p:sp>
      </p:grpSp>
      <p:pic>
        <p:nvPicPr>
          <p:cNvPr id="9" name="Picture 6" descr="FGP">
            <a:extLst>
              <a:ext uri="{FF2B5EF4-FFF2-40B4-BE49-F238E27FC236}">
                <a16:creationId xmlns:a16="http://schemas.microsoft.com/office/drawing/2014/main" id="{A91839AF-D885-66E1-B540-A789E27F0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8" y="1184574"/>
            <a:ext cx="992749" cy="6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42243BF-3BCE-F0DB-A543-FAAA67713A4F}"/>
              </a:ext>
            </a:extLst>
          </p:cNvPr>
          <p:cNvSpPr txBox="1"/>
          <p:nvPr/>
        </p:nvSpPr>
        <p:spPr>
          <a:xfrm>
            <a:off x="4210373" y="6276813"/>
            <a:ext cx="67856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400" dirty="0">
                <a:latin typeface="Arial"/>
                <a:cs typeface="Arial"/>
              </a:rPr>
              <a:t>Autor: Paulo Barata | Formadora: Fernanda Marta</a:t>
            </a:r>
            <a:endParaRPr lang="pt-PT" sz="1400"/>
          </a:p>
        </p:txBody>
      </p:sp>
      <p:sp>
        <p:nvSpPr>
          <p:cNvPr id="10" name="Marcador de Posição do Número do Diapositivo 9">
            <a:extLst>
              <a:ext uri="{FF2B5EF4-FFF2-40B4-BE49-F238E27FC236}">
                <a16:creationId xmlns:a16="http://schemas.microsoft.com/office/drawing/2014/main" id="{A748DCA1-48F2-3D7C-CA67-9A6D4877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BCF4-21C9-465C-9E60-083714A8C585}" type="slidenum">
              <a:rPr lang="pt-PT" altLang="pt-PT"/>
              <a:pPr>
                <a:defRPr/>
              </a:pPr>
              <a:t>3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8927EAAD-EB65-A15A-6EE7-77F21C616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193" y="4255"/>
            <a:ext cx="12189665" cy="6852280"/>
          </a:xfrm>
          <a:prstGeom prst="rect">
            <a:avLst/>
          </a:prstGeom>
        </p:spPr>
      </p:pic>
      <p:sp>
        <p:nvSpPr>
          <p:cNvPr id="7171" name="Text Box 18">
            <a:extLst>
              <a:ext uri="{FF2B5EF4-FFF2-40B4-BE49-F238E27FC236}">
                <a16:creationId xmlns:a16="http://schemas.microsoft.com/office/drawing/2014/main" id="{485B895C-6616-287E-8DDB-A3FFCE0C0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52" y="5549416"/>
            <a:ext cx="285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dirty="0"/>
              <a:t>Paulo V. A. Barata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dirty="0"/>
              <a:t>Fundamentos da Ginástica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7D42B9BF-3A29-09AF-46A1-858011D00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287249"/>
            <a:ext cx="7929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rgbClr val="262673"/>
                </a:solidFill>
                <a:latin typeface="+mn-lt"/>
                <a:cs typeface="Arial" charset="0"/>
              </a:rPr>
              <a:t>As Origens de cada Disciplina da GINÁSTICA</a:t>
            </a:r>
          </a:p>
        </p:txBody>
      </p:sp>
      <p:sp>
        <p:nvSpPr>
          <p:cNvPr id="7173" name="CaixaDeTexto 20">
            <a:extLst>
              <a:ext uri="{FF2B5EF4-FFF2-40B4-BE49-F238E27FC236}">
                <a16:creationId xmlns:a16="http://schemas.microsoft.com/office/drawing/2014/main" id="{C3E961AE-1986-EF8C-E6D1-5F40691C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928" y="985193"/>
            <a:ext cx="2835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 i="1">
                <a:solidFill>
                  <a:srgbClr val="262673"/>
                </a:solidFill>
              </a:rPr>
              <a:t>Ginástica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 i="1" u="sng">
                <a:solidFill>
                  <a:srgbClr val="262673"/>
                </a:solidFill>
              </a:rPr>
              <a:t>Acrobática</a:t>
            </a:r>
          </a:p>
        </p:txBody>
      </p:sp>
      <p:pic>
        <p:nvPicPr>
          <p:cNvPr id="7174" name="Picture 2">
            <a:extLst>
              <a:ext uri="{FF2B5EF4-FFF2-40B4-BE49-F238E27FC236}">
                <a16:creationId xmlns:a16="http://schemas.microsoft.com/office/drawing/2014/main" id="{32635FDE-A4D7-B06E-06BC-7A951A1A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8" y="2470528"/>
            <a:ext cx="27146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ângulo 24">
            <a:extLst>
              <a:ext uri="{FF2B5EF4-FFF2-40B4-BE49-F238E27FC236}">
                <a16:creationId xmlns:a16="http://schemas.microsoft.com/office/drawing/2014/main" id="{F9A24A4C-E0BA-1A1B-1F31-82BF0C3EC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711" y="985999"/>
            <a:ext cx="50720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Esta disciplina gímnica consiste basicamente em equilíbrios de mãos, ou acrobacias, como 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conhecido no mundo do circo.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Esta forma de arte antiga de ginástica tem 5 eventos na sua versão moderna de competição: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Pares Masculinos;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Pares Femininos;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Pares Mistos;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Trios Femininos;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Grupos Masculinos.</a:t>
            </a:r>
          </a:p>
        </p:txBody>
      </p:sp>
      <p:pic>
        <p:nvPicPr>
          <p:cNvPr id="3" name="Picture 6" descr="FGP">
            <a:extLst>
              <a:ext uri="{FF2B5EF4-FFF2-40B4-BE49-F238E27FC236}">
                <a16:creationId xmlns:a16="http://schemas.microsoft.com/office/drawing/2014/main" id="{FE07CB7B-C39E-617D-1196-092A764A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8" y="1184574"/>
            <a:ext cx="992749" cy="6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305CF7D-3984-05E9-49B9-2C75DDBC53B1}"/>
              </a:ext>
            </a:extLst>
          </p:cNvPr>
          <p:cNvSpPr txBox="1"/>
          <p:nvPr/>
        </p:nvSpPr>
        <p:spPr>
          <a:xfrm>
            <a:off x="4197458" y="6250983"/>
            <a:ext cx="67856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400" dirty="0">
                <a:latin typeface="Arial"/>
                <a:cs typeface="Arial"/>
              </a:rPr>
              <a:t>Autor: Paulo Barata | Formadora: Fernanda Marta</a:t>
            </a:r>
            <a:endParaRPr lang="pt-PT" sz="140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69B9CA7-4842-14CB-C88E-E8DB5FF4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BCF4-21C9-465C-9E60-083714A8C585}" type="slidenum">
              <a:rPr lang="pt-PT" altLang="pt-PT"/>
              <a:pPr>
                <a:defRPr/>
              </a:pPr>
              <a:t>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FC8E8E82-C12F-89BD-1C7A-D83805EA29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1597"/>
            <a:ext cx="12190857" cy="6856404"/>
          </a:xfrm>
          <a:prstGeom prst="rect">
            <a:avLst/>
          </a:prstGeom>
        </p:spPr>
      </p:pic>
      <p:sp>
        <p:nvSpPr>
          <p:cNvPr id="26" name="Text Box 19">
            <a:extLst>
              <a:ext uri="{FF2B5EF4-FFF2-40B4-BE49-F238E27FC236}">
                <a16:creationId xmlns:a16="http://schemas.microsoft.com/office/drawing/2014/main" id="{11BC6A20-C8BD-78BE-8DDA-0C44EA209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315913"/>
            <a:ext cx="7929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rgbClr val="262673"/>
                </a:solidFill>
                <a:latin typeface="+mn-lt"/>
                <a:cs typeface="Arial" charset="0"/>
              </a:rPr>
              <a:t>As Origens de cada Disciplina da GINÁSTICA</a:t>
            </a:r>
          </a:p>
        </p:txBody>
      </p:sp>
      <p:sp>
        <p:nvSpPr>
          <p:cNvPr id="8196" name="CaixaDeTexto 20">
            <a:extLst>
              <a:ext uri="{FF2B5EF4-FFF2-40B4-BE49-F238E27FC236}">
                <a16:creationId xmlns:a16="http://schemas.microsoft.com/office/drawing/2014/main" id="{EF3AAA4A-3487-F974-8128-2EE420E88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00" y="2036306"/>
            <a:ext cx="2493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4000" b="1" i="1" dirty="0">
                <a:solidFill>
                  <a:srgbClr val="262673"/>
                </a:solidFill>
              </a:rPr>
              <a:t>Ginástica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4000" b="1" i="1" u="sng" dirty="0">
                <a:solidFill>
                  <a:srgbClr val="262673"/>
                </a:solidFill>
              </a:rPr>
              <a:t>Aeróbica</a:t>
            </a:r>
          </a:p>
        </p:txBody>
      </p:sp>
      <p:sp>
        <p:nvSpPr>
          <p:cNvPr id="25" name="Rectângulo 24">
            <a:extLst>
              <a:ext uri="{FF2B5EF4-FFF2-40B4-BE49-F238E27FC236}">
                <a16:creationId xmlns:a16="http://schemas.microsoft.com/office/drawing/2014/main" id="{DFE137C9-B296-ADF6-C458-CFEF2F58A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542" y="1049500"/>
            <a:ext cx="663480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/>
              <a:t>As origens da Ginástica Aeróbica são as mesmas da Ginástica Artística e da Rítmica.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/>
              <a:t>A sistemática da ginástica sueca e o seu livre fluxo de exercícios originou muitas das variantes modernas.</a:t>
            </a:r>
          </a:p>
        </p:txBody>
      </p:sp>
      <p:sp>
        <p:nvSpPr>
          <p:cNvPr id="16" name="Rectângulo 15">
            <a:extLst>
              <a:ext uri="{FF2B5EF4-FFF2-40B4-BE49-F238E27FC236}">
                <a16:creationId xmlns:a16="http://schemas.microsoft.com/office/drawing/2014/main" id="{6B9ACD6E-0183-7BE6-119D-EE1A2EF83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217" y="3193321"/>
            <a:ext cx="432048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/>
              <a:t> Individuais Femininos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/>
              <a:t>• Individuais Masculinos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/>
              <a:t>• Pares Mistos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/>
              <a:t>• Trios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/>
              <a:t>• Grupos (5)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/>
              <a:t>Grupos AD / AS (8)</a:t>
            </a:r>
          </a:p>
        </p:txBody>
      </p:sp>
      <p:pic>
        <p:nvPicPr>
          <p:cNvPr id="6" name="Imagem 5" descr="Uma imagem com desporto, dançar, pessoa, joelho&#10;&#10;Descrição gerada automaticamente">
            <a:extLst>
              <a:ext uri="{FF2B5EF4-FFF2-40B4-BE49-F238E27FC236}">
                <a16:creationId xmlns:a16="http://schemas.microsoft.com/office/drawing/2014/main" id="{FC9A6CE3-ACC5-EB8B-F461-3616171A1F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73" r="4513" b="3574"/>
          <a:stretch/>
        </p:blipFill>
        <p:spPr>
          <a:xfrm>
            <a:off x="8895799" y="2537742"/>
            <a:ext cx="2876571" cy="320173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80E94E4-E226-C254-139F-346AC4783EA8}"/>
              </a:ext>
            </a:extLst>
          </p:cNvPr>
          <p:cNvSpPr txBox="1"/>
          <p:nvPr/>
        </p:nvSpPr>
        <p:spPr>
          <a:xfrm>
            <a:off x="4197458" y="6276814"/>
            <a:ext cx="67856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400" dirty="0">
                <a:latin typeface="Arial"/>
                <a:cs typeface="Arial"/>
              </a:rPr>
              <a:t>Autor: Paulo Barata | Formadora: Fernanda Marta</a:t>
            </a:r>
            <a:endParaRPr lang="pt-PT" sz="1400"/>
          </a:p>
        </p:txBody>
      </p:sp>
      <p:pic>
        <p:nvPicPr>
          <p:cNvPr id="7" name="Picture 6" descr="FGP">
            <a:extLst>
              <a:ext uri="{FF2B5EF4-FFF2-40B4-BE49-F238E27FC236}">
                <a16:creationId xmlns:a16="http://schemas.microsoft.com/office/drawing/2014/main" id="{71EA652A-0796-FAE2-1432-D9593422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8" y="1184574"/>
            <a:ext cx="992749" cy="6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DF0B60B-523E-AA4F-C97C-0216EE5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BCF4-21C9-465C-9E60-083714A8C585}" type="slidenum">
              <a:rPr lang="pt-PT" altLang="pt-PT"/>
              <a:pPr>
                <a:defRPr/>
              </a:pPr>
              <a:t>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CEAA7517-3403-0390-6921-A9DC120F2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6440"/>
            <a:ext cx="12190856" cy="6846717"/>
          </a:xfrm>
          <a:prstGeom prst="rect">
            <a:avLst/>
          </a:prstGeom>
        </p:spPr>
      </p:pic>
      <p:sp>
        <p:nvSpPr>
          <p:cNvPr id="26" name="Text Box 19">
            <a:extLst>
              <a:ext uri="{FF2B5EF4-FFF2-40B4-BE49-F238E27FC236}">
                <a16:creationId xmlns:a16="http://schemas.microsoft.com/office/drawing/2014/main" id="{34720CDD-C53E-66C8-AEC0-286FF66A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340" y="600937"/>
            <a:ext cx="7929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rgbClr val="262673"/>
                </a:solidFill>
                <a:latin typeface="+mn-lt"/>
                <a:cs typeface="Arial" charset="0"/>
              </a:rPr>
              <a:t>As Origens de cada Disciplina da GINÁSTICA</a:t>
            </a:r>
          </a:p>
        </p:txBody>
      </p:sp>
      <p:sp>
        <p:nvSpPr>
          <p:cNvPr id="9220" name="CaixaDeTexto 20">
            <a:extLst>
              <a:ext uri="{FF2B5EF4-FFF2-40B4-BE49-F238E27FC236}">
                <a16:creationId xmlns:a16="http://schemas.microsoft.com/office/drawing/2014/main" id="{031354C1-131D-5C9B-D13E-CD7B3722B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47" y="2096577"/>
            <a:ext cx="2636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>
                <a:solidFill>
                  <a:srgbClr val="262673"/>
                </a:solidFill>
              </a:rPr>
              <a:t>Ginástica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>
                <a:solidFill>
                  <a:srgbClr val="262673"/>
                </a:solidFill>
              </a:rPr>
              <a:t>Artística</a:t>
            </a:r>
            <a:endParaRPr lang="pt-PT" altLang="pt-PT" sz="4000" b="1" i="1" u="sng">
              <a:solidFill>
                <a:srgbClr val="262673"/>
              </a:solidFill>
            </a:endParaRPr>
          </a:p>
        </p:txBody>
      </p:sp>
      <p:sp>
        <p:nvSpPr>
          <p:cNvPr id="25" name="Rectângulo 24">
            <a:extLst>
              <a:ext uri="{FF2B5EF4-FFF2-40B4-BE49-F238E27FC236}">
                <a16:creationId xmlns:a16="http://schemas.microsoft.com/office/drawing/2014/main" id="{0311EA17-8225-D20A-0424-9CF17CA5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592" y="2599975"/>
            <a:ext cx="60019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Ginástica Artística evoluiu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treino militar, das artes cénicas, da educação e da medicina.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Este tornou-se um desporto mais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focado com a reintrodução dos Jogos Olímpicos em 1896.</a:t>
            </a:r>
          </a:p>
        </p:txBody>
      </p:sp>
      <p:pic>
        <p:nvPicPr>
          <p:cNvPr id="9222" name="Picture 2">
            <a:extLst>
              <a:ext uri="{FF2B5EF4-FFF2-40B4-BE49-F238E27FC236}">
                <a16:creationId xmlns:a16="http://schemas.microsoft.com/office/drawing/2014/main" id="{156087D8-4107-5C54-3AF9-66CC3E7F5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03" y="3234842"/>
            <a:ext cx="349726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47EAAE2-B03E-41DE-8ABF-C37524C07A68}"/>
              </a:ext>
            </a:extLst>
          </p:cNvPr>
          <p:cNvSpPr txBox="1"/>
          <p:nvPr/>
        </p:nvSpPr>
        <p:spPr>
          <a:xfrm>
            <a:off x="4197458" y="6250983"/>
            <a:ext cx="67856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400" dirty="0">
                <a:latin typeface="Arial"/>
                <a:cs typeface="Arial"/>
              </a:rPr>
              <a:t>Autor: Paulo Barata | Formadora: Fernanda Marta</a:t>
            </a:r>
            <a:endParaRPr lang="pt-PT" sz="1400"/>
          </a:p>
        </p:txBody>
      </p:sp>
      <p:pic>
        <p:nvPicPr>
          <p:cNvPr id="6" name="Picture 6" descr="FGP">
            <a:extLst>
              <a:ext uri="{FF2B5EF4-FFF2-40B4-BE49-F238E27FC236}">
                <a16:creationId xmlns:a16="http://schemas.microsoft.com/office/drawing/2014/main" id="{18D93F8F-A91F-4037-2079-1930653BB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8" y="1184574"/>
            <a:ext cx="992749" cy="6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AAE1D4C-8200-3349-ABC2-3CBB81DE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BCF4-21C9-465C-9E60-083714A8C585}" type="slidenum">
              <a:rPr lang="pt-PT" altLang="pt-PT"/>
              <a:pPr>
                <a:defRPr/>
              </a:pPr>
              <a:t>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C199BA0C-AA97-9C3A-A66E-66334B150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6440"/>
            <a:ext cx="12190856" cy="6846717"/>
          </a:xfrm>
          <a:prstGeom prst="rect">
            <a:avLst/>
          </a:prstGeom>
        </p:spPr>
      </p:pic>
      <p:sp>
        <p:nvSpPr>
          <p:cNvPr id="26" name="Text Box 19">
            <a:extLst>
              <a:ext uri="{FF2B5EF4-FFF2-40B4-BE49-F238E27FC236}">
                <a16:creationId xmlns:a16="http://schemas.microsoft.com/office/drawing/2014/main" id="{10410868-3E71-870C-9A8C-2C983FD18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204" y="407208"/>
            <a:ext cx="7929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rgbClr val="262673"/>
                </a:solidFill>
                <a:latin typeface="+mn-lt"/>
                <a:cs typeface="Arial" charset="0"/>
              </a:rPr>
              <a:t>As Origens de cada Disciplina da GINÁSTICA</a:t>
            </a:r>
          </a:p>
        </p:txBody>
      </p:sp>
      <p:sp>
        <p:nvSpPr>
          <p:cNvPr id="10244" name="CaixaDeTexto 20">
            <a:extLst>
              <a:ext uri="{FF2B5EF4-FFF2-40B4-BE49-F238E27FC236}">
                <a16:creationId xmlns:a16="http://schemas.microsoft.com/office/drawing/2014/main" id="{BDE73426-FD3F-A1B7-85DD-2C6229AA1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073" y="1709119"/>
            <a:ext cx="26638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>
                <a:solidFill>
                  <a:srgbClr val="262673"/>
                </a:solidFill>
              </a:rPr>
              <a:t>Ginástica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>
                <a:solidFill>
                  <a:srgbClr val="262673"/>
                </a:solidFill>
              </a:rPr>
              <a:t>Artística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 i="1" u="sng">
                <a:solidFill>
                  <a:srgbClr val="262673"/>
                </a:solidFill>
              </a:rPr>
              <a:t>Masculina</a:t>
            </a:r>
          </a:p>
        </p:txBody>
      </p:sp>
      <p:sp>
        <p:nvSpPr>
          <p:cNvPr id="25" name="Rectângulo 24">
            <a:extLst>
              <a:ext uri="{FF2B5EF4-FFF2-40B4-BE49-F238E27FC236}">
                <a16:creationId xmlns:a16="http://schemas.microsoft.com/office/drawing/2014/main" id="{43C8C52B-3341-ED6B-E607-0D773F64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049338"/>
            <a:ext cx="704527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Os aparelhos para o desenvolvimento das pernas (solo e saltos), da parte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superior do corpo em apoio (cavalo com arções e paralelas) e parte superior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corpo em suspensão (argolas e barra fixa).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Desde os Jogos Olímpicos de 1924, a sequência Olímpica competitiva é: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Solo;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Cavalo com Arções;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Argolas;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Saltos;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Paralelas;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Barra Fixa.</a:t>
            </a:r>
          </a:p>
        </p:txBody>
      </p:sp>
      <p:pic>
        <p:nvPicPr>
          <p:cNvPr id="10246" name="Picture 3">
            <a:extLst>
              <a:ext uri="{FF2B5EF4-FFF2-40B4-BE49-F238E27FC236}">
                <a16:creationId xmlns:a16="http://schemas.microsoft.com/office/drawing/2014/main" id="{87796AFF-A206-87D3-2121-DAB8C3D6B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6" y="3497183"/>
            <a:ext cx="2422659" cy="275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D96AE5D-F34A-0CBE-451E-73D54D4B699B}"/>
              </a:ext>
            </a:extLst>
          </p:cNvPr>
          <p:cNvSpPr txBox="1"/>
          <p:nvPr/>
        </p:nvSpPr>
        <p:spPr>
          <a:xfrm>
            <a:off x="4197458" y="6250983"/>
            <a:ext cx="67856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400" dirty="0">
                <a:latin typeface="Arial"/>
                <a:cs typeface="Arial"/>
              </a:rPr>
              <a:t>Autor: Paulo Barata | Formadora: Fernanda Marta</a:t>
            </a:r>
            <a:endParaRPr lang="pt-PT" sz="1400"/>
          </a:p>
        </p:txBody>
      </p:sp>
      <p:pic>
        <p:nvPicPr>
          <p:cNvPr id="6" name="Picture 6" descr="FGP">
            <a:extLst>
              <a:ext uri="{FF2B5EF4-FFF2-40B4-BE49-F238E27FC236}">
                <a16:creationId xmlns:a16="http://schemas.microsoft.com/office/drawing/2014/main" id="{7BA6EC70-2941-FBC3-24EC-DE3318C9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8" y="1184574"/>
            <a:ext cx="992749" cy="6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EFA7C22-B1EB-1646-E15F-A4FC2821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BCF4-21C9-465C-9E60-083714A8C585}" type="slidenum">
              <a:rPr lang="pt-PT" altLang="pt-PT"/>
              <a:pPr>
                <a:defRPr/>
              </a:pPr>
              <a:t>7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7F5CB8D8-D695-3BC8-4914-2F64289C0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6440"/>
            <a:ext cx="12190856" cy="6846717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735D7864-2429-FE05-F23E-9481D504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81" y="3625528"/>
            <a:ext cx="35782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9">
            <a:extLst>
              <a:ext uri="{FF2B5EF4-FFF2-40B4-BE49-F238E27FC236}">
                <a16:creationId xmlns:a16="http://schemas.microsoft.com/office/drawing/2014/main" id="{EE1600BE-F49E-40B2-4CDC-A01505903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272" y="355547"/>
            <a:ext cx="7929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rgbClr val="262673"/>
                </a:solidFill>
                <a:latin typeface="+mn-lt"/>
                <a:cs typeface="Arial" charset="0"/>
              </a:rPr>
              <a:t>As Origens de cada Disciplina da GINÁSTICA</a:t>
            </a:r>
          </a:p>
        </p:txBody>
      </p:sp>
      <p:sp>
        <p:nvSpPr>
          <p:cNvPr id="11269" name="CaixaDeTexto 20">
            <a:extLst>
              <a:ext uri="{FF2B5EF4-FFF2-40B4-BE49-F238E27FC236}">
                <a16:creationId xmlns:a16="http://schemas.microsoft.com/office/drawing/2014/main" id="{21137C69-57DE-FB3D-E872-D7EC5CFA5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429" y="1683288"/>
            <a:ext cx="26638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>
                <a:solidFill>
                  <a:srgbClr val="262673"/>
                </a:solidFill>
              </a:rPr>
              <a:t>Ginástica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>
                <a:solidFill>
                  <a:srgbClr val="262673"/>
                </a:solidFill>
              </a:rPr>
              <a:t>Artística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 i="1" u="sng">
                <a:solidFill>
                  <a:srgbClr val="262673"/>
                </a:solidFill>
              </a:rPr>
              <a:t>Feminina</a:t>
            </a:r>
          </a:p>
        </p:txBody>
      </p:sp>
      <p:sp>
        <p:nvSpPr>
          <p:cNvPr id="25" name="Rectângulo 24">
            <a:extLst>
              <a:ext uri="{FF2B5EF4-FFF2-40B4-BE49-F238E27FC236}">
                <a16:creationId xmlns:a16="http://schemas.microsoft.com/office/drawing/2014/main" id="{FA7A1763-1C35-43DE-643A-7842543D6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094" y="997677"/>
            <a:ext cx="624452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Estes exercícios normalmente incorporavam dança. Além disso, o uso da trave de equilíbrio para o desenvolvimento de postura e elegância é algo que está bem documentado.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Os quatro eventos que foram adoptados para as competições Olímpicas de Ginástica Artística Feminina foram: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Saltos;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Paralelas Assimétricas;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Trave Olímpica;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Solo.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CF56C8-62EA-E476-1A3D-C508DCB5186A}"/>
              </a:ext>
            </a:extLst>
          </p:cNvPr>
          <p:cNvSpPr txBox="1"/>
          <p:nvPr/>
        </p:nvSpPr>
        <p:spPr>
          <a:xfrm>
            <a:off x="4197458" y="6250983"/>
            <a:ext cx="67856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400" dirty="0">
                <a:latin typeface="Arial"/>
                <a:cs typeface="Arial"/>
              </a:rPr>
              <a:t>Autor: Paulo Barata | Formadora: Fernanda Marta</a:t>
            </a:r>
            <a:endParaRPr lang="pt-PT" sz="1400"/>
          </a:p>
        </p:txBody>
      </p:sp>
      <p:pic>
        <p:nvPicPr>
          <p:cNvPr id="6" name="Picture 6" descr="FGP">
            <a:extLst>
              <a:ext uri="{FF2B5EF4-FFF2-40B4-BE49-F238E27FC236}">
                <a16:creationId xmlns:a16="http://schemas.microsoft.com/office/drawing/2014/main" id="{8EA09DBA-3A0B-28F8-6B6C-21E1F83CC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8" y="1184574"/>
            <a:ext cx="992749" cy="6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3168E82-240C-1FB3-175A-FC7C0085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BCF4-21C9-465C-9E60-083714A8C585}" type="slidenum">
              <a:rPr lang="pt-PT" altLang="pt-PT"/>
              <a:pPr>
                <a:defRPr/>
              </a:pPr>
              <a:t>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072B3927-8313-F6D7-E52F-E78B7A5FA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1" y="6440"/>
            <a:ext cx="12190856" cy="6846717"/>
          </a:xfrm>
          <a:prstGeom prst="rect">
            <a:avLst/>
          </a:prstGeom>
        </p:spPr>
      </p:pic>
      <p:sp>
        <p:nvSpPr>
          <p:cNvPr id="26" name="Text Box 19">
            <a:extLst>
              <a:ext uri="{FF2B5EF4-FFF2-40B4-BE49-F238E27FC236}">
                <a16:creationId xmlns:a16="http://schemas.microsoft.com/office/drawing/2014/main" id="{7293D62B-57DE-930F-379B-4B9920577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543" y="445954"/>
            <a:ext cx="7929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pt-PT" sz="2400" dirty="0">
                <a:solidFill>
                  <a:srgbClr val="262673"/>
                </a:solidFill>
                <a:latin typeface="+mn-lt"/>
                <a:cs typeface="Arial" charset="0"/>
              </a:rPr>
              <a:t>As Origens de cada Disciplina da GINÁSTICA</a:t>
            </a:r>
          </a:p>
        </p:txBody>
      </p:sp>
      <p:sp>
        <p:nvSpPr>
          <p:cNvPr id="12292" name="CaixaDeTexto 20">
            <a:extLst>
              <a:ext uri="{FF2B5EF4-FFF2-40B4-BE49-F238E27FC236}">
                <a16:creationId xmlns:a16="http://schemas.microsoft.com/office/drawing/2014/main" id="{5F7823B6-5543-0BE7-6830-A317A4FE4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648" y="2496950"/>
            <a:ext cx="2636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>
                <a:solidFill>
                  <a:srgbClr val="262673"/>
                </a:solidFill>
              </a:rPr>
              <a:t>Ginástica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000" b="1" u="sng">
                <a:solidFill>
                  <a:srgbClr val="262673"/>
                </a:solidFill>
              </a:rPr>
              <a:t>Rítmica</a:t>
            </a:r>
            <a:endParaRPr lang="pt-PT" altLang="pt-PT" sz="4000" b="1" i="1" u="sng">
              <a:solidFill>
                <a:srgbClr val="262673"/>
              </a:solidFill>
            </a:endParaRPr>
          </a:p>
        </p:txBody>
      </p:sp>
      <p:sp>
        <p:nvSpPr>
          <p:cNvPr id="25" name="Rectângulo 24">
            <a:extLst>
              <a:ext uri="{FF2B5EF4-FFF2-40B4-BE49-F238E27FC236}">
                <a16:creationId xmlns:a16="http://schemas.microsoft.com/office/drawing/2014/main" id="{E64C2CB3-B26F-76E4-12A8-A84034542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604" y="1359305"/>
            <a:ext cx="7130429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/>
              <a:t>Colégios Femininos incorporavam muitas actividades de ginástica, como os exercícios da ginástica sueca,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/>
              <a:t>bem como a utilização de </a:t>
            </a:r>
            <a:r>
              <a:rPr lang="pt-PT" altLang="pt-PT" sz="2400" b="1" u="sng"/>
              <a:t>aparelhos portáteis </a:t>
            </a:r>
            <a:r>
              <a:rPr lang="pt-PT" altLang="pt-PT" sz="1800"/>
              <a:t>para promover a aptidão física, o ritmo, a graça e a elegância. A </a:t>
            </a:r>
            <a:r>
              <a:rPr lang="pt-PT" altLang="pt-PT" sz="2400" b="1" u="sng"/>
              <a:t>dança</a:t>
            </a:r>
            <a:r>
              <a:rPr lang="pt-PT" altLang="pt-PT" sz="1800" b="1" u="sng"/>
              <a:t> </a:t>
            </a:r>
            <a:r>
              <a:rPr lang="pt-PT" altLang="pt-PT" sz="1800"/>
              <a:t>era muitas vezes tão importante no programa da educação física como a ginástica e as duas foram muitas vezes combinadas o que, naturalmente, representa a origem da Ginástica Rítmica moderna.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A Ginástica Rítmica contemporânea tem cinco aparelhos portáteis, um “evento livre” e um evento de grupo. Os cinco aparelhos, pela sua sequência Olímpica, são: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/>
              <a:t>• Corda; • Arco; • Bola; • Maças; • Fita.</a:t>
            </a:r>
          </a:p>
        </p:txBody>
      </p:sp>
      <p:pic>
        <p:nvPicPr>
          <p:cNvPr id="12294" name="Picture 2">
            <a:extLst>
              <a:ext uri="{FF2B5EF4-FFF2-40B4-BE49-F238E27FC236}">
                <a16:creationId xmlns:a16="http://schemas.microsoft.com/office/drawing/2014/main" id="{E17D9FA3-FC4B-55F7-D0B6-67C70193C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5" y="4016619"/>
            <a:ext cx="3645330" cy="20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C41EA8C-EB48-B82B-4EB3-3087751A285B}"/>
              </a:ext>
            </a:extLst>
          </p:cNvPr>
          <p:cNvSpPr txBox="1"/>
          <p:nvPr/>
        </p:nvSpPr>
        <p:spPr>
          <a:xfrm>
            <a:off x="4197458" y="6250983"/>
            <a:ext cx="678567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400" dirty="0">
                <a:latin typeface="Arial"/>
                <a:cs typeface="Arial"/>
              </a:rPr>
              <a:t>Autor: Paulo Barata | Formadora: Fernanda Marta</a:t>
            </a:r>
            <a:endParaRPr lang="pt-PT" sz="1400"/>
          </a:p>
        </p:txBody>
      </p:sp>
      <p:pic>
        <p:nvPicPr>
          <p:cNvPr id="6" name="Picture 6" descr="FGP">
            <a:extLst>
              <a:ext uri="{FF2B5EF4-FFF2-40B4-BE49-F238E27FC236}">
                <a16:creationId xmlns:a16="http://schemas.microsoft.com/office/drawing/2014/main" id="{486D31FB-D883-32F7-06FF-210569826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8" y="1184574"/>
            <a:ext cx="992749" cy="6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E9BEC92-E3DB-748E-87E1-6793621A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BCF4-21C9-465C-9E60-083714A8C585}" type="slidenum">
              <a:rPr lang="pt-PT" altLang="pt-PT"/>
              <a:pPr>
                <a:defRPr/>
              </a:pPr>
              <a:t>9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33F1DD2BF3816419A7923B26F83A89A" ma:contentTypeVersion="18" ma:contentTypeDescription="Criar um novo documento." ma:contentTypeScope="" ma:versionID="1d367fe2c3d98e2747b20abbd447afbd">
  <xsd:schema xmlns:xsd="http://www.w3.org/2001/XMLSchema" xmlns:xs="http://www.w3.org/2001/XMLSchema" xmlns:p="http://schemas.microsoft.com/office/2006/metadata/properties" xmlns:ns2="4c5d709e-5a4c-4e4b-9b30-6a5f230aeb7c" xmlns:ns3="ceb9111f-b50e-4a55-a59b-07107ccd6b4e" targetNamespace="http://schemas.microsoft.com/office/2006/metadata/properties" ma:root="true" ma:fieldsID="e807babf848a206035e5003ddbb315e2" ns2:_="" ns3:_="">
    <xsd:import namespace="4c5d709e-5a4c-4e4b-9b30-6a5f230aeb7c"/>
    <xsd:import namespace="ceb9111f-b50e-4a55-a59b-07107ccd6b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d709e-5a4c-4e4b-9b30-6a5f230ae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52e29662-d56f-47fb-82cc-d1c1e85eae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9111f-b50e-4a55-a59b-07107ccd6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ca9b53-d8fc-4791-aa72-af7175e86886}" ma:internalName="TaxCatchAll" ma:showField="CatchAllData" ma:web="ceb9111f-b50e-4a55-a59b-07107ccd6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5d709e-5a4c-4e4b-9b30-6a5f230aeb7c">
      <Terms xmlns="http://schemas.microsoft.com/office/infopath/2007/PartnerControls"/>
    </lcf76f155ced4ddcb4097134ff3c332f>
    <TaxCatchAll xmlns="ceb9111f-b50e-4a55-a59b-07107ccd6b4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CDC8E7-5D9D-4DEF-B973-BE94179F6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d709e-5a4c-4e4b-9b30-6a5f230aeb7c"/>
    <ds:schemaRef ds:uri="ceb9111f-b50e-4a55-a59b-07107ccd6b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68B3F5-AF3B-4C36-B0FC-57FB5202BBFF}">
  <ds:schemaRefs>
    <ds:schemaRef ds:uri="http://schemas.microsoft.com/office/2006/metadata/properties"/>
    <ds:schemaRef ds:uri="http://schemas.microsoft.com/office/infopath/2007/PartnerControls"/>
    <ds:schemaRef ds:uri="4c5d709e-5a4c-4e4b-9b30-6a5f230aeb7c"/>
    <ds:schemaRef ds:uri="ceb9111f-b50e-4a55-a59b-07107ccd6b4e"/>
  </ds:schemaRefs>
</ds:datastoreItem>
</file>

<file path=customXml/itemProps3.xml><?xml version="1.0" encoding="utf-8"?>
<ds:datastoreItem xmlns:ds="http://schemas.openxmlformats.org/officeDocument/2006/customXml" ds:itemID="{EFF493D9-423A-4322-BBC3-8A56D53978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767</Words>
  <Application>Microsoft Office PowerPoint</Application>
  <PresentationFormat>Ecrã Panorâmico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Modelo de apresentação predefinido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Filipe Jesus</dc:creator>
  <cp:lastModifiedBy>Fernanda Marta</cp:lastModifiedBy>
  <cp:revision>410</cp:revision>
  <dcterms:created xsi:type="dcterms:W3CDTF">2008-04-02T10:36:26Z</dcterms:created>
  <dcterms:modified xsi:type="dcterms:W3CDTF">2024-07-08T21:09:49Z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0x010100233F1DD2BF3816419A7923B26F83A89A</vt:lpwstr>
  </property>
  <property fmtid="{D5CDD505-2E9C-101B-9397-08002B2CF9AE}" pid="3" name="MediaServiceImageTags">
    <vt:lpwstr/>
  </property>
</Properties>
</file>