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312" r:id="rId7"/>
    <p:sldId id="368" r:id="rId8"/>
    <p:sldId id="369" r:id="rId9"/>
    <p:sldId id="376" r:id="rId10"/>
    <p:sldId id="377" r:id="rId11"/>
    <p:sldId id="378" r:id="rId12"/>
    <p:sldId id="379" r:id="rId13"/>
    <p:sldId id="380" r:id="rId14"/>
    <p:sldId id="383" r:id="rId15"/>
    <p:sldId id="384" r:id="rId16"/>
    <p:sldId id="370" r:id="rId17"/>
    <p:sldId id="371" r:id="rId18"/>
    <p:sldId id="387" r:id="rId19"/>
    <p:sldId id="388" r:id="rId20"/>
    <p:sldId id="389" r:id="rId21"/>
    <p:sldId id="385" r:id="rId22"/>
    <p:sldId id="386" r:id="rId23"/>
    <p:sldId id="390" r:id="rId24"/>
    <p:sldId id="391" r:id="rId25"/>
    <p:sldId id="437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38" r:id="rId40"/>
  </p:sldIdLst>
  <p:sldSz cx="12192000" cy="6858000"/>
  <p:notesSz cx="6797675" cy="992663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CCFF99"/>
    <a:srgbClr val="FF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6DFBA-2845-4925-A945-2DDE784401B2}" v="1050" dt="2024-07-08T21:55:13.191"/>
    <p1510:client id="{523AFF2B-C914-4D6E-8417-B7104071CFB5}" v="34" dt="2024-07-07T22:09:40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/>
    <p:restoredTop sz="94586"/>
  </p:normalViewPr>
  <p:slideViewPr>
    <p:cSldViewPr>
      <p:cViewPr>
        <p:scale>
          <a:sx n="117" d="100"/>
          <a:sy n="117" d="100"/>
        </p:scale>
        <p:origin x="1016" y="-2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523AFF2B-C914-4D6E-8417-B7104071CFB5}"/>
    <pc:docChg chg="mod addSld delSld modSld modMainMaster setSldSz">
      <pc:chgData name="Fernanda Marta | FGP" userId="S::fernanda.marta@ginastica.org::530d3db7-8318-4936-aa4c-167796b1bb6d" providerId="AD" clId="Web-{523AFF2B-C914-4D6E-8417-B7104071CFB5}" dt="2024-07-07T22:09:40.554" v="28"/>
      <pc:docMkLst>
        <pc:docMk/>
      </pc:docMkLst>
      <pc:sldChg chg="modSp add">
        <pc:chgData name="Fernanda Marta | FGP" userId="S::fernanda.marta@ginastica.org::530d3db7-8318-4936-aa4c-167796b1bb6d" providerId="AD" clId="Web-{523AFF2B-C914-4D6E-8417-B7104071CFB5}" dt="2024-07-07T22:08:39.333" v="13" actId="14100"/>
        <pc:sldMkLst>
          <pc:docMk/>
          <pc:sldMk cId="1473397833" sldId="256"/>
        </pc:sldMkLst>
        <pc:picChg chg="mod">
          <ac:chgData name="Fernanda Marta | FGP" userId="S::fernanda.marta@ginastica.org::530d3db7-8318-4936-aa4c-167796b1bb6d" providerId="AD" clId="Web-{523AFF2B-C914-4D6E-8417-B7104071CFB5}" dt="2024-07-07T22:08:39.333" v="13" actId="14100"/>
          <ac:picMkLst>
            <pc:docMk/>
            <pc:sldMk cId="1473397833" sldId="256"/>
            <ac:picMk id="4" creationId="{A7332150-9C48-E757-7234-3C3F2D16F582}"/>
          </ac:picMkLst>
        </pc:picChg>
      </pc:sldChg>
      <pc:sldChg chg="addSp modSp add">
        <pc:chgData name="Fernanda Marta | FGP" userId="S::fernanda.marta@ginastica.org::530d3db7-8318-4936-aa4c-167796b1bb6d" providerId="AD" clId="Web-{523AFF2B-C914-4D6E-8417-B7104071CFB5}" dt="2024-07-07T22:09:19.803" v="24" actId="20577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523AFF2B-C914-4D6E-8417-B7104071CFB5}" dt="2024-07-07T22:09:19.803" v="24" actId="20577"/>
          <ac:spMkLst>
            <pc:docMk/>
            <pc:sldMk cId="3057277119" sldId="257"/>
            <ac:spMk id="2" creationId="{4E66C481-4E57-2473-24CF-0F0F939B6B04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8:24.629" v="10" actId="14100"/>
          <ac:picMkLst>
            <pc:docMk/>
            <pc:sldMk cId="3057277119" sldId="257"/>
            <ac:picMk id="3" creationId="{F53B1AD2-CC26-64B7-7B52-28EE91DF8253}"/>
          </ac:picMkLst>
        </pc:picChg>
        <pc:picChg chg="add mod">
          <ac:chgData name="Fernanda Marta | FGP" userId="S::fernanda.marta@ginastica.org::530d3db7-8318-4936-aa4c-167796b1bb6d" providerId="AD" clId="Web-{523AFF2B-C914-4D6E-8417-B7104071CFB5}" dt="2024-07-07T22:09:08.990" v="19" actId="1076"/>
          <ac:picMkLst>
            <pc:docMk/>
            <pc:sldMk cId="3057277119" sldId="257"/>
            <ac:picMk id="5" creationId="{11CEC00A-D5FE-A327-5E44-EE29AD0B7645}"/>
          </ac:picMkLst>
        </pc:picChg>
      </pc:sldChg>
      <pc:sldChg chg="modSp add">
        <pc:chgData name="Fernanda Marta | FGP" userId="S::fernanda.marta@ginastica.org::530d3db7-8318-4936-aa4c-167796b1bb6d" providerId="AD" clId="Web-{523AFF2B-C914-4D6E-8417-B7104071CFB5}" dt="2024-07-07T22:08:12.473" v="8" actId="1076"/>
        <pc:sldMkLst>
          <pc:docMk/>
          <pc:sldMk cId="669781817" sldId="259"/>
        </pc:sldMkLst>
        <pc:picChg chg="mod">
          <ac:chgData name="Fernanda Marta | FGP" userId="S::fernanda.marta@ginastica.org::530d3db7-8318-4936-aa4c-167796b1bb6d" providerId="AD" clId="Web-{523AFF2B-C914-4D6E-8417-B7104071CFB5}" dt="2024-07-07T22:08:12.473" v="8" actId="1076"/>
          <ac:picMkLst>
            <pc:docMk/>
            <pc:sldMk cId="669781817" sldId="259"/>
            <ac:picMk id="3" creationId="{1A20AED2-E5BF-FC6B-C1A1-1880B3A83D48}"/>
          </ac:picMkLst>
        </pc:picChg>
      </pc:sldChg>
      <pc:sldChg chg="addSp modSp">
        <pc:chgData name="Fernanda Marta | FGP" userId="S::fernanda.marta@ginastica.org::530d3db7-8318-4936-aa4c-167796b1bb6d" providerId="AD" clId="Web-{523AFF2B-C914-4D6E-8417-B7104071CFB5}" dt="2024-07-07T22:09:40.554" v="28"/>
        <pc:sldMkLst>
          <pc:docMk/>
          <pc:sldMk cId="0" sldId="31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12"/>
            <ac:spMk id="17409" creationId="{7BC0E196-82C5-F7A5-95E3-E22F41EB55D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12"/>
            <ac:spMk id="17411" creationId="{0464AC5D-E8F0-E69D-46ED-3ED06AFF83A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12"/>
            <ac:spMk id="17414" creationId="{F457B8AD-FA81-60E0-708E-D5393DDEC0E8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12"/>
            <ac:grpSpMk id="17410" creationId="{95CEC6BE-9760-2414-D59B-6A2EF315611C}"/>
          </ac:grpSpMkLst>
        </pc:grpChg>
        <pc:picChg chg="add ord">
          <ac:chgData name="Fernanda Marta | FGP" userId="S::fernanda.marta@ginastica.org::530d3db7-8318-4936-aa4c-167796b1bb6d" providerId="AD" clId="Web-{523AFF2B-C914-4D6E-8417-B7104071CFB5}" dt="2024-07-07T22:09:40.554" v="28"/>
          <ac:picMkLst>
            <pc:docMk/>
            <pc:sldMk cId="0" sldId="312"/>
            <ac:picMk id="3" creationId="{9AD158A7-34EA-F20D-E736-A9AA3EA9AAD4}"/>
          </ac:picMkLst>
        </pc:picChg>
      </pc:sldChg>
      <pc:sldChg chg="modSp del">
        <pc:chgData name="Fernanda Marta | FGP" userId="S::fernanda.marta@ginastica.org::530d3db7-8318-4936-aa4c-167796b1bb6d" providerId="AD" clId="Web-{523AFF2B-C914-4D6E-8417-B7104071CFB5}" dt="2024-07-07T22:09:11.116" v="20"/>
        <pc:sldMkLst>
          <pc:docMk/>
          <pc:sldMk cId="0" sldId="35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58"/>
            <ac:spMk id="15361" creationId="{23D9FF19-BDDC-2587-911D-BEAC0DEEC3F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58"/>
            <ac:spMk id="15362" creationId="{1BA4707C-1FDA-C297-7987-AC8824E4B5D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58"/>
            <ac:spMk id="15366" creationId="{E64F70EF-568C-276A-64E6-526F2712392C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58"/>
            <ac:picMk id="15363" creationId="{63193741-7071-0AD5-24E9-75080AF4AB4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58"/>
            <ac:picMk id="15364" creationId="{75931F84-22B1-5A8F-E0DF-3E8C4C364D0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58"/>
            <ac:picMk id="15365" creationId="{8B3EA28C-C004-9F48-B67C-185A0E6EED96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6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7"/>
            <ac:spMk id="25" creationId="{F602EB85-9506-8E91-59E1-435EBC5D39E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7"/>
            <ac:spMk id="36865" creationId="{4D7B31FE-4065-1C3E-8F1D-27D658C4358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7"/>
            <ac:spMk id="36870" creationId="{4486EA74-8E80-EB76-F7F3-3AC2B156069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7"/>
            <ac:spMk id="36872" creationId="{79E89716-6C70-4681-1EA8-9A825B9820DF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67"/>
            <ac:grpSpMk id="36866" creationId="{09ADCA1E-84B3-C63D-03B4-31FBA79F1DFC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6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8"/>
            <ac:spMk id="18433" creationId="{6ACC4775-2626-05B1-0919-4C6E0A23531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8"/>
            <ac:spMk id="18435" creationId="{2371FC36-5218-28EA-D66E-CC360FCC735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8"/>
            <ac:spMk id="18438" creationId="{73E7DBB0-5AC4-17AC-B21E-8CE3DFB8D0BE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68"/>
            <ac:grpSpMk id="18434" creationId="{EDD21658-D369-F015-4740-86890C16D71F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6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9"/>
            <ac:spMk id="19457" creationId="{CFF2F799-27BF-4F70-C6A3-1906DE70D7A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9"/>
            <ac:spMk id="19459" creationId="{D479E4BD-E26E-46D4-5284-7D840918AF4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69"/>
            <ac:spMk id="19462" creationId="{CC6C36D1-66B3-CE16-39BC-B48D435A6422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69"/>
            <ac:grpSpMk id="19458" creationId="{23A661A8-FD40-823B-174A-61D74CDDF5E3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0"/>
            <ac:spMk id="27649" creationId="{BA81FA36-B2A0-CB39-3C8F-2CC9B8571E7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0"/>
            <ac:spMk id="27651" creationId="{EEB85F9E-16AA-3CC4-ABDF-351D0B32028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0"/>
            <ac:spMk id="27654" creationId="{AE43F818-9EC0-7775-0847-F200D650C98D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0"/>
            <ac:grpSpMk id="27650" creationId="{E6438366-68B9-2F24-701B-023D18F67FD9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1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1"/>
            <ac:spMk id="28673" creationId="{A89B2DCD-F682-34AF-2320-8FEBDF637CB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1"/>
            <ac:spMk id="28675" creationId="{8E120530-BF58-63F2-F28F-D88B9A756CC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1"/>
            <ac:spMk id="28678" creationId="{590F9CB5-232D-91ED-8B1F-22FDF56149A6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1"/>
            <ac:grpSpMk id="28674" creationId="{2C328081-4B04-09CA-B9EA-5E77569C983E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6"/>
            <ac:spMk id="20481" creationId="{79FD5EDF-DDD1-E24C-B499-012395530AE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6"/>
            <ac:spMk id="20483" creationId="{79B5199C-C5CF-FEC2-F697-AA42E188626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6"/>
            <ac:spMk id="20486" creationId="{62E9A1BF-773C-FAA4-BC95-9654525E8676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6"/>
            <ac:grpSpMk id="20482" creationId="{B9C39098-B748-4AED-C77D-16666145A28E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7"/>
            <ac:spMk id="21505" creationId="{34551CAB-01EB-8B25-CFC2-308B3CC10D4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7"/>
            <ac:spMk id="21507" creationId="{6513E90B-4036-9623-AA05-306FD386344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7"/>
            <ac:spMk id="21512" creationId="{E35C10E4-6062-8002-9637-EDB875B0A79A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7"/>
            <ac:grpSpMk id="21506" creationId="{9C708BCE-9696-0D44-F6F5-948D301AD47D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77"/>
            <ac:picMk id="21508" creationId="{68067AEC-87B4-C0C2-9440-4ABE5E85AD24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77"/>
            <ac:picMk id="21509" creationId="{D5EED3BA-5FD4-E0E4-1378-899EF4E8B5DE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8"/>
            <ac:spMk id="22529" creationId="{3C8979C7-4105-FFCC-5E56-795AC44F07B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8"/>
            <ac:spMk id="22531" creationId="{CD75709A-673C-921D-6561-3BC3FF22DF4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8"/>
            <ac:spMk id="22534" creationId="{A743F033-D53F-D0E6-789B-846B6BEC9CB2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8"/>
            <ac:grpSpMk id="22530" creationId="{99087ECE-EB80-229A-40A4-BCFDF01CE46F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7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9"/>
            <ac:spMk id="23553" creationId="{0F0EC148-3B43-F220-7272-6E4032BE10D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79"/>
            <ac:spMk id="23558" creationId="{DA1CD26D-8C49-5D97-32DD-71F7DC0FD950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79"/>
            <ac:grpSpMk id="23554" creationId="{E90BF082-7A24-3108-37DD-EE57B19B2D96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79"/>
            <ac:picMk id="23555" creationId="{2E1EDE9F-9D55-34C2-0254-CB1FC3285277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0"/>
            <ac:spMk id="24577" creationId="{7F0DB7C4-7D9F-8410-36E4-8A4E15FF930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0"/>
            <ac:spMk id="24579" creationId="{D321E39C-C11A-A05F-56B4-3088088108E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0"/>
            <ac:spMk id="24582" creationId="{E87ED47F-D982-C79A-9623-F2BAD64207CA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0"/>
            <ac:grpSpMk id="24578" creationId="{BE676520-12CC-CA17-8733-11D520BAB1EF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3"/>
            <ac:spMk id="25601" creationId="{16565291-0B2E-9156-4035-ED5C787B0C2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3"/>
            <ac:spMk id="25606" creationId="{026D0938-B1A3-3CFD-B163-48304CE4F2DF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3"/>
            <ac:grpSpMk id="25602" creationId="{A11701AC-DFA7-1301-6A97-41D465110772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83"/>
            <ac:picMk id="25603" creationId="{A593D991-6972-D192-C12F-D30AC7551F6C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4"/>
            <ac:spMk id="26625" creationId="{83160DA1-E51C-E468-AEAF-1F62FEA51CA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4"/>
            <ac:spMk id="26627" creationId="{1997E56C-327E-AD23-3F19-5F485D01CE0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4"/>
            <ac:spMk id="26632" creationId="{8C11A9E7-306A-6EF2-3EE8-0E4119C6F830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4"/>
            <ac:grpSpMk id="26626" creationId="{55155ACF-BB87-CFA5-5D97-7B1C4E4FD4A1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84"/>
            <ac:picMk id="26628" creationId="{059D0D06-6D38-5839-91D2-763A822DE595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84"/>
            <ac:picMk id="26629" creationId="{9C187FC5-97E2-09EA-CC88-CCF2137B7962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5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5"/>
            <ac:spMk id="25" creationId="{0259C098-052B-57DE-3B20-D386FA26483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5"/>
            <ac:spMk id="32769" creationId="{9B523398-17C0-79F0-056B-771ABF27724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5"/>
            <ac:spMk id="32771" creationId="{3E356924-A8A3-A1DF-6E71-E855A27CA8C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5"/>
            <ac:spMk id="32775" creationId="{5E08BB27-E7B3-F97F-5D2F-36D417839D6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5"/>
            <ac:spMk id="32777" creationId="{D0C0B272-6D2C-4F34-A4AF-0DB6FE621906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5"/>
            <ac:grpSpMk id="32770" creationId="{A4B6BCF9-7521-43F6-1886-474A72B22305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6"/>
            <ac:spMk id="25" creationId="{C44ECB81-690E-3F01-E5EA-462C6E95D9C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6"/>
            <ac:spMk id="33793" creationId="{DF7A842F-DF71-4139-B96D-7A3DA735E0A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6"/>
            <ac:spMk id="33795" creationId="{5F7BA5F7-3BEE-4EAA-0211-43DA6677AD0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6"/>
            <ac:spMk id="33799" creationId="{F355D4A1-DE78-C943-7920-A8DC01C2928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6"/>
            <ac:spMk id="33801" creationId="{6C9E5C50-FC53-13C6-62FA-DA84B8BC753A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6"/>
            <ac:grpSpMk id="33794" creationId="{9E73EC73-EF26-3681-54C6-58D0D00FA1D9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7"/>
            <ac:spMk id="25" creationId="{758D6667-C4A2-FCFB-0475-6C34DE4FFDC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7"/>
            <ac:spMk id="29697" creationId="{4A22DE1F-7C4A-919D-CA54-CB2EB9C1935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7"/>
            <ac:spMk id="29699" creationId="{2B94D6F0-53BD-9A97-480C-08A2A0464CC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7"/>
            <ac:spMk id="29703" creationId="{DD28133C-F72B-3022-44CF-70B9A3017B8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7"/>
            <ac:spMk id="29705" creationId="{AF1F20F8-FAF8-608C-7D31-849161B93B62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7"/>
            <ac:grpSpMk id="29698" creationId="{9A8EDFCD-053B-9F75-2522-81D567B740C3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8"/>
            <ac:spMk id="25" creationId="{5ACCE09A-AB06-61A4-2BC4-A6CBC502869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8"/>
            <ac:spMk id="30721" creationId="{4C231F3A-5CE3-94CA-9FF6-38E6ADE6512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8"/>
            <ac:spMk id="30723" creationId="{07C48E64-68F2-263A-2D4B-3F9D31F4A4B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8"/>
            <ac:spMk id="30727" creationId="{C9C25231-B983-92FB-8997-F1FF38FCBE5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8"/>
            <ac:spMk id="30729" creationId="{D192A7CD-104E-E038-E930-1FBB80486C1E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8"/>
            <ac:grpSpMk id="30722" creationId="{B5784628-805B-6571-9C51-4C9C840EADC8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8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9"/>
            <ac:spMk id="25" creationId="{549FD9B5-FB67-2218-1D86-DD534A0B99A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9"/>
            <ac:spMk id="31745" creationId="{3B2602F1-3CF6-AE67-901C-3B4F3F0F2C2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9"/>
            <ac:spMk id="31747" creationId="{5E76E3EE-E31A-209D-F831-D3C692CB019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9"/>
            <ac:spMk id="31751" creationId="{37127325-E8E7-74CC-2C1E-D773CA12911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89"/>
            <ac:spMk id="31753" creationId="{AB4AFE10-3BAD-4362-93F9-079FF311884E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89"/>
            <ac:grpSpMk id="31746" creationId="{5A5D5EA1-3FE3-683F-5E8B-A49378EAE2F9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0"/>
            <ac:spMk id="25" creationId="{7612C69E-8B07-01B4-5F69-4459953A3BC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0"/>
            <ac:spMk id="34817" creationId="{716807E1-FDF9-F550-C0F0-4B6E31A596A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0"/>
            <ac:spMk id="34819" creationId="{96AFF2C5-1BA8-4742-0846-71BC608B35C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0"/>
            <ac:spMk id="34823" creationId="{E6F3B1C5-BB01-803D-A12B-F0FCF0AECF9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0"/>
            <ac:spMk id="34825" creationId="{88B04675-CB1E-EDAC-93CC-44039B0223AB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0"/>
            <ac:grpSpMk id="34818" creationId="{5F294DD8-5EC0-FE2E-60AD-986157B0C38D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1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1"/>
            <ac:spMk id="25" creationId="{40FC4A20-8A91-8650-6FFD-1D69B7018A9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1"/>
            <ac:spMk id="35841" creationId="{88EBA115-DC98-0CFF-26D6-0F8CD9F2A47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1"/>
            <ac:spMk id="35843" creationId="{956DCA93-6472-9751-AC53-49D561A7707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1"/>
            <ac:spMk id="35847" creationId="{CB711E5C-26FC-9471-AFA8-8A138CE3B33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1"/>
            <ac:spMk id="35849" creationId="{A3AECF23-573C-0C72-B190-71566A9850AC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1"/>
            <ac:grpSpMk id="35842" creationId="{722D6192-45C6-32FD-7FBB-6EFC1BA202AC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19" creationId="{837C926A-3F53-49AC-099C-B4AFAA9F7ED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20" creationId="{84169524-97EF-3C80-DCD0-1B9E0253489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22" creationId="{2FC1B709-1E25-89A4-D336-947CCA19ECF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23" creationId="{1EC1F36F-3671-AEEC-FB36-13F7A529B23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12300" creationId="{EAF17623-9A2F-1474-5F00-9BBEB434B00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39937" creationId="{233C89CF-38A4-7154-1DB4-36270023C2A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39939" creationId="{5200EAA7-89F7-6E4A-8A1F-4B9DBF92954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39947" creationId="{FF8A06D9-6175-29F7-38A3-F0DF0EF67D9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2"/>
            <ac:spMk id="39949" creationId="{6F5BDE43-B88B-2349-9449-C018DDE2C3C5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2"/>
            <ac:grpSpMk id="39944" creationId="{32F64A6C-BD24-84FE-865D-CE25CC629920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3"/>
            <ac:spMk id="40961" creationId="{85CBB435-8FF6-D2D2-0881-D45C346465E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3"/>
            <ac:spMk id="40962" creationId="{D6C301A5-1AB4-F3EC-8A3B-446096FB940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3"/>
            <ac:spMk id="40966" creationId="{9A61E937-FEC6-7F18-8738-1F64536847D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3"/>
            <ac:spMk id="40968" creationId="{F48B3FD9-DE38-1C53-0530-A9481341A46E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3"/>
            <ac:grpSpMk id="40963" creationId="{435A9422-1684-79DE-DE17-6CF53ACD5CE5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17" creationId="{5CB7E5DC-AC0C-08B0-006A-4DE8B42F916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18442" creationId="{3AD45FDC-5BA2-FBCC-1ED2-1B08DE309F2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41985" creationId="{200DFF27-2D44-39A6-E89D-95D019A9C07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41986" creationId="{5B0DF7C5-8E05-CCAF-8E88-73E947A373C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41994" creationId="{2C4C27D5-5F76-6450-2017-01F5407EA14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4"/>
            <ac:spMk id="41996" creationId="{DFDC8B37-94CA-9938-2517-8D2D760A375A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4"/>
            <ac:grpSpMk id="41991" creationId="{526FD2D2-48CE-4878-86BC-ED02F5DA2E30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4"/>
            <ac:picMk id="41989" creationId="{70381100-A405-138B-06A8-94C5D5FEEA4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4"/>
            <ac:picMk id="41990" creationId="{A5A9C759-C232-F597-D0AD-F0B649B714BB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5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18" creationId="{E6042D24-CF9E-B30A-4969-C819201F212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18443" creationId="{5D3926A1-34E9-1E1C-78EA-92DA98FC347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43009" creationId="{D9CBB18E-0749-06F1-E71A-57BF5179AB4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43010" creationId="{138CABF4-9ED3-3817-05B7-DE7B9393221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43017" creationId="{9771158A-D37F-DBC5-5188-03A547153DA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5"/>
            <ac:spMk id="43019" creationId="{8C431855-5015-F8C5-F755-5078EB52180B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5"/>
            <ac:grpSpMk id="43013" creationId="{CA68CF34-320E-08D0-C46D-0AA0EF1387F3}"/>
          </ac:grpSpMkLst>
        </pc:gr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5"/>
            <ac:grpSpMk id="43014" creationId="{161BABA8-2CF2-70D4-4FAD-824D945A4E77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18" creationId="{28383F72-0C80-2B59-B053-EE71F9A70CA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18444" creationId="{DC729200-B4C8-807A-C126-2DBCE27E65C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44033" creationId="{45879518-2182-6E5C-1287-ACA72764847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44034" creationId="{4AF9FF30-5271-AEEF-0D2C-34844E20CD4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44043" creationId="{897286BE-FBA4-6552-0519-1DFA3E6AA62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6"/>
            <ac:spMk id="44045" creationId="{E968577F-CE5A-1E6B-8942-77ECF260AEC3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6"/>
            <ac:grpSpMk id="44040" creationId="{4BB81583-38FB-E85F-DBE2-B88FD49E54FE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6"/>
            <ac:picMk id="44037" creationId="{244363C4-3B34-FFCA-7E83-CE8E2CF1E738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6"/>
            <ac:picMk id="44038" creationId="{77FACECE-04C3-FC5B-9F19-34933D4F5B0F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6"/>
            <ac:picMk id="44039" creationId="{F86A2AD7-932F-0703-A756-38B576E1B46B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18" creationId="{ED47A6F3-24DB-9238-14EF-01FC6C151C7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18441" creationId="{C12C4254-4785-2316-7E96-A99BDE11A56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45057" creationId="{3B89144E-4FAA-A0D4-1177-65CE8DE7802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45058" creationId="{4D42D6F6-B0C1-5C43-2628-82C0FF21ED4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45067" creationId="{DE622AF1-DE76-EBBA-1D4F-22CD6A92351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7"/>
            <ac:spMk id="45069" creationId="{F5A88A1A-3C03-E36C-18AC-6FEF33B3D0EC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7"/>
            <ac:grpSpMk id="45064" creationId="{99AB97E7-2F93-2C5D-73D7-48DE3EE1A039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7"/>
            <ac:picMk id="45061" creationId="{B88B63DA-41A8-4415-CB8A-4507B861DDD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7"/>
            <ac:picMk id="45062" creationId="{5A4EBF80-BC48-DD67-D9CD-616CA129DF15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7"/>
            <ac:picMk id="45063" creationId="{C420C48B-548E-2F9B-8D84-788BEABEF1BD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18" creationId="{1B88E849-D81A-FE42-A9DC-EB885F524A6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18445" creationId="{D84763A1-155F-7B71-18AE-56FF7B4657C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46081" creationId="{C82AAEAE-7642-126F-8A1B-52BAA9C412E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46082" creationId="{B14B8C53-3CC3-E309-2AA7-C2B638F225D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46091" creationId="{A5D61C51-AF86-71CB-4168-879EA96B150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8"/>
            <ac:spMk id="46093" creationId="{3D83D575-C1C9-19D9-E6AA-7B838E5DDD94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8"/>
            <ac:grpSpMk id="46088" creationId="{2C35D7EE-D393-4AFF-1933-D0B366F43B8C}"/>
          </ac:grpSpMkLst>
        </pc:gr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8"/>
            <ac:picMk id="46085" creationId="{0C14C86A-5BF8-28E1-B3C3-CCE9D5966AD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8"/>
            <ac:picMk id="46086" creationId="{53F06C30-DDAF-6CE8-B37D-5D2BE034F9DE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398"/>
            <ac:picMk id="46087" creationId="{B662E44C-B93B-D92E-D04E-3B16477F70EC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39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18441" creationId="{222CD97E-3825-7064-1A12-02DFD8FDDBB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18442" creationId="{E3D420E6-058C-3EC6-2F40-48B40495E53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18443" creationId="{41CA13EE-6400-4F12-D260-328FFEDF3A9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18444" creationId="{687D8FD3-1FC2-5350-C320-5FA2E0DD8CF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18445" creationId="{B8F5813A-C987-8D7A-7FC8-0FBC0B07D06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47105" creationId="{AEEFBCE9-2878-95CD-E637-C0C052B1E63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47114" creationId="{DC24CF9E-72E9-922C-5DE6-03A2AF015F3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399"/>
            <ac:spMk id="47116" creationId="{A30498D7-CF9C-9D19-90D8-1A593654ECAB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399"/>
            <ac:grpSpMk id="47111" creationId="{05700F42-9718-CAE0-F68E-65EFFDD1B18C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0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0"/>
            <ac:spMk id="48129" creationId="{992934E8-E77E-F842-70F9-FAA1F5262D0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0"/>
            <ac:spMk id="48146" creationId="{0A339335-3498-4C64-C72F-2B90F702D7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0"/>
            <ac:spMk id="48163" creationId="{28C2240C-472D-CA7A-920D-3793CB2BF70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0"/>
            <ac:spMk id="48167" creationId="{28928EBC-ADC4-868A-8DCC-A75448C3066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0"/>
            <ac:spMk id="48169" creationId="{1C6C6147-1360-5091-D441-1072823034CC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0"/>
            <ac:grpSpMk id="48164" creationId="{513F9D70-26C7-5668-0AD4-AEA2A15E2582}"/>
          </ac:grpSpMkLst>
        </pc:grp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0"/>
            <ac:graphicFrameMk id="18" creationId="{25232C13-024E-D835-5DCD-C2F400BFE5C8}"/>
          </ac:graphicFrameMkLst>
        </pc:graphicFrame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0"/>
            <ac:graphicFrameMk id="24" creationId="{31CDA785-FD77-8794-B925-595566AF984C}"/>
          </ac:graphicFrameMkLst>
        </pc:graphicFrame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42" creationId="{7FF1EC8A-0307-BAD0-697F-95B5B292AB9F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43" creationId="{16DCDACA-3445-6A7D-8CFD-B72B67CFAAB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44" creationId="{651FC80A-3B8C-D8D5-C86A-C18B28E4F15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45" creationId="{2F6FC1EA-9902-FA53-F480-1CC288CD3A5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61" creationId="{CDCE81BB-33B5-612A-36A1-D5522F1AD1B5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0"/>
            <ac:picMk id="48162" creationId="{333CE0E9-5854-60D4-97CC-47C94971A9B9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01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53" creationId="{32781672-F7F8-9986-852C-B266C2E7475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55" creationId="{656A468F-0367-43A3-9897-BB48B380A4A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56" creationId="{E91C823D-8FAF-ACE3-CFD6-2B9FB3C03C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58" creationId="{EBFCE2F0-19C3-CE01-1FEB-86018F22604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59" creationId="{18A0C9E5-6450-938A-DE81-F93197F97C7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75" creationId="{AA29D69E-7366-F678-3E2F-CB38D2AB08B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78" creationId="{21A61295-4B1D-09C8-7548-C6501F65E42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1"/>
            <ac:spMk id="49180" creationId="{07D1D6C2-76D6-4F9B-0044-0881885C8C73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1"/>
            <ac:grpSpMk id="49160" creationId="{3CCB6C72-6967-5D02-B3F7-E9AFCD6E4F83}"/>
          </ac:grpSpMkLst>
        </pc:grp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1"/>
            <ac:graphicFrameMk id="19" creationId="{176D57D4-36EA-7932-C1F0-B2873DCC2BD8}"/>
          </ac:graphicFrameMkLst>
        </pc:graphicFrame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1"/>
            <ac:picMk id="49154" creationId="{F0EED76C-BE6C-4128-10E5-7E67AAB05597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1"/>
            <ac:picMk id="49157" creationId="{F2D00A0A-5382-4BE6-E388-6D6DE806F5B8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0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77" creationId="{B4EAF65F-27A3-4DB6-FD81-40E6111BFBA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78" creationId="{1B553A53-157F-E8C4-635F-B1DD6457412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79" creationId="{D30FF28B-1CD2-0442-D036-284D007E2B0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80" creationId="{8CB32C7A-4ACC-30A7-7295-36E44052219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82" creationId="{E4E350BA-9B8E-F36D-3ACA-644F152BF3E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85" creationId="{7AA5AA03-7CDC-E1D6-2CB9-B728E2BDBFC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2"/>
            <ac:spMk id="50187" creationId="{68BBB3F0-E238-1FB8-8CE3-1BC4C37024EC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2"/>
            <ac:grpSpMk id="50181" creationId="{1B6A9584-6205-1889-A32A-FA36BD8B2B30}"/>
          </ac:grpSpMkLst>
        </pc:gr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0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01" creationId="{A0EDA236-A557-978E-788D-4174F1F1BD4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02" creationId="{4B1670B0-87EA-1529-E78D-08F4EBEB74E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03" creationId="{5BC00643-9EDE-8388-954F-C163A2DB116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37" creationId="{2EC519BF-CE8D-8680-EC5F-464F6418F80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39" creationId="{0B583C06-B0AD-E4F8-0437-56DD32B85AF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45" creationId="{454D4D9D-33E9-2697-5348-9759F2937B0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3"/>
            <ac:spMk id="51249" creationId="{591C32EC-DBD7-8FF6-D060-53C600463B8C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3"/>
            <ac:grpSpMk id="51232" creationId="{59D8EF4B-2F13-8E2F-4DC6-088AC1EF68DF}"/>
          </ac:grpSpMkLst>
        </pc:gr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3"/>
            <ac:grpSpMk id="51233" creationId="{FACB027A-99CB-040E-AE6E-FEBDC9C4DB84}"/>
          </ac:grpSpMkLst>
        </pc:gr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3"/>
            <ac:grpSpMk id="51234" creationId="{393FAA58-0186-FEF3-17A7-1336EE3556FB}"/>
          </ac:grpSpMkLst>
        </pc:grp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3"/>
            <ac:graphicFrameMk id="18" creationId="{2B956F95-2F07-7A74-73C6-7A1885E0FAB1}"/>
          </ac:graphicFrameMkLst>
        </pc:graphicFrame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3"/>
            <ac:graphicFrameMk id="22" creationId="{86CD0717-B799-A7C1-879F-687AC35E3027}"/>
          </ac:graphicFrameMkLst>
        </pc:graphicFrame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0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25" creationId="{C0C492F0-3418-485A-5CF8-C593A281B25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26" creationId="{05FEBD1F-F881-1FC5-87DF-FF9F7BA9CC4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27" creationId="{284B22CE-6751-FE45-B644-6A076995228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28" creationId="{1D35FF1D-7A5A-F3BD-CF52-ECF715B3735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70" creationId="{9CFBB1E0-54DA-5831-4D1E-95405E9C6A3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71" creationId="{E7FE4256-C9BB-3002-DE71-69449F669CC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76" creationId="{4AC3DA41-0127-E477-CFB0-1E10B3187B1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04"/>
            <ac:spMk id="52278" creationId="{370169F6-658E-FC9F-1A63-EC7133853E44}"/>
          </ac:spMkLst>
        </pc:spChg>
        <pc:grpChg chg="mod">
          <ac:chgData name="Fernanda Marta | FGP" userId="S::fernanda.marta@ginastica.org::530d3db7-8318-4936-aa4c-167796b1bb6d" providerId="AD" clId="Web-{523AFF2B-C914-4D6E-8417-B7104071CFB5}" dt="2024-07-07T22:07:53.457" v="4"/>
          <ac:grpSpMkLst>
            <pc:docMk/>
            <pc:sldMk cId="0" sldId="404"/>
            <ac:grpSpMk id="52273" creationId="{939984C7-863D-C295-3E99-03508845556A}"/>
          </ac:grpSpMkLst>
        </pc:grpChg>
        <pc:graphicFrameChg chg="mod modGraphic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04"/>
            <ac:graphicFrameMk id="25" creationId="{7B5769A9-3DA0-92AC-A66B-B309801F6B3D}"/>
          </ac:graphicFrameMkLst>
        </pc:graphicFrame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1" creationId="{9EE81FCB-ED18-111C-1283-4FC0F24F408A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2" creationId="{8BF7D407-8910-9BC2-BD9A-E7335C3DDF5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3" creationId="{567DD778-FB41-658F-8D4A-59C1A12DADD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4" creationId="{621D2367-C7BA-0D04-329A-C20397ED6ED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5" creationId="{858D31BD-0703-F15D-FA3A-E8BA719876A7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6" creationId="{62A4FE76-2734-1890-B04E-83D902F5881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7" creationId="{550AB713-8EA0-41D5-F592-355081EF963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8" creationId="{585705F1-F00D-9DBD-3D47-52D869AA9C6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69" creationId="{BDC4367F-0564-1708-69F6-1502F1500A88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04"/>
            <ac:picMk id="52272" creationId="{C03B1B65-DA4D-DD87-67AC-CEB212B7A6F6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2"/>
            <ac:spMk id="20" creationId="{79772840-535F-E55D-625C-4D7A24B5209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2"/>
            <ac:spMk id="55304" creationId="{0A8513C3-CFB4-AAA6-FDD1-ACF7A3A81FDE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297" creationId="{0BC0210C-94AB-2F99-989F-0DD4BE3BB9E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298" creationId="{C29A71CB-2B02-98A8-E58F-A8F640D173A7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299" creationId="{ED053ECB-2AA0-1C2D-B53F-C16CDFC68BB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300" creationId="{B0732530-306F-707F-691C-6E18EE9CBE5A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301" creationId="{BB61336D-DC79-D3BB-759E-04E216C723C4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2"/>
            <ac:picMk id="55302" creationId="{39D90FB1-2507-E67D-A5F7-5C8FBC00BFEE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3"/>
            <ac:spMk id="14" creationId="{DC67499D-C69A-02D1-AD02-19BFD58B855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3"/>
            <ac:spMk id="15" creationId="{6E371554-6B55-21B6-E5A2-5E895A2EDF3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3"/>
            <ac:spMk id="56322" creationId="{2C623319-E848-D5D1-CD71-C41E943DA51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3"/>
            <ac:spMk id="56323" creationId="{9F6D125E-A481-670F-318F-5A25A15B5770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3"/>
            <ac:picMk id="56321" creationId="{905EDE2E-E9DA-3E62-A0A0-5B4F2CD260F5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8" creationId="{8D894D37-0978-7562-573D-D3EA89A9FF2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19" creationId="{18B35FE3-DF06-E359-D6F0-11AD689DB8A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47" creationId="{7CA48FBF-CE77-20CA-6D16-21FB083585E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48" creationId="{384A93B0-7B66-D41B-6D0B-FB6886430DC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49" creationId="{C2C6F4C2-F306-ACB0-6E41-C0DD7A4743C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50" creationId="{67380A60-1912-B304-8620-BAD62290C81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51" creationId="{C7324C80-64B6-8000-0EA9-6A502EE5C71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54" creationId="{4C9FBFD7-D889-D9D2-2A79-F2B075ABB56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4"/>
            <ac:spMk id="57357" creationId="{3343E31D-7FD5-A2E0-1FCB-82FF0962638F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4"/>
            <ac:picMk id="57346" creationId="{EF1CF51E-BD7C-29DA-5D1D-4DA5C4A6B54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4"/>
            <ac:picMk id="57352" creationId="{3073C4BA-BAAD-23A4-72EC-38689D71B90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4"/>
            <ac:picMk id="57355" creationId="{A5725E4D-DD17-E162-7E50-DC706DCE49CC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14"/>
            <ac:cxnSpMk id="16" creationId="{51B3494D-3237-2EA3-2E74-802A5B5D6727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5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5" creationId="{87187A7E-5FF9-5915-E304-6D4E5C601A8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8" creationId="{DA434389-DC8F-33F1-7114-75CD356244C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13" creationId="{637242DA-46BC-4D49-9619-2D21537E298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14" creationId="{C39C084C-B2CC-5DB0-B09B-15C57C1138F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15" creationId="{C68A245D-7E28-A9C1-C9E9-4F18CCF45CA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58371" creationId="{F785A58E-E2C4-6BA3-44EB-96640CB18A6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58378" creationId="{AC5B3305-CD10-35DE-4EB6-BA462CDE8C1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58379" creationId="{E1A4E37C-946B-01D2-8D65-AEEFECAF63D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5"/>
            <ac:spMk id="58380" creationId="{E4C37ACA-5EB3-5447-B195-49AC2EE04CBF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5"/>
            <ac:picMk id="3074" creationId="{6125D40B-FA0B-0B10-56FB-AAE9294D188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5"/>
            <ac:picMk id="3075" creationId="{F3E6F9AC-95B6-0987-2444-1EDD22C4F7B6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5"/>
            <ac:picMk id="3076" creationId="{14927EBF-2F6E-63F7-C135-BC18E5B31B91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9" creationId="{96DCCA03-707F-A2F0-58F0-1A981427323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18" creationId="{BE8F72C6-94EB-2241-905B-E448D2C2B88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394" creationId="{E7B3610E-11CC-32EC-DD81-60F264B8CD5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395" creationId="{3866AFFA-1C97-6420-7FF0-92A0920C76B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397" creationId="{A7DC1CBE-D9C1-F8DC-9F5D-367E42F0FD3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398" creationId="{14BCF903-8397-CCFA-D010-8E77ACEDBC5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401" creationId="{C6F7029A-7EBF-2E59-7FD6-AF9EF675DB5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6"/>
            <ac:spMk id="59404" creationId="{E46135B6-2166-C875-B25D-164039B71EF4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6"/>
            <ac:picMk id="59396" creationId="{8DD0A830-09AF-2AFD-5948-F854864B655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6"/>
            <ac:picMk id="59399" creationId="{1B2C78A5-ECD0-AB31-CAFD-FFFB9BB3553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6"/>
            <ac:picMk id="59402" creationId="{EC5AF9F8-B8E9-B32D-A856-A16CEF26C2E6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16"/>
            <ac:cxnSpMk id="15" creationId="{CA18039E-966B-E554-29CA-524433BA890B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8" creationId="{8C1F3AA1-1D73-9A9F-977A-BE2E08FCE73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13" creationId="{BE77F637-60AF-D964-2063-225BB9C3031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14" creationId="{E4FD327F-52C8-A57D-4062-F7273698B70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15" creationId="{AAA400B2-BCDD-180E-85DC-508631A0548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22" creationId="{E66E3235-F650-C6FB-35AE-F2A6EDCADBC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18" creationId="{ECB2CBD7-72BE-653C-A95D-D126252E711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25" creationId="{2A14E4FC-C78C-7F68-41E3-6589E13CACD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26" creationId="{3650DE1B-DA16-E293-56AE-E146C3F2B38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29" creationId="{8D02C3A8-9713-C99C-479D-443F3BB1476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32" creationId="{DA8AC7F2-AE14-A4EC-2545-106F34A68B2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33" creationId="{492D1166-25C7-4E44-681C-4363BE5DB64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7"/>
            <ac:spMk id="60434" creationId="{23829301-A601-4E91-A2BC-936349458342}"/>
          </ac:spMkLst>
        </pc:spChg>
        <pc:graphicFrameChg chg="mod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17"/>
            <ac:graphicFrameMk id="5122" creationId="{0AB7E4E7-AA8B-3E71-B825-BE5176F07FC3}"/>
          </ac:graphicFrameMkLst>
        </pc:graphicFrame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7"/>
            <ac:picMk id="5123" creationId="{B758FA32-10D4-7A95-1822-3CA5BDE934F8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7"/>
            <ac:picMk id="5124" creationId="{C4CF93B2-D0DB-D44D-C2F6-B060E44B310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7"/>
            <ac:picMk id="60427" creationId="{BDEA6F32-9F64-FC57-2DC7-CE3272598E5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7"/>
            <ac:picMk id="60430" creationId="{8D72CBA4-AA4F-A574-EE8C-4755F35DE4BC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17"/>
            <ac:cxnSpMk id="19" creationId="{D87DBE43-E40C-96D1-6BFC-D9C935AAC0F6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8" creationId="{25553C0D-A693-E514-63DC-50DA6FBA48A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18" creationId="{B3D188CA-A136-23AA-3C80-02664DAC3D4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43" creationId="{64856049-ED3F-C998-BE59-0B8B6DF6098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44" creationId="{5CC516A5-D769-9726-E6DF-860B7291A93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45" creationId="{A2A64CDF-DB71-91B6-AA2B-0B55C93CC2C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46" creationId="{7DD9A4C6-244E-C160-C439-79853148F19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49" creationId="{E3490F90-FBF6-96E8-8BA7-C441F234419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8"/>
            <ac:spMk id="61452" creationId="{2B5551E8-2E9F-F029-99FD-E78ECED64C50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8"/>
            <ac:picMk id="61442" creationId="{B8B9E230-9157-7494-70A5-51AEDDB54FE6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8"/>
            <ac:picMk id="61447" creationId="{0F2416B6-F9D3-8E26-1C25-91DF7F60D456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8"/>
            <ac:picMk id="61450" creationId="{AD185ACC-F5B0-9979-0D76-B5B97EC690ED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18"/>
            <ac:cxnSpMk id="15" creationId="{073EACC8-FD36-A533-C9EE-37C865E5BAA4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1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9" creationId="{9E9B2459-601E-0160-3811-31C931020E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13" creationId="{6A79CEBA-7C2A-33B7-93B0-A1A7C5A7BDE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14" creationId="{1DCEA02A-F28F-760A-CE94-A73C0B2BC35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15" creationId="{CA74555B-9285-F595-2468-F318283961B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22" creationId="{2EC2E09E-9D32-067F-7B61-B036810E431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65" creationId="{203D66C6-AB5D-3BBB-5661-F0D790CF727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73" creationId="{7E0FE4FD-43B4-874E-BBAE-AA7373F2236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74" creationId="{4A31DC79-873A-6162-7254-29EF16D9B88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77" creationId="{461D6269-0643-F81C-6F6D-2EA45AF2CCA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80" creationId="{49BDA101-A2E8-C93D-6C68-B469DA6A572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19"/>
            <ac:spMk id="62481" creationId="{3FBE93C9-E736-AF0A-A932-BB30CF180243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9"/>
            <ac:picMk id="7170" creationId="{7714EE10-A25A-EAF9-D261-4A3684A8514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9"/>
            <ac:picMk id="7171" creationId="{AD850485-5818-7E22-5699-575AC254636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9"/>
            <ac:picMk id="7172" creationId="{6FAFE172-E6D2-5EA5-898D-0E8B2BF7F50A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9"/>
            <ac:picMk id="62475" creationId="{4F9F7F06-9C49-2D0C-EE72-5B1CAE7E9A9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19"/>
            <ac:picMk id="62478" creationId="{001F19EF-8CF0-7072-30E7-A1ACD0DF1AA5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19"/>
            <ac:cxnSpMk id="19" creationId="{C9C7E4BC-17CE-5A3B-7511-D55F96A63055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8" creationId="{D1045441-32B6-985B-1F4D-08B4A8B831D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19" creationId="{808EF047-981C-D05E-9901-58341D2FC6A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490" creationId="{C6757581-F4D7-5148-10DA-02C2A7B34B9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493" creationId="{896421D9-8E44-54E7-6279-71444D751A5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494" creationId="{D938223E-3124-20AB-9D0D-7780B6F0176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495" creationId="{7C3C8208-B455-2DB4-D86A-67B18CF86F6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498" creationId="{899A1051-FE2D-07C2-AE42-2595452E6D1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501" creationId="{D66F002F-B5F2-338E-F4E7-F98CE88507D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0"/>
            <ac:spMk id="63502" creationId="{DD1F3513-489A-EF83-A429-FC20D80880A4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0"/>
            <ac:picMk id="63491" creationId="{879BA1EF-70C4-29D5-E363-575D3D360E7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0"/>
            <ac:picMk id="63492" creationId="{785A21B0-FA65-C69D-4F37-490C358942B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0"/>
            <ac:picMk id="63496" creationId="{BACC91E3-5E40-3E35-C5C1-062A25AF5A9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0"/>
            <ac:picMk id="63499" creationId="{FC3E6E7F-D39C-1255-1B71-0A7458EF45A1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0"/>
            <ac:cxnSpMk id="16" creationId="{F1220C5A-FFFE-6C19-263E-F4908AF67122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1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8" creationId="{D59BB3B4-A21C-329C-E856-48258B0A569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11" creationId="{A5D60B8A-E272-20A0-E09F-CB537AF12BF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13" creationId="{17F425F8-1E52-EDE9-9144-9281A051E67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16" creationId="{9781DEB2-33AD-0EFF-A584-8D8AB8A7E7B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23" creationId="{0171BC9F-2594-9F67-3138-8D0A5A80F95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14" creationId="{C5F8A19E-A7AA-FBCA-8CE4-9DEA2428812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22" creationId="{6148AA47-7A5E-8986-B982-B7222B6DEB9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23" creationId="{D0A9FABC-E612-CF5E-B635-30AF4928877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26" creationId="{81D80F1B-29C0-DF05-4CBC-8B9C82B8B15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29" creationId="{B2B6096C-597A-14C8-3C28-FB6FBB79F4C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30" creationId="{DBD68E43-C38F-CC3D-92D9-F470B420D30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1"/>
            <ac:spMk id="64531" creationId="{21B479EA-BEEE-B84A-3C6D-FBB3C8BF8D37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9218" creationId="{BA2F568C-B72D-E2EE-DDAB-6318C10D3B0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9219" creationId="{D3E6E3CC-5E59-DC10-055B-A88ED5F74F9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9220" creationId="{27DBA0A1-29E6-F2B7-698F-A33C3E59484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9221" creationId="{D45B2866-D66D-C6B2-3AC5-F033ED4B355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64524" creationId="{2D25794C-FC51-87AD-EF82-4E08B4787BEA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1"/>
            <ac:picMk id="64527" creationId="{FA158252-5D64-809B-FDCD-FEC0EFF63769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1"/>
            <ac:cxnSpMk id="20" creationId="{ECB844B3-4981-8926-2779-5FAB53E4E8E5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8" creationId="{86DE30B6-2B42-9CD9-5EA7-17AA7D1AE16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19" creationId="{23EFE538-17FF-7FAF-64FA-A30F0E40371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65538" creationId="{212D5124-BD9D-8C99-D995-C6C5DEEC73C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65542" creationId="{02161B46-161E-DBFD-21A4-EB901189403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65543" creationId="{F7834009-1488-E2F4-87BD-46D29AB039F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65546" creationId="{C0283B6F-8EB4-8C82-FB2E-E28C9D759E8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2"/>
            <ac:spMk id="65549" creationId="{87AE0881-6070-8ED6-FCE4-DC2B57635000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2"/>
            <ac:picMk id="65539" creationId="{87A65D87-1C4D-7A02-D939-E2A20B407BD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2"/>
            <ac:picMk id="65540" creationId="{5D2AD987-805E-F9A0-5CB8-9F607890D1D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2"/>
            <ac:picMk id="65541" creationId="{1E165B21-41F4-B6FA-723C-EA4A4EABB99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2"/>
            <ac:picMk id="65544" creationId="{A1B2CB31-563D-48A5-3D3D-8562788BB7C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2"/>
            <ac:picMk id="65547" creationId="{8EDBF048-85FA-999E-2637-2E793A1BF484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2"/>
            <ac:cxnSpMk id="16" creationId="{CF935195-732D-2FE5-B9FD-B123386923C7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8" creationId="{9D04BEC1-80E4-58D5-7377-A1BB088A66F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11" creationId="{64C87B26-C797-94E1-BE23-C12A43C7B2C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13" creationId="{16D35116-B345-E19B-6EB5-7A952792E74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20" creationId="{739342AF-CB9A-2812-7A50-82C7897F4BB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62" creationId="{98EE6704-395A-8CC4-7A83-6AFB015A51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63" creationId="{3C630812-AB6D-33FF-AEF3-B17A89A4798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67" creationId="{8365B9DD-B69A-AEDB-2426-F6985A30BD2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68" creationId="{2C6F5447-116F-CDC1-0B95-0B225E871B5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71" creationId="{2C3D1B8E-239D-7FBC-F468-A268912DFB1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3"/>
            <ac:spMk id="66574" creationId="{8CD19F9A-D54C-65D3-FDA3-CE28C8065A76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3"/>
            <ac:picMk id="11266" creationId="{DF586B4C-5233-2493-0B77-EA3FDFB222C6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3"/>
            <ac:picMk id="66569" creationId="{133B8B3F-49EB-FC8D-F9BB-EB955CCD616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3"/>
            <ac:picMk id="66572" creationId="{40EFDE87-5AEB-909C-0CF2-E62088BB4D73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3"/>
            <ac:cxnSpMk id="17" creationId="{1AE74A1D-F36C-E01D-48D9-C140FBC2FD3E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8" creationId="{AC678E6E-DD38-4DED-AF01-7C79EF59F2D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12" creationId="{EDD80FE8-8D16-4826-C06D-21571989511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14" creationId="{711E883F-00ED-7957-C91D-C2806D751A4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16" creationId="{89916945-14BD-6283-8C5C-E610641DE6C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23" creationId="{B5A5FF13-197C-12CB-F994-FFBE6DEA59A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586" creationId="{F47BECEF-EA94-1315-26B5-F82F2C937CE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593" creationId="{2280D58F-BE4D-DBE2-655F-8D07A59FA18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594" creationId="{B7634005-42D5-E688-15F7-66F70845B29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597" creationId="{01A93899-8CE8-E253-A1EF-F41F513AE88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600" creationId="{E099D01A-EA22-E6B3-47FD-61F983C7483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601" creationId="{C406A16E-5910-AF91-6633-8472E925277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4"/>
            <ac:spMk id="67602" creationId="{841EFB34-FD2D-D1D2-20C8-D39E0C2E1B2A}"/>
          </ac:spMkLst>
        </pc:spChg>
        <pc:graphicFrameChg chg="mod">
          <ac:chgData name="Fernanda Marta | FGP" userId="S::fernanda.marta@ginastica.org::530d3db7-8318-4936-aa4c-167796b1bb6d" providerId="AD" clId="Web-{523AFF2B-C914-4D6E-8417-B7104071CFB5}" dt="2024-07-07T22:07:53.457" v="4"/>
          <ac:graphicFrameMkLst>
            <pc:docMk/>
            <pc:sldMk cId="0" sldId="424"/>
            <ac:graphicFrameMk id="11" creationId="{9C66CB0B-9083-21EB-4039-F8B89EAFEB5C}"/>
          </ac:graphicFrameMkLst>
        </pc:graphicFrame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4"/>
            <ac:picMk id="12292" creationId="{4F9E3114-B71F-D99E-2E2C-7EAE590F41A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4"/>
            <ac:picMk id="12293" creationId="{8E54046A-EC4E-65FA-A791-D30AF6ACB52E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4"/>
            <ac:picMk id="67595" creationId="{B0AAE9E6-608C-8B2B-0A30-1FAAF3819553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4"/>
            <ac:picMk id="67598" creationId="{A0F73174-C01F-4DDF-8A83-FC581028B875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4"/>
            <ac:cxnSpMk id="20" creationId="{7A4F5BA6-7524-F02F-3818-D4392526CA34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5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8" creationId="{8AE99BF0-967E-F2A4-79E9-EFA43AA69B1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19" creationId="{6AF13B04-B867-A3B0-F0AB-FE8EA18853D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68610" creationId="{1945860A-BA15-2593-9CE4-EEB6FABEBC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68614" creationId="{27DB9E2D-1033-8B88-9B9B-44E18DD8E89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68615" creationId="{EF90470B-066C-E207-87E0-9B6B5454755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68618" creationId="{6BBA44FE-1842-BF28-B88F-A3C2C8588A4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5"/>
            <ac:spMk id="68621" creationId="{77372F88-7506-CC37-A9C2-9FF27D9BB54C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5"/>
            <ac:picMk id="68611" creationId="{1439D49F-A408-D07B-C159-6E898C377B0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5"/>
            <ac:picMk id="68612" creationId="{21AEBA45-4766-9498-0917-D39F3DEF074D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5"/>
            <ac:picMk id="68613" creationId="{D9905A1D-754F-5ED7-34A3-C21165B62FD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5"/>
            <ac:picMk id="68616" creationId="{59E3C895-1BA8-6002-A176-856A1D7C0F68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5"/>
            <ac:picMk id="68619" creationId="{8BC78A2E-692A-0D53-474C-44846F7A3388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5"/>
            <ac:cxnSpMk id="16" creationId="{868F5A97-FCB6-67DD-0D4B-2053F6AD5CBE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8" creationId="{42598873-F212-200F-1526-5AED4F187DF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17" creationId="{9491BCB8-2FD5-1503-1FC2-BB8DD12E44D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69634" creationId="{B5815668-27D4-D860-79C0-904B96ED82C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69635" creationId="{C058070C-D383-9E84-5C3A-2222EC7C7FA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69636" creationId="{CAA21240-E728-6428-94DB-78199038F1A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69637" creationId="{9CDAD21B-B424-EC05-4677-4192191E062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6"/>
            <ac:spMk id="69640" creationId="{A9708F45-7F79-39CC-5930-2163934F39E0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6"/>
            <ac:picMk id="69638" creationId="{84670B39-05C5-296A-D5AA-E8C9E2560CC5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6"/>
            <ac:picMk id="69641" creationId="{187D6EFA-EA2E-F67D-B058-2213A2007ECF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6"/>
            <ac:cxnSpMk id="14" creationId="{912BD5A9-7A9C-5E6F-06C3-7E5415B1C10B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8" creationId="{924ABC2D-DB0B-2735-3881-73601FD6A3C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11" creationId="{3A183F4C-C7E0-1A34-4DFD-9BA7B9C7EB6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13" creationId="{3ADDAED0-5E3F-80D0-3D63-7EFA58FBE8A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15" creationId="{104E3779-4316-8668-ACF3-426DADB12F5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17" creationId="{152B40FF-9B78-ED22-F062-F33DB770E79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24" creationId="{50F2784E-251F-C472-4CE3-642F54D2739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58" creationId="{749D421C-106F-1095-984F-C3E5A124506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67" creationId="{A30E4363-AFC5-B943-B471-F22FF73080D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68" creationId="{2E7B2A86-2FBD-489E-DA2D-C7FFCF2CA8C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71" creationId="{EF7DF1EC-85A0-726A-D954-8011FEF1FE5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74" creationId="{39B34823-ED29-BFFC-7538-83799403449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75" creationId="{33A16CBC-56E6-0B03-C9A4-39E79C1BDB2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7"/>
            <ac:spMk id="70676" creationId="{1347873B-8967-1B2F-E7C5-39F09D644E76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14" creationId="{84BFCFE1-893E-EF13-BF33-6B66CCFA944F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16" creationId="{C1BC64F6-E0FC-16C9-655E-02E11E195CDC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14338" creationId="{4C49B35C-21AA-C0F6-6CA3-F65292C6397F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14339" creationId="{DFCAC605-61CD-7EA3-F70F-C253BDB9D69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70669" creationId="{E99501D9-74B4-DBD4-61C9-FF4D0CB478F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7"/>
            <ac:picMk id="70672" creationId="{CEC77EFB-50C7-707E-DC1D-5D5055D30076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7"/>
            <ac:cxnSpMk id="21" creationId="{8E0E9F15-A451-C5D6-E89D-1122BBACE6A3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8" creationId="{D2F48F09-2C35-FAFC-A039-D8C7F7F2A95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19" creationId="{A359BDDE-146C-E2BA-BA74-CE282769213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82" creationId="{231BDE51-B52D-B549-DBAC-857E73E66CE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84" creationId="{AC95C817-E493-07A4-7F74-84322A8E25F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86" creationId="{D0B88E53-AC53-C3E3-2B53-A06E1DB77C7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87" creationId="{0D1E930E-0B52-D358-1406-3AA65F48415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90" creationId="{1CE643F3-A5E7-BB42-1A8F-C6155CB589D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8"/>
            <ac:spMk id="71693" creationId="{451FC6F4-9E0D-F495-D7AA-761018F340C1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8"/>
            <ac:picMk id="71683" creationId="{BD0D1A1B-5E88-0BE1-986C-20928EAA379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8"/>
            <ac:picMk id="71685" creationId="{F0DF8EEE-ADFF-F8B7-97D7-ECB0F15D65F7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8"/>
            <ac:picMk id="71688" creationId="{B0DB8782-5151-3627-3F39-E40889A131FB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8"/>
            <ac:picMk id="71691" creationId="{0634C1B7-CD82-DBE6-AB64-D3D2F671CC72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8"/>
            <ac:cxnSpMk id="16" creationId="{4AFDBA67-05A0-DC51-1641-B81F5F305288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29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8" creationId="{6578DEB6-6800-7692-9993-EFB0A0E01C3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18" creationId="{8BEAEF23-92FE-BBBB-2AEC-93B8CB525E5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06" creationId="{2618813A-DEF4-706E-04E5-9134D6FB1DD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07" creationId="{32D45AF0-5832-8005-F1C2-967DA10592F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08" creationId="{2AB87244-C377-FFC7-273D-4F384DDC08C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09" creationId="{A977C8DF-591C-611F-3CF5-C8F156C933A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10" creationId="{07B6F515-1B41-9177-1995-AFC245381F7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29"/>
            <ac:spMk id="72713" creationId="{C2DBD0B0-06B8-8E4E-F0BF-2F497D5CF2B4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9"/>
            <ac:picMk id="72711" creationId="{359A9606-11F4-F0D1-7F3D-BDD02BAB3AE4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29"/>
            <ac:picMk id="72714" creationId="{9389A3F7-82DA-EA9B-6162-CC7879FD7C0F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29"/>
            <ac:cxnSpMk id="15" creationId="{C3217C4B-F46E-71DA-7478-1E2C04882783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0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8" creationId="{2C4FD8F1-2111-27A5-49ED-9335123BC3C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11" creationId="{D51FC339-640E-5AFE-1A69-C612EC9235E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13" creationId="{8413962C-1ABC-48CB-0F3F-0E3DA0DE248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15" creationId="{357D6945-9C78-172E-37AD-3DC98CB6F4E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17" creationId="{EAD0AF7F-99A0-7120-99E5-24011D86261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24" creationId="{FFB18FEA-C0BF-7CB1-C242-93A0ECF0A38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30" creationId="{6D68CBF4-796A-B4AE-57D6-4CAB9CC0D72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39" creationId="{5E8277FF-DB2B-24F3-03FF-F3F7C6F3768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0" creationId="{5768C5FB-1236-CBDB-2B15-0900BAFE5C6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3" creationId="{0EF9233E-6E13-4015-031C-C0469A50EF8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6" creationId="{CAF86027-CEA1-9FA2-4B51-24FAF70DC7BD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7" creationId="{4BB272B8-2116-7DC1-8522-106A2C3217E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8" creationId="{F0C563D4-9C25-CE54-4136-876818C7C4F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0"/>
            <ac:spMk id="73749" creationId="{8097B40A-2F68-6149-A117-8ED831C82905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12" creationId="{FB13D809-6631-B3B1-BF69-65408E9B9CF4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16386" creationId="{51EFBB34-8126-70A4-F9AA-BB4B8AD12944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16387" creationId="{5283573A-8588-5A41-793E-5E1BE19587A5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16388" creationId="{131AEBF7-A587-EF7C-E83C-CC97124CBE5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73741" creationId="{F42C5C39-C803-8969-5A91-43701B96DFD9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0"/>
            <ac:picMk id="73744" creationId="{1BBFBCCD-05B2-89F9-1B2A-A9AF3EABA82F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30"/>
            <ac:cxnSpMk id="21" creationId="{F2EB062C-7E64-76C5-1628-E91CB8E96B2A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1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8" creationId="{A483E2AC-684A-6BB1-401E-A660E02399CF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21" creationId="{94A096FB-AA92-6800-98A2-FA18BF62898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56" creationId="{6C80A059-32A7-8D1E-5F09-33A5C4EF2F50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57" creationId="{38A0D48A-79F5-7242-443A-1224CCFE0CD4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58" creationId="{C1D6E4DE-42CB-EE59-FE1D-CC0B2AC2FA3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59" creationId="{43DC6B64-537B-6D48-CE79-A0CE1C3FCC1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60" creationId="{130439E3-46CD-E7FB-96CE-9C02997E7A3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61" creationId="{D7F36C36-8F1D-8D5A-EA1C-6E92BF33CDF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64" creationId="{C8A76E98-C16E-8C39-6C2A-955600F71E7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1"/>
            <ac:spMk id="74767" creationId="{907CF73D-AFEE-C811-D791-5B0D0D100DCB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1"/>
            <ac:picMk id="74754" creationId="{688F68AC-D859-C27A-6236-EAD64BF34106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1"/>
            <ac:picMk id="74755" creationId="{F36BFF0E-C39A-2B36-3E91-35795B754E01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1"/>
            <ac:picMk id="74762" creationId="{2A34ECF9-102E-9F88-3A6C-6E29B8CACFC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1"/>
            <ac:picMk id="74765" creationId="{9D7CEC13-5AD8-4137-93B9-AFA7F2B5B9F7}"/>
          </ac:picMkLst>
        </pc:picChg>
        <pc:cxnChg chg="mod">
          <ac:chgData name="Fernanda Marta | FGP" userId="S::fernanda.marta@ginastica.org::530d3db7-8318-4936-aa4c-167796b1bb6d" providerId="AD" clId="Web-{523AFF2B-C914-4D6E-8417-B7104071CFB5}" dt="2024-07-07T22:07:53.457" v="4"/>
          <ac:cxnSpMkLst>
            <pc:docMk/>
            <pc:sldMk cId="0" sldId="431"/>
            <ac:cxnSpMk id="18" creationId="{16077130-A09B-36F6-855B-1D0E0C2ECE7D}"/>
          </ac:cxnSpMkLst>
        </pc:cxn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2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9" creationId="{82A764C6-CD91-83B7-8C0E-3F7AAEAD4BB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11" creationId="{8FCBBB36-08F4-E2EC-8B6E-3024B66E5D2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14" creationId="{CD0E12FF-BEC4-543A-9934-E996A85F69B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15" creationId="{95ADDBCE-2EC0-CF3C-9232-00ED3039860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22" creationId="{D292D512-3930-3FD2-D44B-BF7B5427231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75778" creationId="{E870D746-A472-D11F-151E-C8AEE353DB8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75785" creationId="{63B89668-24A3-2F27-5BED-A78881C5366B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2"/>
            <ac:spMk id="75786" creationId="{257C3B24-47C9-0FD8-A68D-7DFFE61D98BF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2"/>
            <ac:picMk id="18434" creationId="{EDC23915-745D-D600-F6B0-EA802091625E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2"/>
            <ac:picMk id="18435" creationId="{2141E142-BF10-AF79-259A-FE9E4542187C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3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8" creationId="{EFB3D224-5A06-158A-F6D7-46B7120C0CB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20" creationId="{A035068D-7855-F8EB-75B9-491684E28A6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76802" creationId="{0E97CB07-6E75-3ADE-86BC-B764DA233ABA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76805" creationId="{C6689DBD-6678-3E04-046D-C53DEB20486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76806" creationId="{3F2BB901-DEF5-D59D-0427-254BC8D9CE0C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76808" creationId="{24DD8D21-B807-A928-2E8F-BC3AA43B5F38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3"/>
            <ac:spMk id="76809" creationId="{0F817DEB-5128-10DE-72F1-51D21A2136F5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3"/>
            <ac:picMk id="76803" creationId="{D807E6BF-2526-F26A-948F-EDDB956D5D72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3"/>
            <ac:picMk id="76804" creationId="{B8491727-FF51-7DAC-6977-511459723592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4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4"/>
            <ac:spMk id="8" creationId="{2853161D-41A0-A456-E456-F0CFFAB66DB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4"/>
            <ac:spMk id="77826" creationId="{804D3E2D-4AB3-E3E2-A39B-944CA991B976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4"/>
            <ac:picMk id="77827" creationId="{D06F34B8-AFAE-B53E-5FD7-B064F02DEE66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5"/>
        </pc:sldMkLst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5"/>
            <ac:picMk id="78849" creationId="{52411E05-A706-1669-0885-03DCA59BB727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6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6"/>
            <ac:spMk id="3" creationId="{0D33637B-144E-D47E-9CAB-A27B958BD37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6"/>
            <ac:spMk id="4" creationId="{291187C5-C9DB-C6DB-6232-4AA5EC191997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6"/>
            <ac:spMk id="5" creationId="{92FF34CA-C129-EA9E-4D82-E059824ACC02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6"/>
            <ac:spMk id="6" creationId="{D05FD776-88C3-E11B-3A88-1A6F72A6217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6"/>
            <ac:spMk id="7" creationId="{6B040610-7D97-4EB1-6A12-2F5CA6EF35B5}"/>
          </ac:spMkLst>
        </pc:sp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0" sldId="437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7"/>
            <ac:spMk id="37889" creationId="{6B21CA78-A664-68F5-DC39-E7A96EE0DA5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7"/>
            <ac:spMk id="37890" creationId="{0986170E-3A79-06E2-E7D1-1FB93815119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0" sldId="437"/>
            <ac:spMk id="37893" creationId="{5ECD8143-3939-2140-FC79-FF6BAA9CAAE2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7"/>
            <ac:picMk id="37891" creationId="{9BF287D7-E93F-50B9-26C7-BBFCDB59910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7"/>
            <ac:picMk id="37892" creationId="{92771A7E-B3C1-0C69-7CEC-EE3E9CBAD230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0" sldId="437"/>
            <ac:picMk id="37894" creationId="{9F3B6169-E111-615B-8D62-44C2BA35B925}"/>
          </ac:picMkLst>
        </pc:picChg>
      </pc:sldChg>
      <pc:sldChg chg="modSp">
        <pc:chgData name="Fernanda Marta | FGP" userId="S::fernanda.marta@ginastica.org::530d3db7-8318-4936-aa4c-167796b1bb6d" providerId="AD" clId="Web-{523AFF2B-C914-4D6E-8417-B7104071CFB5}" dt="2024-07-07T22:07:53.457" v="4"/>
        <pc:sldMkLst>
          <pc:docMk/>
          <pc:sldMk cId="2153695974" sldId="438"/>
        </pc:sld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2153695974" sldId="438"/>
            <ac:spMk id="53249" creationId="{5496979B-7F57-5F92-B013-47F7A629EDB6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2153695974" sldId="438"/>
            <ac:spMk id="53250" creationId="{61DC6D82-3FFD-7902-9CB7-2080DF2E2535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k cId="2153695974" sldId="438"/>
            <ac:spMk id="53253" creationId="{54DBCFF4-6F79-6C00-EF4E-1EBF5A47523D}"/>
          </ac:spMkLst>
        </pc:sp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2153695974" sldId="438"/>
            <ac:picMk id="53251" creationId="{A5C4BD39-8C69-C5F4-F510-6328151BCDBE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2153695974" sldId="438"/>
            <ac:picMk id="53252" creationId="{B5EED62B-0944-1198-85BA-9630760AFA9D}"/>
          </ac:picMkLst>
        </pc:picChg>
        <pc:picChg chg="mod">
          <ac:chgData name="Fernanda Marta | FGP" userId="S::fernanda.marta@ginastica.org::530d3db7-8318-4936-aa4c-167796b1bb6d" providerId="AD" clId="Web-{523AFF2B-C914-4D6E-8417-B7104071CFB5}" dt="2024-07-07T22:07:53.457" v="4"/>
          <ac:picMkLst>
            <pc:docMk/>
            <pc:sldMk cId="2153695974" sldId="438"/>
            <ac:picMk id="53254" creationId="{67356E7C-A981-7C9F-062D-1EFD24E15783}"/>
          </ac:picMkLst>
        </pc:picChg>
      </pc:sldChg>
      <pc:sldMasterChg chg="modSp modSldLayout">
        <pc:chgData name="Fernanda Marta | FGP" userId="S::fernanda.marta@ginastica.org::530d3db7-8318-4936-aa4c-167796b1bb6d" providerId="AD" clId="Web-{523AFF2B-C914-4D6E-8417-B7104071CFB5}" dt="2024-07-07T22:07:53.457" v="4"/>
        <pc:sldMasterMkLst>
          <pc:docMk/>
          <pc:sldMasterMk cId="0" sldId="2147483648"/>
        </pc:sldMasterMkLst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asterMk cId="0" sldId="2147483648"/>
            <ac:spMk id="1026" creationId="{A22C1239-D0F1-1AAC-52F0-086B3A326C53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asterMk cId="0" sldId="2147483648"/>
            <ac:spMk id="1027" creationId="{3D68701F-C404-04EB-B525-A239312C7EB9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asterMk cId="0" sldId="2147483648"/>
            <ac:spMk id="1028" creationId="{8EC18137-6398-ACB0-77ED-10B61C6EEEAE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asterMk cId="0" sldId="2147483648"/>
            <ac:spMk id="1029" creationId="{5037A416-1A16-ADB8-E06C-7FF5E4606411}"/>
          </ac:spMkLst>
        </pc:spChg>
        <pc:spChg chg="mod">
          <ac:chgData name="Fernanda Marta | FGP" userId="S::fernanda.marta@ginastica.org::530d3db7-8318-4936-aa4c-167796b1bb6d" providerId="AD" clId="Web-{523AFF2B-C914-4D6E-8417-B7104071CFB5}" dt="2024-07-07T22:07:53.457" v="4"/>
          <ac:spMkLst>
            <pc:docMk/>
            <pc:sldMasterMk cId="0" sldId="2147483648"/>
            <ac:spMk id="1030" creationId="{CB74CFD3-4DCB-A037-90C2-27459FD15E1B}"/>
          </ac:spMkLst>
        </pc:sp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365685616" sldId="2147483649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65685616" sldId="214748364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65685616" sldId="2147483649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1521475914" sldId="2147483651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521475914" sldId="2147483651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521475914" sldId="2147483651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3086330852" sldId="2147483652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086330852" sldId="2147483652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086330852" sldId="2147483652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1974153838" sldId="2147483653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974153838" sldId="2147483653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974153838" sldId="2147483653"/>
              <ac:spMk id="4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974153838" sldId="2147483653"/>
              <ac:spMk id="5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974153838" sldId="2147483653"/>
              <ac:spMk id="6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1467929385" sldId="2147483656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467929385" sldId="2147483656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467929385" sldId="2147483656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1467929385" sldId="2147483656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3847683273" sldId="2147483657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847683273" sldId="2147483657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847683273" sldId="2147483657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3847683273" sldId="2147483657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523AFF2B-C914-4D6E-8417-B7104071CFB5}" dt="2024-07-07T22:07:53.457" v="4"/>
          <pc:sldLayoutMkLst>
            <pc:docMk/>
            <pc:sldMasterMk cId="0" sldId="2147483648"/>
            <pc:sldLayoutMk cId="597333523" sldId="2147483659"/>
          </pc:sldLayoutMkLst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597333523" sldId="214748365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523AFF2B-C914-4D6E-8417-B7104071CFB5}" dt="2024-07-07T22:07:53.457" v="4"/>
            <ac:spMkLst>
              <pc:docMk/>
              <pc:sldMasterMk cId="0" sldId="2147483648"/>
              <pc:sldLayoutMk cId="597333523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Fernanda Marta | FGP" userId="S::fernanda.marta@ginastica.org::530d3db7-8318-4936-aa4c-167796b1bb6d" providerId="AD" clId="Web-{2146DFBA-2845-4925-A945-2DDE784401B2}"/>
    <pc:docChg chg="addSld delSld modSld">
      <pc:chgData name="Fernanda Marta | FGP" userId="S::fernanda.marta@ginastica.org::530d3db7-8318-4936-aa4c-167796b1bb6d" providerId="AD" clId="Web-{2146DFBA-2845-4925-A945-2DDE784401B2}" dt="2024-07-08T21:55:11.566" v="821" actId="20577"/>
      <pc:docMkLst>
        <pc:docMk/>
      </pc:docMkLst>
      <pc:sldChg chg="addSp delSp modSp">
        <pc:chgData name="Fernanda Marta | FGP" userId="S::fernanda.marta@ginastica.org::530d3db7-8318-4936-aa4c-167796b1bb6d" providerId="AD" clId="Web-{2146DFBA-2845-4925-A945-2DDE784401B2}" dt="2024-07-08T21:42:44.409" v="583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2146DFBA-2845-4925-A945-2DDE784401B2}" dt="2024-07-08T21:39:37.341" v="570" actId="1076"/>
          <ac:spMkLst>
            <pc:docMk/>
            <pc:sldMk cId="3057277119" sldId="257"/>
            <ac:spMk id="2" creationId="{4E66C481-4E57-2473-24CF-0F0F939B6B04}"/>
          </ac:spMkLst>
        </pc:spChg>
        <pc:spChg chg="add mod">
          <ac:chgData name="Fernanda Marta | FGP" userId="S::fernanda.marta@ginastica.org::530d3db7-8318-4936-aa4c-167796b1bb6d" providerId="AD" clId="Web-{2146DFBA-2845-4925-A945-2DDE784401B2}" dt="2024-07-08T21:12:15.833" v="72"/>
          <ac:spMkLst>
            <pc:docMk/>
            <pc:sldMk cId="3057277119" sldId="257"/>
            <ac:spMk id="4" creationId="{DA9C430D-333F-0351-8C77-A2FD505EC9E1}"/>
          </ac:spMkLst>
        </pc:spChg>
        <pc:picChg chg="mod">
          <ac:chgData name="Fernanda Marta | FGP" userId="S::fernanda.marta@ginastica.org::530d3db7-8318-4936-aa4c-167796b1bb6d" providerId="AD" clId="Web-{2146DFBA-2845-4925-A945-2DDE784401B2}" dt="2024-07-08T21:42:30.143" v="579" actId="1076"/>
          <ac:picMkLst>
            <pc:docMk/>
            <pc:sldMk cId="3057277119" sldId="257"/>
            <ac:picMk id="3" creationId="{F53B1AD2-CC26-64B7-7B52-28EE91DF8253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11:13.221" v="41" actId="1076"/>
          <ac:picMkLst>
            <pc:docMk/>
            <pc:sldMk cId="3057277119" sldId="257"/>
            <ac:picMk id="5" creationId="{11CEC00A-D5FE-A327-5E44-EE29AD0B7645}"/>
          </ac:picMkLst>
        </pc:picChg>
        <pc:picChg chg="add del mod">
          <ac:chgData name="Fernanda Marta | FGP" userId="S::fernanda.marta@ginastica.org::530d3db7-8318-4936-aa4c-167796b1bb6d" providerId="AD" clId="Web-{2146DFBA-2845-4925-A945-2DDE784401B2}" dt="2024-07-08T21:41:18" v="575"/>
          <ac:picMkLst>
            <pc:docMk/>
            <pc:sldMk cId="3057277119" sldId="257"/>
            <ac:picMk id="6" creationId="{3DB20E1B-267D-9E65-27B6-54F8183F5365}"/>
          </ac:picMkLst>
        </pc:picChg>
        <pc:picChg chg="add del mod">
          <ac:chgData name="Fernanda Marta | FGP" userId="S::fernanda.marta@ginastica.org::530d3db7-8318-4936-aa4c-167796b1bb6d" providerId="AD" clId="Web-{2146DFBA-2845-4925-A945-2DDE784401B2}" dt="2024-07-08T21:41:51.938" v="578"/>
          <ac:picMkLst>
            <pc:docMk/>
            <pc:sldMk cId="3057277119" sldId="257"/>
            <ac:picMk id="7" creationId="{4753528A-43B2-50CB-2461-8DDAF854C775}"/>
          </ac:picMkLst>
        </pc:picChg>
        <pc:picChg chg="add mod">
          <ac:chgData name="Fernanda Marta | FGP" userId="S::fernanda.marta@ginastica.org::530d3db7-8318-4936-aa4c-167796b1bb6d" providerId="AD" clId="Web-{2146DFBA-2845-4925-A945-2DDE784401B2}" dt="2024-07-08T21:42:44.409" v="583" actId="1076"/>
          <ac:picMkLst>
            <pc:docMk/>
            <pc:sldMk cId="3057277119" sldId="257"/>
            <ac:picMk id="8" creationId="{2988EDD4-F011-C23D-5597-1C06F126D33A}"/>
          </ac:picMkLst>
        </pc:picChg>
      </pc:sldChg>
      <pc:sldChg chg="del">
        <pc:chgData name="Fernanda Marta | FGP" userId="S::fernanda.marta@ginastica.org::530d3db7-8318-4936-aa4c-167796b1bb6d" providerId="AD" clId="Web-{2146DFBA-2845-4925-A945-2DDE784401B2}" dt="2024-07-08T21:10:34.531" v="33"/>
        <pc:sldMkLst>
          <pc:docMk/>
          <pc:sldMk cId="669781817" sldId="259"/>
        </pc:sldMkLst>
      </pc:sldChg>
      <pc:sldChg chg="addSp delSp modSp">
        <pc:chgData name="Fernanda Marta | FGP" userId="S::fernanda.marta@ginastica.org::530d3db7-8318-4936-aa4c-167796b1bb6d" providerId="AD" clId="Web-{2146DFBA-2845-4925-A945-2DDE784401B2}" dt="2024-07-08T21:36:33.726" v="508" actId="1076"/>
        <pc:sldMkLst>
          <pc:docMk/>
          <pc:sldMk cId="0" sldId="312"/>
        </pc:sldMkLst>
        <pc:spChg chg="add mod">
          <ac:chgData name="Fernanda Marta | FGP" userId="S::fernanda.marta@ginastica.org::530d3db7-8318-4936-aa4c-167796b1bb6d" providerId="AD" clId="Web-{2146DFBA-2845-4925-A945-2DDE784401B2}" dt="2024-07-08T21:13:08.038" v="78"/>
          <ac:spMkLst>
            <pc:docMk/>
            <pc:sldMk cId="0" sldId="312"/>
            <ac:spMk id="8" creationId="{9B77F6FA-63E3-F82D-A84B-C3F6FDE942C3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6:11.653" v="125" actId="20577"/>
          <ac:spMkLst>
            <pc:docMk/>
            <pc:sldMk cId="0" sldId="312"/>
            <ac:spMk id="17411" creationId="{0464AC5D-E8F0-E69D-46ED-3ED06AFF83A3}"/>
          </ac:spMkLst>
        </pc:spChg>
        <pc:spChg chg="del topLvl">
          <ac:chgData name="Fernanda Marta | FGP" userId="S::fernanda.marta@ginastica.org::530d3db7-8318-4936-aa4c-167796b1bb6d" providerId="AD" clId="Web-{2146DFBA-2845-4925-A945-2DDE784401B2}" dt="2024-07-08T21:10:55.891" v="36"/>
          <ac:spMkLst>
            <pc:docMk/>
            <pc:sldMk cId="0" sldId="312"/>
            <ac:spMk id="17412" creationId="{DD1BFAC5-AEBC-911E-E117-A4B1F1D788A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1:02.297" v="38" actId="20577"/>
          <ac:spMkLst>
            <pc:docMk/>
            <pc:sldMk cId="0" sldId="312"/>
            <ac:spMk id="17414" creationId="{F457B8AD-FA81-60E0-708E-D5393DDEC0E8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0:55.891" v="36"/>
          <ac:grpSpMkLst>
            <pc:docMk/>
            <pc:sldMk cId="0" sldId="312"/>
            <ac:grpSpMk id="17410" creationId="{95CEC6BE-9760-2414-D59B-6A2EF315611C}"/>
          </ac:grpSpMkLst>
        </pc:grpChg>
        <pc:grpChg chg="del topLvl">
          <ac:chgData name="Fernanda Marta | FGP" userId="S::fernanda.marta@ginastica.org::530d3db7-8318-4936-aa4c-167796b1bb6d" providerId="AD" clId="Web-{2146DFBA-2845-4925-A945-2DDE784401B2}" dt="2024-07-08T21:11:02.954" v="39"/>
          <ac:grpSpMkLst>
            <pc:docMk/>
            <pc:sldMk cId="0" sldId="312"/>
            <ac:grpSpMk id="17413" creationId="{B74B11E5-0477-3358-E629-B2B3123D0EBF}"/>
          </ac:grpSpMkLst>
        </pc:grpChg>
        <pc:picChg chg="add mod">
          <ac:chgData name="Fernanda Marta | FGP" userId="S::fernanda.marta@ginastica.org::530d3db7-8318-4936-aa4c-167796b1bb6d" providerId="AD" clId="Web-{2146DFBA-2845-4925-A945-2DDE784401B2}" dt="2024-07-08T21:36:33.726" v="508" actId="1076"/>
          <ac:picMkLst>
            <pc:docMk/>
            <pc:sldMk cId="0" sldId="312"/>
            <ac:picMk id="4" creationId="{7FA6246A-7D54-99DB-13E3-7E32747694DA}"/>
          </ac:picMkLst>
        </pc:picChg>
        <pc:picChg chg="add del">
          <ac:chgData name="Fernanda Marta | FGP" userId="S::fernanda.marta@ginastica.org::530d3db7-8318-4936-aa4c-167796b1bb6d" providerId="AD" clId="Web-{2146DFBA-2845-4925-A945-2DDE784401B2}" dt="2024-07-08T21:12:27.974" v="74"/>
          <ac:picMkLst>
            <pc:docMk/>
            <pc:sldMk cId="0" sldId="312"/>
            <ac:picMk id="6" creationId="{75C188CC-638D-BCD3-18D4-6D05FCC5C9E7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48:09.833" v="721"/>
        <pc:sldMkLst>
          <pc:docMk/>
          <pc:sldMk cId="0" sldId="367"/>
        </pc:sldMkLst>
        <pc:spChg chg="add">
          <ac:chgData name="Fernanda Marta | FGP" userId="S::fernanda.marta@ginastica.org::530d3db7-8318-4936-aa4c-167796b1bb6d" providerId="AD" clId="Web-{2146DFBA-2845-4925-A945-2DDE784401B2}" dt="2024-07-08T21:14:05.243" v="97"/>
          <ac:spMkLst>
            <pc:docMk/>
            <pc:sldMk cId="0" sldId="367"/>
            <ac:spMk id="3" creationId="{69C9981C-18E9-B050-B9DC-E427CA3B65F1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4:20.731" v="259"/>
          <ac:spMkLst>
            <pc:docMk/>
            <pc:sldMk cId="0" sldId="367"/>
            <ac:spMk id="36872" creationId="{79E89716-6C70-4681-1EA8-9A825B9820DF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4:21.653" v="260"/>
          <ac:grpSpMkLst>
            <pc:docMk/>
            <pc:sldMk cId="0" sldId="367"/>
            <ac:grpSpMk id="36866" creationId="{09ADCA1E-84B3-C63D-03B4-31FBA79F1DFC}"/>
          </ac:grpSpMkLst>
        </pc:grpChg>
        <pc:grpChg chg="del">
          <ac:chgData name="Fernanda Marta | FGP" userId="S::fernanda.marta@ginastica.org::530d3db7-8318-4936-aa4c-167796b1bb6d" providerId="AD" clId="Web-{2146DFBA-2845-4925-A945-2DDE784401B2}" dt="2024-07-08T21:24:20.731" v="259"/>
          <ac:grpSpMkLst>
            <pc:docMk/>
            <pc:sldMk cId="0" sldId="367"/>
            <ac:grpSpMk id="36871" creationId="{607C0483-B62D-F5FD-BCC4-36444D60A1B4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26.597" v="480"/>
          <ac:picMkLst>
            <pc:docMk/>
            <pc:sldMk cId="0" sldId="367"/>
            <ac:picMk id="5" creationId="{905941D8-5BC1-1DA0-4D31-2DA6DE879E78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45.994" v="530"/>
          <ac:picMkLst>
            <pc:docMk/>
            <pc:sldMk cId="0" sldId="367"/>
            <ac:picMk id="7" creationId="{19D8C8B9-A393-5ECF-1C40-9A0C768742F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4:18.215" v="257"/>
          <ac:picMkLst>
            <pc:docMk/>
            <pc:sldMk cId="0" sldId="367"/>
            <ac:picMk id="36873" creationId="{570713B6-B53E-B0F8-AF3B-C7F745F8DB7C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6:37.867" v="509"/>
        <pc:sldMkLst>
          <pc:docMk/>
          <pc:sldMk cId="0" sldId="368"/>
        </pc:sldMkLst>
        <pc:spChg chg="add">
          <ac:chgData name="Fernanda Marta | FGP" userId="S::fernanda.marta@ginastica.org::530d3db7-8318-4936-aa4c-167796b1bb6d" providerId="AD" clId="Web-{2146DFBA-2845-4925-A945-2DDE784401B2}" dt="2024-07-08T21:13:16.601" v="79"/>
          <ac:spMkLst>
            <pc:docMk/>
            <pc:sldMk cId="0" sldId="368"/>
            <ac:spMk id="3" creationId="{ACD72F42-57D2-2E00-36D1-F9F6B22185A0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7:06.748" v="145" actId="1076"/>
          <ac:spMkLst>
            <pc:docMk/>
            <pc:sldMk cId="0" sldId="368"/>
            <ac:spMk id="18435" creationId="{2371FC36-5218-28EA-D66E-CC360FCC7356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5:24.167" v="121"/>
          <ac:grpSpMkLst>
            <pc:docMk/>
            <pc:sldMk cId="0" sldId="368"/>
            <ac:grpSpMk id="18434" creationId="{EDD21658-D369-F015-4740-86890C16D71F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17:00.654" v="144" actId="1076"/>
          <ac:picMkLst>
            <pc:docMk/>
            <pc:sldMk cId="0" sldId="368"/>
            <ac:picMk id="5" creationId="{6202FE0B-F63E-1890-48E2-4504FF8B7A1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6:37.867" v="509"/>
          <ac:picMkLst>
            <pc:docMk/>
            <pc:sldMk cId="0" sldId="368"/>
            <ac:picMk id="7" creationId="{0AAAF634-233C-F1B1-121F-1F67B625E1FD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6:41.461" v="510"/>
        <pc:sldMkLst>
          <pc:docMk/>
          <pc:sldMk cId="0" sldId="369"/>
        </pc:sldMkLst>
        <pc:spChg chg="add">
          <ac:chgData name="Fernanda Marta | FGP" userId="S::fernanda.marta@ginastica.org::530d3db7-8318-4936-aa4c-167796b1bb6d" providerId="AD" clId="Web-{2146DFBA-2845-4925-A945-2DDE784401B2}" dt="2024-07-08T21:13:18.570" v="80"/>
          <ac:spMkLst>
            <pc:docMk/>
            <pc:sldMk cId="0" sldId="369"/>
            <ac:spMk id="3" creationId="{A1DE381A-21C6-FAAD-1F65-CC0E6322443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8:39.829" v="162" actId="20577"/>
          <ac:spMkLst>
            <pc:docMk/>
            <pc:sldMk cId="0" sldId="369"/>
            <ac:spMk id="19459" creationId="{D479E4BD-E26E-46D4-5284-7D840918AF41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7:46.703" v="153"/>
          <ac:grpSpMkLst>
            <pc:docMk/>
            <pc:sldMk cId="0" sldId="369"/>
            <ac:grpSpMk id="19458" creationId="{23A661A8-FD40-823B-174A-61D74CDDF5E3}"/>
          </ac:grpSpMkLst>
        </pc:grpChg>
        <pc:picChg chg="add del mod ord modCrop">
          <ac:chgData name="Fernanda Marta | FGP" userId="S::fernanda.marta@ginastica.org::530d3db7-8318-4936-aa4c-167796b1bb6d" providerId="AD" clId="Web-{2146DFBA-2845-4925-A945-2DDE784401B2}" dt="2024-07-08T21:17:43.531" v="152"/>
          <ac:picMkLst>
            <pc:docMk/>
            <pc:sldMk cId="0" sldId="369"/>
            <ac:picMk id="5" creationId="{F8F88FDA-0B18-D541-0CA9-247BD8F88A2E}"/>
          </ac:picMkLst>
        </pc:picChg>
        <pc:picChg chg="add ord">
          <ac:chgData name="Fernanda Marta | FGP" userId="S::fernanda.marta@ginastica.org::530d3db7-8318-4936-aa4c-167796b1bb6d" providerId="AD" clId="Web-{2146DFBA-2845-4925-A945-2DDE784401B2}" dt="2024-07-08T21:18:07.469" v="156"/>
          <ac:picMkLst>
            <pc:docMk/>
            <pc:sldMk cId="0" sldId="369"/>
            <ac:picMk id="7" creationId="{C9EBE7BB-12D2-CE60-DD86-5BE588A842C8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6:41.461" v="510"/>
          <ac:picMkLst>
            <pc:docMk/>
            <pc:sldMk cId="0" sldId="369"/>
            <ac:picMk id="9" creationId="{2DDC6912-7650-4000-B364-1FC3126DEFD7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5:04.150" v="596" actId="14100"/>
        <pc:sldMkLst>
          <pc:docMk/>
          <pc:sldMk cId="0" sldId="370"/>
        </pc:sldMkLst>
        <pc:spChg chg="add">
          <ac:chgData name="Fernanda Marta | FGP" userId="S::fernanda.marta@ginastica.org::530d3db7-8318-4936-aa4c-167796b1bb6d" providerId="AD" clId="Web-{2146DFBA-2845-4925-A945-2DDE784401B2}" dt="2024-07-08T21:13:35.805" v="88"/>
          <ac:spMkLst>
            <pc:docMk/>
            <pc:sldMk cId="0" sldId="370"/>
            <ac:spMk id="3" creationId="{E43BA437-8360-9FD2-84D8-3CC38C6E9FBA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5:04.150" v="596" actId="14100"/>
          <ac:spMkLst>
            <pc:docMk/>
            <pc:sldMk cId="0" sldId="370"/>
            <ac:spMk id="27651" creationId="{EEB85F9E-16AA-3CC4-ABDF-351D0B320283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2:58.306" v="229"/>
          <ac:grpSpMkLst>
            <pc:docMk/>
            <pc:sldMk cId="0" sldId="370"/>
            <ac:grpSpMk id="27650" creationId="{E6438366-68B9-2F24-701B-023D18F67FD9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3:35.502" v="469"/>
          <ac:picMkLst>
            <pc:docMk/>
            <pc:sldMk cId="0" sldId="370"/>
            <ac:picMk id="5" creationId="{0798B92E-2165-3B96-E799-B64416E55397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23.368" v="521"/>
          <ac:picMkLst>
            <pc:docMk/>
            <pc:sldMk cId="0" sldId="370"/>
            <ac:picMk id="7" creationId="{C758CD76-484D-BC6F-C687-AFD0383CD4C4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27.274" v="522"/>
        <pc:sldMkLst>
          <pc:docMk/>
          <pc:sldMk cId="0" sldId="371"/>
        </pc:sldMkLst>
        <pc:spChg chg="add">
          <ac:chgData name="Fernanda Marta | FGP" userId="S::fernanda.marta@ginastica.org::530d3db7-8318-4936-aa4c-167796b1bb6d" providerId="AD" clId="Web-{2146DFBA-2845-4925-A945-2DDE784401B2}" dt="2024-07-08T21:13:38.055" v="89"/>
          <ac:spMkLst>
            <pc:docMk/>
            <pc:sldMk cId="0" sldId="371"/>
            <ac:spMk id="3" creationId="{171F874C-9D07-E656-D77C-3801C0FA8260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3:02.322" v="230"/>
          <ac:grpSpMkLst>
            <pc:docMk/>
            <pc:sldMk cId="0" sldId="371"/>
            <ac:grpSpMk id="28674" creationId="{2C328081-4B04-09CA-B9EA-5E77569C983E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3:39.736" v="470"/>
          <ac:picMkLst>
            <pc:docMk/>
            <pc:sldMk cId="0" sldId="371"/>
            <ac:picMk id="5" creationId="{AE594F86-F390-0BA0-EA62-C9274578A119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27.274" v="522"/>
          <ac:picMkLst>
            <pc:docMk/>
            <pc:sldMk cId="0" sldId="371"/>
            <ac:picMk id="7" creationId="{E08B560F-6569-1031-6D14-E0AB7C864C6B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3:26.097" v="585" actId="1076"/>
        <pc:sldMkLst>
          <pc:docMk/>
          <pc:sldMk cId="0" sldId="376"/>
        </pc:sldMkLst>
        <pc:spChg chg="add">
          <ac:chgData name="Fernanda Marta | FGP" userId="S::fernanda.marta@ginastica.org::530d3db7-8318-4936-aa4c-167796b1bb6d" providerId="AD" clId="Web-{2146DFBA-2845-4925-A945-2DDE784401B2}" dt="2024-07-08T21:13:21.257" v="81"/>
          <ac:spMkLst>
            <pc:docMk/>
            <pc:sldMk cId="0" sldId="376"/>
            <ac:spMk id="3" creationId="{B2DED513-17CE-4A13-2766-32B221151012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8:54.845" v="167" actId="1076"/>
          <ac:spMkLst>
            <pc:docMk/>
            <pc:sldMk cId="0" sldId="376"/>
            <ac:spMk id="20483" creationId="{79B5199C-C5CF-FEC2-F697-AA42E1886269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8:46.736" v="164"/>
          <ac:grpSpMkLst>
            <pc:docMk/>
            <pc:sldMk cId="0" sldId="376"/>
            <ac:grpSpMk id="20482" creationId="{B9C39098-B748-4AED-C77D-16666145A28E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18:43.845" v="163"/>
          <ac:picMkLst>
            <pc:docMk/>
            <pc:sldMk cId="0" sldId="376"/>
            <ac:picMk id="5" creationId="{A422F164-8821-76BA-E31A-0B6F9F93EAE6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6:45.148" v="511"/>
          <ac:picMkLst>
            <pc:docMk/>
            <pc:sldMk cId="0" sldId="376"/>
            <ac:picMk id="7" creationId="{5525A7C8-4164-0E26-A182-A66C23DD79B2}"/>
          </ac:picMkLst>
        </pc:picChg>
        <pc:picChg chg="add mod">
          <ac:chgData name="Fernanda Marta | FGP" userId="S::fernanda.marta@ginastica.org::530d3db7-8318-4936-aa4c-167796b1bb6d" providerId="AD" clId="Web-{2146DFBA-2845-4925-A945-2DDE784401B2}" dt="2024-07-08T21:43:26.097" v="585" actId="1076"/>
          <ac:picMkLst>
            <pc:docMk/>
            <pc:sldMk cId="0" sldId="376"/>
            <ac:picMk id="8" creationId="{7802C952-4B95-ED48-FD48-FE64AEE0CD4C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3:49.708" v="588" actId="20577"/>
        <pc:sldMkLst>
          <pc:docMk/>
          <pc:sldMk cId="0" sldId="377"/>
        </pc:sldMkLst>
        <pc:spChg chg="add">
          <ac:chgData name="Fernanda Marta | FGP" userId="S::fernanda.marta@ginastica.org::530d3db7-8318-4936-aa4c-167796b1bb6d" providerId="AD" clId="Web-{2146DFBA-2845-4925-A945-2DDE784401B2}" dt="2024-07-08T21:13:23.757" v="82"/>
          <ac:spMkLst>
            <pc:docMk/>
            <pc:sldMk cId="0" sldId="377"/>
            <ac:spMk id="3" creationId="{145FCBCD-32A8-7647-9EFC-D66024E5A92A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3:49.708" v="588" actId="20577"/>
          <ac:spMkLst>
            <pc:docMk/>
            <pc:sldMk cId="0" sldId="377"/>
            <ac:spMk id="21507" creationId="{6513E90B-4036-9623-AA05-306FD3863440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19:03.174" v="169" actId="20577"/>
          <ac:spMkLst>
            <pc:docMk/>
            <pc:sldMk cId="0" sldId="377"/>
            <ac:spMk id="21512" creationId="{E35C10E4-6062-8002-9637-EDB875B0A79A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9:03.470" v="170"/>
          <ac:grpSpMkLst>
            <pc:docMk/>
            <pc:sldMk cId="0" sldId="377"/>
            <ac:grpSpMk id="21506" creationId="{9C708BCE-9696-0D44-F6F5-948D301AD47D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19:56.754" v="187"/>
          <ac:picMkLst>
            <pc:docMk/>
            <pc:sldMk cId="0" sldId="377"/>
            <ac:picMk id="5" creationId="{651B4F4A-B977-C993-17B6-280F7A3BE9D0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6:48.758" v="512"/>
          <ac:picMkLst>
            <pc:docMk/>
            <pc:sldMk cId="0" sldId="377"/>
            <ac:picMk id="7" creationId="{AE9CF4E9-0672-0CF8-BA40-180E16EBD664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20:32.068" v="198" actId="1076"/>
          <ac:picMkLst>
            <pc:docMk/>
            <pc:sldMk cId="0" sldId="377"/>
            <ac:picMk id="21508" creationId="{68067AEC-87B4-C0C2-9440-4ABE5E85AD24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20:27.318" v="196" actId="14100"/>
          <ac:picMkLst>
            <pc:docMk/>
            <pc:sldMk cId="0" sldId="377"/>
            <ac:picMk id="21509" creationId="{D5EED3BA-5FD4-E0E4-1378-899EF4E8B5DE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4:44.931" v="594" actId="1076"/>
        <pc:sldMkLst>
          <pc:docMk/>
          <pc:sldMk cId="0" sldId="378"/>
        </pc:sldMkLst>
        <pc:spChg chg="add">
          <ac:chgData name="Fernanda Marta | FGP" userId="S::fernanda.marta@ginastica.org::530d3db7-8318-4936-aa4c-167796b1bb6d" providerId="AD" clId="Web-{2146DFBA-2845-4925-A945-2DDE784401B2}" dt="2024-07-08T21:13:25.429" v="83"/>
          <ac:spMkLst>
            <pc:docMk/>
            <pc:sldMk cId="0" sldId="378"/>
            <ac:spMk id="3" creationId="{24629AA0-0D1E-9B68-258B-E4A0C2D37F32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4:41.947" v="593" actId="1076"/>
          <ac:spMkLst>
            <pc:docMk/>
            <pc:sldMk cId="0" sldId="378"/>
            <ac:spMk id="22531" creationId="{CD75709A-673C-921D-6561-3BC3FF22DF46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19:09.502" v="171"/>
          <ac:grpSpMkLst>
            <pc:docMk/>
            <pc:sldMk cId="0" sldId="378"/>
            <ac:grpSpMk id="22530" creationId="{99087ECE-EB80-229A-40A4-BCFDF01CE46F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19:47.691" v="185"/>
          <ac:picMkLst>
            <pc:docMk/>
            <pc:sldMk cId="0" sldId="378"/>
            <ac:picMk id="5" creationId="{292EDD76-F5E4-20B4-BA38-0E431B8CFE81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6:56.164" v="513"/>
          <ac:picMkLst>
            <pc:docMk/>
            <pc:sldMk cId="0" sldId="378"/>
            <ac:picMk id="7" creationId="{F370F0D7-C8D9-772C-F6FE-35EAA59E3B41}"/>
          </ac:picMkLst>
        </pc:picChg>
        <pc:picChg chg="add mod">
          <ac:chgData name="Fernanda Marta | FGP" userId="S::fernanda.marta@ginastica.org::530d3db7-8318-4936-aa4c-167796b1bb6d" providerId="AD" clId="Web-{2146DFBA-2845-4925-A945-2DDE784401B2}" dt="2024-07-08T21:44:44.931" v="594" actId="1076"/>
          <ac:picMkLst>
            <pc:docMk/>
            <pc:sldMk cId="0" sldId="378"/>
            <ac:picMk id="8" creationId="{4655D957-06EC-34BB-5D41-F2CD4B8FBEAF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4:49.791" v="595" actId="1076"/>
        <pc:sldMkLst>
          <pc:docMk/>
          <pc:sldMk cId="0" sldId="379"/>
        </pc:sldMkLst>
        <pc:spChg chg="add del">
          <ac:chgData name="Fernanda Marta | FGP" userId="S::fernanda.marta@ginastica.org::530d3db7-8318-4936-aa4c-167796b1bb6d" providerId="AD" clId="Web-{2146DFBA-2845-4925-A945-2DDE784401B2}" dt="2024-07-08T21:21:13.960" v="209"/>
          <ac:spMkLst>
            <pc:docMk/>
            <pc:sldMk cId="0" sldId="379"/>
            <ac:spMk id="3" creationId="{7F4A1FDD-FD58-CEDA-A027-E017E10C9B77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1:09.506" v="208"/>
          <ac:spMkLst>
            <pc:docMk/>
            <pc:sldMk cId="0" sldId="379"/>
            <ac:spMk id="23558" creationId="{DA1CD26D-8C49-5D97-32DD-71F7DC0FD950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37:01.758" v="515"/>
          <ac:grpSpMkLst>
            <pc:docMk/>
            <pc:sldMk cId="0" sldId="379"/>
            <ac:grpSpMk id="23554" creationId="{E90BF082-7A24-3108-37DD-EE57B19B2D96}"/>
          </ac:grpSpMkLst>
        </pc:grpChg>
        <pc:picChg chg="add">
          <ac:chgData name="Fernanda Marta | FGP" userId="S::fernanda.marta@ginastica.org::530d3db7-8318-4936-aa4c-167796b1bb6d" providerId="AD" clId="Web-{2146DFBA-2845-4925-A945-2DDE784401B2}" dt="2024-07-08T21:36:58.789" v="514"/>
          <ac:picMkLst>
            <pc:docMk/>
            <pc:sldMk cId="0" sldId="379"/>
            <ac:picMk id="5" creationId="{FD80897E-0FE9-9711-961C-6B15DDE33D48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4:49.791" v="595" actId="1076"/>
          <ac:picMkLst>
            <pc:docMk/>
            <pc:sldMk cId="0" sldId="379"/>
            <ac:picMk id="23555" creationId="{2E1EDE9F-9D55-34C2-0254-CB1FC3285277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09.993" v="517" actId="1076"/>
        <pc:sldMkLst>
          <pc:docMk/>
          <pc:sldMk cId="0" sldId="380"/>
        </pc:sldMkLst>
        <pc:spChg chg="add">
          <ac:chgData name="Fernanda Marta | FGP" userId="S::fernanda.marta@ginastica.org::530d3db7-8318-4936-aa4c-167796b1bb6d" providerId="AD" clId="Web-{2146DFBA-2845-4925-A945-2DDE784401B2}" dt="2024-07-08T21:13:29.789" v="85"/>
          <ac:spMkLst>
            <pc:docMk/>
            <pc:sldMk cId="0" sldId="380"/>
            <ac:spMk id="3" creationId="{41A29AF1-C189-0C07-D24A-02B1A9198CC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21:37.601" v="214" actId="14100"/>
          <ac:spMkLst>
            <pc:docMk/>
            <pc:sldMk cId="0" sldId="380"/>
            <ac:spMk id="24579" creationId="{D321E39C-C11A-A05F-56B4-3088088108E7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1:18.616" v="210"/>
          <ac:grpSpMkLst>
            <pc:docMk/>
            <pc:sldMk cId="0" sldId="380"/>
            <ac:grpSpMk id="24578" creationId="{BE676520-12CC-CA17-8733-11D520BAB1EF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21:29.054" v="212"/>
          <ac:picMkLst>
            <pc:docMk/>
            <pc:sldMk cId="0" sldId="380"/>
            <ac:picMk id="5" creationId="{F5A15A82-4698-6020-81AE-39CC596A97AF}"/>
          </ac:picMkLst>
        </pc:picChg>
        <pc:picChg chg="add mod">
          <ac:chgData name="Fernanda Marta | FGP" userId="S::fernanda.marta@ginastica.org::530d3db7-8318-4936-aa4c-167796b1bb6d" providerId="AD" clId="Web-{2146DFBA-2845-4925-A945-2DDE784401B2}" dt="2024-07-08T21:37:09.993" v="517" actId="1076"/>
          <ac:picMkLst>
            <pc:docMk/>
            <pc:sldMk cId="0" sldId="380"/>
            <ac:picMk id="7" creationId="{31FC10DF-1A47-6E88-DD05-6DE59242AC8F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16.008" v="518"/>
        <pc:sldMkLst>
          <pc:docMk/>
          <pc:sldMk cId="0" sldId="383"/>
        </pc:sldMkLst>
        <pc:spChg chg="add mod">
          <ac:chgData name="Fernanda Marta | FGP" userId="S::fernanda.marta@ginastica.org::530d3db7-8318-4936-aa4c-167796b1bb6d" providerId="AD" clId="Web-{2146DFBA-2845-4925-A945-2DDE784401B2}" dt="2024-07-08T21:22:21.462" v="220" actId="1076"/>
          <ac:spMkLst>
            <pc:docMk/>
            <pc:sldMk cId="0" sldId="383"/>
            <ac:spMk id="3" creationId="{3B54FE18-ED64-25E3-DD05-8D40613597AB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1:55.570" v="215"/>
          <ac:spMkLst>
            <pc:docMk/>
            <pc:sldMk cId="0" sldId="383"/>
            <ac:spMk id="25606" creationId="{026D0938-B1A3-3CFD-B163-48304CE4F2DF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1:58.164" v="216"/>
          <ac:grpSpMkLst>
            <pc:docMk/>
            <pc:sldMk cId="0" sldId="383"/>
            <ac:grpSpMk id="25602" creationId="{A11701AC-DFA7-1301-6A97-41D465110772}"/>
          </ac:grpSpMkLst>
        </pc:grpChg>
        <pc:picChg chg="add">
          <ac:chgData name="Fernanda Marta | FGP" userId="S::fernanda.marta@ginastica.org::530d3db7-8318-4936-aa4c-167796b1bb6d" providerId="AD" clId="Web-{2146DFBA-2845-4925-A945-2DDE784401B2}" dt="2024-07-08T21:37:16.008" v="518"/>
          <ac:picMkLst>
            <pc:docMk/>
            <pc:sldMk cId="0" sldId="383"/>
            <ac:picMk id="5" creationId="{37AC73DB-F766-5273-5226-0E0F33C95C93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22:05.477" v="217" actId="1076"/>
          <ac:picMkLst>
            <pc:docMk/>
            <pc:sldMk cId="0" sldId="383"/>
            <ac:picMk id="25603" creationId="{A593D991-6972-D192-C12F-D30AC7551F6C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21.196" v="520" actId="1076"/>
        <pc:sldMkLst>
          <pc:docMk/>
          <pc:sldMk cId="0" sldId="384"/>
        </pc:sldMkLst>
        <pc:spChg chg="add">
          <ac:chgData name="Fernanda Marta | FGP" userId="S::fernanda.marta@ginastica.org::530d3db7-8318-4936-aa4c-167796b1bb6d" providerId="AD" clId="Web-{2146DFBA-2845-4925-A945-2DDE784401B2}" dt="2024-07-08T21:13:34.054" v="87"/>
          <ac:spMkLst>
            <pc:docMk/>
            <pc:sldMk cId="0" sldId="384"/>
            <ac:spMk id="3" creationId="{76E6EB06-5922-757B-081E-C53F55F5860E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22:40.275" v="226" actId="1076"/>
          <ac:spMkLst>
            <pc:docMk/>
            <pc:sldMk cId="0" sldId="384"/>
            <ac:spMk id="26627" creationId="{1997E56C-327E-AD23-3F19-5F485D01CE0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2:27.415" v="221"/>
          <ac:grpSpMkLst>
            <pc:docMk/>
            <pc:sldMk cId="0" sldId="384"/>
            <ac:grpSpMk id="26626" creationId="{55155ACF-BB87-CFA5-5D97-7B1C4E4FD4A1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22:50.150" v="228"/>
          <ac:picMkLst>
            <pc:docMk/>
            <pc:sldMk cId="0" sldId="384"/>
            <ac:picMk id="5" creationId="{F8C74DFA-E2C7-DA7A-C5DA-F6140D6F8B4C}"/>
          </ac:picMkLst>
        </pc:picChg>
        <pc:picChg chg="add mod">
          <ac:chgData name="Fernanda Marta | FGP" userId="S::fernanda.marta@ginastica.org::530d3db7-8318-4936-aa4c-167796b1bb6d" providerId="AD" clId="Web-{2146DFBA-2845-4925-A945-2DDE784401B2}" dt="2024-07-08T21:37:21.196" v="520" actId="1076"/>
          <ac:picMkLst>
            <pc:docMk/>
            <pc:sldMk cId="0" sldId="384"/>
            <ac:picMk id="7" creationId="{F205974D-0C7F-84AA-E52E-A93AF4180906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2:30.806" v="223"/>
          <ac:picMkLst>
            <pc:docMk/>
            <pc:sldMk cId="0" sldId="384"/>
            <ac:picMk id="26628" creationId="{059D0D06-6D38-5839-91D2-763A822DE595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2:29.540" v="222"/>
          <ac:picMkLst>
            <pc:docMk/>
            <pc:sldMk cId="0" sldId="384"/>
            <ac:picMk id="26629" creationId="{9C187FC5-97E2-09EA-CC88-CCF2137B796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6:53.513" v="667" actId="14100"/>
        <pc:sldMkLst>
          <pc:docMk/>
          <pc:sldMk cId="0" sldId="385"/>
        </pc:sldMkLst>
        <pc:spChg chg="add">
          <ac:chgData name="Fernanda Marta | FGP" userId="S::fernanda.marta@ginastica.org::530d3db7-8318-4936-aa4c-167796b1bb6d" providerId="AD" clId="Web-{2146DFBA-2845-4925-A945-2DDE784401B2}" dt="2024-07-08T21:13:56.118" v="93"/>
          <ac:spMkLst>
            <pc:docMk/>
            <pc:sldMk cId="0" sldId="385"/>
            <ac:spMk id="3" creationId="{C14F704D-963C-346D-152E-AD884AAA2A58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6:53.513" v="667" actId="14100"/>
          <ac:spMkLst>
            <pc:docMk/>
            <pc:sldMk cId="0" sldId="385"/>
            <ac:spMk id="25" creationId="{0259C098-052B-57DE-3B20-D386FA26483A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6:50.700" v="664" actId="1076"/>
          <ac:spMkLst>
            <pc:docMk/>
            <pc:sldMk cId="0" sldId="385"/>
            <ac:spMk id="32771" creationId="{3E356924-A8A3-A1DF-6E71-E855A27CA8CE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3:56.121" v="249"/>
          <ac:spMkLst>
            <pc:docMk/>
            <pc:sldMk cId="0" sldId="385"/>
            <ac:spMk id="32777" creationId="{D0C0B272-6D2C-4F34-A4AF-0DB6FE621906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3:57.761" v="250"/>
          <ac:grpSpMkLst>
            <pc:docMk/>
            <pc:sldMk cId="0" sldId="385"/>
            <ac:grpSpMk id="32770" creationId="{A4B6BCF9-7521-43F6-1886-474A72B22305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6:42.169" v="663" actId="1076"/>
          <ac:picMkLst>
            <pc:docMk/>
            <pc:sldMk cId="0" sldId="385"/>
            <ac:picMk id="5" creationId="{B8738DBF-4879-44EF-B4C0-895A8CD8C119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38.103" v="526"/>
          <ac:picMkLst>
            <pc:docMk/>
            <pc:sldMk cId="0" sldId="385"/>
            <ac:picMk id="7" creationId="{B29146FB-BACB-4ACE-80BB-2A1CF87BDFDF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7:15.279" v="693" actId="20577"/>
        <pc:sldMkLst>
          <pc:docMk/>
          <pc:sldMk cId="0" sldId="386"/>
        </pc:sldMkLst>
        <pc:spChg chg="add">
          <ac:chgData name="Fernanda Marta | FGP" userId="S::fernanda.marta@ginastica.org::530d3db7-8318-4936-aa4c-167796b1bb6d" providerId="AD" clId="Web-{2146DFBA-2845-4925-A945-2DDE784401B2}" dt="2024-07-08T21:13:57.961" v="94"/>
          <ac:spMkLst>
            <pc:docMk/>
            <pc:sldMk cId="0" sldId="386"/>
            <ac:spMk id="3" creationId="{1177FB22-2CBE-B4B7-0464-CD895DCC5C00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7:15.279" v="693" actId="20577"/>
          <ac:spMkLst>
            <pc:docMk/>
            <pc:sldMk cId="0" sldId="386"/>
            <ac:spMk id="25" creationId="{C44ECB81-690E-3F01-E5EA-462C6E95D9C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7:04.216" v="685" actId="1076"/>
          <ac:spMkLst>
            <pc:docMk/>
            <pc:sldMk cId="0" sldId="386"/>
            <ac:spMk id="33795" creationId="{5F7BA5F7-3BEE-4EAA-0211-43DA6677AD09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4:01.902" v="251"/>
          <ac:spMkLst>
            <pc:docMk/>
            <pc:sldMk cId="0" sldId="386"/>
            <ac:spMk id="33801" creationId="{6C9E5C50-FC53-13C6-62FA-DA84B8BC753A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4:02.840" v="252"/>
          <ac:grpSpMkLst>
            <pc:docMk/>
            <pc:sldMk cId="0" sldId="386"/>
            <ac:grpSpMk id="33794" creationId="{9E73EC73-EF26-3681-54C6-58D0D00FA1D9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3:57.737" v="475"/>
          <ac:picMkLst>
            <pc:docMk/>
            <pc:sldMk cId="0" sldId="386"/>
            <ac:picMk id="5" creationId="{2C6FD531-F182-82F9-1FA7-FA82A6DBF556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40.072" v="527"/>
          <ac:picMkLst>
            <pc:docMk/>
            <pc:sldMk cId="0" sldId="386"/>
            <ac:picMk id="7" creationId="{E444864D-9FEA-26B0-D858-096C5735AA7A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5:28.635" v="612" actId="1076"/>
        <pc:sldMkLst>
          <pc:docMk/>
          <pc:sldMk cId="0" sldId="387"/>
        </pc:sldMkLst>
        <pc:spChg chg="add">
          <ac:chgData name="Fernanda Marta | FGP" userId="S::fernanda.marta@ginastica.org::530d3db7-8318-4936-aa4c-167796b1bb6d" providerId="AD" clId="Web-{2146DFBA-2845-4925-A945-2DDE784401B2}" dt="2024-07-08T21:13:39.945" v="90"/>
          <ac:spMkLst>
            <pc:docMk/>
            <pc:sldMk cId="0" sldId="387"/>
            <ac:spMk id="3" creationId="{CA572B19-DDD7-4BDE-4C15-6806B26DA97E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5:28.635" v="612" actId="1076"/>
          <ac:spMkLst>
            <pc:docMk/>
            <pc:sldMk cId="0" sldId="387"/>
            <ac:spMk id="25" creationId="{758D6667-C4A2-FCFB-0475-6C34DE4FFDC6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5:20.760" v="609" actId="1076"/>
          <ac:spMkLst>
            <pc:docMk/>
            <pc:sldMk cId="0" sldId="387"/>
            <ac:spMk id="29699" creationId="{2B94D6F0-53BD-9A97-480C-08A2A0464CCF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3:13.541" v="231"/>
          <ac:spMkLst>
            <pc:docMk/>
            <pc:sldMk cId="0" sldId="387"/>
            <ac:spMk id="29705" creationId="{AF1F20F8-FAF8-608C-7D31-849161B93B62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3:14.510" v="232"/>
          <ac:grpSpMkLst>
            <pc:docMk/>
            <pc:sldMk cId="0" sldId="387"/>
            <ac:grpSpMk id="29698" creationId="{9A8EDFCD-053B-9F75-2522-81D567B740C3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3:43.580" v="471"/>
          <ac:picMkLst>
            <pc:docMk/>
            <pc:sldMk cId="0" sldId="387"/>
            <ac:picMk id="5" creationId="{B1E57D18-FAB4-5130-3870-C676714B6F1A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31.009" v="523"/>
          <ac:picMkLst>
            <pc:docMk/>
            <pc:sldMk cId="0" sldId="387"/>
            <ac:picMk id="7" creationId="{3F722A4D-2078-4923-5646-C047991927AB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5:56.855" v="625" actId="1076"/>
        <pc:sldMkLst>
          <pc:docMk/>
          <pc:sldMk cId="0" sldId="388"/>
        </pc:sldMkLst>
        <pc:spChg chg="add">
          <ac:chgData name="Fernanda Marta | FGP" userId="S::fernanda.marta@ginastica.org::530d3db7-8318-4936-aa4c-167796b1bb6d" providerId="AD" clId="Web-{2146DFBA-2845-4925-A945-2DDE784401B2}" dt="2024-07-08T21:13:42.695" v="91"/>
          <ac:spMkLst>
            <pc:docMk/>
            <pc:sldMk cId="0" sldId="388"/>
            <ac:spMk id="3" creationId="{52374EE3-460E-98E3-9A09-8EFCE25BE7BE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5:56.855" v="625" actId="1076"/>
          <ac:spMkLst>
            <pc:docMk/>
            <pc:sldMk cId="0" sldId="388"/>
            <ac:spMk id="25" creationId="{5ACCE09A-AB06-61A4-2BC4-A6CBC5028695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5:37.120" v="618" actId="1076"/>
          <ac:spMkLst>
            <pc:docMk/>
            <pc:sldMk cId="0" sldId="388"/>
            <ac:spMk id="30723" creationId="{07C48E64-68F2-263A-2D4B-3F9D31F4A4BF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3:33.636" v="242"/>
          <ac:spMkLst>
            <pc:docMk/>
            <pc:sldMk cId="0" sldId="388"/>
            <ac:spMk id="30729" creationId="{D192A7CD-104E-E038-E930-1FBB80486C1E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3:34.839" v="243"/>
          <ac:grpSpMkLst>
            <pc:docMk/>
            <pc:sldMk cId="0" sldId="388"/>
            <ac:grpSpMk id="30722" creationId="{B5784628-805B-6571-9C51-4C9C840EADC8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5:53.308" v="624" actId="1076"/>
          <ac:picMkLst>
            <pc:docMk/>
            <pc:sldMk cId="0" sldId="388"/>
            <ac:picMk id="5" creationId="{743276EA-8A17-6597-9BAC-34F592EA5EB0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31.431" v="524"/>
          <ac:picMkLst>
            <pc:docMk/>
            <pc:sldMk cId="0" sldId="388"/>
            <ac:picMk id="7" creationId="{961B416E-545D-BF9A-05FC-DFB384368200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6:26.028" v="638" actId="1076"/>
        <pc:sldMkLst>
          <pc:docMk/>
          <pc:sldMk cId="0" sldId="389"/>
        </pc:sldMkLst>
        <pc:spChg chg="add">
          <ac:chgData name="Fernanda Marta | FGP" userId="S::fernanda.marta@ginastica.org::530d3db7-8318-4936-aa4c-167796b1bb6d" providerId="AD" clId="Web-{2146DFBA-2845-4925-A945-2DDE784401B2}" dt="2024-07-08T21:13:44.680" v="92"/>
          <ac:spMkLst>
            <pc:docMk/>
            <pc:sldMk cId="0" sldId="389"/>
            <ac:spMk id="3" creationId="{19976ADB-B7A5-9D37-D186-EAE24059ADBB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6:26.028" v="638" actId="1076"/>
          <ac:spMkLst>
            <pc:docMk/>
            <pc:sldMk cId="0" sldId="389"/>
            <ac:spMk id="25" creationId="{549FD9B5-FB67-2218-1D86-DD534A0B99A9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6:13.621" v="629" actId="1076"/>
          <ac:spMkLst>
            <pc:docMk/>
            <pc:sldMk cId="0" sldId="389"/>
            <ac:spMk id="31747" creationId="{5E76E3EE-E31A-209D-F831-D3C692CB0192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3:49.574" v="247"/>
          <ac:spMkLst>
            <pc:docMk/>
            <pc:sldMk cId="0" sldId="389"/>
            <ac:spMk id="31753" creationId="{AB4AFE10-3BAD-4362-93F9-079FF311884E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3:50.652" v="248"/>
          <ac:grpSpMkLst>
            <pc:docMk/>
            <pc:sldMk cId="0" sldId="389"/>
            <ac:grpSpMk id="31746" creationId="{5A5D5EA1-3FE3-683F-5E8B-A49378EAE2F9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6:10.152" v="628" actId="1076"/>
          <ac:picMkLst>
            <pc:docMk/>
            <pc:sldMk cId="0" sldId="389"/>
            <ac:picMk id="5" creationId="{E1502692-0127-A8AD-6537-90BDEE6A8155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33.993" v="525"/>
          <ac:picMkLst>
            <pc:docMk/>
            <pc:sldMk cId="0" sldId="389"/>
            <ac:picMk id="7" creationId="{EA176530-35D9-9B69-E0C7-AFA6E2AE3BBE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7:43.786" v="708" actId="20577"/>
        <pc:sldMkLst>
          <pc:docMk/>
          <pc:sldMk cId="0" sldId="390"/>
        </pc:sldMkLst>
        <pc:spChg chg="add">
          <ac:chgData name="Fernanda Marta | FGP" userId="S::fernanda.marta@ginastica.org::530d3db7-8318-4936-aa4c-167796b1bb6d" providerId="AD" clId="Web-{2146DFBA-2845-4925-A945-2DDE784401B2}" dt="2024-07-08T21:14:00.571" v="95"/>
          <ac:spMkLst>
            <pc:docMk/>
            <pc:sldMk cId="0" sldId="390"/>
            <ac:spMk id="3" creationId="{ED6A8C17-C66F-801D-1587-C3B2D74D8201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7:43.786" v="708" actId="20577"/>
          <ac:spMkLst>
            <pc:docMk/>
            <pc:sldMk cId="0" sldId="390"/>
            <ac:spMk id="25" creationId="{7612C69E-8B07-01B4-5F69-4459953A3BC9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7:33.660" v="697" actId="1076"/>
          <ac:spMkLst>
            <pc:docMk/>
            <pc:sldMk cId="0" sldId="390"/>
            <ac:spMk id="34819" creationId="{96AFF2C5-1BA8-4742-0846-71BC608B35C4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4:07.668" v="253"/>
          <ac:spMkLst>
            <pc:docMk/>
            <pc:sldMk cId="0" sldId="390"/>
            <ac:spMk id="34825" creationId="{88B04675-CB1E-EDAC-93CC-44039B0223AB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4:08.637" v="254"/>
          <ac:grpSpMkLst>
            <pc:docMk/>
            <pc:sldMk cId="0" sldId="390"/>
            <ac:grpSpMk id="34818" creationId="{5F294DD8-5EC0-FE2E-60AD-986157B0C38D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7:29.254" v="696" actId="1076"/>
          <ac:picMkLst>
            <pc:docMk/>
            <pc:sldMk cId="0" sldId="390"/>
            <ac:picMk id="5" creationId="{663F369E-0CDD-417E-208B-4B26EA7CB0E7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41.978" v="528"/>
          <ac:picMkLst>
            <pc:docMk/>
            <pc:sldMk cId="0" sldId="390"/>
            <ac:picMk id="7" creationId="{D519D9BB-0890-91A8-6112-0D7E9AF841D1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8:03.286" v="720" actId="20577"/>
        <pc:sldMkLst>
          <pc:docMk/>
          <pc:sldMk cId="0" sldId="391"/>
        </pc:sldMkLst>
        <pc:spChg chg="add">
          <ac:chgData name="Fernanda Marta | FGP" userId="S::fernanda.marta@ginastica.org::530d3db7-8318-4936-aa4c-167796b1bb6d" providerId="AD" clId="Web-{2146DFBA-2845-4925-A945-2DDE784401B2}" dt="2024-07-08T21:14:02.633" v="96"/>
          <ac:spMkLst>
            <pc:docMk/>
            <pc:sldMk cId="0" sldId="391"/>
            <ac:spMk id="3" creationId="{09DBD14C-706F-40C0-FB4B-6FE02CF9D5F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8:03.286" v="720" actId="20577"/>
          <ac:spMkLst>
            <pc:docMk/>
            <pc:sldMk cId="0" sldId="391"/>
            <ac:spMk id="25" creationId="{40FC4A20-8A91-8650-6FFD-1D69B7018A90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7:51.036" v="710" actId="1076"/>
          <ac:spMkLst>
            <pc:docMk/>
            <pc:sldMk cId="0" sldId="391"/>
            <ac:spMk id="35843" creationId="{956DCA93-6472-9751-AC53-49D561A77079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4:12.652" v="255"/>
          <ac:spMkLst>
            <pc:docMk/>
            <pc:sldMk cId="0" sldId="391"/>
            <ac:spMk id="35849" creationId="{A3AECF23-573C-0C72-B190-71566A9850A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4:13.871" v="256"/>
          <ac:grpSpMkLst>
            <pc:docMk/>
            <pc:sldMk cId="0" sldId="391"/>
            <ac:grpSpMk id="35842" creationId="{722D6192-45C6-32FD-7FBB-6EFC1BA202AC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23.300" v="479"/>
          <ac:picMkLst>
            <pc:docMk/>
            <pc:sldMk cId="0" sldId="391"/>
            <ac:picMk id="5" creationId="{73FCE7C4-AD0D-FB83-358B-D7E8BC985AA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44.134" v="529"/>
          <ac:picMkLst>
            <pc:docMk/>
            <pc:sldMk cId="0" sldId="391"/>
            <ac:picMk id="7" creationId="{B6953CAE-BF5F-F8CD-028A-F46947B75146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52.166" v="532"/>
        <pc:sldMkLst>
          <pc:docMk/>
          <pc:sldMk cId="0" sldId="392"/>
        </pc:sldMkLst>
        <pc:spChg chg="add">
          <ac:chgData name="Fernanda Marta | FGP" userId="S::fernanda.marta@ginastica.org::530d3db7-8318-4936-aa4c-167796b1bb6d" providerId="AD" clId="Web-{2146DFBA-2845-4925-A945-2DDE784401B2}" dt="2024-07-08T21:14:08.977" v="99"/>
          <ac:spMkLst>
            <pc:docMk/>
            <pc:sldMk cId="0" sldId="392"/>
            <ac:spMk id="3" creationId="{5E0245C4-E425-7637-FE5B-55B4D9193180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25:00.904" v="278" actId="1076"/>
          <ac:spMkLst>
            <pc:docMk/>
            <pc:sldMk cId="0" sldId="392"/>
            <ac:spMk id="39939" creationId="{5200EAA7-89F7-6E4A-8A1F-4B9DBF92954C}"/>
          </ac:spMkLst>
        </pc:spChg>
        <pc:spChg chg="del topLvl">
          <ac:chgData name="Fernanda Marta | FGP" userId="S::fernanda.marta@ginastica.org::530d3db7-8318-4936-aa4c-167796b1bb6d" providerId="AD" clId="Web-{2146DFBA-2845-4925-A945-2DDE784401B2}" dt="2024-07-08T21:24:54.404" v="276"/>
          <ac:spMkLst>
            <pc:docMk/>
            <pc:sldMk cId="0" sldId="392"/>
            <ac:spMk id="39945" creationId="{EAA2DC2D-4CEE-6374-BAEB-C335F69A3A50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4:52.669" v="275"/>
          <ac:spMkLst>
            <pc:docMk/>
            <pc:sldMk cId="0" sldId="392"/>
            <ac:spMk id="39949" creationId="{6F5BDE43-B88B-2349-9449-C018DDE2C3C5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4:54.404" v="276"/>
          <ac:grpSpMkLst>
            <pc:docMk/>
            <pc:sldMk cId="0" sldId="392"/>
            <ac:grpSpMk id="39944" creationId="{32F64A6C-BD24-84FE-865D-CE25CC629920}"/>
          </ac:grpSpMkLst>
        </pc:grpChg>
        <pc:grpChg chg="del topLvl">
          <ac:chgData name="Fernanda Marta | FGP" userId="S::fernanda.marta@ginastica.org::530d3db7-8318-4936-aa4c-167796b1bb6d" providerId="AD" clId="Web-{2146DFBA-2845-4925-A945-2DDE784401B2}" dt="2024-07-08T21:24:55.591" v="277"/>
          <ac:grpSpMkLst>
            <pc:docMk/>
            <pc:sldMk cId="0" sldId="392"/>
            <ac:grpSpMk id="39946" creationId="{2D9DF4C7-6FD8-78F1-E674-6B6BC6C76DCE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33.144" v="482"/>
          <ac:picMkLst>
            <pc:docMk/>
            <pc:sldMk cId="0" sldId="392"/>
            <ac:picMk id="5" creationId="{4BADB064-9847-1CF3-1E25-D765EC2C7D14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52.166" v="532"/>
          <ac:picMkLst>
            <pc:docMk/>
            <pc:sldMk cId="0" sldId="392"/>
            <ac:picMk id="7" creationId="{8C95001D-E6EC-051B-4916-C465D0AE6D53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54.088" v="533"/>
        <pc:sldMkLst>
          <pc:docMk/>
          <pc:sldMk cId="0" sldId="393"/>
        </pc:sldMkLst>
        <pc:spChg chg="add">
          <ac:chgData name="Fernanda Marta | FGP" userId="S::fernanda.marta@ginastica.org::530d3db7-8318-4936-aa4c-167796b1bb6d" providerId="AD" clId="Web-{2146DFBA-2845-4925-A945-2DDE784401B2}" dt="2024-07-08T21:14:11.212" v="100"/>
          <ac:spMkLst>
            <pc:docMk/>
            <pc:sldMk cId="0" sldId="393"/>
            <ac:spMk id="3" creationId="{5514FFAE-5D81-8E12-0BB2-94C27329AE5F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5:18.311" v="279"/>
          <ac:spMkLst>
            <pc:docMk/>
            <pc:sldMk cId="0" sldId="393"/>
            <ac:spMk id="40968" creationId="{F48B3FD9-DE38-1C53-0530-A9481341A46E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19.201" v="280"/>
          <ac:grpSpMkLst>
            <pc:docMk/>
            <pc:sldMk cId="0" sldId="393"/>
            <ac:grpSpMk id="40963" creationId="{435A9422-1684-79DE-DE17-6CF53ACD5CE5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37.191" v="483"/>
          <ac:picMkLst>
            <pc:docMk/>
            <pc:sldMk cId="0" sldId="393"/>
            <ac:picMk id="5" creationId="{3822B5A0-393A-8B17-A379-89DC32A3F7B8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54.088" v="533"/>
          <ac:picMkLst>
            <pc:docMk/>
            <pc:sldMk cId="0" sldId="393"/>
            <ac:picMk id="7" creationId="{14E2D7D4-9FB4-6C78-B01F-2A01C99C352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8:55.928" v="725" actId="1076"/>
        <pc:sldMkLst>
          <pc:docMk/>
          <pc:sldMk cId="0" sldId="394"/>
        </pc:sldMkLst>
        <pc:spChg chg="add">
          <ac:chgData name="Fernanda Marta | FGP" userId="S::fernanda.marta@ginastica.org::530d3db7-8318-4936-aa4c-167796b1bb6d" providerId="AD" clId="Web-{2146DFBA-2845-4925-A945-2DDE784401B2}" dt="2024-07-08T21:14:13.790" v="101"/>
          <ac:spMkLst>
            <pc:docMk/>
            <pc:sldMk cId="0" sldId="394"/>
            <ac:spMk id="3" creationId="{A9D6A415-DF98-140B-D730-5E1EAD86F919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8:51.006" v="724" actId="1076"/>
          <ac:spMkLst>
            <pc:docMk/>
            <pc:sldMk cId="0" sldId="394"/>
            <ac:spMk id="17" creationId="{5CB7E5DC-AC0C-08B0-006A-4DE8B42F9167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8:55.928" v="725" actId="1076"/>
          <ac:spMkLst>
            <pc:docMk/>
            <pc:sldMk cId="0" sldId="394"/>
            <ac:spMk id="18442" creationId="{3AD45FDC-5BA2-FBCC-1ED2-1B08DE309F2F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21.576" v="281"/>
          <ac:grpSpMkLst>
            <pc:docMk/>
            <pc:sldMk cId="0" sldId="394"/>
            <ac:grpSpMk id="41991" creationId="{526FD2D2-48CE-4878-86BC-ED02F5DA2E30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41.410" v="484"/>
          <ac:picMkLst>
            <pc:docMk/>
            <pc:sldMk cId="0" sldId="394"/>
            <ac:picMk id="5" creationId="{78C7041C-3842-A634-69D7-F7F18B55EA6B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56.103" v="534"/>
          <ac:picMkLst>
            <pc:docMk/>
            <pc:sldMk cId="0" sldId="394"/>
            <ac:picMk id="7" creationId="{CC6AFEBB-C625-E644-FA19-1ABBD1525405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8:48.663" v="723" actId="1076"/>
          <ac:picMkLst>
            <pc:docMk/>
            <pc:sldMk cId="0" sldId="394"/>
            <ac:picMk id="41989" creationId="{70381100-A405-138B-06A8-94C5D5FEEA42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8:43.444" v="722" actId="1076"/>
          <ac:picMkLst>
            <pc:docMk/>
            <pc:sldMk cId="0" sldId="394"/>
            <ac:picMk id="41990" creationId="{A5A9C759-C232-F597-D0AD-F0B649B714BB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58.635" v="535"/>
        <pc:sldMkLst>
          <pc:docMk/>
          <pc:sldMk cId="0" sldId="395"/>
        </pc:sldMkLst>
        <pc:spChg chg="add">
          <ac:chgData name="Fernanda Marta | FGP" userId="S::fernanda.marta@ginastica.org::530d3db7-8318-4936-aa4c-167796b1bb6d" providerId="AD" clId="Web-{2146DFBA-2845-4925-A945-2DDE784401B2}" dt="2024-07-08T21:14:15.821" v="102"/>
          <ac:spMkLst>
            <pc:docMk/>
            <pc:sldMk cId="0" sldId="395"/>
            <ac:spMk id="3" creationId="{502BA8EE-530A-622D-A358-746573617E8A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24.029" v="282"/>
          <ac:grpSpMkLst>
            <pc:docMk/>
            <pc:sldMk cId="0" sldId="395"/>
            <ac:grpSpMk id="43014" creationId="{161BABA8-2CF2-70D4-4FAD-824D945A4E77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44.754" v="485"/>
          <ac:picMkLst>
            <pc:docMk/>
            <pc:sldMk cId="0" sldId="395"/>
            <ac:picMk id="5" creationId="{5A275E79-B2C3-8947-57F6-6D3E1D628575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58.635" v="535"/>
          <ac:picMkLst>
            <pc:docMk/>
            <pc:sldMk cId="0" sldId="395"/>
            <ac:picMk id="7" creationId="{D5DE5104-BF59-7B66-FF4B-202075154D21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8:00.416" v="536"/>
        <pc:sldMkLst>
          <pc:docMk/>
          <pc:sldMk cId="0" sldId="396"/>
        </pc:sldMkLst>
        <pc:spChg chg="add">
          <ac:chgData name="Fernanda Marta | FGP" userId="S::fernanda.marta@ginastica.org::530d3db7-8318-4936-aa4c-167796b1bb6d" providerId="AD" clId="Web-{2146DFBA-2845-4925-A945-2DDE784401B2}" dt="2024-07-08T21:14:17.837" v="103"/>
          <ac:spMkLst>
            <pc:docMk/>
            <pc:sldMk cId="0" sldId="396"/>
            <ac:spMk id="3" creationId="{6BD3AC34-15E7-5279-1C3A-18B9016D1E2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29.014" v="283"/>
          <ac:grpSpMkLst>
            <pc:docMk/>
            <pc:sldMk cId="0" sldId="396"/>
            <ac:grpSpMk id="44040" creationId="{4BB81583-38FB-E85F-DBE2-B88FD49E54FE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4:49.473" v="486"/>
          <ac:picMkLst>
            <pc:docMk/>
            <pc:sldMk cId="0" sldId="396"/>
            <ac:picMk id="5" creationId="{6349383A-2497-6FE5-B266-E4D0EF8B39F1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00.416" v="536"/>
          <ac:picMkLst>
            <pc:docMk/>
            <pc:sldMk cId="0" sldId="396"/>
            <ac:picMk id="7" creationId="{6C27A37F-5EEC-3F83-60D6-F9C860C0D9B0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9:21.007" v="731" actId="1076"/>
        <pc:sldMkLst>
          <pc:docMk/>
          <pc:sldMk cId="0" sldId="397"/>
        </pc:sldMkLst>
        <pc:spChg chg="add">
          <ac:chgData name="Fernanda Marta | FGP" userId="S::fernanda.marta@ginastica.org::530d3db7-8318-4936-aa4c-167796b1bb6d" providerId="AD" clId="Web-{2146DFBA-2845-4925-A945-2DDE784401B2}" dt="2024-07-08T21:14:19.821" v="104"/>
          <ac:spMkLst>
            <pc:docMk/>
            <pc:sldMk cId="0" sldId="397"/>
            <ac:spMk id="3" creationId="{B1820078-06E5-2505-15CE-3DBCFB6DFA99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9:17.492" v="730" actId="1076"/>
          <ac:spMkLst>
            <pc:docMk/>
            <pc:sldMk cId="0" sldId="397"/>
            <ac:spMk id="18" creationId="{ED47A6F3-24DB-9238-14EF-01FC6C151C7E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9:15.663" v="729" actId="1076"/>
          <ac:spMkLst>
            <pc:docMk/>
            <pc:sldMk cId="0" sldId="397"/>
            <ac:spMk id="18441" creationId="{C12C4254-4785-2316-7E96-A99BDE11A563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5:33.108" v="284"/>
          <ac:spMkLst>
            <pc:docMk/>
            <pc:sldMk cId="0" sldId="397"/>
            <ac:spMk id="45069" creationId="{F5A88A1A-3C03-E36C-18AC-6FEF33B3D0E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34.874" v="285"/>
          <ac:grpSpMkLst>
            <pc:docMk/>
            <pc:sldMk cId="0" sldId="397"/>
            <ac:grpSpMk id="45064" creationId="{99AB97E7-2F93-2C5D-73D7-48DE3EE1A039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9:21.007" v="731" actId="1076"/>
          <ac:picMkLst>
            <pc:docMk/>
            <pc:sldMk cId="0" sldId="397"/>
            <ac:picMk id="5" creationId="{F0E3EAD4-A916-42BF-A845-400E82BD3DB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03.588" v="537"/>
          <ac:picMkLst>
            <pc:docMk/>
            <pc:sldMk cId="0" sldId="397"/>
            <ac:picMk id="7" creationId="{DCC03F28-A43A-FCF5-408B-DDEAC6787D02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12.898" v="728" actId="1076"/>
          <ac:picMkLst>
            <pc:docMk/>
            <pc:sldMk cId="0" sldId="397"/>
            <ac:picMk id="45061" creationId="{B88B63DA-41A8-4415-CB8A-4507B861DDD1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09.116" v="726" actId="1076"/>
          <ac:picMkLst>
            <pc:docMk/>
            <pc:sldMk cId="0" sldId="397"/>
            <ac:picMk id="45062" creationId="{5A4EBF80-BC48-DD67-D9CD-616CA129DF15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10.366" v="727" actId="1076"/>
          <ac:picMkLst>
            <pc:docMk/>
            <pc:sldMk cId="0" sldId="397"/>
            <ac:picMk id="45063" creationId="{C420C48B-548E-2F9B-8D84-788BEABEF1BD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49:54.415" v="738" actId="1076"/>
        <pc:sldMkLst>
          <pc:docMk/>
          <pc:sldMk cId="0" sldId="398"/>
        </pc:sldMkLst>
        <pc:spChg chg="add">
          <ac:chgData name="Fernanda Marta | FGP" userId="S::fernanda.marta@ginastica.org::530d3db7-8318-4936-aa4c-167796b1bb6d" providerId="AD" clId="Web-{2146DFBA-2845-4925-A945-2DDE784401B2}" dt="2024-07-08T21:14:22.259" v="105"/>
          <ac:spMkLst>
            <pc:docMk/>
            <pc:sldMk cId="0" sldId="398"/>
            <ac:spMk id="3" creationId="{2CA129A3-3B45-38C7-04C5-70C46A59011F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9:54.415" v="738" actId="1076"/>
          <ac:spMkLst>
            <pc:docMk/>
            <pc:sldMk cId="0" sldId="398"/>
            <ac:spMk id="18" creationId="{1B88E849-D81A-FE42-A9DC-EB885F524A6B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49:51.243" v="737" actId="1076"/>
          <ac:spMkLst>
            <pc:docMk/>
            <pc:sldMk cId="0" sldId="398"/>
            <ac:spMk id="18445" creationId="{D84763A1-155F-7B71-18AE-56FF7B4657C4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40.592" v="286"/>
          <ac:grpSpMkLst>
            <pc:docMk/>
            <pc:sldMk cId="0" sldId="398"/>
            <ac:grpSpMk id="46088" creationId="{2C35D7EE-D393-4AFF-1933-D0B366F43B8C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49:39.445" v="736" actId="1076"/>
          <ac:picMkLst>
            <pc:docMk/>
            <pc:sldMk cId="0" sldId="398"/>
            <ac:picMk id="5" creationId="{33532D9F-67DD-5004-EF14-6B35381B2C88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05.541" v="538"/>
          <ac:picMkLst>
            <pc:docMk/>
            <pc:sldMk cId="0" sldId="398"/>
            <ac:picMk id="7" creationId="{054AD03A-4F20-AED7-4FB3-186EFF1BCC11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30.414" v="732" actId="1076"/>
          <ac:picMkLst>
            <pc:docMk/>
            <pc:sldMk cId="0" sldId="398"/>
            <ac:picMk id="46085" creationId="{0C14C86A-5BF8-28E1-B3C3-CCE9D5966ADC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33.101" v="734" actId="1076"/>
          <ac:picMkLst>
            <pc:docMk/>
            <pc:sldMk cId="0" sldId="398"/>
            <ac:picMk id="46086" creationId="{53F06C30-DDAF-6CE8-B37D-5D2BE034F9DE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49:31.804" v="733" actId="1076"/>
          <ac:picMkLst>
            <pc:docMk/>
            <pc:sldMk cId="0" sldId="398"/>
            <ac:picMk id="46087" creationId="{B662E44C-B93B-D92E-D04E-3B16477F70EC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50:18.118" v="741" actId="1076"/>
        <pc:sldMkLst>
          <pc:docMk/>
          <pc:sldMk cId="0" sldId="399"/>
        </pc:sldMkLst>
        <pc:spChg chg="add">
          <ac:chgData name="Fernanda Marta | FGP" userId="S::fernanda.marta@ginastica.org::530d3db7-8318-4936-aa4c-167796b1bb6d" providerId="AD" clId="Web-{2146DFBA-2845-4925-A945-2DDE784401B2}" dt="2024-07-08T21:14:24.165" v="106"/>
          <ac:spMkLst>
            <pc:docMk/>
            <pc:sldMk cId="0" sldId="399"/>
            <ac:spMk id="3" creationId="{30EBDA0C-BB0F-7046-E55D-E2361CA18D68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0:14.415" v="740" actId="1076"/>
          <ac:spMkLst>
            <pc:docMk/>
            <pc:sldMk cId="0" sldId="399"/>
            <ac:spMk id="18441" creationId="{222CD97E-3825-7064-1A12-02DFD8FDDBBB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0:18.118" v="741" actId="1076"/>
          <ac:spMkLst>
            <pc:docMk/>
            <pc:sldMk cId="0" sldId="399"/>
            <ac:spMk id="18444" creationId="{687D8FD3-1FC2-5350-C320-5FA2E0DD8CFA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0:08.602" v="739" actId="1076"/>
          <ac:spMkLst>
            <pc:docMk/>
            <pc:sldMk cId="0" sldId="399"/>
            <ac:spMk id="18445" creationId="{B8F5813A-C987-8D7A-7FC8-0FBC0B07D06D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5:43.905" v="287"/>
          <ac:spMkLst>
            <pc:docMk/>
            <pc:sldMk cId="0" sldId="399"/>
            <ac:spMk id="47116" creationId="{A30498D7-CF9C-9D19-90D8-1A593654ECAB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45.389" v="288"/>
          <ac:grpSpMkLst>
            <pc:docMk/>
            <pc:sldMk cId="0" sldId="399"/>
            <ac:grpSpMk id="47111" creationId="{05700F42-9718-CAE0-F68E-65EFFDD1B18C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5:00.411" v="489"/>
          <ac:picMkLst>
            <pc:docMk/>
            <pc:sldMk cId="0" sldId="399"/>
            <ac:picMk id="5" creationId="{5F9BDAC6-57A5-8938-8C22-CDD95FD288F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07.276" v="539"/>
          <ac:picMkLst>
            <pc:docMk/>
            <pc:sldMk cId="0" sldId="399"/>
            <ac:picMk id="7" creationId="{ADEB91DE-01F0-B055-BC97-9BE55B04E90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50:35.291" v="747" actId="20577"/>
        <pc:sldMkLst>
          <pc:docMk/>
          <pc:sldMk cId="0" sldId="400"/>
        </pc:sldMkLst>
        <pc:spChg chg="add">
          <ac:chgData name="Fernanda Marta | FGP" userId="S::fernanda.marta@ginastica.org::530d3db7-8318-4936-aa4c-167796b1bb6d" providerId="AD" clId="Web-{2146DFBA-2845-4925-A945-2DDE784401B2}" dt="2024-07-08T21:14:26.587" v="107"/>
          <ac:spMkLst>
            <pc:docMk/>
            <pc:sldMk cId="0" sldId="400"/>
            <ac:spMk id="3" creationId="{70FCEB64-A191-D129-5B17-264808A1F7B6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0:35.291" v="747" actId="20577"/>
          <ac:spMkLst>
            <pc:docMk/>
            <pc:sldMk cId="0" sldId="400"/>
            <ac:spMk id="48146" creationId="{0A339335-3498-4C64-C72F-2B90F702D7D1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5:52.124" v="289"/>
          <ac:spMkLst>
            <pc:docMk/>
            <pc:sldMk cId="0" sldId="400"/>
            <ac:spMk id="48169" creationId="{1C6C6147-1360-5091-D441-1072823034C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53.437" v="290"/>
          <ac:grpSpMkLst>
            <pc:docMk/>
            <pc:sldMk cId="0" sldId="400"/>
            <ac:grpSpMk id="48164" creationId="{513F9D70-26C7-5668-0AD4-AEA2A15E2582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5:04.426" v="490"/>
          <ac:picMkLst>
            <pc:docMk/>
            <pc:sldMk cId="0" sldId="400"/>
            <ac:picMk id="5" creationId="{3B276B9C-5C2E-4A31-3E08-F98725FA514E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10.401" v="540"/>
          <ac:picMkLst>
            <pc:docMk/>
            <pc:sldMk cId="0" sldId="400"/>
            <ac:picMk id="7" creationId="{1D3E34EA-E474-AD4B-C013-85AEA064EFB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51:10.667" v="755"/>
        <pc:sldMkLst>
          <pc:docMk/>
          <pc:sldMk cId="0" sldId="401"/>
        </pc:sldMkLst>
        <pc:spChg chg="add">
          <ac:chgData name="Fernanda Marta | FGP" userId="S::fernanda.marta@ginastica.org::530d3db7-8318-4936-aa4c-167796b1bb6d" providerId="AD" clId="Web-{2146DFBA-2845-4925-A945-2DDE784401B2}" dt="2024-07-08T21:14:29.009" v="108"/>
          <ac:spMkLst>
            <pc:docMk/>
            <pc:sldMk cId="0" sldId="401"/>
            <ac:spMk id="3" creationId="{AE5899AA-4015-2577-8BFC-B83293BD134C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1:04.807" v="754" actId="20577"/>
          <ac:spMkLst>
            <pc:docMk/>
            <pc:sldMk cId="0" sldId="401"/>
            <ac:spMk id="49159" creationId="{18A0C9E5-6450-938A-DE81-F93197F97C73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51:10.667" v="755"/>
          <ac:spMkLst>
            <pc:docMk/>
            <pc:sldMk cId="0" sldId="401"/>
            <ac:spMk id="49175" creationId="{AA29D69E-7366-F678-3E2F-CB38D2AB08B9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5:56.640" v="291"/>
          <ac:spMkLst>
            <pc:docMk/>
            <pc:sldMk cId="0" sldId="401"/>
            <ac:spMk id="49180" creationId="{07D1D6C2-76D6-4F9B-0044-0881885C8C73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5:57.405" v="292"/>
          <ac:grpSpMkLst>
            <pc:docMk/>
            <pc:sldMk cId="0" sldId="401"/>
            <ac:grpSpMk id="49160" creationId="{3CCB6C72-6967-5D02-B3F7-E9AFCD6E4F83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5:07.817" v="491"/>
          <ac:picMkLst>
            <pc:docMk/>
            <pc:sldMk cId="0" sldId="401"/>
            <ac:picMk id="5" creationId="{CBB4468E-4E3F-EAE1-2698-19157AA9B079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12.307" v="541"/>
          <ac:picMkLst>
            <pc:docMk/>
            <pc:sldMk cId="0" sldId="401"/>
            <ac:picMk id="7" creationId="{718116EE-8620-C0C0-FA47-4E68D7450F0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8:14.088" v="542"/>
        <pc:sldMkLst>
          <pc:docMk/>
          <pc:sldMk cId="0" sldId="402"/>
        </pc:sldMkLst>
        <pc:spChg chg="add">
          <ac:chgData name="Fernanda Marta | FGP" userId="S::fernanda.marta@ginastica.org::530d3db7-8318-4936-aa4c-167796b1bb6d" providerId="AD" clId="Web-{2146DFBA-2845-4925-A945-2DDE784401B2}" dt="2024-07-08T21:14:31.525" v="109"/>
          <ac:spMkLst>
            <pc:docMk/>
            <pc:sldMk cId="0" sldId="402"/>
            <ac:spMk id="3" creationId="{7A69BFCC-4228-C62A-A253-E36AD6E5C290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6:00.593" v="293"/>
          <ac:spMkLst>
            <pc:docMk/>
            <pc:sldMk cId="0" sldId="402"/>
            <ac:spMk id="50187" creationId="{68BBB3F0-E238-1FB8-8CE3-1BC4C37024EC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6:01.265" v="294"/>
          <ac:grpSpMkLst>
            <pc:docMk/>
            <pc:sldMk cId="0" sldId="402"/>
            <ac:grpSpMk id="50181" creationId="{1B6A9584-6205-1889-A32A-FA36BD8B2B30}"/>
          </ac:grpSpMkLst>
        </pc:grpChg>
        <pc:picChg chg="add ord">
          <ac:chgData name="Fernanda Marta | FGP" userId="S::fernanda.marta@ginastica.org::530d3db7-8318-4936-aa4c-167796b1bb6d" providerId="AD" clId="Web-{2146DFBA-2845-4925-A945-2DDE784401B2}" dt="2024-07-08T21:35:11.208" v="492"/>
          <ac:picMkLst>
            <pc:docMk/>
            <pc:sldMk cId="0" sldId="402"/>
            <ac:picMk id="5" creationId="{4ADCC2B2-9F35-2E20-DAFB-A6D482DCFA4D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14.088" v="542"/>
          <ac:picMkLst>
            <pc:docMk/>
            <pc:sldMk cId="0" sldId="402"/>
            <ac:picMk id="7" creationId="{31FB0201-720E-5AF0-0478-75174D861502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51:39.465" v="765" actId="1076"/>
        <pc:sldMkLst>
          <pc:docMk/>
          <pc:sldMk cId="0" sldId="403"/>
        </pc:sldMkLst>
        <pc:spChg chg="del">
          <ac:chgData name="Fernanda Marta | FGP" userId="S::fernanda.marta@ginastica.org::530d3db7-8318-4936-aa4c-167796b1bb6d" providerId="AD" clId="Web-{2146DFBA-2845-4925-A945-2DDE784401B2}" dt="2024-07-08T21:26:10.968" v="297"/>
          <ac:spMkLst>
            <pc:docMk/>
            <pc:sldMk cId="0" sldId="403"/>
            <ac:spMk id="51239" creationId="{0B583C06-B0AD-E4F8-0437-56DD32B85AFF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1:29.715" v="763" actId="20577"/>
          <ac:spMkLst>
            <pc:docMk/>
            <pc:sldMk cId="0" sldId="403"/>
            <ac:spMk id="51245" creationId="{454D4D9D-33E9-2697-5348-9759F2937B06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1:35.262" v="764" actId="1076"/>
          <ac:spMkLst>
            <pc:docMk/>
            <pc:sldMk cId="0" sldId="403"/>
            <ac:spMk id="51249" creationId="{591C32EC-DBD7-8FF6-D060-53C600463B8C}"/>
          </ac:spMkLst>
        </pc:spChg>
        <pc:grpChg chg="add del">
          <ac:chgData name="Fernanda Marta | FGP" userId="S::fernanda.marta@ginastica.org::530d3db7-8318-4936-aa4c-167796b1bb6d" providerId="AD" clId="Web-{2146DFBA-2845-4925-A945-2DDE784401B2}" dt="2024-07-08T21:26:07.609" v="296"/>
          <ac:grpSpMkLst>
            <pc:docMk/>
            <pc:sldMk cId="0" sldId="403"/>
            <ac:grpSpMk id="51232" creationId="{59D8EF4B-2F13-8E2F-4DC6-088AC1EF68DF}"/>
          </ac:grpSpMkLst>
        </pc:grpChg>
        <pc:grpChg chg="del">
          <ac:chgData name="Fernanda Marta | FGP" userId="S::fernanda.marta@ginastica.org::530d3db7-8318-4936-aa4c-167796b1bb6d" providerId="AD" clId="Web-{2146DFBA-2845-4925-A945-2DDE784401B2}" dt="2024-07-08T21:26:11.968" v="298"/>
          <ac:grpSpMkLst>
            <pc:docMk/>
            <pc:sldMk cId="0" sldId="403"/>
            <ac:grpSpMk id="51234" creationId="{393FAA58-0186-FEF3-17A7-1336EE3556FB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51:39.465" v="765" actId="1076"/>
          <ac:picMkLst>
            <pc:docMk/>
            <pc:sldMk cId="0" sldId="403"/>
            <ac:picMk id="3" creationId="{A7FE0AE4-69E4-2D4D-248E-C4826A8DCFFD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15.885" v="543"/>
          <ac:picMkLst>
            <pc:docMk/>
            <pc:sldMk cId="0" sldId="403"/>
            <ac:picMk id="5" creationId="{61B60D76-4A51-0838-F947-A1276F975246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51:57.497" v="769" actId="1076"/>
        <pc:sldMkLst>
          <pc:docMk/>
          <pc:sldMk cId="0" sldId="404"/>
        </pc:sldMkLst>
        <pc:spChg chg="add">
          <ac:chgData name="Fernanda Marta | FGP" userId="S::fernanda.marta@ginastica.org::530d3db7-8318-4936-aa4c-167796b1bb6d" providerId="AD" clId="Web-{2146DFBA-2845-4925-A945-2DDE784401B2}" dt="2024-07-08T21:14:33.697" v="110"/>
          <ac:spMkLst>
            <pc:docMk/>
            <pc:sldMk cId="0" sldId="404"/>
            <ac:spMk id="3" creationId="{3328FFEE-D4A5-0DCE-6AF3-35AFBB5BBFD9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1:57.497" v="769" actId="1076"/>
          <ac:spMkLst>
            <pc:docMk/>
            <pc:sldMk cId="0" sldId="404"/>
            <ac:spMk id="52270" creationId="{9CFBB1E0-54DA-5831-4D1E-95405E9C6A33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1:51.669" v="768" actId="1076"/>
          <ac:spMkLst>
            <pc:docMk/>
            <pc:sldMk cId="0" sldId="404"/>
            <ac:spMk id="52271" creationId="{E7FE4256-C9BB-3002-DE71-69449F669CC2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6:15.172" v="299"/>
          <ac:spMkLst>
            <pc:docMk/>
            <pc:sldMk cId="0" sldId="404"/>
            <ac:spMk id="52278" creationId="{370169F6-658E-FC9F-1A63-EC7133853E44}"/>
          </ac:spMkLst>
        </pc:spChg>
        <pc:grpChg chg="del">
          <ac:chgData name="Fernanda Marta | FGP" userId="S::fernanda.marta@ginastica.org::530d3db7-8318-4936-aa4c-167796b1bb6d" providerId="AD" clId="Web-{2146DFBA-2845-4925-A945-2DDE784401B2}" dt="2024-07-08T21:26:16" v="300"/>
          <ac:grpSpMkLst>
            <pc:docMk/>
            <pc:sldMk cId="0" sldId="404"/>
            <ac:grpSpMk id="52273" creationId="{939984C7-863D-C295-3E99-03508845556A}"/>
          </ac:grpSpMkLst>
        </pc:grpChg>
        <pc:picChg chg="add mod ord">
          <ac:chgData name="Fernanda Marta | FGP" userId="S::fernanda.marta@ginastica.org::530d3db7-8318-4936-aa4c-167796b1bb6d" providerId="AD" clId="Web-{2146DFBA-2845-4925-A945-2DDE784401B2}" dt="2024-07-08T21:51:47.434" v="767" actId="1076"/>
          <ac:picMkLst>
            <pc:docMk/>
            <pc:sldMk cId="0" sldId="404"/>
            <ac:picMk id="5" creationId="{DA3DF8D6-F290-F452-B357-03E9DC885D60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18.588" v="544"/>
          <ac:picMkLst>
            <pc:docMk/>
            <pc:sldMk cId="0" sldId="404"/>
            <ac:picMk id="7" creationId="{F06BC589-C9EB-943C-1C72-D40CD8BBD0FC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93" v="814"/>
        <pc:sldMkLst>
          <pc:docMk/>
          <pc:sldMk cId="0" sldId="412"/>
        </pc:sldMkLst>
        <pc:spChg chg="add mod">
          <ac:chgData name="Fernanda Marta | FGP" userId="S::fernanda.marta@ginastica.org::530d3db7-8318-4936-aa4c-167796b1bb6d" providerId="AD" clId="Web-{2146DFBA-2845-4925-A945-2DDE784401B2}" dt="2024-07-08T21:52:26.810" v="775" actId="1076"/>
          <ac:spMkLst>
            <pc:docMk/>
            <pc:sldMk cId="0" sldId="412"/>
            <ac:spMk id="3" creationId="{1834BD78-EC36-387F-E4B6-B4EC14EAECEA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5:42.318" v="499"/>
          <ac:picMkLst>
            <pc:docMk/>
            <pc:sldMk cId="0" sldId="412"/>
            <ac:picMk id="5" creationId="{479545D8-B6DC-3A9E-5C35-6AD05B88C44A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20.338" v="545"/>
          <ac:picMkLst>
            <pc:docMk/>
            <pc:sldMk cId="0" sldId="412"/>
            <ac:picMk id="7" creationId="{F0097BB2-3FDC-50EC-2320-8AF12B79BDC0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52:15.966" v="772" actId="1076"/>
          <ac:picMkLst>
            <pc:docMk/>
            <pc:sldMk cId="0" sldId="412"/>
            <ac:picMk id="55299" creationId="{ED053ECB-2AA0-1C2D-B53F-C16CDFC68BBB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52:19.826" v="774" actId="14100"/>
          <ac:picMkLst>
            <pc:docMk/>
            <pc:sldMk cId="0" sldId="412"/>
            <ac:picMk id="55301" creationId="{BB61336D-DC79-D3BB-759E-04E216C723C4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52:13.029" v="770" actId="14100"/>
          <ac:picMkLst>
            <pc:docMk/>
            <pc:sldMk cId="0" sldId="412"/>
            <ac:picMk id="55302" creationId="{39D90FB1-2507-E67D-A5F7-5C8FBC00BFEE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93" v="813"/>
        <pc:sldMkLst>
          <pc:docMk/>
          <pc:sldMk cId="0" sldId="413"/>
        </pc:sldMkLst>
        <pc:spChg chg="add mod">
          <ac:chgData name="Fernanda Marta | FGP" userId="S::fernanda.marta@ginastica.org::530d3db7-8318-4936-aa4c-167796b1bb6d" providerId="AD" clId="Web-{2146DFBA-2845-4925-A945-2DDE784401B2}" dt="2024-07-08T21:52:45.405" v="778" actId="1076"/>
          <ac:spMkLst>
            <pc:docMk/>
            <pc:sldMk cId="0" sldId="413"/>
            <ac:spMk id="3" creationId="{6CBF7D14-3F07-4465-C0BB-E6C827907FCD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5:46.537" v="500"/>
          <ac:picMkLst>
            <pc:docMk/>
            <pc:sldMk cId="0" sldId="413"/>
            <ac:picMk id="5" creationId="{F1A126FD-E2B8-F46D-E81D-DA101FD21B69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22.635" v="546"/>
          <ac:picMkLst>
            <pc:docMk/>
            <pc:sldMk cId="0" sldId="413"/>
            <ac:picMk id="7" creationId="{FD0DD1B6-5035-96B2-D6AF-13B2BEDF8A9A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52:40.295" v="777" actId="14100"/>
          <ac:picMkLst>
            <pc:docMk/>
            <pc:sldMk cId="0" sldId="413"/>
            <ac:picMk id="56321" creationId="{905EDE2E-E9DA-3E62-A0A0-5B4F2CD260F5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93" v="812"/>
        <pc:sldMkLst>
          <pc:docMk/>
          <pc:sldMk cId="0" sldId="414"/>
        </pc:sldMkLst>
        <pc:spChg chg="add">
          <ac:chgData name="Fernanda Marta | FGP" userId="S::fernanda.marta@ginastica.org::530d3db7-8318-4936-aa4c-167796b1bb6d" providerId="AD" clId="Web-{2146DFBA-2845-4925-A945-2DDE784401B2}" dt="2024-07-08T21:14:43.869" v="114"/>
          <ac:spMkLst>
            <pc:docMk/>
            <pc:sldMk cId="0" sldId="414"/>
            <ac:spMk id="3" creationId="{A33B37EB-76F5-4A0A-38CA-9DE2717750CD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2:58.561" v="779" actId="1076"/>
          <ac:spMkLst>
            <pc:docMk/>
            <pc:sldMk cId="0" sldId="414"/>
            <ac:spMk id="57349" creationId="{C2C6F4C2-F306-ACB0-6E41-C0DD7A4743C9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7:08.410" v="308"/>
          <ac:spMkLst>
            <pc:docMk/>
            <pc:sldMk cId="0" sldId="414"/>
            <ac:spMk id="57351" creationId="{C7324C80-64B6-8000-0EA9-6A502EE5C71B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7:06.442" v="307"/>
          <ac:spMkLst>
            <pc:docMk/>
            <pc:sldMk cId="0" sldId="414"/>
            <ac:spMk id="57354" creationId="{4C9FBFD7-D889-D9D2-2A79-F2B075ABB563}"/>
          </ac:spMkLst>
        </pc:spChg>
        <pc:picChg chg="add mod ord">
          <ac:chgData name="Fernanda Marta | FGP" userId="S::fernanda.marta@ginastica.org::530d3db7-8318-4936-aa4c-167796b1bb6d" providerId="AD" clId="Web-{2146DFBA-2845-4925-A945-2DDE784401B2}" dt="2024-07-08T21:53:02.530" v="780" actId="1076"/>
          <ac:picMkLst>
            <pc:docMk/>
            <pc:sldMk cId="0" sldId="414"/>
            <ac:picMk id="5" creationId="{116FDC1F-0FFB-924C-F09E-875370DA54E0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24.401" v="547"/>
          <ac:picMkLst>
            <pc:docMk/>
            <pc:sldMk cId="0" sldId="414"/>
            <ac:picMk id="7" creationId="{1ACD097F-3B42-9CDB-ACCE-4A29921586E8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10.598" v="309"/>
          <ac:picMkLst>
            <pc:docMk/>
            <pc:sldMk cId="0" sldId="414"/>
            <ac:picMk id="57352" creationId="{3073C4BA-BAAD-23A4-72EC-38689D71B909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11.489" v="310"/>
          <ac:picMkLst>
            <pc:docMk/>
            <pc:sldMk cId="0" sldId="414"/>
            <ac:picMk id="57355" creationId="{A5725E4D-DD17-E162-7E50-DC706DCE49CC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77" v="811"/>
        <pc:sldMkLst>
          <pc:docMk/>
          <pc:sldMk cId="0" sldId="415"/>
        </pc:sldMkLst>
        <pc:spChg chg="add">
          <ac:chgData name="Fernanda Marta | FGP" userId="S::fernanda.marta@ginastica.org::530d3db7-8318-4936-aa4c-167796b1bb6d" providerId="AD" clId="Web-{2146DFBA-2845-4925-A945-2DDE784401B2}" dt="2024-07-08T21:14:52.432" v="115"/>
          <ac:spMkLst>
            <pc:docMk/>
            <pc:sldMk cId="0" sldId="415"/>
            <ac:spMk id="3" creationId="{26FC66B4-5580-E6DE-DCD9-4C53A8292C9E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53:20.562" v="783" actId="1076"/>
          <ac:spMkLst>
            <pc:docMk/>
            <pc:sldMk cId="0" sldId="415"/>
            <ac:spMk id="15" creationId="{C68A245D-7E28-A9C1-C9E9-4F18CCF45CA5}"/>
          </ac:spMkLst>
        </pc:spChg>
        <pc:picChg chg="add mod ord">
          <ac:chgData name="Fernanda Marta | FGP" userId="S::fernanda.marta@ginastica.org::530d3db7-8318-4936-aa4c-167796b1bb6d" providerId="AD" clId="Web-{2146DFBA-2845-4925-A945-2DDE784401B2}" dt="2024-07-08T21:53:39.891" v="786" actId="1076"/>
          <ac:picMkLst>
            <pc:docMk/>
            <pc:sldMk cId="0" sldId="415"/>
            <ac:picMk id="6" creationId="{23359EA2-2492-E80C-B968-AD1A623E0994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26.651" v="548"/>
          <ac:picMkLst>
            <pc:docMk/>
            <pc:sldMk cId="0" sldId="415"/>
            <ac:picMk id="9" creationId="{BED5EDDA-ED24-CBC2-339C-1ACB450E4D7B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53:11.577" v="781" actId="1076"/>
          <ac:picMkLst>
            <pc:docMk/>
            <pc:sldMk cId="0" sldId="415"/>
            <ac:picMk id="3076" creationId="{14927EBF-2F6E-63F7-C135-BC18E5B31B91}"/>
          </ac:picMkLst>
        </pc:picChg>
        <pc:cxnChg chg="add">
          <ac:chgData name="Fernanda Marta | FGP" userId="S::fernanda.marta@ginastica.org::530d3db7-8318-4936-aa4c-167796b1bb6d" providerId="AD" clId="Web-{2146DFBA-2845-4925-A945-2DDE784401B2}" dt="2024-07-08T21:53:33.266" v="784"/>
          <ac:cxnSpMkLst>
            <pc:docMk/>
            <pc:sldMk cId="0" sldId="415"/>
            <ac:cxnSpMk id="10" creationId="{D6B83701-C503-0D16-DED6-9C817ABFF5F5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77" v="810"/>
        <pc:sldMkLst>
          <pc:docMk/>
          <pc:sldMk cId="0" sldId="416"/>
        </pc:sldMkLst>
        <pc:spChg chg="del">
          <ac:chgData name="Fernanda Marta | FGP" userId="S::fernanda.marta@ginastica.org::530d3db7-8318-4936-aa4c-167796b1bb6d" providerId="AD" clId="Web-{2146DFBA-2845-4925-A945-2DDE784401B2}" dt="2024-07-08T21:54:05.517" v="787"/>
          <ac:spMkLst>
            <pc:docMk/>
            <pc:sldMk cId="0" sldId="416"/>
            <ac:spMk id="59397" creationId="{A7DC1CBE-D9C1-F8DC-9F5D-367E42F0FD3D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7:17.864" v="311"/>
          <ac:spMkLst>
            <pc:docMk/>
            <pc:sldMk cId="0" sldId="416"/>
            <ac:spMk id="59398" creationId="{14BCF903-8397-CCFA-D010-8E77ACEDBC53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7:20.473" v="313"/>
          <ac:spMkLst>
            <pc:docMk/>
            <pc:sldMk cId="0" sldId="416"/>
            <ac:spMk id="59401" creationId="{C6F7029A-7EBF-2E59-7FD6-AF9EF675DB5A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5:59.506" v="503"/>
          <ac:picMkLst>
            <pc:docMk/>
            <pc:sldMk cId="0" sldId="416"/>
            <ac:picMk id="3" creationId="{6F4F0DB3-5C57-FF28-FF6D-61207F00FE2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28.495" v="549"/>
          <ac:picMkLst>
            <pc:docMk/>
            <pc:sldMk cId="0" sldId="416"/>
            <ac:picMk id="5" creationId="{E5D79820-289C-26A6-B64E-C0EC70D799B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18.848" v="312"/>
          <ac:picMkLst>
            <pc:docMk/>
            <pc:sldMk cId="0" sldId="416"/>
            <ac:picMk id="59399" creationId="{1B2C78A5-ECD0-AB31-CAFD-FFFB9BB3553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21.645" v="314"/>
          <ac:picMkLst>
            <pc:docMk/>
            <pc:sldMk cId="0" sldId="416"/>
            <ac:picMk id="59402" creationId="{EC5AF9F8-B8E9-B32D-A856-A16CEF26C2E6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77" v="809"/>
        <pc:sldMkLst>
          <pc:docMk/>
          <pc:sldMk cId="0" sldId="417"/>
        </pc:sldMkLst>
        <pc:spChg chg="del">
          <ac:chgData name="Fernanda Marta | FGP" userId="S::fernanda.marta@ginastica.org::530d3db7-8318-4936-aa4c-167796b1bb6d" providerId="AD" clId="Web-{2146DFBA-2845-4925-A945-2DDE784401B2}" dt="2024-07-08T21:54:11.064" v="788"/>
          <ac:spMkLst>
            <pc:docMk/>
            <pc:sldMk cId="0" sldId="417"/>
            <ac:spMk id="60425" creationId="{2A14E4FC-C78C-7F68-41E3-6589E13CACD2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27.239" v="318"/>
          <ac:spMkLst>
            <pc:docMk/>
            <pc:sldMk cId="0" sldId="417"/>
            <ac:spMk id="60426" creationId="{3650DE1B-DA16-E293-56AE-E146C3F2B386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28.677" v="320"/>
          <ac:spMkLst>
            <pc:docMk/>
            <pc:sldMk cId="0" sldId="417"/>
            <ac:spMk id="60429" creationId="{8D02C3A8-9713-C99C-479D-443F3BB14762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6:03.256" v="504"/>
          <ac:picMkLst>
            <pc:docMk/>
            <pc:sldMk cId="0" sldId="417"/>
            <ac:picMk id="3" creationId="{B0CAB071-8316-C284-3DBC-CABE9C7CF15F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30.245" v="550"/>
          <ac:picMkLst>
            <pc:docMk/>
            <pc:sldMk cId="0" sldId="417"/>
            <ac:picMk id="5" creationId="{270213F7-E3F9-6AD4-34CE-B6CD657D5A0E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30.739" v="322"/>
          <ac:picMkLst>
            <pc:docMk/>
            <pc:sldMk cId="0" sldId="417"/>
            <ac:picMk id="60427" creationId="{BDEA6F32-9F64-FC57-2DC7-CE3272598E51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29.755" v="321"/>
          <ac:picMkLst>
            <pc:docMk/>
            <pc:sldMk cId="0" sldId="417"/>
            <ac:picMk id="60430" creationId="{8D72CBA4-AA4F-A574-EE8C-4755F35DE4BC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77" v="808"/>
        <pc:sldMkLst>
          <pc:docMk/>
          <pc:sldMk cId="0" sldId="418"/>
        </pc:sldMkLst>
        <pc:spChg chg="del">
          <ac:chgData name="Fernanda Marta | FGP" userId="S::fernanda.marta@ginastica.org::530d3db7-8318-4936-aa4c-167796b1bb6d" providerId="AD" clId="Web-{2146DFBA-2845-4925-A945-2DDE784401B2}" dt="2024-07-08T21:54:15.470" v="789"/>
          <ac:spMkLst>
            <pc:docMk/>
            <pc:sldMk cId="0" sldId="418"/>
            <ac:spMk id="61445" creationId="{A2A64CDF-DB71-91B6-AA2B-0B55C93CC2CB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36.114" v="324"/>
          <ac:spMkLst>
            <pc:docMk/>
            <pc:sldMk cId="0" sldId="418"/>
            <ac:spMk id="61446" creationId="{7DD9A4C6-244E-C160-C439-79853148F191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40.286" v="326"/>
          <ac:spMkLst>
            <pc:docMk/>
            <pc:sldMk cId="0" sldId="418"/>
            <ac:spMk id="61449" creationId="{E3490F90-FBF6-96E8-8BA7-C441F2344199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6:07.053" v="505"/>
          <ac:picMkLst>
            <pc:docMk/>
            <pc:sldMk cId="0" sldId="418"/>
            <ac:picMk id="3" creationId="{62177E3D-CF13-EE4C-F96B-421031C9289F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32.761" v="551"/>
          <ac:picMkLst>
            <pc:docMk/>
            <pc:sldMk cId="0" sldId="418"/>
            <ac:picMk id="5" creationId="{0BE33DE2-20E2-230A-BD09-60C1E17C3FB6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41.114" v="327"/>
          <ac:picMkLst>
            <pc:docMk/>
            <pc:sldMk cId="0" sldId="418"/>
            <ac:picMk id="61447" creationId="{0F2416B6-F9D3-8E26-1C25-91DF7F60D456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41.943" v="328"/>
          <ac:picMkLst>
            <pc:docMk/>
            <pc:sldMk cId="0" sldId="418"/>
            <ac:picMk id="61450" creationId="{AD185ACC-F5B0-9979-0D76-B5B97EC690ED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77" v="807"/>
        <pc:sldMkLst>
          <pc:docMk/>
          <pc:sldMk cId="0" sldId="419"/>
        </pc:sldMkLst>
        <pc:spChg chg="del">
          <ac:chgData name="Fernanda Marta | FGP" userId="S::fernanda.marta@ginastica.org::530d3db7-8318-4936-aa4c-167796b1bb6d" providerId="AD" clId="Web-{2146DFBA-2845-4925-A945-2DDE784401B2}" dt="2024-07-08T21:54:19.955" v="790"/>
          <ac:spMkLst>
            <pc:docMk/>
            <pc:sldMk cId="0" sldId="419"/>
            <ac:spMk id="62473" creationId="{7E0FE4FD-43B4-874E-BBAE-AA7373F22361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45.052" v="331"/>
          <ac:spMkLst>
            <pc:docMk/>
            <pc:sldMk cId="0" sldId="419"/>
            <ac:spMk id="62474" creationId="{4A31DC79-873A-6162-7254-29EF16D9B88E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7:46.958" v="333"/>
          <ac:spMkLst>
            <pc:docMk/>
            <pc:sldMk cId="0" sldId="419"/>
            <ac:spMk id="62477" creationId="{461D6269-0643-F81C-6F6D-2EA45AF2CCA0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23.861" v="468"/>
          <ac:picMkLst>
            <pc:docMk/>
            <pc:sldMk cId="0" sldId="419"/>
            <ac:picMk id="3" creationId="{5ED0EF90-600D-CC01-7EFC-F5D0016759F0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34.495" v="552"/>
          <ac:picMkLst>
            <pc:docMk/>
            <pc:sldMk cId="0" sldId="419"/>
            <ac:picMk id="5" creationId="{9EF663DB-688B-4D16-479F-DE3EB9650FDA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48.755" v="335"/>
          <ac:picMkLst>
            <pc:docMk/>
            <pc:sldMk cId="0" sldId="419"/>
            <ac:picMk id="62475" creationId="{4F9F7F06-9C49-2D0C-EE72-5B1CAE7E9A9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47.740" v="334"/>
          <ac:picMkLst>
            <pc:docMk/>
            <pc:sldMk cId="0" sldId="419"/>
            <ac:picMk id="62478" creationId="{001F19EF-8CF0-7072-30E7-A1ACD0DF1AA5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77" v="806"/>
        <pc:sldMkLst>
          <pc:docMk/>
          <pc:sldMk cId="0" sldId="420"/>
        </pc:sldMkLst>
        <pc:spChg chg="del">
          <ac:chgData name="Fernanda Marta | FGP" userId="S::fernanda.marta@ginastica.org::530d3db7-8318-4936-aa4c-167796b1bb6d" providerId="AD" clId="Web-{2146DFBA-2845-4925-A945-2DDE784401B2}" dt="2024-07-08T21:27:53.037" v="337"/>
          <ac:spMkLst>
            <pc:docMk/>
            <pc:sldMk cId="0" sldId="420"/>
            <ac:spMk id="63495" creationId="{7C3C8208-B455-2DB4-D86A-67B18CF86F6E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7:51.568" v="336"/>
          <ac:spMkLst>
            <pc:docMk/>
            <pc:sldMk cId="0" sldId="420"/>
            <ac:spMk id="63498" creationId="{899A1051-FE2D-07C2-AE42-2595452E6D1E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20.283" v="467"/>
          <ac:picMkLst>
            <pc:docMk/>
            <pc:sldMk cId="0" sldId="420"/>
            <ac:picMk id="3" creationId="{CAF6C0E8-228A-E021-343A-283FA0B8EBA7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36.183" v="553"/>
          <ac:picMkLst>
            <pc:docMk/>
            <pc:sldMk cId="0" sldId="420"/>
            <ac:picMk id="5" creationId="{7C6786F0-9A52-7729-608D-12EB9CF2A1AF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55.068" v="339"/>
          <ac:picMkLst>
            <pc:docMk/>
            <pc:sldMk cId="0" sldId="420"/>
            <ac:picMk id="63496" creationId="{BACC91E3-5E40-3E35-C5C1-062A25AF5A92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7:54.115" v="338"/>
          <ac:picMkLst>
            <pc:docMk/>
            <pc:sldMk cId="0" sldId="420"/>
            <ac:picMk id="63499" creationId="{FC3E6E7F-D39C-1255-1B71-0A7458EF45A1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5"/>
        <pc:sldMkLst>
          <pc:docMk/>
          <pc:sldMk cId="0" sldId="421"/>
        </pc:sldMkLst>
        <pc:spChg chg="del">
          <ac:chgData name="Fernanda Marta | FGP" userId="S::fernanda.marta@ginastica.org::530d3db7-8318-4936-aa4c-167796b1bb6d" providerId="AD" clId="Web-{2146DFBA-2845-4925-A945-2DDE784401B2}" dt="2024-07-08T21:28:06.646" v="344"/>
          <ac:spMkLst>
            <pc:docMk/>
            <pc:sldMk cId="0" sldId="421"/>
            <ac:spMk id="64523" creationId="{D0A9FABC-E612-CF5E-B635-30AF49288775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8:02.131" v="341"/>
          <ac:spMkLst>
            <pc:docMk/>
            <pc:sldMk cId="0" sldId="421"/>
            <ac:spMk id="64526" creationId="{81D80F1B-29C0-DF05-4CBC-8B9C82B8B15A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16.783" v="466"/>
          <ac:picMkLst>
            <pc:docMk/>
            <pc:sldMk cId="0" sldId="421"/>
            <ac:picMk id="3" creationId="{F18A538F-195F-2F66-8828-AAD9FED96FE6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37.995" v="554"/>
          <ac:picMkLst>
            <pc:docMk/>
            <pc:sldMk cId="0" sldId="421"/>
            <ac:picMk id="5" creationId="{2B3FA2D8-252A-7AC8-D6E3-F0B42E830EDE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07.709" v="345"/>
          <ac:picMkLst>
            <pc:docMk/>
            <pc:sldMk cId="0" sldId="421"/>
            <ac:picMk id="64524" creationId="{2D25794C-FC51-87AD-EF82-4E08B4787BEA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04.990" v="343"/>
          <ac:picMkLst>
            <pc:docMk/>
            <pc:sldMk cId="0" sldId="421"/>
            <ac:picMk id="64527" creationId="{FA158252-5D64-809B-FDCD-FEC0EFF63769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8:04.146" v="342"/>
          <ac:cxnSpMkLst>
            <pc:docMk/>
            <pc:sldMk cId="0" sldId="421"/>
            <ac:cxnSpMk id="20" creationId="{ECB844B3-4981-8926-2779-5FAB53E4E8E5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4"/>
        <pc:sldMkLst>
          <pc:docMk/>
          <pc:sldMk cId="0" sldId="422"/>
        </pc:sldMkLst>
        <pc:spChg chg="del">
          <ac:chgData name="Fernanda Marta | FGP" userId="S::fernanda.marta@ginastica.org::530d3db7-8318-4936-aa4c-167796b1bb6d" providerId="AD" clId="Web-{2146DFBA-2845-4925-A945-2DDE784401B2}" dt="2024-07-08T21:28:21.741" v="348"/>
          <ac:spMkLst>
            <pc:docMk/>
            <pc:sldMk cId="0" sldId="422"/>
            <ac:spMk id="65543" creationId="{F7834009-1488-E2F4-87BD-46D29AB039FC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8:20.397" v="347"/>
          <ac:spMkLst>
            <pc:docMk/>
            <pc:sldMk cId="0" sldId="422"/>
            <ac:spMk id="65546" creationId="{C0283B6F-8EB4-8C82-FB2E-E28C9D759E84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12.329" v="465"/>
          <ac:picMkLst>
            <pc:docMk/>
            <pc:sldMk cId="0" sldId="422"/>
            <ac:picMk id="3" creationId="{EBD59E23-AFC9-0845-4EAB-4908615F8FAC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40.980" v="555"/>
          <ac:picMkLst>
            <pc:docMk/>
            <pc:sldMk cId="0" sldId="422"/>
            <ac:picMk id="5" creationId="{1B38D66D-418F-CB53-ED54-5B9CB7002AFA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23.444" v="350"/>
          <ac:picMkLst>
            <pc:docMk/>
            <pc:sldMk cId="0" sldId="422"/>
            <ac:picMk id="65544" creationId="{A1B2CB31-563D-48A5-3D3D-8562788BB7C9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22.444" v="349"/>
          <ac:picMkLst>
            <pc:docMk/>
            <pc:sldMk cId="0" sldId="422"/>
            <ac:picMk id="65547" creationId="{8EDBF048-85FA-999E-2637-2E793A1BF484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3"/>
        <pc:sldMkLst>
          <pc:docMk/>
          <pc:sldMk cId="0" sldId="423"/>
        </pc:sldMkLst>
        <pc:spChg chg="del">
          <ac:chgData name="Fernanda Marta | FGP" userId="S::fernanda.marta@ginastica.org::530d3db7-8318-4936-aa4c-167796b1bb6d" providerId="AD" clId="Web-{2146DFBA-2845-4925-A945-2DDE784401B2}" dt="2024-07-08T21:28:30.694" v="352"/>
          <ac:spMkLst>
            <pc:docMk/>
            <pc:sldMk cId="0" sldId="423"/>
            <ac:spMk id="66568" creationId="{2C6F5447-116F-CDC1-0B95-0B225E871B5D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8:29.053" v="351"/>
          <ac:spMkLst>
            <pc:docMk/>
            <pc:sldMk cId="0" sldId="423"/>
            <ac:spMk id="66571" creationId="{2C3D1B8E-239D-7FBC-F468-A268912DFB18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09.111" v="464"/>
          <ac:picMkLst>
            <pc:docMk/>
            <pc:sldMk cId="0" sldId="423"/>
            <ac:picMk id="3" creationId="{BE810ABE-A801-A81F-2CFB-68577EDE77C1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42.745" v="556"/>
          <ac:picMkLst>
            <pc:docMk/>
            <pc:sldMk cId="0" sldId="423"/>
            <ac:picMk id="5" creationId="{8017AA1E-C50A-701C-56D9-2B7F5CA77C8B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32.428" v="354"/>
          <ac:picMkLst>
            <pc:docMk/>
            <pc:sldMk cId="0" sldId="423"/>
            <ac:picMk id="66569" creationId="{133B8B3F-49EB-FC8D-F9BB-EB955CCD6163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31.522" v="353"/>
          <ac:picMkLst>
            <pc:docMk/>
            <pc:sldMk cId="0" sldId="423"/>
            <ac:picMk id="66572" creationId="{40EFDE87-5AEB-909C-0CF2-E62088BB4D73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2"/>
        <pc:sldMkLst>
          <pc:docMk/>
          <pc:sldMk cId="0" sldId="424"/>
        </pc:sldMkLst>
        <pc:spChg chg="del">
          <ac:chgData name="Fernanda Marta | FGP" userId="S::fernanda.marta@ginastica.org::530d3db7-8318-4936-aa4c-167796b1bb6d" providerId="AD" clId="Web-{2146DFBA-2845-4925-A945-2DDE784401B2}" dt="2024-07-08T21:28:37.116" v="355"/>
          <ac:spMkLst>
            <pc:docMk/>
            <pc:sldMk cId="0" sldId="424"/>
            <ac:spMk id="67594" creationId="{B7634005-42D5-E688-15F7-66F70845B29B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8:39.647" v="357"/>
          <ac:spMkLst>
            <pc:docMk/>
            <pc:sldMk cId="0" sldId="424"/>
            <ac:spMk id="67597" creationId="{01A93899-8CE8-E253-A1EF-F41F513AE882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04.251" v="463"/>
          <ac:picMkLst>
            <pc:docMk/>
            <pc:sldMk cId="0" sldId="424"/>
            <ac:picMk id="3" creationId="{FA8340A1-D23A-7AAD-4825-C2549ED539EE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44.511" v="557"/>
          <ac:picMkLst>
            <pc:docMk/>
            <pc:sldMk cId="0" sldId="424"/>
            <ac:picMk id="5" creationId="{144DAE5A-1138-913D-42B1-5768DF195918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43.226" v="360"/>
          <ac:picMkLst>
            <pc:docMk/>
            <pc:sldMk cId="0" sldId="424"/>
            <ac:picMk id="67595" creationId="{B0AAE9E6-608C-8B2B-0A30-1FAAF3819553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40.538" v="358"/>
          <ac:picMkLst>
            <pc:docMk/>
            <pc:sldMk cId="0" sldId="424"/>
            <ac:picMk id="67598" creationId="{A0F73174-C01F-4DDF-8A83-FC581028B875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8:42.069" v="359"/>
          <ac:cxnSpMkLst>
            <pc:docMk/>
            <pc:sldMk cId="0" sldId="424"/>
            <ac:cxnSpMk id="20" creationId="{7A4F5BA6-7524-F02F-3818-D4392526CA34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1"/>
        <pc:sldMkLst>
          <pc:docMk/>
          <pc:sldMk cId="0" sldId="425"/>
        </pc:sldMkLst>
        <pc:spChg chg="del mod">
          <ac:chgData name="Fernanda Marta | FGP" userId="S::fernanda.marta@ginastica.org::530d3db7-8318-4936-aa4c-167796b1bb6d" providerId="AD" clId="Web-{2146DFBA-2845-4925-A945-2DDE784401B2}" dt="2024-07-08T21:28:48.210" v="364"/>
          <ac:spMkLst>
            <pc:docMk/>
            <pc:sldMk cId="0" sldId="425"/>
            <ac:spMk id="68615" creationId="{EF90470B-066C-E207-87E0-9B6B5454755C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8:46.366" v="361"/>
          <ac:spMkLst>
            <pc:docMk/>
            <pc:sldMk cId="0" sldId="425"/>
            <ac:spMk id="68618" creationId="{6BBA44FE-1842-BF28-B88F-A3C2C8588A49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3:00.673" v="462"/>
          <ac:picMkLst>
            <pc:docMk/>
            <pc:sldMk cId="0" sldId="425"/>
            <ac:picMk id="3" creationId="{F5E3281C-024A-CA28-1C48-CAE52DA49936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46.261" v="558"/>
          <ac:picMkLst>
            <pc:docMk/>
            <pc:sldMk cId="0" sldId="425"/>
            <ac:picMk id="5" creationId="{CCC3531E-3764-E42F-19DD-8B4061405437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49.554" v="366"/>
          <ac:picMkLst>
            <pc:docMk/>
            <pc:sldMk cId="0" sldId="425"/>
            <ac:picMk id="68616" creationId="{59E3C895-1BA8-6002-A176-856A1D7C0F68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50.538" v="367"/>
          <ac:picMkLst>
            <pc:docMk/>
            <pc:sldMk cId="0" sldId="425"/>
            <ac:picMk id="68619" creationId="{8BC78A2E-692A-0D53-474C-44846F7A3388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8:48.820" v="365"/>
          <ac:cxnSpMkLst>
            <pc:docMk/>
            <pc:sldMk cId="0" sldId="425"/>
            <ac:cxnSpMk id="16" creationId="{868F5A97-FCB6-67DD-0D4B-2053F6AD5CBE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62" v="800"/>
        <pc:sldMkLst>
          <pc:docMk/>
          <pc:sldMk cId="0" sldId="426"/>
        </pc:sldMkLst>
        <pc:spChg chg="del">
          <ac:chgData name="Fernanda Marta | FGP" userId="S::fernanda.marta@ginastica.org::530d3db7-8318-4936-aa4c-167796b1bb6d" providerId="AD" clId="Web-{2146DFBA-2845-4925-A945-2DDE784401B2}" dt="2024-07-08T21:28:57.882" v="370"/>
          <ac:spMkLst>
            <pc:docMk/>
            <pc:sldMk cId="0" sldId="426"/>
            <ac:spMk id="69637" creationId="{9CDAD21B-B424-EC05-4677-4192191E0623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8:56.476" v="369"/>
          <ac:spMkLst>
            <pc:docMk/>
            <pc:sldMk cId="0" sldId="426"/>
            <ac:spMk id="69640" creationId="{A9708F45-7F79-39CC-5930-2163934F39E0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2:56.704" v="461"/>
          <ac:picMkLst>
            <pc:docMk/>
            <pc:sldMk cId="0" sldId="426"/>
            <ac:picMk id="3" creationId="{1898DF0D-6789-F89E-FECA-30C88E3CDBA2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48.167" v="559"/>
          <ac:picMkLst>
            <pc:docMk/>
            <pc:sldMk cId="0" sldId="426"/>
            <ac:picMk id="5" creationId="{8FC680E3-DE97-589C-71EA-358F26062B8A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00.507" v="373"/>
          <ac:picMkLst>
            <pc:docMk/>
            <pc:sldMk cId="0" sldId="426"/>
            <ac:picMk id="69638" creationId="{84670B39-05C5-296A-D5AA-E8C9E2560CC5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8:58.679" v="371"/>
          <ac:picMkLst>
            <pc:docMk/>
            <pc:sldMk cId="0" sldId="426"/>
            <ac:picMk id="69641" creationId="{187D6EFA-EA2E-F67D-B058-2213A2007ECF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8:59.523" v="372"/>
          <ac:cxnSpMkLst>
            <pc:docMk/>
            <pc:sldMk cId="0" sldId="426"/>
            <ac:cxnSpMk id="14" creationId="{912BD5A9-7A9C-5E6F-06C3-7E5415B1C10B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46" v="799"/>
        <pc:sldMkLst>
          <pc:docMk/>
          <pc:sldMk cId="0" sldId="427"/>
        </pc:sldMkLst>
        <pc:spChg chg="del">
          <ac:chgData name="Fernanda Marta | FGP" userId="S::fernanda.marta@ginastica.org::530d3db7-8318-4936-aa4c-167796b1bb6d" providerId="AD" clId="Web-{2146DFBA-2845-4925-A945-2DDE784401B2}" dt="2024-07-08T21:29:04.929" v="374"/>
          <ac:spMkLst>
            <pc:docMk/>
            <pc:sldMk cId="0" sldId="427"/>
            <ac:spMk id="70668" creationId="{2E7B2A86-2FBD-489E-DA2D-C7FFCF2CA8CF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9:06.320" v="376"/>
          <ac:spMkLst>
            <pc:docMk/>
            <pc:sldMk cId="0" sldId="427"/>
            <ac:spMk id="70671" creationId="{EF7DF1EC-85A0-726A-D954-8011FEF1FE50}"/>
          </ac:spMkLst>
        </pc:spChg>
        <pc:picChg chg="add mod ord">
          <ac:chgData name="Fernanda Marta | FGP" userId="S::fernanda.marta@ginastica.org::530d3db7-8318-4936-aa4c-167796b1bb6d" providerId="AD" clId="Web-{2146DFBA-2845-4925-A945-2DDE784401B2}" dt="2024-07-08T21:32:51.219" v="460"/>
          <ac:picMkLst>
            <pc:docMk/>
            <pc:sldMk cId="0" sldId="427"/>
            <ac:picMk id="3" creationId="{515B9417-4E1A-5EAA-33E6-F1E4934A7A06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50.761" v="560"/>
          <ac:picMkLst>
            <pc:docMk/>
            <pc:sldMk cId="0" sldId="427"/>
            <ac:picMk id="5" creationId="{32858B22-1A76-C1A3-6008-F2B91E9064F8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08.601" v="378"/>
          <ac:picMkLst>
            <pc:docMk/>
            <pc:sldMk cId="0" sldId="427"/>
            <ac:picMk id="70669" creationId="{E99501D9-74B4-DBD4-61C9-FF4D0CB478F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07.617" v="377"/>
          <ac:picMkLst>
            <pc:docMk/>
            <pc:sldMk cId="0" sldId="427"/>
            <ac:picMk id="70672" creationId="{CEC77EFB-50C7-707E-DC1D-5D5055D30076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9:09.430" v="379"/>
          <ac:cxnSpMkLst>
            <pc:docMk/>
            <pc:sldMk cId="0" sldId="427"/>
            <ac:cxnSpMk id="21" creationId="{8E0E9F15-A451-C5D6-E89D-1122BBACE6A3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46" v="798"/>
        <pc:sldMkLst>
          <pc:docMk/>
          <pc:sldMk cId="0" sldId="428"/>
        </pc:sldMkLst>
        <pc:spChg chg="del">
          <ac:chgData name="Fernanda Marta | FGP" userId="S::fernanda.marta@ginastica.org::530d3db7-8318-4936-aa4c-167796b1bb6d" providerId="AD" clId="Web-{2146DFBA-2845-4925-A945-2DDE784401B2}" dt="2024-07-08T21:29:13.523" v="380"/>
          <ac:spMkLst>
            <pc:docMk/>
            <pc:sldMk cId="0" sldId="428"/>
            <ac:spMk id="71687" creationId="{0D1E930E-0B52-D358-1406-3AA65F48415D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9:20.211" v="383"/>
          <ac:spMkLst>
            <pc:docMk/>
            <pc:sldMk cId="0" sldId="428"/>
            <ac:spMk id="71690" creationId="{1CE643F3-A5E7-BB42-1A8F-C6155CB589D0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2:47.954" v="458"/>
          <ac:picMkLst>
            <pc:docMk/>
            <pc:sldMk cId="0" sldId="428"/>
            <ac:picMk id="3" creationId="{E5E2CC96-4819-A324-E665-676BD947F783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52.480" v="561"/>
          <ac:picMkLst>
            <pc:docMk/>
            <pc:sldMk cId="0" sldId="428"/>
            <ac:picMk id="5" creationId="{07458D67-32C4-2F91-A08D-48B65E738CF6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21.117" v="384"/>
          <ac:picMkLst>
            <pc:docMk/>
            <pc:sldMk cId="0" sldId="428"/>
            <ac:picMk id="71688" creationId="{B0DB8782-5151-3627-3F39-E40889A131FB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18.524" v="382"/>
          <ac:picMkLst>
            <pc:docMk/>
            <pc:sldMk cId="0" sldId="428"/>
            <ac:picMk id="71691" creationId="{0634C1B7-CD82-DBE6-AB64-D3D2F671CC72}"/>
          </ac:picMkLst>
        </pc:picChg>
        <pc:cxnChg chg="del">
          <ac:chgData name="Fernanda Marta | FGP" userId="S::fernanda.marta@ginastica.org::530d3db7-8318-4936-aa4c-167796b1bb6d" providerId="AD" clId="Web-{2146DFBA-2845-4925-A945-2DDE784401B2}" dt="2024-07-08T21:29:22.024" v="385"/>
          <ac:cxnSpMkLst>
            <pc:docMk/>
            <pc:sldMk cId="0" sldId="428"/>
            <ac:cxnSpMk id="16" creationId="{4AFDBA67-05A0-DC51-1641-B81F5F305288}"/>
          </ac:cxnSpMkLst>
        </pc:cxn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46" v="797"/>
        <pc:sldMkLst>
          <pc:docMk/>
          <pc:sldMk cId="0" sldId="429"/>
        </pc:sldMkLst>
        <pc:spChg chg="del">
          <ac:chgData name="Fernanda Marta | FGP" userId="S::fernanda.marta@ginastica.org::530d3db7-8318-4936-aa4c-167796b1bb6d" providerId="AD" clId="Web-{2146DFBA-2845-4925-A945-2DDE784401B2}" dt="2024-07-08T21:29:25.055" v="386"/>
          <ac:spMkLst>
            <pc:docMk/>
            <pc:sldMk cId="0" sldId="429"/>
            <ac:spMk id="72710" creationId="{07B6F515-1B41-9177-1995-AFC245381F76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9:26.493" v="387"/>
          <ac:spMkLst>
            <pc:docMk/>
            <pc:sldMk cId="0" sldId="429"/>
            <ac:spMk id="72713" creationId="{C2DBD0B0-06B8-8E4E-F0BF-2F497D5CF2B4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2:44.297" v="457"/>
          <ac:picMkLst>
            <pc:docMk/>
            <pc:sldMk cId="0" sldId="429"/>
            <ac:picMk id="3" creationId="{94F1DCC0-63B5-69F1-CDFD-B7CE0F3C5C87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54.652" v="562"/>
          <ac:picMkLst>
            <pc:docMk/>
            <pc:sldMk cId="0" sldId="429"/>
            <ac:picMk id="5" creationId="{A9BA099D-C86D-6B50-E05E-45FFC5B6576C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28.211" v="390"/>
          <ac:picMkLst>
            <pc:docMk/>
            <pc:sldMk cId="0" sldId="429"/>
            <ac:picMk id="72711" creationId="{359A9606-11F4-F0D1-7F3D-BDD02BAB3AE4}"/>
          </ac:picMkLst>
        </pc:picChg>
        <pc:picChg chg="del mod">
          <ac:chgData name="Fernanda Marta | FGP" userId="S::fernanda.marta@ginastica.org::530d3db7-8318-4936-aa4c-167796b1bb6d" providerId="AD" clId="Web-{2146DFBA-2845-4925-A945-2DDE784401B2}" dt="2024-07-08T21:29:27.368" v="389"/>
          <ac:picMkLst>
            <pc:docMk/>
            <pc:sldMk cId="0" sldId="429"/>
            <ac:picMk id="72714" creationId="{9389A3F7-82DA-EA9B-6162-CC7879FD7C0F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46" v="796"/>
        <pc:sldMkLst>
          <pc:docMk/>
          <pc:sldMk cId="0" sldId="430"/>
        </pc:sldMkLst>
        <pc:spChg chg="del">
          <ac:chgData name="Fernanda Marta | FGP" userId="S::fernanda.marta@ginastica.org::530d3db7-8318-4936-aa4c-167796b1bb6d" providerId="AD" clId="Web-{2146DFBA-2845-4925-A945-2DDE784401B2}" dt="2024-07-08T21:29:31.243" v="391"/>
          <ac:spMkLst>
            <pc:docMk/>
            <pc:sldMk cId="0" sldId="430"/>
            <ac:spMk id="73740" creationId="{5768C5FB-1236-CBDB-2B15-0900BAFE5C6C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9:32.930" v="392"/>
          <ac:spMkLst>
            <pc:docMk/>
            <pc:sldMk cId="0" sldId="430"/>
            <ac:spMk id="73743" creationId="{0EF9233E-6E13-4015-031C-C0469A50EF84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2:40.188" v="456"/>
          <ac:picMkLst>
            <pc:docMk/>
            <pc:sldMk cId="0" sldId="430"/>
            <ac:picMk id="3" creationId="{A88F2B25-42E4-21D7-CABC-F9FD30341A3F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56.496" v="563"/>
          <ac:picMkLst>
            <pc:docMk/>
            <pc:sldMk cId="0" sldId="430"/>
            <ac:picMk id="5" creationId="{9B57845A-82E6-6324-689A-FE2D0580ADDD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34.540" v="394"/>
          <ac:picMkLst>
            <pc:docMk/>
            <pc:sldMk cId="0" sldId="430"/>
            <ac:picMk id="73741" creationId="{F42C5C39-C803-8969-5A91-43701B96DFD9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33.711" v="393"/>
          <ac:picMkLst>
            <pc:docMk/>
            <pc:sldMk cId="0" sldId="430"/>
            <ac:picMk id="73744" creationId="{1BBFBCCD-05B2-89F9-1B2A-A9AF3EABA82F}"/>
          </ac:picMkLst>
        </pc:picChg>
      </pc:sldChg>
      <pc:sldChg chg="addSp delSp modSp del">
        <pc:chgData name="Fernanda Marta | FGP" userId="S::fernanda.marta@ginastica.org::530d3db7-8318-4936-aa4c-167796b1bb6d" providerId="AD" clId="Web-{2146DFBA-2845-4925-A945-2DDE784401B2}" dt="2024-07-08T21:54:42.846" v="795"/>
        <pc:sldMkLst>
          <pc:docMk/>
          <pc:sldMk cId="0" sldId="431"/>
        </pc:sldMkLst>
        <pc:spChg chg="del">
          <ac:chgData name="Fernanda Marta | FGP" userId="S::fernanda.marta@ginastica.org::530d3db7-8318-4936-aa4c-167796b1bb6d" providerId="AD" clId="Web-{2146DFBA-2845-4925-A945-2DDE784401B2}" dt="2024-07-08T21:29:38.868" v="395"/>
          <ac:spMkLst>
            <pc:docMk/>
            <pc:sldMk cId="0" sldId="431"/>
            <ac:spMk id="74761" creationId="{D7F36C36-8F1D-8D5A-EA1C-6E92BF33CDF5}"/>
          </ac:spMkLst>
        </pc:spChg>
        <pc:spChg chg="del mod">
          <ac:chgData name="Fernanda Marta | FGP" userId="S::fernanda.marta@ginastica.org::530d3db7-8318-4936-aa4c-167796b1bb6d" providerId="AD" clId="Web-{2146DFBA-2845-4925-A945-2DDE784401B2}" dt="2024-07-08T21:29:41.899" v="397"/>
          <ac:spMkLst>
            <pc:docMk/>
            <pc:sldMk cId="0" sldId="431"/>
            <ac:spMk id="74764" creationId="{C8A76E98-C16E-8C39-6C2A-955600F71E72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2:35.172" v="455"/>
          <ac:picMkLst>
            <pc:docMk/>
            <pc:sldMk cId="0" sldId="431"/>
            <ac:picMk id="3" creationId="{15B0D115-A695-D88F-9505-37504D3B50CD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8:58.496" v="564"/>
          <ac:picMkLst>
            <pc:docMk/>
            <pc:sldMk cId="0" sldId="431"/>
            <ac:picMk id="5" creationId="{37383298-6E50-4912-523F-8B705BC5E8C8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43.306" v="399"/>
          <ac:picMkLst>
            <pc:docMk/>
            <pc:sldMk cId="0" sldId="431"/>
            <ac:picMk id="74762" creationId="{2A34ECF9-102E-9F88-3A6C-6E29B8CACFC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9:42.493" v="398"/>
          <ac:picMkLst>
            <pc:docMk/>
            <pc:sldMk cId="0" sldId="431"/>
            <ac:picMk id="74765" creationId="{9D7CEC13-5AD8-4137-93B9-AFA7F2B5B9F7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46" v="794"/>
        <pc:sldMkLst>
          <pc:docMk/>
          <pc:sldMk cId="0" sldId="432"/>
        </pc:sldMkLst>
        <pc:picChg chg="add mod ord">
          <ac:chgData name="Fernanda Marta | FGP" userId="S::fernanda.marta@ginastica.org::530d3db7-8318-4936-aa4c-167796b1bb6d" providerId="AD" clId="Web-{2146DFBA-2845-4925-A945-2DDE784401B2}" dt="2024-07-08T21:32:31.031" v="454"/>
          <ac:picMkLst>
            <pc:docMk/>
            <pc:sldMk cId="0" sldId="432"/>
            <ac:picMk id="3" creationId="{283FFF72-7DC2-C721-BCA4-E92443F8BEDA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9:01.137" v="565"/>
          <ac:picMkLst>
            <pc:docMk/>
            <pc:sldMk cId="0" sldId="432"/>
            <ac:picMk id="5" creationId="{AA126384-2261-64CD-079B-2750CE3504FB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30" v="793"/>
        <pc:sldMkLst>
          <pc:docMk/>
          <pc:sldMk cId="0" sldId="433"/>
        </pc:sldMkLst>
        <pc:picChg chg="add ord">
          <ac:chgData name="Fernanda Marta | FGP" userId="S::fernanda.marta@ginastica.org::530d3db7-8318-4936-aa4c-167796b1bb6d" providerId="AD" clId="Web-{2146DFBA-2845-4925-A945-2DDE784401B2}" dt="2024-07-08T21:32:06.531" v="452"/>
          <ac:picMkLst>
            <pc:docMk/>
            <pc:sldMk cId="0" sldId="433"/>
            <ac:picMk id="3" creationId="{EC838668-1B2A-9AC1-7B95-1BE965594F7D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9:02.965" v="566"/>
          <ac:picMkLst>
            <pc:docMk/>
            <pc:sldMk cId="0" sldId="433"/>
            <ac:picMk id="5" creationId="{A94F35F0-8B42-5B09-2656-76E86DA3B056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30" v="792"/>
        <pc:sldMkLst>
          <pc:docMk/>
          <pc:sldMk cId="0" sldId="434"/>
        </pc:sldMkLst>
        <pc:picChg chg="add ord">
          <ac:chgData name="Fernanda Marta | FGP" userId="S::fernanda.marta@ginastica.org::530d3db7-8318-4936-aa4c-167796b1bb6d" providerId="AD" clId="Web-{2146DFBA-2845-4925-A945-2DDE784401B2}" dt="2024-07-08T21:32:02.327" v="451"/>
          <ac:picMkLst>
            <pc:docMk/>
            <pc:sldMk cId="0" sldId="434"/>
            <ac:picMk id="3" creationId="{6CDDC673-6DC9-057F-214B-1E77077C8695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9:05.668" v="567"/>
          <ac:picMkLst>
            <pc:docMk/>
            <pc:sldMk cId="0" sldId="434"/>
            <ac:picMk id="5" creationId="{4F15CA74-DDFE-6861-6CBE-2EE3E96524FC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42.830" v="791"/>
        <pc:sldMkLst>
          <pc:docMk/>
          <pc:sldMk cId="0" sldId="435"/>
        </pc:sldMkLst>
        <pc:picChg chg="add ord">
          <ac:chgData name="Fernanda Marta | FGP" userId="S::fernanda.marta@ginastica.org::530d3db7-8318-4936-aa4c-167796b1bb6d" providerId="AD" clId="Web-{2146DFBA-2845-4925-A945-2DDE784401B2}" dt="2024-07-08T21:31:57.874" v="450"/>
          <ac:picMkLst>
            <pc:docMk/>
            <pc:sldMk cId="0" sldId="435"/>
            <ac:picMk id="3" creationId="{CA8DCA1E-B257-C993-C5F4-B3908051969B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9:07.449" v="568"/>
          <ac:picMkLst>
            <pc:docMk/>
            <pc:sldMk cId="0" sldId="435"/>
            <ac:picMk id="5" creationId="{CE4BEC44-1A62-90F6-1268-A11DDAAE3646}"/>
          </ac:picMkLst>
        </pc:picChg>
      </pc:sldChg>
      <pc:sldChg chg="addSp modSp del">
        <pc:chgData name="Fernanda Marta | FGP" userId="S::fernanda.marta@ginastica.org::530d3db7-8318-4936-aa4c-167796b1bb6d" providerId="AD" clId="Web-{2146DFBA-2845-4925-A945-2DDE784401B2}" dt="2024-07-08T21:54:50.518" v="815"/>
        <pc:sldMkLst>
          <pc:docMk/>
          <pc:sldMk cId="0" sldId="436"/>
        </pc:sldMkLst>
        <pc:picChg chg="add ord">
          <ac:chgData name="Fernanda Marta | FGP" userId="S::fernanda.marta@ginastica.org::530d3db7-8318-4936-aa4c-167796b1bb6d" providerId="AD" clId="Web-{2146DFBA-2845-4925-A945-2DDE784401B2}" dt="2024-07-08T21:31:52.265" v="449"/>
          <ac:picMkLst>
            <pc:docMk/>
            <pc:sldMk cId="0" sldId="436"/>
            <ac:picMk id="8" creationId="{835AE7A5-5F24-1E89-E9D5-D5BD78D1D647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9:09.309" v="569"/>
          <ac:picMkLst>
            <pc:docMk/>
            <pc:sldMk cId="0" sldId="436"/>
            <ac:picMk id="10" creationId="{0A1B7545-45D9-274C-A955-17EC18F40727}"/>
          </ac:picMkLst>
        </pc:picChg>
      </pc:sldChg>
      <pc:sldChg chg="addSp delSp modSp">
        <pc:chgData name="Fernanda Marta | FGP" userId="S::fernanda.marta@ginastica.org::530d3db7-8318-4936-aa4c-167796b1bb6d" providerId="AD" clId="Web-{2146DFBA-2845-4925-A945-2DDE784401B2}" dt="2024-07-08T21:37:49.963" v="531"/>
        <pc:sldMkLst>
          <pc:docMk/>
          <pc:sldMk cId="0" sldId="437"/>
        </pc:sldMkLst>
        <pc:spChg chg="add del">
          <ac:chgData name="Fernanda Marta | FGP" userId="S::fernanda.marta@ginastica.org::530d3db7-8318-4936-aa4c-167796b1bb6d" providerId="AD" clId="Web-{2146DFBA-2845-4925-A945-2DDE784401B2}" dt="2024-07-08T21:24:41.294" v="269"/>
          <ac:spMkLst>
            <pc:docMk/>
            <pc:sldMk cId="0" sldId="437"/>
            <ac:spMk id="3" creationId="{A23C6D0A-052E-56B0-3CAD-F561DDC64176}"/>
          </ac:spMkLst>
        </pc:spChg>
        <pc:spChg chg="mod">
          <ac:chgData name="Fernanda Marta | FGP" userId="S::fernanda.marta@ginastica.org::530d3db7-8318-4936-aa4c-167796b1bb6d" providerId="AD" clId="Web-{2146DFBA-2845-4925-A945-2DDE784401B2}" dt="2024-07-08T21:24:33.122" v="267" actId="1076"/>
          <ac:spMkLst>
            <pc:docMk/>
            <pc:sldMk cId="0" sldId="437"/>
            <ac:spMk id="37890" creationId="{0986170E-3A79-06E2-E7D1-1FB938151191}"/>
          </ac:spMkLst>
        </pc:spChg>
        <pc:spChg chg="del">
          <ac:chgData name="Fernanda Marta | FGP" userId="S::fernanda.marta@ginastica.org::530d3db7-8318-4936-aa4c-167796b1bb6d" providerId="AD" clId="Web-{2146DFBA-2845-4925-A945-2DDE784401B2}" dt="2024-07-08T21:24:42.091" v="270"/>
          <ac:spMkLst>
            <pc:docMk/>
            <pc:sldMk cId="0" sldId="437"/>
            <ac:spMk id="37893" creationId="{5ECD8143-3939-2140-FC79-FF6BAA9CAAE2}"/>
          </ac:spMkLst>
        </pc:spChg>
        <pc:picChg chg="add ord">
          <ac:chgData name="Fernanda Marta | FGP" userId="S::fernanda.marta@ginastica.org::530d3db7-8318-4936-aa4c-167796b1bb6d" providerId="AD" clId="Web-{2146DFBA-2845-4925-A945-2DDE784401B2}" dt="2024-07-08T21:34:29.707" v="481"/>
          <ac:picMkLst>
            <pc:docMk/>
            <pc:sldMk cId="0" sldId="437"/>
            <ac:picMk id="5" creationId="{BAB6880E-26C9-67B3-2E4C-7DA7A02CD1BF}"/>
          </ac:picMkLst>
        </pc:picChg>
        <pc:picChg chg="add">
          <ac:chgData name="Fernanda Marta | FGP" userId="S::fernanda.marta@ginastica.org::530d3db7-8318-4936-aa4c-167796b1bb6d" providerId="AD" clId="Web-{2146DFBA-2845-4925-A945-2DDE784401B2}" dt="2024-07-08T21:37:49.963" v="531"/>
          <ac:picMkLst>
            <pc:docMk/>
            <pc:sldMk cId="0" sldId="437"/>
            <ac:picMk id="7" creationId="{CFC41797-1383-84F6-51F2-C69A601E9666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4:25.606" v="262"/>
          <ac:picMkLst>
            <pc:docMk/>
            <pc:sldMk cId="0" sldId="437"/>
            <ac:picMk id="37891" creationId="{9BF287D7-E93F-50B9-26C7-BBFCDB599100}"/>
          </ac:picMkLst>
        </pc:picChg>
        <pc:picChg chg="del">
          <ac:chgData name="Fernanda Marta | FGP" userId="S::fernanda.marta@ginastica.org::530d3db7-8318-4936-aa4c-167796b1bb6d" providerId="AD" clId="Web-{2146DFBA-2845-4925-A945-2DDE784401B2}" dt="2024-07-08T21:24:24.825" v="261"/>
          <ac:picMkLst>
            <pc:docMk/>
            <pc:sldMk cId="0" sldId="437"/>
            <ac:picMk id="37892" creationId="{92771A7E-B3C1-0C69-7CEC-EE3E9CBAD230}"/>
          </ac:picMkLst>
        </pc:picChg>
        <pc:picChg chg="mod">
          <ac:chgData name="Fernanda Marta | FGP" userId="S::fernanda.marta@ginastica.org::530d3db7-8318-4936-aa4c-167796b1bb6d" providerId="AD" clId="Web-{2146DFBA-2845-4925-A945-2DDE784401B2}" dt="2024-07-08T21:24:47.310" v="272" actId="1076"/>
          <ac:picMkLst>
            <pc:docMk/>
            <pc:sldMk cId="0" sldId="437"/>
            <ac:picMk id="37894" creationId="{9F3B6169-E111-615B-8D62-44C2BA35B925}"/>
          </ac:picMkLst>
        </pc:picChg>
      </pc:sldChg>
      <pc:sldChg chg="addSp modSp add del replId">
        <pc:chgData name="Fernanda Marta | FGP" userId="S::fernanda.marta@ginastica.org::530d3db7-8318-4936-aa4c-167796b1bb6d" providerId="AD" clId="Web-{2146DFBA-2845-4925-A945-2DDE784401B2}" dt="2024-07-08T21:55:11.566" v="821" actId="20577"/>
        <pc:sldMkLst>
          <pc:docMk/>
          <pc:sldMk cId="2153695974" sldId="438"/>
        </pc:sldMkLst>
        <pc:spChg chg="mod">
          <ac:chgData name="Fernanda Marta | FGP" userId="S::fernanda.marta@ginastica.org::530d3db7-8318-4936-aa4c-167796b1bb6d" providerId="AD" clId="Web-{2146DFBA-2845-4925-A945-2DDE784401B2}" dt="2024-07-08T21:55:11.566" v="821" actId="20577"/>
          <ac:spMkLst>
            <pc:docMk/>
            <pc:sldMk cId="2153695974" sldId="438"/>
            <ac:spMk id="2" creationId="{4E66C481-4E57-2473-24CF-0F0F939B6B04}"/>
          </ac:spMkLst>
        </pc:spChg>
        <pc:spChg chg="add">
          <ac:chgData name="Fernanda Marta | FGP" userId="S::fernanda.marta@ginastica.org::530d3db7-8318-4936-aa4c-167796b1bb6d" providerId="AD" clId="Web-{2146DFBA-2845-4925-A945-2DDE784401B2}" dt="2024-07-08T21:14:35.494" v="111"/>
          <ac:spMkLst>
            <pc:docMk/>
            <pc:sldMk cId="2153695974" sldId="438"/>
            <ac:spMk id="3" creationId="{BD8E6DDB-E828-04A9-47B2-2FC6312C6B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5B2BB8B-8BDD-BCDA-0CC5-91422A0357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PT" altLang="pt-PT"/>
              <a:t>Basic GIM - Fundamentos da Ginástica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EB5A7F1-4283-5FA6-12C8-D792EF743D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F9857F0-C5CD-83B7-EFD1-01996E0863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8174DED-C4F7-C13C-98C6-E51BDBBCA9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fld id="{E75258B5-D728-41CC-8AB0-045E37107FF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EA6BB7-D9BE-495E-929A-F4A83CB75A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PT" altLang="pt-PT"/>
              <a:t>Basic GIM - Fundamentos da Ginástica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AAD51B-8389-7562-CF95-C85E4BAA0B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FE194E0-48C9-C57B-DC40-EA65F7B130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6846ADC-16DA-EE78-71C6-1BEDD32447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noProof="0"/>
              <a:t>Clique para editar os estilos de texto do modelo global</a:t>
            </a:r>
          </a:p>
          <a:p>
            <a:pPr lvl="1"/>
            <a:r>
              <a:rPr lang="pt-PT" altLang="pt-PT" noProof="0"/>
              <a:t>Segundo nível</a:t>
            </a:r>
          </a:p>
          <a:p>
            <a:pPr lvl="2"/>
            <a:r>
              <a:rPr lang="pt-PT" altLang="pt-PT" noProof="0"/>
              <a:t>Terceiro nível</a:t>
            </a:r>
          </a:p>
          <a:p>
            <a:pPr lvl="3"/>
            <a:r>
              <a:rPr lang="pt-PT" altLang="pt-PT" noProof="0"/>
              <a:t>Quarto nível</a:t>
            </a:r>
          </a:p>
          <a:p>
            <a:pPr lvl="4"/>
            <a:r>
              <a:rPr lang="pt-PT" altLang="pt-PT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60731FD-DC70-9564-021E-5F2BB1DA4A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93CCF4C-7EB8-0927-53CD-094189149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fld id="{51DD92A9-A081-4EBB-96AD-91D087191435}" type="slidenum">
              <a:rPr lang="pt-PT" altLang="pt-PT"/>
              <a:pPr/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>
            <a:extLst>
              <a:ext uri="{FF2B5EF4-FFF2-40B4-BE49-F238E27FC236}">
                <a16:creationId xmlns:a16="http://schemas.microsoft.com/office/drawing/2014/main" id="{11289523-EAB5-54D2-3981-9D17FD891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8914" name="Marcador de Posição de Notas 2">
            <a:extLst>
              <a:ext uri="{FF2B5EF4-FFF2-40B4-BE49-F238E27FC236}">
                <a16:creationId xmlns:a16="http://schemas.microsoft.com/office/drawing/2014/main" id="{524317E3-880D-D782-8A18-D04634AE6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Marcador de Posição do Cabeçalho 3">
            <a:extLst>
              <a:ext uri="{FF2B5EF4-FFF2-40B4-BE49-F238E27FC236}">
                <a16:creationId xmlns:a16="http://schemas.microsoft.com/office/drawing/2014/main" id="{E58D24C4-D752-FBD9-09A7-FF74A857C0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Basic GIM - Fundamentos da Ginástica</a:t>
            </a:r>
          </a:p>
        </p:txBody>
      </p:sp>
      <p:sp>
        <p:nvSpPr>
          <p:cNvPr id="38916" name="Marcador de Posição do Número do Diapositivo 4">
            <a:extLst>
              <a:ext uri="{FF2B5EF4-FFF2-40B4-BE49-F238E27FC236}">
                <a16:creationId xmlns:a16="http://schemas.microsoft.com/office/drawing/2014/main" id="{DD50963A-AEE3-261B-43A8-A4E2A9116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4A4A50-1008-4326-BB61-72CCD3DCFAA9}" type="slidenum">
              <a:rPr lang="pt-PT" altLang="pt-PT" sz="1300"/>
              <a:pPr>
                <a:spcBef>
                  <a:spcPct val="0"/>
                </a:spcBef>
              </a:pPr>
              <a:t>24</a:t>
            </a:fld>
            <a:endParaRPr lang="pt-PT" altLang="pt-PT" sz="1300"/>
          </a:p>
        </p:txBody>
      </p:sp>
      <p:sp>
        <p:nvSpPr>
          <p:cNvPr id="38917" name="Marcador de Posição da Data 5">
            <a:extLst>
              <a:ext uri="{FF2B5EF4-FFF2-40B4-BE49-F238E27FC236}">
                <a16:creationId xmlns:a16="http://schemas.microsoft.com/office/drawing/2014/main" id="{6360E07F-E3E8-C382-A754-5BC427872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pt-P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836AC-0D9D-C2F3-CFD5-9AB3ECC01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EBEF-E2ED-40B3-8A57-C46DAB7DCA47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58F01A-C648-7A46-4408-DFEBF2056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B3E482-7CEA-4BEF-62DF-20F85BD11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6933-7B76-4D79-95D0-1E9C1644535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56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C00055-0571-5398-3FE2-ACC324F8C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E5EC-03E9-4238-82BD-A92328CBFAE8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9D7B6-E9E4-0BE0-0A0B-06439246E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B51F70-F0AB-C319-9788-5821EC255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10FF8-C1F6-4665-9717-C5E69197FEF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8203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71D52C-784A-CFCF-D56B-ACD240F1C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E186-1775-4BE8-98C6-CFA7D9FB0209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8F018-ECF6-04BA-AB8F-13813F898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7895C0-7BF0-68DF-3315-DC4E466B6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AE7F0-D821-49BA-A597-8B5BF055A19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973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8EA779-71F6-2796-09F1-AADE56AC5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851E-D765-4263-A222-64CCDBD3067E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4D0DB-FA7B-3D93-8F0A-92CF98AFE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02F25-ADB9-5B2F-D16F-0FFF8F4BC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56C5D-878A-4CE3-9C0D-6398786BB5E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5065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0CBFB0-A00C-25B6-8032-13D03D2B7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7073-A158-4E1F-8380-E3DECFF7CDC2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00BE3-AF55-06F7-FCE6-D4EE041C8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68A7E-BD45-BF1B-8DCE-9CF1369D1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EE7F2-CB51-4E8D-B5AF-E1BAAA18BE49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2147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28CA9-7CF1-2C44-7AB7-1499EB1C4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E38C-D5CE-4182-8826-83D388CBB8CC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F4DA9-9EE5-ED8A-B0E5-7ACF347F6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0563F-A23F-9E68-67B8-70434FD8D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4CD7-6F1D-4892-9E08-D7853CD7B0F5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863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9C6135-6C48-EAF1-24AC-FC2556ED9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85B1-5DCD-4F9B-BE32-5EA79B1E6392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B79326-5843-75E3-6FDE-A6AF4976F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584D11-5849-13C5-70F3-A11B7F0C6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B9F83-AFB2-4F9C-AC83-93FFE75CC6F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741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D1119-A7E1-974D-04A5-DF32F8F35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C1D5-3A19-47F1-A487-C5F2EBC6ADBE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65DD21-DC07-6DAC-6E2A-FBA292EFA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0058E3-9D3F-390A-307E-DBFB956CE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A4CF-E1F3-44DA-9B66-9969FDB0E5E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5129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174BCC-84B7-EA22-E789-494AEE012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2D97-DF08-4E72-9855-0A5498A5B1E9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C9C32B-49DB-C264-8E1F-126E566AD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A06FD0-B0D0-5FD7-7D6E-1516BD6F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BB165-D424-4959-BFA0-AC987B01808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8890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7EDF5-21F3-49FA-B13B-EF22B650F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A2E6-894F-48CA-8D9F-FC62FD8BC4E3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F0F21-0BFD-DD60-94D8-6DB8C065F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8C3C9-EED6-7004-6531-B03FD3839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4395C-BD6A-4126-8D9C-F78AF91E33E4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679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F6775-FC59-CC90-DA09-BA8A1C83B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DDF4-D010-46CF-A237-875791055E7A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7EB58-C3B7-00B9-3EAD-249E0E0A0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DEA9-DBA7-0B63-8AE4-6C04FF9E0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E0E1-BE19-43B3-A916-2A0F7B3B1A5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476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2C1239-D0F1-1AAC-52F0-086B3A326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68701F-C404-04EB-B525-A239312C7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C18137-6398-ACB0-77ED-10B61C6EEE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9324A7-0932-4591-B71E-3DA2632032CE}" type="datetimeFigureOut">
              <a:rPr lang="pt-PT" altLang="pt-PT"/>
              <a:pPr>
                <a:defRPr/>
              </a:pPr>
              <a:t>08/07/2024</a:t>
            </a:fld>
            <a:endParaRPr lang="pt-PT" alt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37A416-1A16-ADB8-E06C-7FF5E4606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74CFD3-4DCB-A037-90C2-27459FD15E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CB56773-47B1-48A8-8375-CE465BDB7F59}" type="slidenum">
              <a:rPr lang="pt-PT" altLang="pt-PT"/>
              <a:pPr/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../Conteudos%20PPTs_Prepara&#231;&#227;o/1_Enquadramento_Ginastica_PMGs/All%20about%20Aerobic%20Gymnastics%20-%20We%20are%20Gymnastics!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1.jpeg"/><Relationship Id="rId7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3.jpeg"/><Relationship Id="rId3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4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7" y="2428"/>
            <a:ext cx="12180261" cy="68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5A15A82-4698-6020-81AE-39CC596A9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4577" name="Marcador de Posição do Número do Diapositivo 5">
            <a:extLst>
              <a:ext uri="{FF2B5EF4-FFF2-40B4-BE49-F238E27FC236}">
                <a16:creationId xmlns:a16="http://schemas.microsoft.com/office/drawing/2014/main" id="{7F0DB7C4-7D9F-8410-36E4-8A4E15FF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C68B-1B89-4F68-8513-5948B138EC01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pt-PT" sz="1400"/>
          </a:p>
        </p:txBody>
      </p:sp>
      <p:sp>
        <p:nvSpPr>
          <p:cNvPr id="24579" name="Text Box 19">
            <a:extLst>
              <a:ext uri="{FF2B5EF4-FFF2-40B4-BE49-F238E27FC236}">
                <a16:creationId xmlns:a16="http://schemas.microsoft.com/office/drawing/2014/main" id="{D321E39C-C11A-A05F-56B4-30880881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94" y="1268413"/>
            <a:ext cx="109984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/>
              <a:t>A GINÁSTICA ALEMÃ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Friedrich Ludwig Jahn, nasceu em Lanz (1778)... introduziu o seu sistema de exercícios, (Turnen) após a invasão da Prússia, por Napoleão… mobilizando a juventude prussiana a treinar-se fisicamente a fim de expulsar o exército invasor...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Com Jahn a ginástica assume um carácter militar, criando o primeiro ginásio em 1811 em Hasenheide (Berlim) com equipamento que permitia correr, saltar, lançar, escorregar, trepar e exercitar de uma forma geral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Em 1817 existiam mais de 100 ginásios de ar livre em toda a Prússia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A29AF1-C189-0C07-D24A-02B1A9198CCC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31FC10DF-1A47-6E88-DD05-6DE59242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307038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osição do Número do Diapositivo 5">
            <a:extLst>
              <a:ext uri="{FF2B5EF4-FFF2-40B4-BE49-F238E27FC236}">
                <a16:creationId xmlns:a16="http://schemas.microsoft.com/office/drawing/2014/main" id="{16565291-0B2E-9156-4035-ED5C787B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70A85-ED09-42BA-8DB4-2E9C6A897C72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pt-PT" sz="1400"/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A593D991-6972-D192-C12F-D30AC7551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7" y="506353"/>
            <a:ext cx="8459788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54FE18-ED64-25E3-DD05-8D40613597AB}"/>
              </a:ext>
            </a:extLst>
          </p:cNvPr>
          <p:cNvSpPr txBox="1"/>
          <p:nvPr/>
        </p:nvSpPr>
        <p:spPr>
          <a:xfrm>
            <a:off x="2063516" y="6337246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37AC73DB-F766-5273-5226-0E0F33C9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8C74DFA-E2C7-DA7A-C5DA-F6140D6F8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6625" name="Marcador de Posição do Número do Diapositivo 5">
            <a:extLst>
              <a:ext uri="{FF2B5EF4-FFF2-40B4-BE49-F238E27FC236}">
                <a16:creationId xmlns:a16="http://schemas.microsoft.com/office/drawing/2014/main" id="{83160DA1-E51C-E468-AEAF-1F62FEA5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BB5AC-07AB-4F83-B935-5236BE63DD00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pt-PT" sz="1400"/>
          </a:p>
        </p:txBody>
      </p:sp>
      <p:sp>
        <p:nvSpPr>
          <p:cNvPr id="26627" name="Text Box 19">
            <a:extLst>
              <a:ext uri="{FF2B5EF4-FFF2-40B4-BE49-F238E27FC236}">
                <a16:creationId xmlns:a16="http://schemas.microsoft.com/office/drawing/2014/main" id="{1997E56C-327E-AD23-3F19-5F485D01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31" y="1927092"/>
            <a:ext cx="106462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/>
              <a:t>A GINÁSTICA ALEMÃ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Jahn é preso em 1819, por posições políticas de cariz nacionalista... durante a proibição da prática da ginástica, observou-se a sua adaptação a zonas cobertas e divulgação a regiões vizinhas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Mudanças políticas originam que em 1842, o ensino do Turnen foi tornado obrigatório em todas as escolas civis e militares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A ginástica tem associado o símbolo dos 4 F</a:t>
            </a:r>
            <a:r>
              <a:rPr lang="pt-PT" altLang="en-US" sz="2400" b="1"/>
              <a:t>’</a:t>
            </a:r>
            <a:r>
              <a:rPr lang="pt-PT" altLang="pt-PT" sz="2400" b="1"/>
              <a:t>s, iniciais das palavras </a:t>
            </a:r>
            <a:r>
              <a:rPr lang="pt-PT" altLang="pt-PT" sz="2400" b="1" i="1"/>
              <a:t>Frisch</a:t>
            </a:r>
            <a:r>
              <a:rPr lang="pt-PT" altLang="pt-PT" sz="2400" b="1"/>
              <a:t>, </a:t>
            </a:r>
            <a:r>
              <a:rPr lang="pt-PT" altLang="pt-PT" sz="2400" b="1" i="1"/>
              <a:t>Fromm</a:t>
            </a:r>
            <a:r>
              <a:rPr lang="pt-PT" altLang="pt-PT" sz="2400" b="1"/>
              <a:t>, </a:t>
            </a:r>
            <a:r>
              <a:rPr lang="pt-PT" altLang="pt-PT" sz="2400" b="1" i="1"/>
              <a:t>Froh</a:t>
            </a:r>
            <a:r>
              <a:rPr lang="pt-PT" altLang="pt-PT" sz="2400" b="1"/>
              <a:t> e </a:t>
            </a:r>
            <a:r>
              <a:rPr lang="pt-PT" altLang="pt-PT" sz="2400" b="1" i="1"/>
              <a:t>Frei</a:t>
            </a:r>
            <a:r>
              <a:rPr lang="pt-PT" altLang="pt-PT" sz="2400" b="1"/>
              <a:t>, que significam </a:t>
            </a:r>
            <a:r>
              <a:rPr lang="pt-PT" altLang="pt-PT" sz="2400" b="1" i="1"/>
              <a:t>Fresco, Piedoso, Feliz e Livre</a:t>
            </a:r>
            <a:endParaRPr lang="pt-PT" altLang="pt-PT" sz="24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E6EB06-5922-757B-081E-C53F55F5860E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F205974D-0C7F-84AA-E52E-A93AF418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81207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798B92E-2165-3B96-E799-B64416E5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7649" name="Marcador de Posição do Número do Diapositivo 5">
            <a:extLst>
              <a:ext uri="{FF2B5EF4-FFF2-40B4-BE49-F238E27FC236}">
                <a16:creationId xmlns:a16="http://schemas.microsoft.com/office/drawing/2014/main" id="{BA81FA36-B2A0-CB39-3C8F-2CC9B857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A4036-7A45-422A-90CF-37D2FE6DBC03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pt-PT" sz="1400"/>
          </a:p>
        </p:txBody>
      </p:sp>
      <p:sp>
        <p:nvSpPr>
          <p:cNvPr id="27651" name="Text Box 19">
            <a:extLst>
              <a:ext uri="{FF2B5EF4-FFF2-40B4-BE49-F238E27FC236}">
                <a16:creationId xmlns:a16="http://schemas.microsoft.com/office/drawing/2014/main" id="{EEB85F9E-16AA-3CC4-ABDF-351D0B32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341438"/>
            <a:ext cx="971878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/>
              <a:t>SÉC XIX E XX</a:t>
            </a:r>
            <a:endParaRPr lang="pt-PT" altLang="pt-PT" sz="2400" b="1">
              <a:solidFill>
                <a:srgbClr val="26267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1881 – criação da Federação Europeia de Ginástica que em 1921 passa a Federação Internacional de Ginástica (FIG)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1896 – modalidade dos I Jogos Olímpicos da era moderna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1903 – 1º Campeonato do Mundo em Antuérpia com… paralelas, barra fixa, cavalo, argolas, corrida de 150 metros, salto em altura e levantamento do peso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1961 - extinção da Federação Mundial de Ginástica Moderna e integração da Ginástica Rítmica na FIG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1999 - extinção da Federação Internacional de Trampolins e da Federação Internacional de Desportos Acrobáticos e integração dos Trampolins e da Ginástica Acrobática na FIG</a:t>
            </a:r>
            <a:endParaRPr lang="pt-PT" altLang="pt-PT" sz="2400">
              <a:solidFill>
                <a:srgbClr val="262673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3BA437-8360-9FD2-84D8-3CC38C6E9FBA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C758CD76-484D-BC6F-C687-AFD0383C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AE594F86-F390-0BA0-EA62-C9274578A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8673" name="Marcador de Posição do Número do Diapositivo 5">
            <a:extLst>
              <a:ext uri="{FF2B5EF4-FFF2-40B4-BE49-F238E27FC236}">
                <a16:creationId xmlns:a16="http://schemas.microsoft.com/office/drawing/2014/main" id="{A89B2DCD-F682-34AF-2320-8FEBDF63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92D6B-3FC3-485B-BAE6-F08A05F1E6BB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pt-PT" sz="1400"/>
          </a:p>
        </p:txBody>
      </p:sp>
      <p:sp>
        <p:nvSpPr>
          <p:cNvPr id="28675" name="Text Box 19">
            <a:extLst>
              <a:ext uri="{FF2B5EF4-FFF2-40B4-BE49-F238E27FC236}">
                <a16:creationId xmlns:a16="http://schemas.microsoft.com/office/drawing/2014/main" id="{8E120530-BF58-63F2-F28F-D88B9A75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268414"/>
            <a:ext cx="84248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/>
              <a:t>PORTUGAL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1950 – fundação da Federação Portuguesa de Ginástica (FPG)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1958 – adopção de um modelo competitivo semelhante ao dos tempos atuais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1991 – fundação da Federação Portuguesa de Trampolins e Desportos Acrobáticos (FPTDA)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2004 - a FPG altera a sua denominação para Federação de Ginástica de Portugal (FGP)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2012 - extinção da FPTDA e integração de todas as modalidades gímnicas no seio da FGP</a:t>
            </a:r>
            <a:endParaRPr lang="pt-PT" altLang="pt-PT" sz="2400">
              <a:solidFill>
                <a:srgbClr val="262673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1F874C-9D07-E656-D77C-3801C0FA8260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E08B560F-6569-1031-6D14-E0AB7C86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1E57D18-FAB4-5130-3870-C676714B6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9697" name="Marcador de Posição do Número do Diapositivo 5">
            <a:extLst>
              <a:ext uri="{FF2B5EF4-FFF2-40B4-BE49-F238E27FC236}">
                <a16:creationId xmlns:a16="http://schemas.microsoft.com/office/drawing/2014/main" id="{4A22DE1F-7C4A-919D-CA54-CB2EB9C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593FA-8813-4AC4-9A63-1B7BBF716048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pt-PT" sz="1400"/>
          </a:p>
        </p:txBody>
      </p:sp>
      <p:sp>
        <p:nvSpPr>
          <p:cNvPr id="29699" name="Text Box 19">
            <a:extLst>
              <a:ext uri="{FF2B5EF4-FFF2-40B4-BE49-F238E27FC236}">
                <a16:creationId xmlns:a16="http://schemas.microsoft.com/office/drawing/2014/main" id="{2B94D6F0-53BD-9A97-480C-08A2A0464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9" y="586837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GINÁSTICA ARTÍSTICA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758D6667-C4A2-FCFB-0475-6C34DE4F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51" y="2159673"/>
            <a:ext cx="1075582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Os discípulos de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Jahn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continuaram a sua obra e formaram-se os primeiros clubes e as primeiras organizações de ginástica.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Nos primeiros JO de 1896 (Atenas), a ginástica artística masculina esteve presente com provas conjuntas e individuais, verificando-se a presença feminina somente em </a:t>
            </a:r>
            <a:endParaRPr lang="pt-PT" altLang="pt-P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Amesterdão, nos J.O. de 1928.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A ginástica moderna com avaliação da execução e dificuldade, tal como vemos nos nossos dias só aparece no final dos anos 60, início de 70.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572B19-DDD7-4BDE-4C15-6806B26DA97E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3F722A4D-2078-4923-5646-C0479919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743276EA-8A17-6597-9BAC-34F592EA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0721" name="Marcador de Posição do Número do Diapositivo 5">
            <a:extLst>
              <a:ext uri="{FF2B5EF4-FFF2-40B4-BE49-F238E27FC236}">
                <a16:creationId xmlns:a16="http://schemas.microsoft.com/office/drawing/2014/main" id="{4C231F3A-5CE3-94CA-9FF6-38E6ADE6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F22C7-745D-4348-BC27-2DF54E3345FC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pt-PT" sz="1400"/>
          </a:p>
        </p:txBody>
      </p:sp>
      <p:sp>
        <p:nvSpPr>
          <p:cNvPr id="30723" name="Text Box 19">
            <a:extLst>
              <a:ext uri="{FF2B5EF4-FFF2-40B4-BE49-F238E27FC236}">
                <a16:creationId xmlns:a16="http://schemas.microsoft.com/office/drawing/2014/main" id="{07C48E64-68F2-263A-2D4B-3F9D31F4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6838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GINÁSTICA RÍTMICA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5ACCE09A-AB06-61A4-2BC4-A6CBC5028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07" y="2211335"/>
            <a:ext cx="109624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R. Bode desenvolve a utilização do corpo com  cuidados estéticos e em que elementos de dança são proeminentes, Esta abordagem seria auxiliado pela utilização, por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Medau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, de pequenos aparelhos como as cordas, as maças indianas, as bolas e os arcos, criando a ginástica moderna.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Esta terminologia foi reconhecida em 1951 com a fundação da Federação Mundial de Ginástica Moderna, a qual foi integrada na FIG em 1962 apelidando-a sucessivamente de Ginástica Rítmica Moderna (1972), Ginástica Rítmica Desportiva (1975) e Ginástica Rítmica em 1998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374EE3-460E-98E3-9A09-8EFCE25BE7BE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961B416E-545D-BF9A-05FC-DFB38436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E1502692-0127-A8AD-6537-90BDEE6A8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1745" name="Marcador de Posição do Número do Diapositivo 5">
            <a:extLst>
              <a:ext uri="{FF2B5EF4-FFF2-40B4-BE49-F238E27FC236}">
                <a16:creationId xmlns:a16="http://schemas.microsoft.com/office/drawing/2014/main" id="{3B2602F1-3CF6-AE67-901C-3B4F3F0F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16782-6BEE-4495-AB53-45A48AE25D63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pt-PT" sz="1400"/>
          </a:p>
        </p:txBody>
      </p:sp>
      <p:sp>
        <p:nvSpPr>
          <p:cNvPr id="31747" name="Text Box 19">
            <a:extLst>
              <a:ext uri="{FF2B5EF4-FFF2-40B4-BE49-F238E27FC236}">
                <a16:creationId xmlns:a16="http://schemas.microsoft.com/office/drawing/2014/main" id="{5E76E3EE-E31A-209D-F831-D3C692CB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64" y="586838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TRAMPOLINS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549FD9B5-FB67-2218-1D86-DD534A0B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52" y="2224250"/>
            <a:ext cx="107558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Existe quem afirme que o termo 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“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TRAMPOLIM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”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teve a sua origem na Idade Média, devido a um artista de variedades francês chamado 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“</a:t>
            </a:r>
            <a:r>
              <a:rPr lang="pt-PT" altLang="ja-JP" sz="2400" dirty="0" err="1">
                <a:latin typeface="Arial"/>
                <a:ea typeface="MS PGothic"/>
                <a:cs typeface="Arial"/>
              </a:rPr>
              <a:t>Du</a:t>
            </a:r>
            <a:r>
              <a:rPr lang="pt-PT" altLang="ja-JP" sz="2400" dirty="0">
                <a:latin typeface="Arial"/>
                <a:ea typeface="MS PGothic"/>
                <a:cs typeface="Arial"/>
              </a:rPr>
              <a:t> Trampoline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”</a:t>
            </a:r>
            <a:r>
              <a:rPr lang="pt-PT" altLang="ja-JP" sz="2400" dirty="0">
                <a:latin typeface="Arial"/>
                <a:ea typeface="MS PGothic"/>
                <a:cs typeface="Arial"/>
              </a:rPr>
              <a:t>, o qual construiu um aparelho de saltos tendo como base a rede de segurança do trapézio, para nele mostrar a sua arte.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O aparelho 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“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TRAMPOLIM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”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na forma como hoje o conhecemos foi concebido por GEORGES NISSEN (1914-2010) em 1936, nos EUA, sendo usado como aparelho de treino dos pilotos de caças da 2ª guerra mundial.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976ADB-B7A5-9D37-D186-EAE24059ADBB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EA176530-35D9-9B69-E0C7-AFA6E2AE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8738DBF-4879-44EF-B4C0-895A8CD8C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2769" name="Marcador de Posição do Número do Diapositivo 5">
            <a:extLst>
              <a:ext uri="{FF2B5EF4-FFF2-40B4-BE49-F238E27FC236}">
                <a16:creationId xmlns:a16="http://schemas.microsoft.com/office/drawing/2014/main" id="{9B523398-17C0-79F0-056B-771ABF27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3EAA1-73D0-4886-9542-FC0B2CBB4F44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pt-PT" sz="1400"/>
          </a:p>
        </p:txBody>
      </p:sp>
      <p:sp>
        <p:nvSpPr>
          <p:cNvPr id="32771" name="Text Box 19">
            <a:extLst>
              <a:ext uri="{FF2B5EF4-FFF2-40B4-BE49-F238E27FC236}">
                <a16:creationId xmlns:a16="http://schemas.microsoft.com/office/drawing/2014/main" id="{3E356924-A8A3-A1DF-6E71-E855A27C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6" y="819312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GINÁSTICA ACROBÁTICA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0259C098-052B-57DE-3B20-D386FA26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271" y="2844182"/>
            <a:ext cx="102779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Assentou os seus alicerces nos espetáculos da Antiga Grécia. 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“</a:t>
            </a:r>
            <a:r>
              <a:rPr lang="pt-PT" altLang="ja-JP" sz="2400" dirty="0" err="1">
                <a:latin typeface="Arial"/>
                <a:ea typeface="MS PGothic"/>
                <a:cs typeface="Arial"/>
              </a:rPr>
              <a:t>Akrobatos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”</a:t>
            </a:r>
            <a:r>
              <a:rPr lang="pt-PT" altLang="ja-JP" sz="2400" dirty="0">
                <a:latin typeface="Arial"/>
                <a:ea typeface="MS PGothic"/>
                <a:cs typeface="Arial"/>
              </a:rPr>
              <a:t>, palavra grega que define Acrobata, exprime-se na sua forma mais simples por 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“</a:t>
            </a:r>
            <a:r>
              <a:rPr lang="pt-PT" altLang="ja-JP" sz="2400" dirty="0" err="1">
                <a:latin typeface="Arial"/>
                <a:ea typeface="MS PGothic"/>
                <a:cs typeface="Arial"/>
              </a:rPr>
              <a:t>Akros</a:t>
            </a:r>
            <a:r>
              <a:rPr lang="pt-PT" altLang="en-US" sz="2400" dirty="0">
                <a:latin typeface="Arial"/>
                <a:ea typeface="MS PGothic"/>
                <a:cs typeface="Arial"/>
              </a:rPr>
              <a:t>”</a:t>
            </a:r>
            <a:r>
              <a:rPr lang="pt-PT" altLang="ja-JP" sz="2400" dirty="0">
                <a:latin typeface="Arial"/>
                <a:ea typeface="MS PGothic"/>
                <a:cs typeface="Arial"/>
              </a:rPr>
              <a:t>, ou seja, aquele que dançava e fazia jogos de equilíbrio nas mãos e nos pés.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4F704D-963C-346D-152E-AD884AAA2A58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B29146FB-BACB-4ACE-80BB-2A1CF87B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2C6FD531-F182-82F9-1FA7-FA82A6DBF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3793" name="Marcador de Posição do Número do Diapositivo 5">
            <a:extLst>
              <a:ext uri="{FF2B5EF4-FFF2-40B4-BE49-F238E27FC236}">
                <a16:creationId xmlns:a16="http://schemas.microsoft.com/office/drawing/2014/main" id="{DF7A842F-DF71-4139-B96D-7A3DA735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3E9BFE-3301-4B94-AF61-B2D52E425429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pt-PT" sz="1400"/>
          </a:p>
        </p:txBody>
      </p:sp>
      <p:sp>
        <p:nvSpPr>
          <p:cNvPr id="33795" name="Text Box 19">
            <a:extLst>
              <a:ext uri="{FF2B5EF4-FFF2-40B4-BE49-F238E27FC236}">
                <a16:creationId xmlns:a16="http://schemas.microsoft.com/office/drawing/2014/main" id="{5F7BA5F7-3BEE-4EAA-0211-43DA6677A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92" y="586838"/>
            <a:ext cx="8459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GINÁSTICA AERÓBICA DESPORTIVA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C44ECB81-690E-3F01-E5EA-462C6E95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0" y="1916114"/>
            <a:ext cx="110429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...na década de setenta,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Jackie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Sorensen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cria, exclusivamente para mulheres, o Programa de Treino de Dança Aeróbica. </a:t>
            </a:r>
            <a:endParaRPr lang="pt-PT" altLang="pt-PT" sz="240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Na década seguinte verifica-se um grande desenvolvimento com toda a promoção dos livros e vídeos de aeróbica de Jane Fonda, bem como todo um incremento da área de fitness. </a:t>
            </a:r>
            <a:endParaRPr lang="pt-PT" altLang="pt-PT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Em 1985 realiza-se nos EUA a primeira competição, ocorrendo a sua divulgação um pouco por todo o mundo. </a:t>
            </a:r>
            <a:endParaRPr lang="pt-PT" altLang="pt-PT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A integração na FIG ocorreu em 1995 e nesse mesmo ano foi organizado o primeiro campeonato do mundo de GAD</a:t>
            </a:r>
            <a:endParaRPr lang="pt-PT" altLang="pt-PT" sz="2400" b="1" dirty="0">
              <a:hlinkClick r:id="rId3" action="ppaction://hlinkfil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77FB22-2CBE-B4B7-0464-CD895DCC5C00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E444864D-9FEA-26B0-D858-096C5735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2899" y="118665"/>
            <a:ext cx="12203708" cy="68541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66C481-4E57-2473-24CF-0F0F939B6B04}"/>
              </a:ext>
            </a:extLst>
          </p:cNvPr>
          <p:cNvSpPr txBox="1"/>
          <p:nvPr/>
        </p:nvSpPr>
        <p:spPr>
          <a:xfrm>
            <a:off x="1064415" y="4338333"/>
            <a:ext cx="414996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600" dirty="0">
                <a:latin typeface="Arial"/>
                <a:ea typeface="MS PGothic"/>
                <a:cs typeface="Segoe UI"/>
              </a:rPr>
              <a:t>1.2.Fundamentos da ginástica</a:t>
            </a:r>
            <a:r>
              <a:rPr lang="en-US" sz="3600" dirty="0">
                <a:latin typeface="Arial"/>
                <a:ea typeface="MS PGothic"/>
                <a:cs typeface="Segoe UI"/>
              </a:rPr>
              <a:t>​</a:t>
            </a:r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11CEC00A-D5FE-A327-5E44-EE29AD0B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05" y="358699"/>
            <a:ext cx="1646314" cy="10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9C430D-333F-0351-8C77-A2FD505EC9E1}"/>
              </a:ext>
            </a:extLst>
          </p:cNvPr>
          <p:cNvSpPr txBox="1"/>
          <p:nvPr/>
        </p:nvSpPr>
        <p:spPr>
          <a:xfrm>
            <a:off x="3655017" y="5941016"/>
            <a:ext cx="7865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dirty="0">
                <a:latin typeface="Arial"/>
                <a:ea typeface="MS PGothic"/>
              </a:rPr>
              <a:t>Autor: Paulo Barata | Formadora: Fernanda Marta</a:t>
            </a:r>
            <a:endParaRPr lang="pt-PT" dirty="0"/>
          </a:p>
        </p:txBody>
      </p:sp>
      <p:pic>
        <p:nvPicPr>
          <p:cNvPr id="8" name="Imagem 7" descr="JCCMW Gymnastics - JCC Mid-Westchester">
            <a:extLst>
              <a:ext uri="{FF2B5EF4-FFF2-40B4-BE49-F238E27FC236}">
                <a16:creationId xmlns:a16="http://schemas.microsoft.com/office/drawing/2014/main" id="{2988EDD4-F011-C23D-5597-1C06F126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0000">
            <a:off x="7630333" y="2657852"/>
            <a:ext cx="2743198" cy="15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63F369E-0CDD-417E-208B-4B26EA7C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4817" name="Marcador de Posição do Número do Diapositivo 5">
            <a:extLst>
              <a:ext uri="{FF2B5EF4-FFF2-40B4-BE49-F238E27FC236}">
                <a16:creationId xmlns:a16="http://schemas.microsoft.com/office/drawing/2014/main" id="{716807E1-FDF9-F550-C0F0-4B6E31A5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9D6D6-8B27-4A5B-AD9E-ABC466AB344E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pt-PT" sz="1400"/>
          </a:p>
        </p:txBody>
      </p:sp>
      <p:sp>
        <p:nvSpPr>
          <p:cNvPr id="34819" name="Text Box 19">
            <a:extLst>
              <a:ext uri="{FF2B5EF4-FFF2-40B4-BE49-F238E27FC236}">
                <a16:creationId xmlns:a16="http://schemas.microsoft.com/office/drawing/2014/main" id="{96AFF2C5-1BA8-4742-0846-71BC608B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695" y="819312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PARKOUR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7612C69E-8B07-01B4-5F69-4459953A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31" y="1916114"/>
            <a:ext cx="108105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Proveniente da rua e desenvolvido inicialmente em França, em meados da década de 80, permite ultrapassar de forma rápida, eficiente e segura qualquer obstáculo, utilizando somente as habilidades e capacidades do corpo humano. </a:t>
            </a: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O termo </a:t>
            </a:r>
            <a:r>
              <a:rPr lang="pt-PT" altLang="pt-PT" sz="2400" i="1" dirty="0" err="1">
                <a:latin typeface="Arial"/>
                <a:ea typeface="MS PGothic"/>
                <a:cs typeface="Arial"/>
              </a:rPr>
              <a:t>parcours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 tem relação com o "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Parcours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du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</a:t>
            </a:r>
            <a:r>
              <a:rPr lang="pt-PT" altLang="pt-PT" sz="2400" dirty="0" err="1">
                <a:latin typeface="Arial"/>
                <a:ea typeface="MS PGothic"/>
                <a:cs typeface="Arial"/>
              </a:rPr>
              <a:t>combattant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", mais conhecido como a pista de obstáculos do Pentatlo militar.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Integrado na FIG, tem as versões Corrida de Obstáculos e Estilo Livre </a:t>
            </a:r>
            <a:endParaRPr lang="pt-PT" altLang="pt-PT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6A8C17-C66F-801D-1587-C3B2D74D8201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D519D9BB-0890-91A8-6112-0D7E9AF8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73FCE7C4-AD0D-FB83-358B-D7E8BC985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5841" name="Marcador de Posição do Número do Diapositivo 5">
            <a:extLst>
              <a:ext uri="{FF2B5EF4-FFF2-40B4-BE49-F238E27FC236}">
                <a16:creationId xmlns:a16="http://schemas.microsoft.com/office/drawing/2014/main" id="{88EBA115-DC98-0CFF-26D6-0F8CD9F2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88FA0-8708-4B5A-A5C8-29B5E3B39A13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pt-PT" sz="1400"/>
          </a:p>
        </p:txBody>
      </p:sp>
      <p:sp>
        <p:nvSpPr>
          <p:cNvPr id="35843" name="Text Box 19">
            <a:extLst>
              <a:ext uri="{FF2B5EF4-FFF2-40B4-BE49-F238E27FC236}">
                <a16:creationId xmlns:a16="http://schemas.microsoft.com/office/drawing/2014/main" id="{956DCA93-6472-9751-AC53-49D561A7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64" y="586838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 b="1" dirty="0">
                <a:solidFill>
                  <a:srgbClr val="262673"/>
                </a:solidFill>
                <a:latin typeface="Arial"/>
                <a:ea typeface="MS PGothic"/>
                <a:cs typeface="Arial"/>
              </a:rPr>
              <a:t>GINÁSTICA PARA TODOS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40FC4A20-8A91-8650-6FFD-1D69B7018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43" y="2458554"/>
            <a:ext cx="11223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A Ginástica para Todos tem uma herança rica de grandes grupos a praticarem Ginástica em exposições e festivais.</a:t>
            </a:r>
          </a:p>
          <a:p>
            <a:pPr>
              <a:spcBef>
                <a:spcPct val="0"/>
              </a:spcBef>
              <a:buNone/>
            </a:pPr>
            <a:endParaRPr lang="pt-PT" altLang="pt-PT" sz="2400" dirty="0">
              <a:latin typeface="Arial"/>
              <a:ea typeface="MS PGothic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latin typeface="Arial"/>
                <a:ea typeface="MS PGothic"/>
                <a:cs typeface="Arial"/>
              </a:rPr>
              <a:t>Nesses grandes festivais, como a </a:t>
            </a:r>
            <a:r>
              <a:rPr lang="pt-PT" altLang="pt-PT" sz="2400" b="1" dirty="0" err="1">
                <a:latin typeface="Arial"/>
                <a:ea typeface="MS PGothic"/>
                <a:cs typeface="Arial"/>
              </a:rPr>
              <a:t>Gymnaestrada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Mundial</a:t>
            </a:r>
            <a:r>
              <a:rPr lang="pt-PT" altLang="pt-PT" sz="2400" dirty="0">
                <a:latin typeface="Arial"/>
                <a:ea typeface="MS PGothic"/>
                <a:cs typeface="Arial"/>
              </a:rPr>
              <a:t> com mais de 20.000 participantes, é possível ver todas as vertentes da ginástica, níveis de desenvolvimento e escalões etários.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DBD14C-706F-40C0-FB4B-6FE02CF9D5FC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B6953CAE-BF5F-F8CD-028A-F46947B7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AB6880E-26C9-67B3-2E4C-7DA7A02CD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7889" name="Marcador de Posição do Número do Diapositivo 1">
            <a:extLst>
              <a:ext uri="{FF2B5EF4-FFF2-40B4-BE49-F238E27FC236}">
                <a16:creationId xmlns:a16="http://schemas.microsoft.com/office/drawing/2014/main" id="{6B21CA78-A664-68F5-DC39-E7A96EE0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FD7952-B4C0-45F6-B409-69AEF25CDECC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pt-PT" sz="1400"/>
          </a:p>
        </p:txBody>
      </p:sp>
      <p:sp>
        <p:nvSpPr>
          <p:cNvPr id="37890" name="Text Box 15">
            <a:extLst>
              <a:ext uri="{FF2B5EF4-FFF2-40B4-BE49-F238E27FC236}">
                <a16:creationId xmlns:a16="http://schemas.microsoft.com/office/drawing/2014/main" id="{0986170E-3A79-06E2-E7D1-1FB93815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57" y="1420678"/>
            <a:ext cx="7215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3200" b="1" i="1" u="sng" dirty="0"/>
              <a:t>NOMENCLATURA DA GINÁSTICA</a:t>
            </a:r>
            <a:endParaRPr lang="pt-PT" dirty="0"/>
          </a:p>
        </p:txBody>
      </p:sp>
      <p:pic>
        <p:nvPicPr>
          <p:cNvPr id="37894" name="Imagem 1">
            <a:extLst>
              <a:ext uri="{FF2B5EF4-FFF2-40B4-BE49-F238E27FC236}">
                <a16:creationId xmlns:a16="http://schemas.microsoft.com/office/drawing/2014/main" id="{9F3B6169-E111-615B-8D62-44C2BA35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00" y="2136534"/>
            <a:ext cx="6186622" cy="25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CFC41797-1383-84F6-51F2-C69A601E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4BADB064-9847-1CF3-1E25-D765EC2C7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39937" name="Marcador de Posição do Número do Diapositivo 5">
            <a:extLst>
              <a:ext uri="{FF2B5EF4-FFF2-40B4-BE49-F238E27FC236}">
                <a16:creationId xmlns:a16="http://schemas.microsoft.com/office/drawing/2014/main" id="{233C89CF-38A4-7154-1DB4-36270023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5E57A9-7252-4F7B-B4C8-1E480AD2CDDF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pt-PT" sz="1400"/>
          </a:p>
        </p:txBody>
      </p:sp>
      <p:sp>
        <p:nvSpPr>
          <p:cNvPr id="12300" name="Rectângulo 21">
            <a:extLst>
              <a:ext uri="{FF2B5EF4-FFF2-40B4-BE49-F238E27FC236}">
                <a16:creationId xmlns:a16="http://schemas.microsoft.com/office/drawing/2014/main" id="{EAF17623-9A2F-1474-5F00-9BBEB434B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205038"/>
            <a:ext cx="83581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/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/>
              <a:t>4 F</a:t>
            </a:r>
            <a:r>
              <a:rPr lang="en-US" altLang="en-US" sz="4400"/>
              <a:t>’</a:t>
            </a:r>
            <a:r>
              <a:rPr lang="en-US" altLang="pt-PT" sz="4400"/>
              <a:t>s</a:t>
            </a:r>
            <a:endParaRPr lang="pt-PT" altLang="pt-PT" sz="4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3600"/>
          </a:p>
        </p:txBody>
      </p:sp>
      <p:sp>
        <p:nvSpPr>
          <p:cNvPr id="39939" name="Text Box 19">
            <a:extLst>
              <a:ext uri="{FF2B5EF4-FFF2-40B4-BE49-F238E27FC236}">
                <a16:creationId xmlns:a16="http://schemas.microsoft.com/office/drawing/2014/main" id="{5200EAA7-89F7-6E4A-8A1F-4B9DBF92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34" y="1146095"/>
            <a:ext cx="5211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400"/>
              <a:t>Áreas de Intervenção da Ginástica</a:t>
            </a:r>
          </a:p>
        </p:txBody>
      </p:sp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837C926A-3F53-49AC-099C-B4AFAA9F7EDD}"/>
              </a:ext>
            </a:extLst>
          </p:cNvPr>
          <p:cNvSpPr/>
          <p:nvPr/>
        </p:nvSpPr>
        <p:spPr>
          <a:xfrm>
            <a:off x="2135188" y="2349500"/>
            <a:ext cx="25003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Fun</a:t>
            </a:r>
            <a:endParaRPr lang="pt-P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ângulo arredondado 19">
            <a:extLst>
              <a:ext uri="{FF2B5EF4-FFF2-40B4-BE49-F238E27FC236}">
                <a16:creationId xmlns:a16="http://schemas.microsoft.com/office/drawing/2014/main" id="{84169524-97EF-3C80-DCD0-1B9E0253489F}"/>
              </a:ext>
            </a:extLst>
          </p:cNvPr>
          <p:cNvSpPr/>
          <p:nvPr/>
        </p:nvSpPr>
        <p:spPr>
          <a:xfrm>
            <a:off x="7032626" y="2349500"/>
            <a:ext cx="2500313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</a:rPr>
              <a:t>Fitness</a:t>
            </a:r>
          </a:p>
        </p:txBody>
      </p:sp>
      <p:sp>
        <p:nvSpPr>
          <p:cNvPr id="22" name="Rectângulo arredondado 21">
            <a:extLst>
              <a:ext uri="{FF2B5EF4-FFF2-40B4-BE49-F238E27FC236}">
                <a16:creationId xmlns:a16="http://schemas.microsoft.com/office/drawing/2014/main" id="{2FC1B709-1E25-89A4-D336-947CCA19ECF4}"/>
              </a:ext>
            </a:extLst>
          </p:cNvPr>
          <p:cNvSpPr/>
          <p:nvPr/>
        </p:nvSpPr>
        <p:spPr>
          <a:xfrm>
            <a:off x="1919288" y="4005263"/>
            <a:ext cx="28575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Fundamentals</a:t>
            </a:r>
          </a:p>
        </p:txBody>
      </p:sp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1EC1F36F-3671-AEEC-FB36-13F7A529B237}"/>
              </a:ext>
            </a:extLst>
          </p:cNvPr>
          <p:cNvSpPr/>
          <p:nvPr/>
        </p:nvSpPr>
        <p:spPr>
          <a:xfrm>
            <a:off x="7104063" y="4005263"/>
            <a:ext cx="25003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Friendship</a:t>
            </a:r>
            <a:endParaRPr lang="pt-P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0245C4-E425-7637-FE5B-55B4D9193180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8C95001D-E6EC-051B-4916-C465D0AE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9" grpId="0" animBg="1"/>
      <p:bldP spid="20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3822B5A0-393A-8B17-A379-89DC32A3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0961" name="Marcador de Posição do Número do Diapositivo 5">
            <a:extLst>
              <a:ext uri="{FF2B5EF4-FFF2-40B4-BE49-F238E27FC236}">
                <a16:creationId xmlns:a16="http://schemas.microsoft.com/office/drawing/2014/main" id="{85CBB435-8FF6-D2D2-0881-D45C3464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919C5-46AF-4E45-9EDE-AE2FCDF13469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pt-PT" sz="1400"/>
          </a:p>
        </p:txBody>
      </p:sp>
      <p:sp>
        <p:nvSpPr>
          <p:cNvPr id="40962" name="CaixaDeTexto 32">
            <a:extLst>
              <a:ext uri="{FF2B5EF4-FFF2-40B4-BE49-F238E27FC236}">
                <a16:creationId xmlns:a16="http://schemas.microsoft.com/office/drawing/2014/main" id="{D6C301A5-1AB4-F3EC-8A3B-446096FB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285875"/>
            <a:ext cx="87868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Para além de toda a diversão,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desenvolvimento da aptidão física,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carga fisiológica, desenvolvimento psicológico e cognitivo, interacção social e manutenção /melhoria do auto-conceito devido à disponibilidade motora,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3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3200" b="1" i="1" u="sng"/>
              <a:t>GINÁSTICA é</a:t>
            </a:r>
            <a:r>
              <a:rPr lang="pt-PT" altLang="pt-PT" sz="3200"/>
              <a:t>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14FFAE-5D81-8E12-0BB2-94C27329AE5F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14E2D7D4-9FB4-6C78-B01F-2A01C99C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78C7041C-3842-A634-69D7-F7F18B55E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1985" name="Marcador de Posição do Número do Diapositivo 5">
            <a:extLst>
              <a:ext uri="{FF2B5EF4-FFF2-40B4-BE49-F238E27FC236}">
                <a16:creationId xmlns:a16="http://schemas.microsoft.com/office/drawing/2014/main" id="{200DFF27-2D44-39A6-E89D-95D019A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2C1C6E-206E-40AB-9954-A45975ED9635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pt-PT" sz="1400"/>
          </a:p>
        </p:txBody>
      </p:sp>
      <p:sp>
        <p:nvSpPr>
          <p:cNvPr id="41986" name="CaixaDeTexto 32">
            <a:extLst>
              <a:ext uri="{FF2B5EF4-FFF2-40B4-BE49-F238E27FC236}">
                <a16:creationId xmlns:a16="http://schemas.microsoft.com/office/drawing/2014/main" id="{5B0DF7C5-8E05-CCAF-8E88-73E947A37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85737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E …</a:t>
            </a:r>
          </a:p>
        </p:txBody>
      </p:sp>
      <p:sp>
        <p:nvSpPr>
          <p:cNvPr id="18442" name="CaixaDeTexto 15">
            <a:extLst>
              <a:ext uri="{FF2B5EF4-FFF2-40B4-BE49-F238E27FC236}">
                <a16:creationId xmlns:a16="http://schemas.microsoft.com/office/drawing/2014/main" id="{3AD45FDC-5BA2-FBCC-1ED2-1B08DE30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16" y="2196400"/>
            <a:ext cx="41465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Qualidade de Postura</a:t>
            </a:r>
          </a:p>
        </p:txBody>
      </p:sp>
      <p:sp>
        <p:nvSpPr>
          <p:cNvPr id="17" name="CaixaDeTexto 15">
            <a:extLst>
              <a:ext uri="{FF2B5EF4-FFF2-40B4-BE49-F238E27FC236}">
                <a16:creationId xmlns:a16="http://schemas.microsoft.com/office/drawing/2014/main" id="{5CB7E5DC-AC0C-08B0-006A-4DE8B42F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290" y="2780816"/>
            <a:ext cx="78184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Noção de postura funcional, estática e de movimento  </a:t>
            </a: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70381100-A405-138B-06A8-94C5D5FE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5" y="3424776"/>
            <a:ext cx="3254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>
            <a:extLst>
              <a:ext uri="{FF2B5EF4-FFF2-40B4-BE49-F238E27FC236}">
                <a16:creationId xmlns:a16="http://schemas.microsoft.com/office/drawing/2014/main" id="{A5A9C759-C232-F597-D0AD-F0B649B7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4" y="3471674"/>
            <a:ext cx="30003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9D6A415-DF98-140B-D730-5E1EAD86F919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CC6AFEBB-C625-E644-FA19-1ABBD152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5A275E79-B2C3-8947-57F6-6D3E1D62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3009" name="Marcador de Posição do Número do Diapositivo 5">
            <a:extLst>
              <a:ext uri="{FF2B5EF4-FFF2-40B4-BE49-F238E27FC236}">
                <a16:creationId xmlns:a16="http://schemas.microsoft.com/office/drawing/2014/main" id="{D9CBB18E-0749-06F1-E71A-57BF5179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797FA-856B-4FBD-93E0-D056B7801C14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pt-PT" sz="1400"/>
          </a:p>
        </p:txBody>
      </p:sp>
      <p:sp>
        <p:nvSpPr>
          <p:cNvPr id="43010" name="CaixaDeTexto 32">
            <a:extLst>
              <a:ext uri="{FF2B5EF4-FFF2-40B4-BE49-F238E27FC236}">
                <a16:creationId xmlns:a16="http://schemas.microsoft.com/office/drawing/2014/main" id="{138CABF4-9ED3-3817-05B7-DE7B93932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85737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E …</a:t>
            </a:r>
          </a:p>
        </p:txBody>
      </p:sp>
      <p:sp>
        <p:nvSpPr>
          <p:cNvPr id="18443" name="CaixaDeTexto 16">
            <a:extLst>
              <a:ext uri="{FF2B5EF4-FFF2-40B4-BE49-F238E27FC236}">
                <a16:creationId xmlns:a16="http://schemas.microsoft.com/office/drawing/2014/main" id="{5D3926A1-34E9-1E1C-78EA-92DA98FC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428875"/>
            <a:ext cx="635635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da Consciência Corporal</a:t>
            </a:r>
          </a:p>
        </p:txBody>
      </p:sp>
      <p:sp>
        <p:nvSpPr>
          <p:cNvPr id="18" name="CaixaDeTexto 16">
            <a:extLst>
              <a:ext uri="{FF2B5EF4-FFF2-40B4-BE49-F238E27FC236}">
                <a16:creationId xmlns:a16="http://schemas.microsoft.com/office/drawing/2014/main" id="{E6042D24-CF9E-B30A-4969-C819201F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008313"/>
            <a:ext cx="7818438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Conhecimento e desenvolvimento do esquema corporal</a:t>
            </a:r>
          </a:p>
        </p:txBody>
      </p:sp>
      <p:grpSp>
        <p:nvGrpSpPr>
          <p:cNvPr id="43013" name="Grupo 21">
            <a:extLst>
              <a:ext uri="{FF2B5EF4-FFF2-40B4-BE49-F238E27FC236}">
                <a16:creationId xmlns:a16="http://schemas.microsoft.com/office/drawing/2014/main" id="{CA68CF34-320E-08D0-C46D-0AA0EF1387F3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3857626"/>
            <a:ext cx="8445500" cy="1643063"/>
            <a:chOff x="284222" y="3857628"/>
            <a:chExt cx="8445119" cy="1643075"/>
          </a:xfrm>
        </p:grpSpPr>
        <p:pic>
          <p:nvPicPr>
            <p:cNvPr id="43022" name="Picture 2">
              <a:extLst>
                <a:ext uri="{FF2B5EF4-FFF2-40B4-BE49-F238E27FC236}">
                  <a16:creationId xmlns:a16="http://schemas.microsoft.com/office/drawing/2014/main" id="{4645CADC-A6E1-F2AA-053A-5A4B45522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58" y="3859765"/>
              <a:ext cx="1214445" cy="164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3">
              <a:extLst>
                <a:ext uri="{FF2B5EF4-FFF2-40B4-BE49-F238E27FC236}">
                  <a16:creationId xmlns:a16="http://schemas.microsoft.com/office/drawing/2014/main" id="{45862F78-6B53-3339-87E9-DF95498DC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22" y="3857628"/>
              <a:ext cx="3644836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4">
              <a:extLst>
                <a:ext uri="{FF2B5EF4-FFF2-40B4-BE49-F238E27FC236}">
                  <a16:creationId xmlns:a16="http://schemas.microsoft.com/office/drawing/2014/main" id="{FF2A07DE-CE33-8A7E-D2E3-775AA28FA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3857628"/>
              <a:ext cx="3585837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2BA8EE-530A-622D-A358-746573617E8A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D5DE5104-BF59-7B66-FF4B-20207515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349383A-2497-6FE5-B266-E4D0EF8B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4033" name="Marcador de Posição do Número do Diapositivo 5">
            <a:extLst>
              <a:ext uri="{FF2B5EF4-FFF2-40B4-BE49-F238E27FC236}">
                <a16:creationId xmlns:a16="http://schemas.microsoft.com/office/drawing/2014/main" id="{45879518-2182-6E5C-1287-ACA72764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09D3-8434-47C4-9309-214D179A057D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pt-PT" sz="1400"/>
          </a:p>
        </p:txBody>
      </p:sp>
      <p:sp>
        <p:nvSpPr>
          <p:cNvPr id="44034" name="CaixaDeTexto 32">
            <a:extLst>
              <a:ext uri="{FF2B5EF4-FFF2-40B4-BE49-F238E27FC236}">
                <a16:creationId xmlns:a16="http://schemas.microsoft.com/office/drawing/2014/main" id="{4AF9FF30-5271-AEEF-0D2C-34844E20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85737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E …</a:t>
            </a:r>
          </a:p>
        </p:txBody>
      </p:sp>
      <p:sp>
        <p:nvSpPr>
          <p:cNvPr id="18444" name="CaixaDeTexto 17">
            <a:extLst>
              <a:ext uri="{FF2B5EF4-FFF2-40B4-BE49-F238E27FC236}">
                <a16:creationId xmlns:a16="http://schemas.microsoft.com/office/drawing/2014/main" id="{DC729200-B4C8-807A-C126-2DBCE27E6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2428875"/>
            <a:ext cx="514667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do Controlo Motor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383F72-0C80-2B59-B053-EE71F9A7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3000375"/>
            <a:ext cx="7821613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Capacidade de controlar e movimentar melhor o corpo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244363C4-3B34-FFCA-7E83-CE8E2CF1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286251"/>
            <a:ext cx="24701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77FACECE-04C3-FC5B-9F19-34933D4F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286250"/>
            <a:ext cx="23241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F86A2AD7-932F-0703-A756-38B576E1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4286251"/>
            <a:ext cx="22145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D3AC34-15E7-5279-1C3A-18B9016D1E2C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6C27A37F-5EEC-3F83-60D6-F9C860C0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0E3EAD4-A916-42BF-A845-400E82BD3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16693"/>
            <a:ext cx="12190856" cy="6830027"/>
          </a:xfrm>
          <a:prstGeom prst="rect">
            <a:avLst/>
          </a:prstGeom>
        </p:spPr>
      </p:pic>
      <p:sp>
        <p:nvSpPr>
          <p:cNvPr id="45057" name="Marcador de Posição do Número do Diapositivo 5">
            <a:extLst>
              <a:ext uri="{FF2B5EF4-FFF2-40B4-BE49-F238E27FC236}">
                <a16:creationId xmlns:a16="http://schemas.microsoft.com/office/drawing/2014/main" id="{3B89144E-4FAA-A0D4-1177-65CE8DE7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2EB7E-56B3-48D2-9B07-C98EEFA1B180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pt-PT" sz="1400"/>
          </a:p>
        </p:txBody>
      </p:sp>
      <p:sp>
        <p:nvSpPr>
          <p:cNvPr id="45058" name="CaixaDeTexto 32">
            <a:extLst>
              <a:ext uri="{FF2B5EF4-FFF2-40B4-BE49-F238E27FC236}">
                <a16:creationId xmlns:a16="http://schemas.microsoft.com/office/drawing/2014/main" id="{4D42D6F6-B0C1-5C43-2628-82C0FF21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85737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E …</a:t>
            </a:r>
          </a:p>
        </p:txBody>
      </p:sp>
      <p:sp>
        <p:nvSpPr>
          <p:cNvPr id="18441" name="CaixaDeTexto 14">
            <a:extLst>
              <a:ext uri="{FF2B5EF4-FFF2-40B4-BE49-F238E27FC236}">
                <a16:creationId xmlns:a16="http://schemas.microsoft.com/office/drawing/2014/main" id="{C12C4254-4785-2316-7E96-A99BDE11A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17" y="2260977"/>
            <a:ext cx="6994525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Qualidade e Amplitude de Movimento</a:t>
            </a:r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id="{ED47A6F3-24DB-9238-14EF-01FC6C15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036" y="2845392"/>
            <a:ext cx="7818438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Movimentos em amplitude e correcção maximal</a:t>
            </a: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B88B63DA-41A8-4415-CB8A-4507B861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04" y="3469360"/>
            <a:ext cx="21431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>
            <a:extLst>
              <a:ext uri="{FF2B5EF4-FFF2-40B4-BE49-F238E27FC236}">
                <a16:creationId xmlns:a16="http://schemas.microsoft.com/office/drawing/2014/main" id="{5A4EBF80-BC48-DD67-D9CD-616CA129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85" y="3423835"/>
            <a:ext cx="30702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>
            <a:extLst>
              <a:ext uri="{FF2B5EF4-FFF2-40B4-BE49-F238E27FC236}">
                <a16:creationId xmlns:a16="http://schemas.microsoft.com/office/drawing/2014/main" id="{C420C48B-548E-2F9B-8D84-788BEABE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06" y="3469360"/>
            <a:ext cx="14287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820078-06E5-2505-15CE-3DBCFB6DFA99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DCC03F28-A43A-FCF5-408B-DDEAC678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33532D9F-67DD-5004-EF14-6B35381B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6081" name="Marcador de Posição do Número do Diapositivo 5">
            <a:extLst>
              <a:ext uri="{FF2B5EF4-FFF2-40B4-BE49-F238E27FC236}">
                <a16:creationId xmlns:a16="http://schemas.microsoft.com/office/drawing/2014/main" id="{C82AAEAE-7642-126F-8A1B-52BAA9C4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FFF6D-D168-46B5-877A-6B749A8268BE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pt-PT" sz="1400"/>
          </a:p>
        </p:txBody>
      </p:sp>
      <p:sp>
        <p:nvSpPr>
          <p:cNvPr id="46082" name="CaixaDeTexto 32">
            <a:extLst>
              <a:ext uri="{FF2B5EF4-FFF2-40B4-BE49-F238E27FC236}">
                <a16:creationId xmlns:a16="http://schemas.microsoft.com/office/drawing/2014/main" id="{B14B8C53-3CC3-E309-2AA7-C2B638F22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6" y="185737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E …</a:t>
            </a:r>
          </a:p>
        </p:txBody>
      </p:sp>
      <p:sp>
        <p:nvSpPr>
          <p:cNvPr id="18445" name="CaixaDeTexto 26">
            <a:extLst>
              <a:ext uri="{FF2B5EF4-FFF2-40B4-BE49-F238E27FC236}">
                <a16:creationId xmlns:a16="http://schemas.microsoft.com/office/drawing/2014/main" id="{D84763A1-155F-7B71-18AE-56FF7B46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833" y="2260977"/>
            <a:ext cx="5780088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de Execução Técnica</a:t>
            </a:r>
          </a:p>
        </p:txBody>
      </p:sp>
      <p:sp>
        <p:nvSpPr>
          <p:cNvPr id="18" name="CaixaDeTexto 26">
            <a:extLst>
              <a:ext uri="{FF2B5EF4-FFF2-40B4-BE49-F238E27FC236}">
                <a16:creationId xmlns:a16="http://schemas.microsoft.com/office/drawing/2014/main" id="{1B88E849-D81A-FE42-A9DC-EB885F52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833" y="2845392"/>
            <a:ext cx="78184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Melhoria de skills conhecidos e aprendizagem de novos</a:t>
            </a:r>
          </a:p>
        </p:txBody>
      </p:sp>
      <p:pic>
        <p:nvPicPr>
          <p:cNvPr id="46085" name="Picture 3">
            <a:extLst>
              <a:ext uri="{FF2B5EF4-FFF2-40B4-BE49-F238E27FC236}">
                <a16:creationId xmlns:a16="http://schemas.microsoft.com/office/drawing/2014/main" id="{0C14C86A-5BF8-28E1-B3C3-CCE9D596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9" y="3573490"/>
            <a:ext cx="1304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>
            <a:extLst>
              <a:ext uri="{FF2B5EF4-FFF2-40B4-BE49-F238E27FC236}">
                <a16:creationId xmlns:a16="http://schemas.microsoft.com/office/drawing/2014/main" id="{53F06C30-DDAF-6CE8-B37D-5D2BE034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21" y="3418507"/>
            <a:ext cx="1785937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>
            <a:extLst>
              <a:ext uri="{FF2B5EF4-FFF2-40B4-BE49-F238E27FC236}">
                <a16:creationId xmlns:a16="http://schemas.microsoft.com/office/drawing/2014/main" id="{B662E44C-B93B-D92E-D04E-3B16477F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80" y="3418507"/>
            <a:ext cx="3965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A129A3-3B45-38C7-04C5-70C46A59011F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054AD03A-4F20-AED7-4FB3-186EFF1B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9AD158A7-34EA-F20D-E736-A9AA3EA9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17409" name="Marcador de Posição do Número do Diapositivo 5">
            <a:extLst>
              <a:ext uri="{FF2B5EF4-FFF2-40B4-BE49-F238E27FC236}">
                <a16:creationId xmlns:a16="http://schemas.microsoft.com/office/drawing/2014/main" id="{7BC0E196-82C5-F7A5-95E3-E22F41EB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D9CD73-2E67-4D62-AF52-3B4761E570CC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pt-PT" sz="1400"/>
          </a:p>
        </p:txBody>
      </p:sp>
      <p:sp>
        <p:nvSpPr>
          <p:cNvPr id="17411" name="Text Box 19">
            <a:extLst>
              <a:ext uri="{FF2B5EF4-FFF2-40B4-BE49-F238E27FC236}">
                <a16:creationId xmlns:a16="http://schemas.microsoft.com/office/drawing/2014/main" id="{0464AC5D-E8F0-E69D-46ED-3ED06AFF8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31" y="1916114"/>
            <a:ext cx="105042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ANTIGUIDADE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pt-PT" altLang="pt-PT" sz="2400" b="1" dirty="0"/>
              <a:t>A existência do egípcio GYMNASIUM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PT" altLang="pt-PT" sz="2400" b="1" dirty="0"/>
              <a:t>(lutar, trepar cordas, lançar dardos e pesos) 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endParaRPr lang="pt-PT" altLang="pt-PT" sz="2400" b="1"/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Ginástica era o conjunto de atividades praticadas no </a:t>
            </a:r>
            <a:r>
              <a:rPr lang="pt-PT" altLang="pt-PT" sz="2400" b="1" dirty="0" err="1">
                <a:latin typeface="Arial"/>
                <a:ea typeface="MS PGothic"/>
                <a:cs typeface="Arial"/>
              </a:rPr>
              <a:t>Gymnasium</a:t>
            </a:r>
            <a:endParaRPr lang="pt-PT" altLang="pt-PT" sz="2400" b="1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endParaRPr lang="pt-PT" altLang="pt-PT" sz="2400" b="1"/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pt-PT" altLang="pt-PT" sz="2400" b="1" dirty="0"/>
              <a:t>Danças - reservadas às classes mais elevadas e nobres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endParaRPr lang="pt-PT" altLang="pt-PT" sz="2400" b="1"/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pt-PT" altLang="pt-PT" sz="2400" b="1" dirty="0"/>
              <a:t>Acrobacias - praticadas pelos saltimbancos</a:t>
            </a:r>
            <a:endParaRPr lang="pt-PT" altLang="pt-PT" sz="2400" dirty="0">
              <a:solidFill>
                <a:srgbClr val="262673"/>
              </a:solidFill>
            </a:endParaRPr>
          </a:p>
        </p:txBody>
      </p:sp>
      <p:pic>
        <p:nvPicPr>
          <p:cNvPr id="4" name="Picture 6" descr="FGP">
            <a:extLst>
              <a:ext uri="{FF2B5EF4-FFF2-40B4-BE49-F238E27FC236}">
                <a16:creationId xmlns:a16="http://schemas.microsoft.com/office/drawing/2014/main" id="{7FA6246A-7D54-99DB-13E3-7E327476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B77F6FA-63E3-F82D-A84B-C3F6FDE942C3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5F9BDAC6-57A5-8938-8C22-CDD95FD28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7105" name="Marcador de Posição do Número do Diapositivo 5">
            <a:extLst>
              <a:ext uri="{FF2B5EF4-FFF2-40B4-BE49-F238E27FC236}">
                <a16:creationId xmlns:a16="http://schemas.microsoft.com/office/drawing/2014/main" id="{AEEFBCE9-2878-95CD-E637-C0C052B1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5C7868-6D54-43DB-9499-2D8578C15A7D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PT" altLang="pt-PT" sz="1400"/>
          </a:p>
        </p:txBody>
      </p:sp>
      <p:sp>
        <p:nvSpPr>
          <p:cNvPr id="18441" name="CaixaDeTexto 14">
            <a:extLst>
              <a:ext uri="{FF2B5EF4-FFF2-40B4-BE49-F238E27FC236}">
                <a16:creationId xmlns:a16="http://schemas.microsoft.com/office/drawing/2014/main" id="{222CD97E-3825-7064-1A12-02DFD8FD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4" y="4248311"/>
            <a:ext cx="6994525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Qualidade e Amplitude de Movimento</a:t>
            </a:r>
          </a:p>
        </p:txBody>
      </p:sp>
      <p:sp>
        <p:nvSpPr>
          <p:cNvPr id="18442" name="CaixaDeTexto 15">
            <a:extLst>
              <a:ext uri="{FF2B5EF4-FFF2-40B4-BE49-F238E27FC236}">
                <a16:creationId xmlns:a16="http://schemas.microsoft.com/office/drawing/2014/main" id="{E3D420E6-058C-3EC6-2F40-48B40495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273175"/>
            <a:ext cx="41465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Qualidade de Postura</a:t>
            </a:r>
          </a:p>
        </p:txBody>
      </p:sp>
      <p:sp>
        <p:nvSpPr>
          <p:cNvPr id="18443" name="CaixaDeTexto 16">
            <a:extLst>
              <a:ext uri="{FF2B5EF4-FFF2-40B4-BE49-F238E27FC236}">
                <a16:creationId xmlns:a16="http://schemas.microsoft.com/office/drawing/2014/main" id="{41CA13EE-6400-4F12-D260-328FFEDF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2286000"/>
            <a:ext cx="635635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da Consciência Corporal</a:t>
            </a:r>
          </a:p>
        </p:txBody>
      </p:sp>
      <p:sp>
        <p:nvSpPr>
          <p:cNvPr id="18444" name="CaixaDeTexto 17">
            <a:extLst>
              <a:ext uri="{FF2B5EF4-FFF2-40B4-BE49-F238E27FC236}">
                <a16:creationId xmlns:a16="http://schemas.microsoft.com/office/drawing/2014/main" id="{687D8FD3-1FC2-5350-C320-5FA2E0DD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6" y="3267372"/>
            <a:ext cx="514667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do Controlo Motor</a:t>
            </a:r>
          </a:p>
        </p:txBody>
      </p:sp>
      <p:sp>
        <p:nvSpPr>
          <p:cNvPr id="18445" name="CaixaDeTexto 26">
            <a:extLst>
              <a:ext uri="{FF2B5EF4-FFF2-40B4-BE49-F238E27FC236}">
                <a16:creationId xmlns:a16="http://schemas.microsoft.com/office/drawing/2014/main" id="{B8F5813A-C987-8D7A-7FC8-0FBC0B07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210713"/>
            <a:ext cx="5780088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200"/>
              <a:t>Melhoria de Execução Técnica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EBDA0C-BB0F-7046-E55D-E2361CA18D68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ADEB91DE-01F0-B055-BC97-9BE55B04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 animBg="1"/>
      <p:bldP spid="18443" grpId="0" animBg="1"/>
      <p:bldP spid="18444" grpId="0" animBg="1"/>
      <p:bldP spid="184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3B276B9C-5C2E-4A31-3E08-F98725FA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8129" name="Marcador de Posição do Número do Diapositivo 5">
            <a:extLst>
              <a:ext uri="{FF2B5EF4-FFF2-40B4-BE49-F238E27FC236}">
                <a16:creationId xmlns:a16="http://schemas.microsoft.com/office/drawing/2014/main" id="{992934E8-E77E-F842-70F9-FAA1F526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463B0-C0FD-46B8-BE82-D2D6020C79C5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PT" altLang="pt-PT" sz="1400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5232C13-024E-D835-5DCD-C2F400BFE5C8}"/>
              </a:ext>
            </a:extLst>
          </p:cNvPr>
          <p:cNvGraphicFramePr>
            <a:graphicFrameLocks noGrp="1"/>
          </p:cNvGraphicFramePr>
          <p:nvPr/>
        </p:nvGraphicFramePr>
        <p:xfrm>
          <a:off x="1952626" y="3214689"/>
          <a:ext cx="8143875" cy="428625"/>
        </p:xfrm>
        <a:graphic>
          <a:graphicData uri="http://schemas.openxmlformats.org/drawingml/2006/table">
            <a:tbl>
              <a:tblPr/>
              <a:tblGrid>
                <a:gridCol w="12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 Pé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Sentado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 Joelhos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Deitado ou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Decúbito Ventral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142" name="Picture 4" descr="Digitalizar0001">
            <a:extLst>
              <a:ext uri="{FF2B5EF4-FFF2-40B4-BE49-F238E27FC236}">
                <a16:creationId xmlns:a16="http://schemas.microsoft.com/office/drawing/2014/main" id="{7FF1EC8A-0307-BAD0-697F-95B5B292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00189"/>
            <a:ext cx="6429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3" descr="Digitalizar0031">
            <a:extLst>
              <a:ext uri="{FF2B5EF4-FFF2-40B4-BE49-F238E27FC236}">
                <a16:creationId xmlns:a16="http://schemas.microsoft.com/office/drawing/2014/main" id="{16DCDACA-3445-6A7D-8CFD-B72B67CF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2071689"/>
            <a:ext cx="1844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" descr="Digitalizar0042">
            <a:extLst>
              <a:ext uri="{FF2B5EF4-FFF2-40B4-BE49-F238E27FC236}">
                <a16:creationId xmlns:a16="http://schemas.microsoft.com/office/drawing/2014/main" id="{651FC80A-3B8C-D8D5-C86A-C18B28E4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143126"/>
            <a:ext cx="1262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" descr="Digitalizar0029">
            <a:extLst>
              <a:ext uri="{FF2B5EF4-FFF2-40B4-BE49-F238E27FC236}">
                <a16:creationId xmlns:a16="http://schemas.microsoft.com/office/drawing/2014/main" id="{2F6FC1EA-9902-FA53-F480-1CC288CD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2071689"/>
            <a:ext cx="27400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Rectangle 5">
            <a:extLst>
              <a:ext uri="{FF2B5EF4-FFF2-40B4-BE49-F238E27FC236}">
                <a16:creationId xmlns:a16="http://schemas.microsoft.com/office/drawing/2014/main" id="{0A339335-3498-4C64-C72F-2B90F702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133446"/>
            <a:ext cx="8643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Arial"/>
                <a:ea typeface="MS PGothic"/>
                <a:cs typeface="Arial"/>
              </a:rPr>
              <a:t>DEFINIÇÃO DAS POSIÇÕES FUNDAMENTAIS</a:t>
            </a:r>
            <a:endParaRPr lang="pt-PT" b="1"/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31CDA785-FD77-8794-B925-595566AF984C}"/>
              </a:ext>
            </a:extLst>
          </p:cNvPr>
          <p:cNvGraphicFramePr>
            <a:graphicFrameLocks noGrp="1"/>
          </p:cNvGraphicFramePr>
          <p:nvPr/>
        </p:nvGraphicFramePr>
        <p:xfrm>
          <a:off x="1952626" y="4429125"/>
          <a:ext cx="8143875" cy="1785938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Dir./Esq.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Direita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g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Anterior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Diagonal Anterior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Lateral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Diagonal Posterior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Porterior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Esquerda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Dir./Esq.</a:t>
                      </a: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161" name="Picture 7" descr="Digitalizar0001">
            <a:extLst>
              <a:ext uri="{FF2B5EF4-FFF2-40B4-BE49-F238E27FC236}">
                <a16:creationId xmlns:a16="http://schemas.microsoft.com/office/drawing/2014/main" id="{CDCE81BB-33B5-612A-36A1-D5522F1A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4857751"/>
            <a:ext cx="5000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2" name="Picture 6" descr="Digitalizar0002">
            <a:extLst>
              <a:ext uri="{FF2B5EF4-FFF2-40B4-BE49-F238E27FC236}">
                <a16:creationId xmlns:a16="http://schemas.microsoft.com/office/drawing/2014/main" id="{333CE0E9-5854-60D4-97CC-47C94971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643439"/>
            <a:ext cx="13573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3" name="Rectangle 8">
            <a:extLst>
              <a:ext uri="{FF2B5EF4-FFF2-40B4-BE49-F238E27FC236}">
                <a16:creationId xmlns:a16="http://schemas.microsoft.com/office/drawing/2014/main" id="{28C2240C-472D-CA7A-920D-3793CB2BF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3976689"/>
            <a:ext cx="811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800"/>
              <a:t>DEFINIÇÃO DAS DIREÇÕES FUNDAMENTAIS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FCEB64-A191-D129-5B17-264808A1F7B6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1D3E34EA-E474-AD4B-C013-85AEA064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BB4468E-4E3F-EAE1-2698-19157AA9B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49153" name="Marcador de Posição do Número do Diapositivo 5">
            <a:extLst>
              <a:ext uri="{FF2B5EF4-FFF2-40B4-BE49-F238E27FC236}">
                <a16:creationId xmlns:a16="http://schemas.microsoft.com/office/drawing/2014/main" id="{32781672-F7F8-9986-852C-B266C2E7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D85157-9C92-4A01-B377-F8F28312CB19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PT" altLang="pt-PT" sz="1400"/>
          </a:p>
        </p:txBody>
      </p:sp>
      <p:pic>
        <p:nvPicPr>
          <p:cNvPr id="49154" name="Picture 1" descr="Digitalizar0003">
            <a:extLst>
              <a:ext uri="{FF2B5EF4-FFF2-40B4-BE49-F238E27FC236}">
                <a16:creationId xmlns:a16="http://schemas.microsoft.com/office/drawing/2014/main" id="{F0EED76C-BE6C-4128-10E5-7E67AAB0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357313"/>
            <a:ext cx="79930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656A468F-0367-43A3-9897-BB48B380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E91C823D-8FAF-ACE3-CFD6-2B9FB3C0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pic>
        <p:nvPicPr>
          <p:cNvPr id="49157" name="Picture 4" descr="Digitalizar0004">
            <a:extLst>
              <a:ext uri="{FF2B5EF4-FFF2-40B4-BE49-F238E27FC236}">
                <a16:creationId xmlns:a16="http://schemas.microsoft.com/office/drawing/2014/main" id="{F2D00A0A-5382-4BE6-E388-6D6DE806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005263"/>
            <a:ext cx="79295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>
            <a:extLst>
              <a:ext uri="{FF2B5EF4-FFF2-40B4-BE49-F238E27FC236}">
                <a16:creationId xmlns:a16="http://schemas.microsoft.com/office/drawing/2014/main" id="{EBFCE2F0-19C3-CE01-1FEB-86018F22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49159" name="Rectangle 2">
            <a:extLst>
              <a:ext uri="{FF2B5EF4-FFF2-40B4-BE49-F238E27FC236}">
                <a16:creationId xmlns:a16="http://schemas.microsoft.com/office/drawing/2014/main" id="{18A0C9E5-6450-938A-DE81-F93197F9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042958"/>
            <a:ext cx="7715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 algn="ctr">
              <a:spcBef>
                <a:spcPct val="0"/>
              </a:spcBef>
              <a:buFontTx/>
              <a:buNone/>
            </a:pPr>
            <a:r>
              <a:rPr lang="pt-PT" altLang="pt-PT" b="1" dirty="0">
                <a:latin typeface="Arial"/>
                <a:ea typeface="MS PGothic"/>
                <a:cs typeface="Times New Roman"/>
              </a:rPr>
              <a:t>DEFINIÇÃO DAS POSIÇÕES DOS MEMBROS</a:t>
            </a:r>
            <a:endParaRPr lang="pt-PT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176D57D4-36EA-7932-C1F0-B2873DCC2BD8}"/>
              </a:ext>
            </a:extLst>
          </p:cNvPr>
          <p:cNvGraphicFramePr>
            <a:graphicFrameLocks noGrp="1"/>
          </p:cNvGraphicFramePr>
          <p:nvPr/>
        </p:nvGraphicFramePr>
        <p:xfrm>
          <a:off x="1919288" y="3357564"/>
          <a:ext cx="8424862" cy="720725"/>
        </p:xfrm>
        <a:graphic>
          <a:graphicData uri="http://schemas.openxmlformats.org/drawingml/2006/table">
            <a:tbl>
              <a:tblPr/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Extensão Inferior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=0º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Extensão Anterior/Lateral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&lt;90º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Elevação Anterior/Lateral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=90º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Elevação Oblíqua Anterior/Lateral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&gt;90º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Elevação Superior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=180º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E5899AA-4015-2577-8BFC-B83293BD134C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718116EE-8620-C0C0-FA47-4E68D745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4ADCC2B2-9F35-2E20-DAFB-A6D482DCF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50177" name="Marcador de Posição do Número do Diapositivo 5">
            <a:extLst>
              <a:ext uri="{FF2B5EF4-FFF2-40B4-BE49-F238E27FC236}">
                <a16:creationId xmlns:a16="http://schemas.microsoft.com/office/drawing/2014/main" id="{B4EAF65F-27A3-4DB6-FD81-40E6111B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9C7D7-5969-42CD-A3BB-4432266AF630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PT" altLang="pt-PT" sz="140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1B553A53-157F-E8C4-635F-B1DD6457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D30FF28B-1CD2-0442-D036-284D007E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CB32C7A-4ACC-30A7-7295-36E44052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1412875"/>
            <a:ext cx="583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800"/>
              <a:t>NÍVEIS DO MOVIMENTO</a:t>
            </a:r>
          </a:p>
        </p:txBody>
      </p:sp>
      <p:sp>
        <p:nvSpPr>
          <p:cNvPr id="50182" name="Rectangle 51">
            <a:extLst>
              <a:ext uri="{FF2B5EF4-FFF2-40B4-BE49-F238E27FC236}">
                <a16:creationId xmlns:a16="http://schemas.microsoft.com/office/drawing/2014/main" id="{E4E350BA-9B8E-F36D-3ACA-644F152B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320925"/>
            <a:ext cx="8137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97050" indent="-1797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400"/>
              <a:t>INFERIOR – Passagem ou posições no chão (deitado, de joelhos, sentado);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/>
              <a:t>MÉDIO – Em pé, em equilíbrio, em pino (CM ao mesmo nível);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/>
              <a:t>SUPERIOR – Fora do contacto com o chão (saltos no solo, saltos em aparelhos, em apoio num colega, etc.)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69BFCC-4228-C62A-A253-E36AD6E5C290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31FB0201-720E-5AF0-0478-75174D86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A7FE0AE4-69E4-2D4D-248E-C4826A8DC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1695" y="19618"/>
            <a:ext cx="12190856" cy="6830027"/>
          </a:xfrm>
          <a:prstGeom prst="rect">
            <a:avLst/>
          </a:prstGeom>
        </p:spPr>
      </p:pic>
      <p:sp>
        <p:nvSpPr>
          <p:cNvPr id="51201" name="Marcador de Posição do Número do Diapositivo 5">
            <a:extLst>
              <a:ext uri="{FF2B5EF4-FFF2-40B4-BE49-F238E27FC236}">
                <a16:creationId xmlns:a16="http://schemas.microsoft.com/office/drawing/2014/main" id="{A0EDA236-A557-978E-788D-4174F1F1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548CF-6589-4A6A-B309-EC3E0C5B1779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PT" altLang="pt-PT" sz="1400"/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4B1670B0-87EA-1529-E78D-08F4EBEB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5BC00643-9EDE-8388-954F-C163A2DB1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B956F95-2F07-7A74-73C6-7A1885E0FAB1}"/>
              </a:ext>
            </a:extLst>
          </p:cNvPr>
          <p:cNvGraphicFramePr>
            <a:graphicFrameLocks noGrp="1"/>
          </p:cNvGraphicFramePr>
          <p:nvPr/>
        </p:nvGraphicFramePr>
        <p:xfrm>
          <a:off x="1738313" y="2000250"/>
          <a:ext cx="3860800" cy="3354448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Eixo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Antero-Posterior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Eixo Longitudinal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Eixo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Transversal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86CD0717-B799-A7C1-879F-687AC35E3027}"/>
              </a:ext>
            </a:extLst>
          </p:cNvPr>
          <p:cNvGraphicFramePr>
            <a:graphicFrameLocks noGrp="1"/>
          </p:cNvGraphicFramePr>
          <p:nvPr/>
        </p:nvGraphicFramePr>
        <p:xfrm>
          <a:off x="5738813" y="2000251"/>
          <a:ext cx="4779962" cy="3357563"/>
        </p:xfrm>
        <a:graphic>
          <a:graphicData uri="http://schemas.openxmlformats.org/drawingml/2006/table">
            <a:tbl>
              <a:tblPr/>
              <a:tblGrid>
                <a:gridCol w="15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Plano Frontal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Plano Sagital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Plano Horizontal: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Superior / Médio / Horizontal</a:t>
                      </a:r>
                      <a:endParaRPr kumimoji="0" lang="pt-PT" altLang="pt-P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1232" name="Grupo 28">
            <a:extLst>
              <a:ext uri="{FF2B5EF4-FFF2-40B4-BE49-F238E27FC236}">
                <a16:creationId xmlns:a16="http://schemas.microsoft.com/office/drawing/2014/main" id="{59D8EF4B-2F13-8E2F-4DC6-088AC1EF68DF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1516455"/>
            <a:ext cx="3929062" cy="2912670"/>
            <a:chOff x="214282" y="1516441"/>
            <a:chExt cx="3929090" cy="2912691"/>
          </a:xfrm>
        </p:grpSpPr>
        <p:pic>
          <p:nvPicPr>
            <p:cNvPr id="51246" name="Picture 6" descr="Digitalizar0005">
              <a:extLst>
                <a:ext uri="{FF2B5EF4-FFF2-40B4-BE49-F238E27FC236}">
                  <a16:creationId xmlns:a16="http://schemas.microsoft.com/office/drawing/2014/main" id="{D9DE7470-A2B2-76D8-CE31-409A040DC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643182"/>
              <a:ext cx="1214446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7" name="Picture 5" descr="Digitalizar0006">
              <a:extLst>
                <a:ext uri="{FF2B5EF4-FFF2-40B4-BE49-F238E27FC236}">
                  <a16:creationId xmlns:a16="http://schemas.microsoft.com/office/drawing/2014/main" id="{F3BE7224-0091-68F4-2F8D-4EC1BE0BD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428868"/>
              <a:ext cx="1000132" cy="200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8" name="Picture 4" descr="Digitalizar0007">
              <a:extLst>
                <a:ext uri="{FF2B5EF4-FFF2-40B4-BE49-F238E27FC236}">
                  <a16:creationId xmlns:a16="http://schemas.microsoft.com/office/drawing/2014/main" id="{4FD9D76F-F561-8B2D-AFDE-1B71D190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632" y="2857496"/>
              <a:ext cx="1272852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9" name="Rectangle 7">
              <a:extLst>
                <a:ext uri="{FF2B5EF4-FFF2-40B4-BE49-F238E27FC236}">
                  <a16:creationId xmlns:a16="http://schemas.microsoft.com/office/drawing/2014/main" id="{591C32EC-DBD7-8FF6-D060-53C600463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82" y="1516441"/>
              <a:ext cx="3929090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PT" altLang="pt-PT" sz="2000" dirty="0">
                  <a:latin typeface="Arial"/>
                  <a:ea typeface="MS PGothic"/>
                  <a:cs typeface="Arial"/>
                </a:rPr>
                <a:t>EIXOS DO MOVIMENTO</a:t>
              </a:r>
            </a:p>
          </p:txBody>
        </p:sp>
      </p:grpSp>
      <p:grpSp>
        <p:nvGrpSpPr>
          <p:cNvPr id="51233" name="Grupo 27">
            <a:extLst>
              <a:ext uri="{FF2B5EF4-FFF2-40B4-BE49-F238E27FC236}">
                <a16:creationId xmlns:a16="http://schemas.microsoft.com/office/drawing/2014/main" id="{FACB027A-99CB-040E-AE6E-FEBDC9C4DB84}"/>
              </a:ext>
            </a:extLst>
          </p:cNvPr>
          <p:cNvGrpSpPr>
            <a:grpSpLocks/>
          </p:cNvGrpSpPr>
          <p:nvPr/>
        </p:nvGrpSpPr>
        <p:grpSpPr bwMode="auto">
          <a:xfrm>
            <a:off x="5738813" y="1194671"/>
            <a:ext cx="4786312" cy="3216992"/>
            <a:chOff x="4214810" y="1194654"/>
            <a:chExt cx="4786346" cy="3217002"/>
          </a:xfrm>
        </p:grpSpPr>
        <p:pic>
          <p:nvPicPr>
            <p:cNvPr id="51242" name="Picture 3" descr="Digitalizar0008">
              <a:extLst>
                <a:ext uri="{FF2B5EF4-FFF2-40B4-BE49-F238E27FC236}">
                  <a16:creationId xmlns:a16="http://schemas.microsoft.com/office/drawing/2014/main" id="{4C6448F4-2052-3157-9443-95B4196CE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2428868"/>
              <a:ext cx="1357322" cy="19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3" name="Picture 2" descr="Digitalizar0009">
              <a:extLst>
                <a:ext uri="{FF2B5EF4-FFF2-40B4-BE49-F238E27FC236}">
                  <a16:creationId xmlns:a16="http://schemas.microsoft.com/office/drawing/2014/main" id="{FE3E23AD-5B08-73D0-35CD-E2539D593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428868"/>
              <a:ext cx="1428760" cy="19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4" name="Picture 1" descr="Digitalizar0010">
              <a:extLst>
                <a:ext uri="{FF2B5EF4-FFF2-40B4-BE49-F238E27FC236}">
                  <a16:creationId xmlns:a16="http://schemas.microsoft.com/office/drawing/2014/main" id="{22C36319-52B6-B512-337D-45C4B7A13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2428868"/>
              <a:ext cx="1487488" cy="197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5" name="Rectangle 8">
              <a:extLst>
                <a:ext uri="{FF2B5EF4-FFF2-40B4-BE49-F238E27FC236}">
                  <a16:creationId xmlns:a16="http://schemas.microsoft.com/office/drawing/2014/main" id="{454D4D9D-33E9-2697-5348-9759F2937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1194654"/>
              <a:ext cx="4786346" cy="70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pt-PT" altLang="pt-PT" sz="2000" dirty="0">
                  <a:latin typeface="Arial"/>
                  <a:ea typeface="MS PGothic"/>
                  <a:cs typeface="Arial"/>
                </a:rPr>
                <a:t>PLANOS DE </a:t>
              </a:r>
              <a:endParaRPr lang="pt-PT" altLang="pt-PT" sz="20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PT" altLang="pt-PT" sz="2000" dirty="0">
                  <a:latin typeface="Arial"/>
                  <a:ea typeface="MS PGothic"/>
                  <a:cs typeface="Arial"/>
                </a:rPr>
                <a:t>TRABALHO</a:t>
              </a:r>
            </a:p>
          </p:txBody>
        </p:sp>
      </p:grp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61B60D76-4A51-0838-F947-A1276F97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DA3DF8D6-F290-F452-B357-03E9DC885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52225" name="Marcador de Posição do Número do Diapositivo 5">
            <a:extLst>
              <a:ext uri="{FF2B5EF4-FFF2-40B4-BE49-F238E27FC236}">
                <a16:creationId xmlns:a16="http://schemas.microsoft.com/office/drawing/2014/main" id="{C0C492F0-3418-485A-5CF8-C593A281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45069-A9A4-4A90-AD86-776DD546DB61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t-PT" altLang="pt-PT" sz="1400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5FEBD1F-F881-1FC5-87DF-FF9F7BA9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284B22CE-6751-FE45-B644-6A076995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1D35FF1D-7A5A-F3BD-CF52-ECF715B3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7B5769A9-3DA0-92AC-A66B-B309801F6B3D}"/>
              </a:ext>
            </a:extLst>
          </p:cNvPr>
          <p:cNvGraphicFramePr>
            <a:graphicFrameLocks noGrp="1"/>
          </p:cNvGraphicFramePr>
          <p:nvPr/>
        </p:nvGraphicFramePr>
        <p:xfrm>
          <a:off x="1809750" y="1795464"/>
          <a:ext cx="8572500" cy="4276726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Empranchado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Encarpado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Engrupado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Puck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Apoio Facial Invertido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Côncavo ou Barquinho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Convexo ou Arco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Apoio Facial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Apoio Dorsal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Vela</a:t>
                      </a:r>
                      <a:endParaRPr kumimoji="0" lang="pt-PT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61" name="Picture 6" descr="Digitalizar0024">
            <a:extLst>
              <a:ext uri="{FF2B5EF4-FFF2-40B4-BE49-F238E27FC236}">
                <a16:creationId xmlns:a16="http://schemas.microsoft.com/office/drawing/2014/main" id="{9EE81FCB-ED18-111C-1283-4FC0F24F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214563"/>
            <a:ext cx="736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2" name="Picture 4" descr="Digitalizar0026">
            <a:extLst>
              <a:ext uri="{FF2B5EF4-FFF2-40B4-BE49-F238E27FC236}">
                <a16:creationId xmlns:a16="http://schemas.microsoft.com/office/drawing/2014/main" id="{8BF7D407-8910-9BC2-BD9A-E7335C3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489451"/>
            <a:ext cx="15001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3" name="Picture 3" descr="Digitalizar0030">
            <a:extLst>
              <a:ext uri="{FF2B5EF4-FFF2-40B4-BE49-F238E27FC236}">
                <a16:creationId xmlns:a16="http://schemas.microsoft.com/office/drawing/2014/main" id="{567DD778-FB41-658F-8D4A-59C1A12D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6" y="4497389"/>
            <a:ext cx="18573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4" name="Picture 2" descr="Digitalizar0035">
            <a:extLst>
              <a:ext uri="{FF2B5EF4-FFF2-40B4-BE49-F238E27FC236}">
                <a16:creationId xmlns:a16="http://schemas.microsoft.com/office/drawing/2014/main" id="{621D2367-C7BA-0D04-329A-C20397ED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86276"/>
            <a:ext cx="12969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5" name="Picture 1" descr="Digitalizar0040">
            <a:extLst>
              <a:ext uri="{FF2B5EF4-FFF2-40B4-BE49-F238E27FC236}">
                <a16:creationId xmlns:a16="http://schemas.microsoft.com/office/drawing/2014/main" id="{858D31BD-0703-F15D-FA3A-E8BA7198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86250"/>
            <a:ext cx="10001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6" name="Picture 7" descr="Digitalizar0013">
            <a:extLst>
              <a:ext uri="{FF2B5EF4-FFF2-40B4-BE49-F238E27FC236}">
                <a16:creationId xmlns:a16="http://schemas.microsoft.com/office/drawing/2014/main" id="{62A4FE76-2734-1890-B04E-83D902F5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4564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7" name="Picture 8" descr="Digitalizar0012">
            <a:extLst>
              <a:ext uri="{FF2B5EF4-FFF2-40B4-BE49-F238E27FC236}">
                <a16:creationId xmlns:a16="http://schemas.microsoft.com/office/drawing/2014/main" id="{550AB713-8EA0-41D5-F592-355081EF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357439"/>
            <a:ext cx="172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8" name="Picture 9" descr="Digitalizar0011">
            <a:extLst>
              <a:ext uri="{FF2B5EF4-FFF2-40B4-BE49-F238E27FC236}">
                <a16:creationId xmlns:a16="http://schemas.microsoft.com/office/drawing/2014/main" id="{585705F1-F00D-9DBD-3D47-52D869AA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357439"/>
            <a:ext cx="15716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9" name="Picture 5" descr="Digitalizar0075">
            <a:extLst>
              <a:ext uri="{FF2B5EF4-FFF2-40B4-BE49-F238E27FC236}">
                <a16:creationId xmlns:a16="http://schemas.microsoft.com/office/drawing/2014/main" id="{BDC4367F-0564-1708-69F6-1502F150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4" y="1831975"/>
            <a:ext cx="3397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70" name="Rectangle 10">
            <a:extLst>
              <a:ext uri="{FF2B5EF4-FFF2-40B4-BE49-F238E27FC236}">
                <a16:creationId xmlns:a16="http://schemas.microsoft.com/office/drawing/2014/main" id="{9CFBB1E0-54DA-5831-4D1E-95405E9C6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411" y="994071"/>
            <a:ext cx="857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800"/>
              <a:t>POSIÇÕES CORPORAIS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2271" name="Rectangle 11">
            <a:extLst>
              <a:ext uri="{FF2B5EF4-FFF2-40B4-BE49-F238E27FC236}">
                <a16:creationId xmlns:a16="http://schemas.microsoft.com/office/drawing/2014/main" id="{E7FE4256-C9BB-3002-DE71-69449F669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258" y="105259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PT" sz="1800"/>
          </a:p>
        </p:txBody>
      </p:sp>
      <p:pic>
        <p:nvPicPr>
          <p:cNvPr id="52272" name="Picture 12">
            <a:extLst>
              <a:ext uri="{FF2B5EF4-FFF2-40B4-BE49-F238E27FC236}">
                <a16:creationId xmlns:a16="http://schemas.microsoft.com/office/drawing/2014/main" id="{C03B1B65-DA4D-DD87-67AC-CEB212B7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500564"/>
            <a:ext cx="17859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328FFEE-D4A5-0DCE-6AF3-35AFBB5BBFD9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F06BC589-C9EB-943C-1C72-D40CD8BB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2899" y="118665"/>
            <a:ext cx="12203708" cy="68541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66C481-4E57-2473-24CF-0F0F939B6B04}"/>
              </a:ext>
            </a:extLst>
          </p:cNvPr>
          <p:cNvSpPr txBox="1"/>
          <p:nvPr/>
        </p:nvSpPr>
        <p:spPr>
          <a:xfrm>
            <a:off x="1064415" y="4338333"/>
            <a:ext cx="41499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600" dirty="0">
                <a:latin typeface="Arial"/>
                <a:ea typeface="MS PGothic"/>
                <a:cs typeface="Segoe UI"/>
              </a:rPr>
              <a:t>Dúvidas?</a:t>
            </a:r>
            <a:endParaRPr lang="en-US" sz="3600" dirty="0">
              <a:latin typeface="Arial"/>
              <a:ea typeface="MS PGothic"/>
              <a:cs typeface="Segoe UI"/>
            </a:endParaRPr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11CEC00A-D5FE-A327-5E44-EE29AD0B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05" y="358699"/>
            <a:ext cx="1646314" cy="10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9C430D-333F-0351-8C77-A2FD505EC9E1}"/>
              </a:ext>
            </a:extLst>
          </p:cNvPr>
          <p:cNvSpPr txBox="1"/>
          <p:nvPr/>
        </p:nvSpPr>
        <p:spPr>
          <a:xfrm>
            <a:off x="3655017" y="5941016"/>
            <a:ext cx="7865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dirty="0">
                <a:latin typeface="Arial"/>
                <a:ea typeface="MS PGothic"/>
              </a:rPr>
              <a:t>Autor: Paulo Barata | Formadora: Fernanda Marta</a:t>
            </a:r>
            <a:endParaRPr lang="pt-PT" dirty="0"/>
          </a:p>
        </p:txBody>
      </p:sp>
      <p:pic>
        <p:nvPicPr>
          <p:cNvPr id="8" name="Imagem 7" descr="JCCMW Gymnastics - JCC Mid-Westchester">
            <a:extLst>
              <a:ext uri="{FF2B5EF4-FFF2-40B4-BE49-F238E27FC236}">
                <a16:creationId xmlns:a16="http://schemas.microsoft.com/office/drawing/2014/main" id="{2988EDD4-F011-C23D-5597-1C06F126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0000">
            <a:off x="7630333" y="2657852"/>
            <a:ext cx="2743198" cy="15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202FE0B-F63E-1890-48E2-4504FF8B7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18433" name="Marcador de Posição do Número do Diapositivo 5">
            <a:extLst>
              <a:ext uri="{FF2B5EF4-FFF2-40B4-BE49-F238E27FC236}">
                <a16:creationId xmlns:a16="http://schemas.microsoft.com/office/drawing/2014/main" id="{6ACC4775-2626-05B1-0919-4C6E0A23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71245-B279-44AA-9E51-62B540C1F8C4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pt-PT" sz="1400"/>
          </a:p>
        </p:txBody>
      </p:sp>
      <p:sp>
        <p:nvSpPr>
          <p:cNvPr id="18435" name="Text Box 19">
            <a:extLst>
              <a:ext uri="{FF2B5EF4-FFF2-40B4-BE49-F238E27FC236}">
                <a16:creationId xmlns:a16="http://schemas.microsoft.com/office/drawing/2014/main" id="{2371FC36-5218-28EA-D66E-CC360FCC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31" y="1510144"/>
            <a:ext cx="10762523" cy="408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IDADE MÉDIA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>
              <a:solidFill>
                <a:srgbClr val="262673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Aparecimento de diversas obras relacionadas com as acrobacias na </a:t>
            </a:r>
            <a:r>
              <a:rPr lang="pt-PT" altLang="pt-PT" sz="2400" b="1">
                <a:latin typeface="Arial"/>
                <a:ea typeface="MS PGothic"/>
                <a:cs typeface="Arial"/>
              </a:rPr>
              <a:t>equitação como... </a:t>
            </a:r>
            <a:r>
              <a:rPr lang="pt-PT" altLang="en-US" sz="2400" b="1">
                <a:latin typeface="Arial"/>
                <a:ea typeface="MS PGothic"/>
                <a:cs typeface="Arial"/>
              </a:rPr>
              <a:t>“</a:t>
            </a:r>
            <a:r>
              <a:rPr lang="pt-PT" altLang="pt-PT" sz="2400" b="1">
                <a:latin typeface="Arial"/>
                <a:ea typeface="MS PGothic"/>
                <a:cs typeface="Arial"/>
              </a:rPr>
              <a:t>Três diálogos do exercício de saltar e voltear no ar</a:t>
            </a:r>
            <a:r>
              <a:rPr lang="pt-PT" altLang="en-US" sz="2400" b="1" dirty="0">
                <a:latin typeface="Arial"/>
                <a:ea typeface="MS PGothic"/>
                <a:cs typeface="Arial"/>
              </a:rPr>
              <a:t>”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de </a:t>
            </a:r>
            <a:r>
              <a:rPr lang="pt-PT" altLang="pt-PT" sz="2400" b="1" err="1">
                <a:latin typeface="Arial"/>
                <a:ea typeface="MS PGothic"/>
                <a:cs typeface="Arial"/>
              </a:rPr>
              <a:t>Tuccano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(1599)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pt-PT" altLang="pt-PT" sz="2400" b="1"/>
              <a:t>sec. XVII e XVIII – obras sobre a arte de montar a cavalo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pt-PT" altLang="pt-PT" sz="2400" b="1">
                <a:latin typeface="Arial"/>
                <a:ea typeface="MS PGothic"/>
                <a:cs typeface="Arial"/>
              </a:rPr>
              <a:t>sec. XIX - renascimento da ginástica na Dinamarca, Suécia e Alemanha com </a:t>
            </a:r>
            <a:r>
              <a:rPr lang="pt-PT" altLang="pt-PT" sz="2400" b="1" err="1">
                <a:latin typeface="Arial"/>
                <a:ea typeface="MS PGothic"/>
                <a:cs typeface="Arial"/>
              </a:rPr>
              <a:t>objectivos</a:t>
            </a:r>
            <a:r>
              <a:rPr lang="pt-PT" altLang="pt-PT" sz="2400" b="1">
                <a:latin typeface="Arial"/>
                <a:ea typeface="MS PGothic"/>
                <a:cs typeface="Arial"/>
              </a:rPr>
              <a:t> militares e de saúde pública</a:t>
            </a:r>
            <a:endParaRPr lang="pt-PT" altLang="pt-PT" sz="2400">
              <a:solidFill>
                <a:srgbClr val="262673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D72F42-57D2-2E00-36D1-F9F6B22185A0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0AAAF634-233C-F1B1-121F-1F67B625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9EBE7BB-12D2-CE60-DD86-5BE588A84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19457" name="Marcador de Posição do Número do Diapositivo 5">
            <a:extLst>
              <a:ext uri="{FF2B5EF4-FFF2-40B4-BE49-F238E27FC236}">
                <a16:creationId xmlns:a16="http://schemas.microsoft.com/office/drawing/2014/main" id="{CFF2F799-27BF-4F70-C6A3-1906DE70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C56320-5B65-42CF-8533-7DA9CDA4FD57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PT" altLang="pt-PT" sz="1400"/>
          </a:p>
        </p:txBody>
      </p:sp>
      <p:sp>
        <p:nvSpPr>
          <p:cNvPr id="19459" name="Text Box 19">
            <a:extLst>
              <a:ext uri="{FF2B5EF4-FFF2-40B4-BE49-F238E27FC236}">
                <a16:creationId xmlns:a16="http://schemas.microsoft.com/office/drawing/2014/main" id="{D479E4BD-E26E-46D4-5284-7D840918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276" y="1180401"/>
            <a:ext cx="1067211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SÉC XIX E XX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>
              <a:solidFill>
                <a:srgbClr val="26267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1811 - criação do 1º ginásio de ar livre (</a:t>
            </a:r>
            <a:r>
              <a:rPr lang="pt-PT" altLang="pt-PT" sz="2400" b="1" dirty="0" err="1">
                <a:latin typeface="Arial"/>
                <a:ea typeface="MS PGothic"/>
                <a:cs typeface="Arial"/>
              </a:rPr>
              <a:t>Turnen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) por...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Friedrich Ludwig </a:t>
            </a:r>
            <a:r>
              <a:rPr lang="pt-PT" altLang="pt-PT" sz="2400" b="1" dirty="0" err="1">
                <a:latin typeface="Arial"/>
                <a:ea typeface="MS PGothic"/>
                <a:cs typeface="Arial"/>
              </a:rPr>
              <a:t>Jahn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(marcha, corrida, saltos, lançamentos, equitação, desportos de combate, esgrima, escalada, jogos de bola e natação)</a:t>
            </a:r>
          </a:p>
          <a:p>
            <a:pPr marL="0" indent="0">
              <a:spcBef>
                <a:spcPct val="0"/>
              </a:spcBef>
              <a:buNone/>
            </a:pPr>
            <a:endParaRPr lang="pt-PT" altLang="pt-PT" sz="2400" b="1" dirty="0">
              <a:latin typeface="Arial"/>
              <a:ea typeface="MS PGothic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Invenção de aparelhos destinados à ginástica </a:t>
            </a:r>
            <a:r>
              <a:rPr lang="mr-IN" altLang="pt-PT" sz="2400" b="1" dirty="0">
                <a:latin typeface="Arial"/>
                <a:ea typeface="MS PGothic"/>
              </a:rPr>
              <a:t>–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Cavalo, Paralelas e Barra Fixa</a:t>
            </a:r>
            <a:endParaRPr lang="pt-PT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1820 a 1842 – proibição dos </a:t>
            </a:r>
            <a:r>
              <a:rPr lang="pt-PT" altLang="pt-PT" sz="2400" b="1" dirty="0" err="1">
                <a:latin typeface="Arial"/>
                <a:ea typeface="MS PGothic"/>
                <a:cs typeface="Arial"/>
              </a:rPr>
              <a:t>Turnen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na Alemanha por motivos políticos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1832 – criação da Federação Suíça de Ginástica</a:t>
            </a:r>
            <a:endParaRPr lang="pt-PT" altLang="pt-PT" sz="2400" dirty="0">
              <a:solidFill>
                <a:srgbClr val="262673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DE381A-21C6-FAAD-1F65-CC0E6322443C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9" name="Picture 6" descr="FGP">
            <a:extLst>
              <a:ext uri="{FF2B5EF4-FFF2-40B4-BE49-F238E27FC236}">
                <a16:creationId xmlns:a16="http://schemas.microsoft.com/office/drawing/2014/main" id="{2DDC6912-7650-4000-B364-1FC3126D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A422F164-8821-76BA-E31A-0B6F9F93E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0481" name="Marcador de Posição do Número do Diapositivo 5">
            <a:extLst>
              <a:ext uri="{FF2B5EF4-FFF2-40B4-BE49-F238E27FC236}">
                <a16:creationId xmlns:a16="http://schemas.microsoft.com/office/drawing/2014/main" id="{79FD5EDF-DDD1-E24C-B499-0123955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8F545-B53D-407B-8D2A-A74E7F2F37D9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PT" altLang="pt-PT" sz="1400"/>
          </a:p>
        </p:txBody>
      </p:sp>
      <p:sp>
        <p:nvSpPr>
          <p:cNvPr id="20483" name="Text Box 19">
            <a:extLst>
              <a:ext uri="{FF2B5EF4-FFF2-40B4-BE49-F238E27FC236}">
                <a16:creationId xmlns:a16="http://schemas.microsoft.com/office/drawing/2014/main" id="{79B5199C-C5CF-FEC2-F697-AA42E188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73" y="2120820"/>
            <a:ext cx="105946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/>
              <a:t>A GINÁSTICA SUECA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/>
              <a:t>Pehr Henrik Ling, nasceu a 1766… padecia de uma contratura permanente no membro superior direito... através de exercícios físicos (esgrima) conseguiu recuperar a capacidade funcional… decidiu dedicar-se ao estudo e ensino das atividades gímnicas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en-US" sz="2400" b="1"/>
              <a:t>“</a:t>
            </a:r>
            <a:r>
              <a:rPr lang="pt-PT" altLang="pt-PT" sz="2400" b="1"/>
              <a:t>...um trabalho muscular destinado a obter a perfeição das imobilidades e dos movimentos.</a:t>
            </a:r>
            <a:r>
              <a:rPr lang="pt-PT" altLang="en-US" sz="2400" b="1"/>
              <a:t>”</a:t>
            </a:r>
            <a:endParaRPr lang="pt-PT" altLang="pt-PT" sz="24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DED513-17CE-4A13-2766-32B221151012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5525A7C8-4164-0E26-A182-A66C23DD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Memórias da cidade: Ginástica Sueca">
            <a:extLst>
              <a:ext uri="{FF2B5EF4-FFF2-40B4-BE49-F238E27FC236}">
                <a16:creationId xmlns:a16="http://schemas.microsoft.com/office/drawing/2014/main" id="{7802C952-4B95-ED48-FD48-FE64AEE0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12" y="373701"/>
            <a:ext cx="2743199" cy="1590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51B4F4A-B977-C993-17B6-280F7A3BE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1505" name="Marcador de Posição do Número do Diapositivo 5">
            <a:extLst>
              <a:ext uri="{FF2B5EF4-FFF2-40B4-BE49-F238E27FC236}">
                <a16:creationId xmlns:a16="http://schemas.microsoft.com/office/drawing/2014/main" id="{34551CAB-01EB-8B25-CFC2-308B3CC1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6C9E8-8434-4283-80EA-5ED4578313C4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pt-PT" sz="1400"/>
          </a:p>
        </p:txBody>
      </p:sp>
      <p:sp>
        <p:nvSpPr>
          <p:cNvPr id="21507" name="Text Box 19">
            <a:extLst>
              <a:ext uri="{FF2B5EF4-FFF2-40B4-BE49-F238E27FC236}">
                <a16:creationId xmlns:a16="http://schemas.microsoft.com/office/drawing/2014/main" id="{6513E90B-4036-9623-AA05-306FD386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646" y="377017"/>
            <a:ext cx="671395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2400" b="1" dirty="0">
              <a:latin typeface="Arial"/>
              <a:ea typeface="MS PGothic"/>
              <a:cs typeface="Arial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 GINÁSTICA SUECA</a:t>
            </a:r>
            <a:endParaRPr lang="pt-PT" dirty="0"/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 err="1">
                <a:latin typeface="Arial"/>
                <a:ea typeface="MS PGothic"/>
                <a:cs typeface="Arial"/>
              </a:rPr>
              <a:t>Ling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dividia os seus exercícios em:</a:t>
            </a:r>
          </a:p>
          <a:p>
            <a:pPr>
              <a:spcBef>
                <a:spcPct val="0"/>
              </a:spcBef>
              <a:buNone/>
            </a:pPr>
            <a:endParaRPr lang="pt-PT" altLang="pt-PT" sz="2400" b="1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ativos - o paciente executa os movimentos sozinho</a:t>
            </a:r>
            <a:endParaRPr lang="pt-PT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pt-PT" altLang="pt-PT" sz="2400" b="1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ativos-passivos </a:t>
            </a:r>
            <a:r>
              <a:rPr lang="mr-IN" altLang="pt-PT" sz="2400" b="1" dirty="0">
                <a:latin typeface="Arial"/>
                <a:ea typeface="MS PGothic"/>
              </a:rPr>
              <a:t>–</a:t>
            </a:r>
            <a:r>
              <a:rPr lang="pt-PT" altLang="pt-PT" sz="2400" b="1" dirty="0">
                <a:latin typeface="Arial"/>
                <a:ea typeface="MS PGothic"/>
                <a:cs typeface="Arial"/>
              </a:rPr>
              <a:t> o paciente tem a resistência do ajudante</a:t>
            </a:r>
            <a:endParaRPr lang="pt-PT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pt-PT" altLang="pt-PT" sz="2400" b="1" dirty="0">
              <a:latin typeface="Arial"/>
              <a:ea typeface="MS PGothic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passivos-ativos - o ajudante indica o movimento e o paciente faz a sua oposição</a:t>
            </a:r>
            <a:endParaRPr lang="pt-PT" dirty="0">
              <a:latin typeface="Arial"/>
              <a:ea typeface="MS PGothic"/>
              <a:cs typeface="Arial"/>
            </a:endParaRP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68067AEC-87B4-C0C2-9440-4ABE5E85A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1" y="1904730"/>
            <a:ext cx="3010771" cy="20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D5EED3BA-5FD4-E0E4-1378-899EF4E8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3" y="3947994"/>
            <a:ext cx="3011759" cy="22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5FCBCD-32A8-7647-9EFC-D66024E5A92A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AE9CF4E9-0672-0CF8-BA40-180E16EB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292EDD76-F5E4-20B4-BA38-0E431B8CF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" y="3778"/>
            <a:ext cx="12190856" cy="6830027"/>
          </a:xfrm>
          <a:prstGeom prst="rect">
            <a:avLst/>
          </a:prstGeom>
        </p:spPr>
      </p:pic>
      <p:sp>
        <p:nvSpPr>
          <p:cNvPr id="22529" name="Marcador de Posição do Número do Diapositivo 5">
            <a:extLst>
              <a:ext uri="{FF2B5EF4-FFF2-40B4-BE49-F238E27FC236}">
                <a16:creationId xmlns:a16="http://schemas.microsoft.com/office/drawing/2014/main" id="{3C8979C7-4105-FFCC-5E56-795AC44F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125E5-E873-41A9-94EF-6404CE452712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pt-PT" sz="1400"/>
          </a:p>
        </p:txBody>
      </p:sp>
      <p:sp>
        <p:nvSpPr>
          <p:cNvPr id="22531" name="Text Box 19">
            <a:extLst>
              <a:ext uri="{FF2B5EF4-FFF2-40B4-BE49-F238E27FC236}">
                <a16:creationId xmlns:a16="http://schemas.microsoft.com/office/drawing/2014/main" id="{CD75709A-673C-921D-6561-3BC3FF22D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491" y="1178007"/>
            <a:ext cx="96647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 GINÁSTICA SUECA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 algn="ctr">
              <a:spcBef>
                <a:spcPct val="0"/>
              </a:spcBef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Houve a necessidade de inventar aparelhos robustos,</a:t>
            </a:r>
          </a:p>
          <a:p>
            <a:pPr algn="ctr">
              <a:spcBef>
                <a:spcPct val="0"/>
              </a:spcBef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estáveis e que permitissem ajustar a altura, surgindo a</a:t>
            </a:r>
            <a:endParaRPr lang="pt-PT" dirty="0"/>
          </a:p>
          <a:p>
            <a:pPr algn="ctr">
              <a:spcBef>
                <a:spcPct val="0"/>
              </a:spcBef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barra, o quadro, o espaldar, o plinto, o banco, o bastão,</a:t>
            </a:r>
            <a:endParaRPr lang="pt-PT" dirty="0"/>
          </a:p>
          <a:p>
            <a:pPr algn="ctr">
              <a:spcBef>
                <a:spcPct val="0"/>
              </a:spcBef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a vara, a corda oblíqua e a escada, tudo apelidado de</a:t>
            </a:r>
            <a:endParaRPr lang="pt-PT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ea typeface="MS PGothic"/>
                <a:cs typeface="Arial"/>
              </a:rPr>
              <a:t>sueco!</a:t>
            </a:r>
            <a:endParaRPr lang="pt-PT" dirty="0"/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629AA0-0D1E-9B68-258B-E4A0C2D37F32}"/>
              </a:ext>
            </a:extLst>
          </p:cNvPr>
          <p:cNvSpPr txBox="1"/>
          <p:nvPr/>
        </p:nvSpPr>
        <p:spPr>
          <a:xfrm>
            <a:off x="568271" y="6250982"/>
            <a:ext cx="7865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400" dirty="0">
                <a:latin typeface="Arial"/>
                <a:ea typeface="MS PGothic"/>
              </a:rPr>
              <a:t>Autor: Paulo Barata | Formadora: Fernanda Marta</a:t>
            </a:r>
            <a:endParaRPr lang="pt-PT" sz="1400" dirty="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F370F0D7-C8D9-772C-F6FE-35EAA59E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O 5º A e a ginástica sueca">
            <a:extLst>
              <a:ext uri="{FF2B5EF4-FFF2-40B4-BE49-F238E27FC236}">
                <a16:creationId xmlns:a16="http://schemas.microsoft.com/office/drawing/2014/main" id="{4655D957-06EC-34BB-5D41-F2CD4B8F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" y="3883405"/>
            <a:ext cx="3828080" cy="16096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osição do Número do Diapositivo 5">
            <a:extLst>
              <a:ext uri="{FF2B5EF4-FFF2-40B4-BE49-F238E27FC236}">
                <a16:creationId xmlns:a16="http://schemas.microsoft.com/office/drawing/2014/main" id="{0F0EC148-3B43-F220-7272-6E4032BE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6E1F1-E5DE-49C7-BEFC-D8B9E2D57143}" type="slidenum">
              <a:rPr lang="pt-PT" altLang="pt-P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pt-PT" sz="1400"/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2E1EDE9F-9D55-34C2-0254-CB1FC3285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61" y="510719"/>
            <a:ext cx="882015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FD80897E-0FE9-9711-961C-6B15DDE3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0" y="268292"/>
            <a:ext cx="1271772" cy="7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Props1.xml><?xml version="1.0" encoding="utf-8"?>
<ds:datastoreItem xmlns:ds="http://schemas.openxmlformats.org/officeDocument/2006/customXml" ds:itemID="{D0AF6372-EEB1-4137-90AC-91C3D80AA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934FB-39F6-4535-9AE9-B390C0405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d709e-5a4c-4e4b-9b30-6a5f230aeb7c"/>
    <ds:schemaRef ds:uri="ceb9111f-b50e-4a55-a59b-07107ccd6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96AD51-F5A6-4DE4-9B38-006711E9B94C}">
  <ds:schemaRefs>
    <ds:schemaRef ds:uri="http://schemas.microsoft.com/office/2006/metadata/properties"/>
    <ds:schemaRef ds:uri="http://schemas.microsoft.com/office/infopath/2007/PartnerControls"/>
    <ds:schemaRef ds:uri="4c5d709e-5a4c-4e4b-9b30-6a5f230aeb7c"/>
    <ds:schemaRef ds:uri="ceb9111f-b50e-4a55-a59b-07107ccd6b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3609</Words>
  <Application>Microsoft Office PowerPoint</Application>
  <PresentationFormat>Ecrã Panorâmico</PresentationFormat>
  <Paragraphs>640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Filipe Jesus</dc:creator>
  <cp:lastModifiedBy>paulovabarata@gmail.com</cp:lastModifiedBy>
  <cp:revision>553</cp:revision>
  <dcterms:created xsi:type="dcterms:W3CDTF">2008-04-02T10:36:26Z</dcterms:created>
  <dcterms:modified xsi:type="dcterms:W3CDTF">2024-07-08T21:55:13Z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