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96" r:id="rId7"/>
    <p:sldId id="297" r:id="rId8"/>
    <p:sldId id="360" r:id="rId9"/>
    <p:sldId id="301" r:id="rId10"/>
    <p:sldId id="302" r:id="rId11"/>
    <p:sldId id="303" r:id="rId12"/>
    <p:sldId id="311" r:id="rId13"/>
    <p:sldId id="362" r:id="rId14"/>
  </p:sldIdLst>
  <p:sldSz cx="12192000" cy="6858000"/>
  <p:notesSz cx="6797675" cy="9926638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47BC7-8DCA-4F35-AE78-A1925D289725}" v="5" dt="2024-07-07T22:10:47.046"/>
    <p1510:client id="{CD86FA00-DC04-4358-BB9F-212BC74890C0}" v="228" dt="2024-07-08T22:09:25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1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1272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arta | FGP" userId="S::fernanda.marta@ginastica.org::530d3db7-8318-4936-aa4c-167796b1bb6d" providerId="AD" clId="Web-{CD86FA00-DC04-4358-BB9F-212BC74890C0}"/>
    <pc:docChg chg="mod delSld modSld modMainMaster setSldSz">
      <pc:chgData name="Fernanda Marta | FGP" userId="S::fernanda.marta@ginastica.org::530d3db7-8318-4936-aa4c-167796b1bb6d" providerId="AD" clId="Web-{CD86FA00-DC04-4358-BB9F-212BC74890C0}" dt="2024-07-08T22:09:25.880" v="179"/>
      <pc:docMkLst>
        <pc:docMk/>
      </pc:docMkLst>
      <pc:sldChg chg="addSp delSp modSp">
        <pc:chgData name="Fernanda Marta | FGP" userId="S::fernanda.marta@ginastica.org::530d3db7-8318-4936-aa4c-167796b1bb6d" providerId="AD" clId="Web-{CD86FA00-DC04-4358-BB9F-212BC74890C0}" dt="2024-07-08T22:09:25.146" v="161"/>
        <pc:sldMkLst>
          <pc:docMk/>
          <pc:sldMk cId="1473397833" sldId="256"/>
        </pc:sldMkLst>
        <pc:spChg chg="add del mod">
          <ac:chgData name="Fernanda Marta | FGP" userId="S::fernanda.marta@ginastica.org::530d3db7-8318-4936-aa4c-167796b1bb6d" providerId="AD" clId="Web-{CD86FA00-DC04-4358-BB9F-212BC74890C0}" dt="2024-07-08T22:09:25.146" v="161"/>
          <ac:spMkLst>
            <pc:docMk/>
            <pc:sldMk cId="1473397833" sldId="256"/>
            <ac:spMk id="2" creationId="{6DC64000-0851-95CC-4D41-DFE73077A9C6}"/>
          </ac:spMkLst>
        </pc:spChg>
        <pc:picChg chg="mod">
          <ac:chgData name="Fernanda Marta | FGP" userId="S::fernanda.marta@ginastica.org::530d3db7-8318-4936-aa4c-167796b1bb6d" providerId="AD" clId="Web-{CD86FA00-DC04-4358-BB9F-212BC74890C0}" dt="2024-07-08T22:07:46.591" v="140" actId="14100"/>
          <ac:picMkLst>
            <pc:docMk/>
            <pc:sldMk cId="1473397833" sldId="256"/>
            <ac:picMk id="4" creationId="{A7332150-9C48-E757-7234-3C3F2D16F582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33" v="173"/>
        <pc:sldMkLst>
          <pc:docMk/>
          <pc:sldMk cId="3057277119" sldId="257"/>
        </pc:sldMkLst>
        <pc:spChg chg="add mod">
          <ac:chgData name="Fernanda Marta | FGP" userId="S::fernanda.marta@ginastica.org::530d3db7-8318-4936-aa4c-167796b1bb6d" providerId="AD" clId="Web-{CD86FA00-DC04-4358-BB9F-212BC74890C0}" dt="2024-07-08T21:58:28.999" v="8" actId="20577"/>
          <ac:spMkLst>
            <pc:docMk/>
            <pc:sldMk cId="3057277119" sldId="257"/>
            <ac:spMk id="4" creationId="{28FD4B97-1738-6B22-B30C-D3F09333D70B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6:48.337" v="126" actId="20577"/>
          <ac:spMkLst>
            <pc:docMk/>
            <pc:sldMk cId="3057277119" sldId="257"/>
            <ac:spMk id="9" creationId="{EDAF9355-AB44-AFFA-70E1-D45C21C26463}"/>
          </ac:spMkLst>
        </pc:spChg>
        <pc:spChg chg="add del mod">
          <ac:chgData name="Fernanda Marta | FGP" userId="S::fernanda.marta@ginastica.org::530d3db7-8318-4936-aa4c-167796b1bb6d" providerId="AD" clId="Web-{CD86FA00-DC04-4358-BB9F-212BC74890C0}" dt="2024-07-08T22:09:25.177" v="164"/>
          <ac:spMkLst>
            <pc:docMk/>
            <pc:sldMk cId="3057277119" sldId="257"/>
            <ac:spMk id="10" creationId="{3DEA1326-4E40-0CED-90C7-AD1B652739C9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9:25.833" v="173"/>
          <ac:spMkLst>
            <pc:docMk/>
            <pc:sldMk cId="3057277119" sldId="257"/>
            <ac:spMk id="11" creationId="{EC7946A4-6713-7048-5587-902412A49489}"/>
          </ac:spMkLst>
        </pc:spChg>
        <pc:picChg chg="mod">
          <ac:chgData name="Fernanda Marta | FGP" userId="S::fernanda.marta@ginastica.org::530d3db7-8318-4936-aa4c-167796b1bb6d" providerId="AD" clId="Web-{CD86FA00-DC04-4358-BB9F-212BC74890C0}" dt="2024-07-08T22:06:38.086" v="123" actId="1076"/>
          <ac:picMkLst>
            <pc:docMk/>
            <pc:sldMk cId="3057277119" sldId="257"/>
            <ac:picMk id="3" creationId="{F53B1AD2-CC26-64B7-7B52-28EE91DF8253}"/>
          </ac:picMkLst>
        </pc:picChg>
        <pc:picChg chg="add mod">
          <ac:chgData name="Fernanda Marta | FGP" userId="S::fernanda.marta@ginastica.org::530d3db7-8318-4936-aa4c-167796b1bb6d" providerId="AD" clId="Web-{CD86FA00-DC04-4358-BB9F-212BC74890C0}" dt="2024-07-08T21:59:06.038" v="18" actId="1076"/>
          <ac:picMkLst>
            <pc:docMk/>
            <pc:sldMk cId="3057277119" sldId="257"/>
            <ac:picMk id="6" creationId="{DC588818-1313-7B20-356D-4BEE22C518BA}"/>
          </ac:picMkLst>
        </pc:picChg>
        <pc:picChg chg="add del mod">
          <ac:chgData name="Fernanda Marta | FGP" userId="S::fernanda.marta@ginastica.org::530d3db7-8318-4936-aa4c-167796b1bb6d" providerId="AD" clId="Web-{CD86FA00-DC04-4358-BB9F-212BC74890C0}" dt="2024-07-08T22:05:30.299" v="98"/>
          <ac:picMkLst>
            <pc:docMk/>
            <pc:sldMk cId="3057277119" sldId="257"/>
            <ac:picMk id="7" creationId="{3D2A5873-F82C-01BC-A2BF-5DDEE218B951}"/>
          </ac:picMkLst>
        </pc:picChg>
        <pc:picChg chg="add mod">
          <ac:chgData name="Fernanda Marta | FGP" userId="S::fernanda.marta@ginastica.org::530d3db7-8318-4936-aa4c-167796b1bb6d" providerId="AD" clId="Web-{CD86FA00-DC04-4358-BB9F-212BC74890C0}" dt="2024-07-08T22:06:00.537" v="101" actId="14100"/>
          <ac:picMkLst>
            <pc:docMk/>
            <pc:sldMk cId="3057277119" sldId="257"/>
            <ac:picMk id="8" creationId="{D5632C3C-1073-21FA-6BD0-8C1EDDF157F6}"/>
          </ac:picMkLst>
        </pc:picChg>
      </pc:sldChg>
      <pc:sldChg chg="addSp modSp del">
        <pc:chgData name="Fernanda Marta | FGP" userId="S::fernanda.marta@ginastica.org::530d3db7-8318-4936-aa4c-167796b1bb6d" providerId="AD" clId="Web-{CD86FA00-DC04-4358-BB9F-212BC74890C0}" dt="2024-07-08T22:02:46.939" v="60"/>
        <pc:sldMkLst>
          <pc:docMk/>
          <pc:sldMk cId="669781817" sldId="259"/>
        </pc:sldMkLst>
        <pc:picChg chg="mod">
          <ac:chgData name="Fernanda Marta | FGP" userId="S::fernanda.marta@ginastica.org::530d3db7-8318-4936-aa4c-167796b1bb6d" providerId="AD" clId="Web-{CD86FA00-DC04-4358-BB9F-212BC74890C0}" dt="2024-07-08T22:02:19.812" v="52" actId="1076"/>
          <ac:picMkLst>
            <pc:docMk/>
            <pc:sldMk cId="669781817" sldId="259"/>
            <ac:picMk id="3" creationId="{1A20AED2-E5BF-FC6B-C1A1-1880B3A83D48}"/>
          </ac:picMkLst>
        </pc:picChg>
        <pc:picChg chg="add mod">
          <ac:chgData name="Fernanda Marta | FGP" userId="S::fernanda.marta@ginastica.org::530d3db7-8318-4936-aa4c-167796b1bb6d" providerId="AD" clId="Web-{CD86FA00-DC04-4358-BB9F-212BC74890C0}" dt="2024-07-08T21:58:52.756" v="14" actId="14100"/>
          <ac:picMkLst>
            <pc:docMk/>
            <pc:sldMk cId="669781817" sldId="259"/>
            <ac:picMk id="4" creationId="{B1298A0A-65AF-795C-F21D-A2ED5DFCA5D8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18" v="171"/>
        <pc:sldMkLst>
          <pc:docMk/>
          <pc:sldMk cId="0" sldId="296"/>
        </pc:sldMkLst>
        <pc:spChg chg="add del mod">
          <ac:chgData name="Fernanda Marta | FGP" userId="S::fernanda.marta@ginastica.org::530d3db7-8318-4936-aa4c-167796b1bb6d" providerId="AD" clId="Web-{CD86FA00-DC04-4358-BB9F-212BC74890C0}" dt="2024-07-08T22:07:35.122" v="138"/>
          <ac:spMkLst>
            <pc:docMk/>
            <pc:sldMk cId="0" sldId="296"/>
            <ac:spMk id="7" creationId="{A08B9EA7-5A14-FE9D-5954-0D20F64CDE21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9:25.818" v="171"/>
          <ac:spMkLst>
            <pc:docMk/>
            <pc:sldMk cId="0" sldId="296"/>
            <ac:spMk id="8" creationId="{B2F62F77-9668-67B0-9EE8-F9B574FE42FF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1:03.650" v="27" actId="1076"/>
          <ac:spMkLst>
            <pc:docMk/>
            <pc:sldMk cId="0" sldId="296"/>
            <ac:spMk id="19" creationId="{72C76D4C-A354-D124-45DA-867E7152DEB4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2:06.577" v="49" actId="20577"/>
          <ac:spMkLst>
            <pc:docMk/>
            <pc:sldMk cId="0" sldId="296"/>
            <ac:spMk id="21" creationId="{A9751F44-BD7D-50BB-AF17-3500FED217F9}"/>
          </ac:spMkLst>
        </pc:spChg>
        <pc:spChg chg="del mod">
          <ac:chgData name="Fernanda Marta | FGP" userId="S::fernanda.marta@ginastica.org::530d3db7-8318-4936-aa4c-167796b1bb6d" providerId="AD" clId="Web-{CD86FA00-DC04-4358-BB9F-212BC74890C0}" dt="2024-07-08T22:09:25.177" v="162"/>
          <ac:spMkLst>
            <pc:docMk/>
            <pc:sldMk cId="0" sldId="296"/>
            <ac:spMk id="6146" creationId="{462EDF12-67F6-9648-5C4F-F14686A95D3F}"/>
          </ac:spMkLst>
        </pc:spChg>
        <pc:picChg chg="add ord">
          <ac:chgData name="Fernanda Marta | FGP" userId="S::fernanda.marta@ginastica.org::530d3db7-8318-4936-aa4c-167796b1bb6d" providerId="AD" clId="Web-{CD86FA00-DC04-4358-BB9F-212BC74890C0}" dt="2024-07-08T22:00:44.727" v="23"/>
          <ac:picMkLst>
            <pc:docMk/>
            <pc:sldMk cId="0" sldId="296"/>
            <ac:picMk id="3" creationId="{CBDA5376-BA6C-C481-96A8-53C4B33C5AA8}"/>
          </ac:picMkLst>
        </pc:picChg>
        <pc:picChg chg="add mod">
          <ac:chgData name="Fernanda Marta | FGP" userId="S::fernanda.marta@ginastica.org::530d3db7-8318-4936-aa4c-167796b1bb6d" providerId="AD" clId="Web-{CD86FA00-DC04-4358-BB9F-212BC74890C0}" dt="2024-07-08T22:01:00.040" v="26" actId="1076"/>
          <ac:picMkLst>
            <pc:docMk/>
            <pc:sldMk cId="0" sldId="296"/>
            <ac:picMk id="5" creationId="{03AE7FCB-4252-E08E-6066-06AF030EFE57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2:02:10.468" v="50" actId="1076"/>
          <ac:picMkLst>
            <pc:docMk/>
            <pc:sldMk cId="0" sldId="296"/>
            <ac:picMk id="6149" creationId="{40B03F8B-7B63-08D6-F468-406F39A48803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18" v="172"/>
        <pc:sldMkLst>
          <pc:docMk/>
          <pc:sldMk cId="0" sldId="297"/>
        </pc:sldMkLst>
        <pc:spChg chg="add del mod">
          <ac:chgData name="Fernanda Marta | FGP" userId="S::fernanda.marta@ginastica.org::530d3db7-8318-4936-aa4c-167796b1bb6d" providerId="AD" clId="Web-{CD86FA00-DC04-4358-BB9F-212BC74890C0}" dt="2024-07-08T22:07:30.106" v="137"/>
          <ac:spMkLst>
            <pc:docMk/>
            <pc:sldMk cId="0" sldId="297"/>
            <ac:spMk id="5" creationId="{E7C31F13-88E5-747E-BE29-551742440A69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9:25.818" v="172"/>
          <ac:spMkLst>
            <pc:docMk/>
            <pc:sldMk cId="0" sldId="297"/>
            <ac:spMk id="8" creationId="{15AC51F6-07DA-EC2F-D23D-5F6EBC7BE1AA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2:59.706" v="63" actId="1076"/>
          <ac:spMkLst>
            <pc:docMk/>
            <pc:sldMk cId="0" sldId="297"/>
            <ac:spMk id="19" creationId="{802A7D03-3ACC-7533-5368-9F85A0B9B04F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3:09.878" v="65" actId="1076"/>
          <ac:spMkLst>
            <pc:docMk/>
            <pc:sldMk cId="0" sldId="297"/>
            <ac:spMk id="39" creationId="{0FC5EBD7-B2A9-C4F8-E977-2C58ECAE01D1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3:14.316" v="67" actId="1076"/>
          <ac:spMkLst>
            <pc:docMk/>
            <pc:sldMk cId="0" sldId="297"/>
            <ac:spMk id="40" creationId="{9AFFE717-F21D-FABB-1BB9-7E54F4FC56B9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3:21.145" v="69" actId="1076"/>
          <ac:spMkLst>
            <pc:docMk/>
            <pc:sldMk cId="0" sldId="297"/>
            <ac:spMk id="41" creationId="{63B95E27-F343-D641-201E-5BC5E82D2EAE}"/>
          </ac:spMkLst>
        </pc:spChg>
        <pc:spChg chg="del mod">
          <ac:chgData name="Fernanda Marta | FGP" userId="S::fernanda.marta@ginastica.org::530d3db7-8318-4936-aa4c-167796b1bb6d" providerId="AD" clId="Web-{CD86FA00-DC04-4358-BB9F-212BC74890C0}" dt="2024-07-08T22:09:25.177" v="163"/>
          <ac:spMkLst>
            <pc:docMk/>
            <pc:sldMk cId="0" sldId="297"/>
            <ac:spMk id="7170" creationId="{6A09315F-1D4E-B290-6D48-587D23CF1EC4}"/>
          </ac:spMkLst>
        </pc:spChg>
        <pc:picChg chg="add ord">
          <ac:chgData name="Fernanda Marta | FGP" userId="S::fernanda.marta@ginastica.org::530d3db7-8318-4936-aa4c-167796b1bb6d" providerId="AD" clId="Web-{CD86FA00-DC04-4358-BB9F-212BC74890C0}" dt="2024-07-08T22:02:52.502" v="61"/>
          <ac:picMkLst>
            <pc:docMk/>
            <pc:sldMk cId="0" sldId="297"/>
            <ac:picMk id="3" creationId="{159C21A6-5714-496C-CD4D-B0874F00FE72}"/>
          </ac:picMkLst>
        </pc:picChg>
        <pc:picChg chg="add">
          <ac:chgData name="Fernanda Marta | FGP" userId="S::fernanda.marta@ginastica.org::530d3db7-8318-4936-aa4c-167796b1bb6d" providerId="AD" clId="Web-{CD86FA00-DC04-4358-BB9F-212BC74890C0}" dt="2024-07-08T22:08:13.375" v="141"/>
          <ac:picMkLst>
            <pc:docMk/>
            <pc:sldMk cId="0" sldId="297"/>
            <ac:picMk id="7" creationId="{2981304F-1F41-B8BB-30D3-E24A791DB5CA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2:03:03.956" v="64" actId="1076"/>
          <ac:picMkLst>
            <pc:docMk/>
            <pc:sldMk cId="0" sldId="297"/>
            <ac:picMk id="7172" creationId="{7249E37C-26A9-A077-A61E-E0E39B797C16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2:03:11.831" v="66" actId="1076"/>
          <ac:picMkLst>
            <pc:docMk/>
            <pc:sldMk cId="0" sldId="297"/>
            <ac:picMk id="7173" creationId="{809973D9-DBA9-2A71-DAE2-1FC6D39CB8BD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2:03:26.161" v="71" actId="14100"/>
          <ac:picMkLst>
            <pc:docMk/>
            <pc:sldMk cId="0" sldId="297"/>
            <ac:picMk id="7174" creationId="{AA693385-7D64-DB45-2351-FCC9A6EA0631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49" v="175"/>
        <pc:sldMkLst>
          <pc:docMk/>
          <pc:sldMk cId="0" sldId="301"/>
        </pc:sldMkLst>
        <pc:spChg chg="add del mod">
          <ac:chgData name="Fernanda Marta | FGP" userId="S::fernanda.marta@ginastica.org::530d3db7-8318-4936-aa4c-167796b1bb6d" providerId="AD" clId="Web-{CD86FA00-DC04-4358-BB9F-212BC74890C0}" dt="2024-07-08T22:09:25.177" v="166"/>
          <ac:spMkLst>
            <pc:docMk/>
            <pc:sldMk cId="0" sldId="301"/>
            <ac:spMk id="8" creationId="{A46BB42A-9FFC-F7AF-E44A-0F133ECA1993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9:25.849" v="175"/>
          <ac:spMkLst>
            <pc:docMk/>
            <pc:sldMk cId="0" sldId="301"/>
            <ac:spMk id="9" creationId="{8CE1BE86-7C77-FCE2-BB9E-472B195D15D9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3:53.835" v="76" actId="1076"/>
          <ac:spMkLst>
            <pc:docMk/>
            <pc:sldMk cId="0" sldId="301"/>
            <ac:spMk id="26" creationId="{ABEFB215-1BEE-0C79-18CF-511786D46316}"/>
          </ac:spMkLst>
        </pc:spChg>
        <pc:spChg chg="del mod">
          <ac:chgData name="Fernanda Marta | FGP" userId="S::fernanda.marta@ginastica.org::530d3db7-8318-4936-aa4c-167796b1bb6d" providerId="AD" clId="Web-{CD86FA00-DC04-4358-BB9F-212BC74890C0}" dt="2024-07-08T22:04:01.945" v="78"/>
          <ac:spMkLst>
            <pc:docMk/>
            <pc:sldMk cId="0" sldId="301"/>
            <ac:spMk id="10242" creationId="{E90A1685-F346-DF29-2B2A-5C9A67A37C0B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1"/>
            <ac:spMk id="10245" creationId="{13432C65-387E-99D4-CE66-A5B9BA5B516A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1"/>
            <ac:spMk id="10246" creationId="{9CE349D6-1B36-88EC-1A9A-907B19A19B56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1"/>
            <ac:spMk id="10247" creationId="{3B06D31B-672E-8230-3BE1-9707FE25DCFE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1"/>
            <ac:spMk id="10248" creationId="{84962CCD-5566-4602-443C-EA63F1685936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1"/>
            <ac:spMk id="17413" creationId="{9CBD38EB-8D98-E277-6295-0C730DF474AC}"/>
          </ac:spMkLst>
        </pc:spChg>
        <pc:picChg chg="add ord">
          <ac:chgData name="Fernanda Marta | FGP" userId="S::fernanda.marta@ginastica.org::530d3db7-8318-4936-aa4c-167796b1bb6d" providerId="AD" clId="Web-{CD86FA00-DC04-4358-BB9F-212BC74890C0}" dt="2024-07-08T22:03:48.912" v="75"/>
          <ac:picMkLst>
            <pc:docMk/>
            <pc:sldMk cId="0" sldId="301"/>
            <ac:picMk id="3" creationId="{693D34FC-BB8F-56D4-3C9C-82214AFC599B}"/>
          </ac:picMkLst>
        </pc:picChg>
        <pc:picChg chg="add del">
          <ac:chgData name="Fernanda Marta | FGP" userId="S::fernanda.marta@ginastica.org::530d3db7-8318-4936-aa4c-167796b1bb6d" providerId="AD" clId="Web-{CD86FA00-DC04-4358-BB9F-212BC74890C0}" dt="2024-07-08T22:08:39.080" v="147"/>
          <ac:picMkLst>
            <pc:docMk/>
            <pc:sldMk cId="0" sldId="301"/>
            <ac:picMk id="5" creationId="{ADBB15CB-91C1-A426-621C-99D58852559B}"/>
          </ac:picMkLst>
        </pc:picChg>
        <pc:picChg chg="add">
          <ac:chgData name="Fernanda Marta | FGP" userId="S::fernanda.marta@ginastica.org::530d3db7-8318-4936-aa4c-167796b1bb6d" providerId="AD" clId="Web-{CD86FA00-DC04-4358-BB9F-212BC74890C0}" dt="2024-07-08T22:08:47.346" v="149"/>
          <ac:picMkLst>
            <pc:docMk/>
            <pc:sldMk cId="0" sldId="301"/>
            <ac:picMk id="7" creationId="{541B2C2B-FED4-FF3E-B66E-A0282A951774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2:03:57.444" v="77" actId="1076"/>
          <ac:picMkLst>
            <pc:docMk/>
            <pc:sldMk cId="0" sldId="301"/>
            <ac:picMk id="10249" creationId="{12AB5481-3C62-9540-04DC-F763D8EB49A8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49" v="176"/>
        <pc:sldMkLst>
          <pc:docMk/>
          <pc:sldMk cId="0" sldId="302"/>
        </pc:sldMkLst>
        <pc:spChg chg="add mod">
          <ac:chgData name="Fernanda Marta | FGP" userId="S::fernanda.marta@ginastica.org::530d3db7-8318-4936-aa4c-167796b1bb6d" providerId="AD" clId="Web-{CD86FA00-DC04-4358-BB9F-212BC74890C0}" dt="2024-07-08T22:09:25.849" v="176"/>
          <ac:spMkLst>
            <pc:docMk/>
            <pc:sldMk cId="0" sldId="302"/>
            <ac:spMk id="6" creationId="{6D3FECDA-EC30-C5A1-AFB7-D6965506EC54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4:10.977" v="80" actId="1076"/>
          <ac:spMkLst>
            <pc:docMk/>
            <pc:sldMk cId="0" sldId="302"/>
            <ac:spMk id="26" creationId="{22EEEEAF-3205-52B7-7585-2876DA00CBFC}"/>
          </ac:spMkLst>
        </pc:spChg>
        <pc:spChg chg="del mod">
          <ac:chgData name="Fernanda Marta | FGP" userId="S::fernanda.marta@ginastica.org::530d3db7-8318-4936-aa4c-167796b1bb6d" providerId="AD" clId="Web-{CD86FA00-DC04-4358-BB9F-212BC74890C0}" dt="2024-07-08T22:09:25.177" v="167"/>
          <ac:spMkLst>
            <pc:docMk/>
            <pc:sldMk cId="0" sldId="302"/>
            <ac:spMk id="11266" creationId="{F6CD46DA-F399-DBE5-7C9D-84F7D8A890CA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2"/>
            <ac:spMk id="11269" creationId="{8AD47577-7411-04C6-09E2-AC7A8CDF74FE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2"/>
            <ac:spMk id="11270" creationId="{5047ED18-AFBE-E6CE-4ED9-140E02E83059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2"/>
            <ac:spMk id="11271" creationId="{C7C84CC5-3978-5645-A8BC-FB2516DB73BB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2"/>
            <ac:spMk id="11272" creationId="{9E8E7D3F-D78E-C617-E47B-9F250A9E8597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4:15.383" v="82" actId="1076"/>
          <ac:spMkLst>
            <pc:docMk/>
            <pc:sldMk cId="0" sldId="302"/>
            <ac:spMk id="18437" creationId="{D211EAA4-4368-1F27-1AF8-0A27FEA57899}"/>
          </ac:spMkLst>
        </pc:spChg>
        <pc:picChg chg="add ord">
          <ac:chgData name="Fernanda Marta | FGP" userId="S::fernanda.marta@ginastica.org::530d3db7-8318-4936-aa4c-167796b1bb6d" providerId="AD" clId="Web-{CD86FA00-DC04-4358-BB9F-212BC74890C0}" dt="2024-07-08T22:04:07.586" v="79"/>
          <ac:picMkLst>
            <pc:docMk/>
            <pc:sldMk cId="0" sldId="302"/>
            <ac:picMk id="3" creationId="{45E66F6D-361E-8891-C18F-1859B35B1F61}"/>
          </ac:picMkLst>
        </pc:picChg>
        <pc:picChg chg="add">
          <ac:chgData name="Fernanda Marta | FGP" userId="S::fernanda.marta@ginastica.org::530d3db7-8318-4936-aa4c-167796b1bb6d" providerId="AD" clId="Web-{CD86FA00-DC04-4358-BB9F-212BC74890C0}" dt="2024-07-08T22:08:49.799" v="150"/>
          <ac:picMkLst>
            <pc:docMk/>
            <pc:sldMk cId="0" sldId="302"/>
            <ac:picMk id="5" creationId="{67FEA353-B2B8-D125-E9DA-BF0915D8CCA9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2:04:13.242" v="81" actId="1076"/>
          <ac:picMkLst>
            <pc:docMk/>
            <pc:sldMk cId="0" sldId="302"/>
            <ac:picMk id="11273" creationId="{AFBA9CF2-3977-8201-A349-1C56B9986DC6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65" v="177"/>
        <pc:sldMkLst>
          <pc:docMk/>
          <pc:sldMk cId="0" sldId="303"/>
        </pc:sldMkLst>
        <pc:spChg chg="add del mod">
          <ac:chgData name="Fernanda Marta | FGP" userId="S::fernanda.marta@ginastica.org::530d3db7-8318-4936-aa4c-167796b1bb6d" providerId="AD" clId="Web-{CD86FA00-DC04-4358-BB9F-212BC74890C0}" dt="2024-07-08T22:09:25.177" v="168"/>
          <ac:spMkLst>
            <pc:docMk/>
            <pc:sldMk cId="0" sldId="303"/>
            <ac:spMk id="6" creationId="{C2A6E6C4-47DB-7C5A-B1FE-133F5EBE02C1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9:25.865" v="177"/>
          <ac:spMkLst>
            <pc:docMk/>
            <pc:sldMk cId="0" sldId="303"/>
            <ac:spMk id="7" creationId="{54E3F62B-2C8D-62C9-D180-125E4017B964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4:33.963" v="86" actId="1076"/>
          <ac:spMkLst>
            <pc:docMk/>
            <pc:sldMk cId="0" sldId="303"/>
            <ac:spMk id="19" creationId="{01B316E2-AE75-5F58-DE5D-13CF64E74023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4:25.790" v="84" actId="1076"/>
          <ac:spMkLst>
            <pc:docMk/>
            <pc:sldMk cId="0" sldId="303"/>
            <ac:spMk id="26" creationId="{C4BC313D-FC96-FCC3-940B-4AB91B49EA05}"/>
          </ac:spMkLst>
        </pc:spChg>
        <pc:spChg chg="del mod">
          <ac:chgData name="Fernanda Marta | FGP" userId="S::fernanda.marta@ginastica.org::530d3db7-8318-4936-aa4c-167796b1bb6d" providerId="AD" clId="Web-{CD86FA00-DC04-4358-BB9F-212BC74890C0}" dt="2024-07-08T22:04:30.978" v="85"/>
          <ac:spMkLst>
            <pc:docMk/>
            <pc:sldMk cId="0" sldId="303"/>
            <ac:spMk id="12290" creationId="{56CFBFD2-6C8E-03D7-ACC8-F16651AFF3AA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3"/>
            <ac:spMk id="12292" creationId="{C4A7999F-76A4-90D3-E780-605F8C39C428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3"/>
            <ac:spMk id="12294" creationId="{D76A0EF8-1901-0778-B8E0-F048843E507D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3"/>
            <ac:spMk id="12295" creationId="{E1FA7939-2BA7-C92F-6805-D67497F66988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3"/>
            <ac:spMk id="12296" creationId="{46C54AF4-3DCF-CDC4-988D-9C3589E210FA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03"/>
            <ac:spMk id="19462" creationId="{B24B1CCB-9762-C827-2641-97F85234EA89}"/>
          </ac:spMkLst>
        </pc:spChg>
        <pc:picChg chg="add ord">
          <ac:chgData name="Fernanda Marta | FGP" userId="S::fernanda.marta@ginastica.org::530d3db7-8318-4936-aa4c-167796b1bb6d" providerId="AD" clId="Web-{CD86FA00-DC04-4358-BB9F-212BC74890C0}" dt="2024-07-08T22:04:21.868" v="83"/>
          <ac:picMkLst>
            <pc:docMk/>
            <pc:sldMk cId="0" sldId="303"/>
            <ac:picMk id="3" creationId="{CD265913-7100-BD8D-1595-0E694A82CABB}"/>
          </ac:picMkLst>
        </pc:picChg>
        <pc:picChg chg="add">
          <ac:chgData name="Fernanda Marta | FGP" userId="S::fernanda.marta@ginastica.org::530d3db7-8318-4936-aa4c-167796b1bb6d" providerId="AD" clId="Web-{CD86FA00-DC04-4358-BB9F-212BC74890C0}" dt="2024-07-08T22:08:52.503" v="151"/>
          <ac:picMkLst>
            <pc:docMk/>
            <pc:sldMk cId="0" sldId="303"/>
            <ac:picMk id="5" creationId="{D803EC42-5E14-9A0B-3DBA-5B26CF92C0FC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1:56:43.583" v="0"/>
          <ac:picMkLst>
            <pc:docMk/>
            <pc:sldMk cId="0" sldId="303"/>
            <ac:picMk id="12297" creationId="{B8904C78-9CD3-7EA7-C828-E1EA265772BA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65" v="178"/>
        <pc:sldMkLst>
          <pc:docMk/>
          <pc:sldMk cId="0" sldId="311"/>
        </pc:sldMkLst>
        <pc:spChg chg="add del mod">
          <ac:chgData name="Fernanda Marta | FGP" userId="S::fernanda.marta@ginastica.org::530d3db7-8318-4936-aa4c-167796b1bb6d" providerId="AD" clId="Web-{CD86FA00-DC04-4358-BB9F-212BC74890C0}" dt="2024-07-08T22:09:25.177" v="169"/>
          <ac:spMkLst>
            <pc:docMk/>
            <pc:sldMk cId="0" sldId="311"/>
            <ac:spMk id="6" creationId="{5170B1CC-D22A-3537-13A0-30B0C3754792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9:25.865" v="178"/>
          <ac:spMkLst>
            <pc:docMk/>
            <pc:sldMk cId="0" sldId="311"/>
            <ac:spMk id="7" creationId="{47996C94-D0EE-485E-5052-152737AA0B8A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4:46.260" v="90" actId="1076"/>
          <ac:spMkLst>
            <pc:docMk/>
            <pc:sldMk cId="0" sldId="311"/>
            <ac:spMk id="26" creationId="{8DFEA662-79CE-B0FC-600D-D7ED94A245A9}"/>
          </ac:spMkLst>
        </pc:spChg>
        <pc:spChg chg="del mod">
          <ac:chgData name="Fernanda Marta | FGP" userId="S::fernanda.marta@ginastica.org::530d3db7-8318-4936-aa4c-167796b1bb6d" providerId="AD" clId="Web-{CD86FA00-DC04-4358-BB9F-212BC74890C0}" dt="2024-07-08T22:04:50.417" v="91"/>
          <ac:spMkLst>
            <pc:docMk/>
            <pc:sldMk cId="0" sldId="311"/>
            <ac:spMk id="13314" creationId="{1E2D01A4-918B-C7FE-ED18-C91EE040A987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11"/>
            <ac:spMk id="13316" creationId="{3A4D223F-1803-6FDA-6890-616BA28ECDE8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11"/>
            <ac:spMk id="13318" creationId="{F574040F-1587-51D0-91CF-821D2B72B5F8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11"/>
            <ac:spMk id="13319" creationId="{F371D6E1-FA92-FBAF-9266-01E144904CFD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11"/>
            <ac:spMk id="13320" creationId="{A8EC5A3E-6941-B1B3-8F60-5B4BBDB9AF16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4:55.042" v="92" actId="20577"/>
          <ac:spMkLst>
            <pc:docMk/>
            <pc:sldMk cId="0" sldId="311"/>
            <ac:spMk id="19462" creationId="{9A212D98-C408-BC48-C1A7-2DCD8851FD58}"/>
          </ac:spMkLst>
        </pc:spChg>
        <pc:picChg chg="add mod ord">
          <ac:chgData name="Fernanda Marta | FGP" userId="S::fernanda.marta@ginastica.org::530d3db7-8318-4936-aa4c-167796b1bb6d" providerId="AD" clId="Web-{CD86FA00-DC04-4358-BB9F-212BC74890C0}" dt="2024-07-08T22:04:43.026" v="89" actId="1076"/>
          <ac:picMkLst>
            <pc:docMk/>
            <pc:sldMk cId="0" sldId="311"/>
            <ac:picMk id="3" creationId="{8772E655-1CB2-EE6A-7993-40986B80C919}"/>
          </ac:picMkLst>
        </pc:picChg>
        <pc:picChg chg="add">
          <ac:chgData name="Fernanda Marta | FGP" userId="S::fernanda.marta@ginastica.org::530d3db7-8318-4936-aa4c-167796b1bb6d" providerId="AD" clId="Web-{CD86FA00-DC04-4358-BB9F-212BC74890C0}" dt="2024-07-08T22:08:55.925" v="152"/>
          <ac:picMkLst>
            <pc:docMk/>
            <pc:sldMk cId="0" sldId="311"/>
            <ac:picMk id="5" creationId="{73DE578C-B983-DD45-00E8-22B1707F71C3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33" v="174"/>
        <pc:sldMkLst>
          <pc:docMk/>
          <pc:sldMk cId="0" sldId="360"/>
        </pc:sldMkLst>
        <pc:spChg chg="add del mod">
          <ac:chgData name="Fernanda Marta | FGP" userId="S::fernanda.marta@ginastica.org::530d3db7-8318-4936-aa4c-167796b1bb6d" providerId="AD" clId="Web-{CD86FA00-DC04-4358-BB9F-212BC74890C0}" dt="2024-07-08T22:09:25.177" v="165"/>
          <ac:spMkLst>
            <pc:docMk/>
            <pc:sldMk cId="0" sldId="360"/>
            <ac:spMk id="8" creationId="{17562FBC-7A12-387A-AF2F-A4D694EB1ED1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9:25.833" v="174"/>
          <ac:spMkLst>
            <pc:docMk/>
            <pc:sldMk cId="0" sldId="360"/>
            <ac:spMk id="9" creationId="{4D529F9C-C775-35F3-0091-AE3197D2D870}"/>
          </ac:spMkLst>
        </pc:spChg>
        <pc:spChg chg="del mod">
          <ac:chgData name="Fernanda Marta | FGP" userId="S::fernanda.marta@ginastica.org::530d3db7-8318-4936-aa4c-167796b1bb6d" providerId="AD" clId="Web-{CD86FA00-DC04-4358-BB9F-212BC74890C0}" dt="2024-07-08T22:03:41.365" v="74"/>
          <ac:spMkLst>
            <pc:docMk/>
            <pc:sldMk cId="0" sldId="360"/>
            <ac:spMk id="8194" creationId="{259C3024-CE6B-D1C4-C3C7-247731C89000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3:38.318" v="73" actId="1076"/>
          <ac:spMkLst>
            <pc:docMk/>
            <pc:sldMk cId="0" sldId="360"/>
            <ac:spMk id="8195" creationId="{BDFC7AC7-D6BC-4D76-C79E-764B8B0ADA4B}"/>
          </ac:spMkLst>
        </pc:spChg>
        <pc:picChg chg="add ord">
          <ac:chgData name="Fernanda Marta | FGP" userId="S::fernanda.marta@ginastica.org::530d3db7-8318-4936-aa4c-167796b1bb6d" providerId="AD" clId="Web-{CD86FA00-DC04-4358-BB9F-212BC74890C0}" dt="2024-07-08T22:03:34.255" v="72"/>
          <ac:picMkLst>
            <pc:docMk/>
            <pc:sldMk cId="0" sldId="360"/>
            <ac:picMk id="3" creationId="{4FFBB7B0-CDEF-93F1-6E15-797494655CB1}"/>
          </ac:picMkLst>
        </pc:picChg>
        <pc:picChg chg="add mod">
          <ac:chgData name="Fernanda Marta | FGP" userId="S::fernanda.marta@ginastica.org::530d3db7-8318-4936-aa4c-167796b1bb6d" providerId="AD" clId="Web-{CD86FA00-DC04-4358-BB9F-212BC74890C0}" dt="2024-07-08T22:08:43.908" v="148" actId="1076"/>
          <ac:picMkLst>
            <pc:docMk/>
            <pc:sldMk cId="0" sldId="360"/>
            <ac:picMk id="5" creationId="{3F2A0BA9-B64B-BD34-6C31-886C8639A90F}"/>
          </ac:picMkLst>
        </pc:picChg>
        <pc:picChg chg="add mod">
          <ac:chgData name="Fernanda Marta | FGP" userId="S::fernanda.marta@ginastica.org::530d3db7-8318-4936-aa4c-167796b1bb6d" providerId="AD" clId="Web-{CD86FA00-DC04-4358-BB9F-212BC74890C0}" dt="2024-07-08T22:08:31.095" v="145" actId="1076"/>
          <ac:picMkLst>
            <pc:docMk/>
            <pc:sldMk cId="0" sldId="360"/>
            <ac:picMk id="7" creationId="{371E06DC-57E8-E638-A001-5E589589E218}"/>
          </ac:picMkLst>
        </pc:picChg>
      </pc:sldChg>
      <pc:sldChg chg="modSp del">
        <pc:chgData name="Fernanda Marta | FGP" userId="S::fernanda.marta@ginastica.org::530d3db7-8318-4936-aa4c-167796b1bb6d" providerId="AD" clId="Web-{CD86FA00-DC04-4358-BB9F-212BC74890C0}" dt="2024-07-08T22:00:48.664" v="24"/>
        <pc:sldMkLst>
          <pc:docMk/>
          <pc:sldMk cId="0" sldId="361"/>
        </pc:sldMkLst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0" sldId="361"/>
            <ac:spMk id="4098" creationId="{7F0AA441-3C52-2160-D45F-2361EE8240F8}"/>
          </ac:spMkLst>
        </pc:spChg>
        <pc:picChg chg="mod">
          <ac:chgData name="Fernanda Marta | FGP" userId="S::fernanda.marta@ginastica.org::530d3db7-8318-4936-aa4c-167796b1bb6d" providerId="AD" clId="Web-{CD86FA00-DC04-4358-BB9F-212BC74890C0}" dt="2024-07-08T21:56:43.583" v="0"/>
          <ac:picMkLst>
            <pc:docMk/>
            <pc:sldMk cId="0" sldId="361"/>
            <ac:picMk id="4099" creationId="{3B18CD9D-0F59-D386-C3B7-C377E2134943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1:56:43.583" v="0"/>
          <ac:picMkLst>
            <pc:docMk/>
            <pc:sldMk cId="0" sldId="361"/>
            <ac:picMk id="4100" creationId="{16A3B535-9622-F56A-5A5B-B72DB89DA5B3}"/>
          </ac:picMkLst>
        </pc:picChg>
      </pc:sldChg>
      <pc:sldChg chg="addSp delSp modSp">
        <pc:chgData name="Fernanda Marta | FGP" userId="S::fernanda.marta@ginastica.org::530d3db7-8318-4936-aa4c-167796b1bb6d" providerId="AD" clId="Web-{CD86FA00-DC04-4358-BB9F-212BC74890C0}" dt="2024-07-08T22:09:25.880" v="179"/>
        <pc:sldMkLst>
          <pc:docMk/>
          <pc:sldMk cId="1916850012" sldId="362"/>
        </pc:sldMkLst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k cId="1916850012" sldId="362"/>
            <ac:spMk id="2" creationId="{CB5E9EA5-33CD-C9A0-D87F-0B8D136A3952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2:05:11.719" v="96" actId="1076"/>
          <ac:spMkLst>
            <pc:docMk/>
            <pc:sldMk cId="1916850012" sldId="362"/>
            <ac:spMk id="3" creationId="{EBAE29F1-48ED-BA37-5782-8BF6E64A8CA3}"/>
          </ac:spMkLst>
        </pc:spChg>
        <pc:spChg chg="del mod">
          <ac:chgData name="Fernanda Marta | FGP" userId="S::fernanda.marta@ginastica.org::530d3db7-8318-4936-aa4c-167796b1bb6d" providerId="AD" clId="Web-{CD86FA00-DC04-4358-BB9F-212BC74890C0}" dt="2024-07-08T22:09:25.177" v="170"/>
          <ac:spMkLst>
            <pc:docMk/>
            <pc:sldMk cId="1916850012" sldId="362"/>
            <ac:spMk id="4" creationId="{D008EAF2-183A-D7AB-17D3-58FFC112C367}"/>
          </ac:spMkLst>
        </pc:spChg>
        <pc:spChg chg="add mod">
          <ac:chgData name="Fernanda Marta | FGP" userId="S::fernanda.marta@ginastica.org::530d3db7-8318-4936-aa4c-167796b1bb6d" providerId="AD" clId="Web-{CD86FA00-DC04-4358-BB9F-212BC74890C0}" dt="2024-07-08T22:09:25.880" v="179"/>
          <ac:spMkLst>
            <pc:docMk/>
            <pc:sldMk cId="1916850012" sldId="362"/>
            <ac:spMk id="9" creationId="{202D4DDE-FE29-5680-A482-FFE93ABE6ACB}"/>
          </ac:spMkLst>
        </pc:spChg>
        <pc:picChg chg="add ord">
          <ac:chgData name="Fernanda Marta | FGP" userId="S::fernanda.marta@ginastica.org::530d3db7-8318-4936-aa4c-167796b1bb6d" providerId="AD" clId="Web-{CD86FA00-DC04-4358-BB9F-212BC74890C0}" dt="2024-07-08T22:04:59.246" v="93"/>
          <ac:picMkLst>
            <pc:docMk/>
            <pc:sldMk cId="1916850012" sldId="362"/>
            <ac:picMk id="6" creationId="{8C4EFA70-DADB-0D4D-2741-9E5B04C78C3D}"/>
          </ac:picMkLst>
        </pc:picChg>
        <pc:picChg chg="add">
          <ac:chgData name="Fernanda Marta | FGP" userId="S::fernanda.marta@ginastica.org::530d3db7-8318-4936-aa4c-167796b1bb6d" providerId="AD" clId="Web-{CD86FA00-DC04-4358-BB9F-212BC74890C0}" dt="2024-07-08T22:08:58.253" v="153"/>
          <ac:picMkLst>
            <pc:docMk/>
            <pc:sldMk cId="1916850012" sldId="362"/>
            <ac:picMk id="8" creationId="{F85264AE-7EBC-4AF4-ECA9-C33FCC7E0729}"/>
          </ac:picMkLst>
        </pc:picChg>
        <pc:picChg chg="mod">
          <ac:chgData name="Fernanda Marta | FGP" userId="S::fernanda.marta@ginastica.org::530d3db7-8318-4936-aa4c-167796b1bb6d" providerId="AD" clId="Web-{CD86FA00-DC04-4358-BB9F-212BC74890C0}" dt="2024-07-08T21:56:43.583" v="0"/>
          <ac:picMkLst>
            <pc:docMk/>
            <pc:sldMk cId="1916850012" sldId="362"/>
            <ac:picMk id="1028" creationId="{B6F60E0B-8972-148F-3B1F-05C12A14D9C1}"/>
          </ac:picMkLst>
        </pc:picChg>
      </pc:sldChg>
      <pc:sldMasterChg chg="modSp modSldLayout">
        <pc:chgData name="Fernanda Marta | FGP" userId="S::fernanda.marta@ginastica.org::530d3db7-8318-4936-aa4c-167796b1bb6d" providerId="AD" clId="Web-{CD86FA00-DC04-4358-BB9F-212BC74890C0}" dt="2024-07-08T21:56:43.583" v="0"/>
        <pc:sldMasterMkLst>
          <pc:docMk/>
          <pc:sldMasterMk cId="0" sldId="2147483648"/>
        </pc:sldMasterMkLst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asterMk cId="0" sldId="2147483648"/>
            <ac:spMk id="1026" creationId="{B5FB2B38-84D2-AC67-21D7-DF7FA897A574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asterMk cId="0" sldId="2147483648"/>
            <ac:spMk id="1027" creationId="{F9138718-2558-B5EF-1736-C0347B1B3762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asterMk cId="0" sldId="2147483648"/>
            <ac:spMk id="1028" creationId="{10D6D813-75B9-19B0-AA77-CE54F4DA3EDC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asterMk cId="0" sldId="2147483648"/>
            <ac:spMk id="1029" creationId="{4D365073-BE90-DADC-6EE3-AED6896E6002}"/>
          </ac:spMkLst>
        </pc:spChg>
        <pc:spChg chg="mod">
          <ac:chgData name="Fernanda Marta | FGP" userId="S::fernanda.marta@ginastica.org::530d3db7-8318-4936-aa4c-167796b1bb6d" providerId="AD" clId="Web-{CD86FA00-DC04-4358-BB9F-212BC74890C0}" dt="2024-07-08T21:56:43.583" v="0"/>
          <ac:spMkLst>
            <pc:docMk/>
            <pc:sldMasterMk cId="0" sldId="2147483648"/>
            <ac:spMk id="1030" creationId="{A5CD6E49-7D60-C945-DFA1-3C64F3C29681}"/>
          </ac:spMkLst>
        </pc:spChg>
        <pc:sldLayoutChg chg="modSp">
          <pc:chgData name="Fernanda Marta | FGP" userId="S::fernanda.marta@ginastica.org::530d3db7-8318-4936-aa4c-167796b1bb6d" providerId="AD" clId="Web-{CD86FA00-DC04-4358-BB9F-212BC74890C0}" dt="2024-07-08T21:56:43.583" v="0"/>
          <pc:sldLayoutMkLst>
            <pc:docMk/>
            <pc:sldMasterMk cId="0" sldId="2147483648"/>
            <pc:sldLayoutMk cId="1279090345" sldId="2147483649"/>
          </pc:sldLayoutMkLst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279090345" sldId="2147483649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279090345" sldId="2147483649"/>
              <ac:spMk id="3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CD86FA00-DC04-4358-BB9F-212BC74890C0}" dt="2024-07-08T21:56:43.583" v="0"/>
          <pc:sldLayoutMkLst>
            <pc:docMk/>
            <pc:sldMasterMk cId="0" sldId="2147483648"/>
            <pc:sldLayoutMk cId="2874888052" sldId="2147483651"/>
          </pc:sldLayoutMkLst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2874888052" sldId="2147483651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2874888052" sldId="2147483651"/>
              <ac:spMk id="3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CD86FA00-DC04-4358-BB9F-212BC74890C0}" dt="2024-07-08T21:56:43.583" v="0"/>
          <pc:sldLayoutMkLst>
            <pc:docMk/>
            <pc:sldMasterMk cId="0" sldId="2147483648"/>
            <pc:sldLayoutMk cId="1450036898" sldId="2147483652"/>
          </pc:sldLayoutMkLst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450036898" sldId="2147483652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450036898" sldId="2147483652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CD86FA00-DC04-4358-BB9F-212BC74890C0}" dt="2024-07-08T21:56:43.583" v="0"/>
          <pc:sldLayoutMkLst>
            <pc:docMk/>
            <pc:sldMasterMk cId="0" sldId="2147483648"/>
            <pc:sldLayoutMk cId="293950370" sldId="2147483653"/>
          </pc:sldLayoutMkLst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293950370" sldId="2147483653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293950370" sldId="2147483653"/>
              <ac:spMk id="4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293950370" sldId="2147483653"/>
              <ac:spMk id="5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293950370" sldId="2147483653"/>
              <ac:spMk id="6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CD86FA00-DC04-4358-BB9F-212BC74890C0}" dt="2024-07-08T21:56:43.583" v="0"/>
          <pc:sldLayoutMkLst>
            <pc:docMk/>
            <pc:sldMasterMk cId="0" sldId="2147483648"/>
            <pc:sldLayoutMk cId="3273856382" sldId="2147483656"/>
          </pc:sldLayoutMkLst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3273856382" sldId="2147483656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3273856382" sldId="2147483656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3273856382" sldId="2147483656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CD86FA00-DC04-4358-BB9F-212BC74890C0}" dt="2024-07-08T21:56:43.583" v="0"/>
          <pc:sldLayoutMkLst>
            <pc:docMk/>
            <pc:sldMasterMk cId="0" sldId="2147483648"/>
            <pc:sldLayoutMk cId="1867111051" sldId="2147483657"/>
          </pc:sldLayoutMkLst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867111051" sldId="2147483657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867111051" sldId="2147483657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867111051" sldId="2147483657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CD86FA00-DC04-4358-BB9F-212BC74890C0}" dt="2024-07-08T21:56:43.583" v="0"/>
          <pc:sldLayoutMkLst>
            <pc:docMk/>
            <pc:sldMasterMk cId="0" sldId="2147483648"/>
            <pc:sldLayoutMk cId="149330436" sldId="2147483659"/>
          </pc:sldLayoutMkLst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49330436" sldId="2147483659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CD86FA00-DC04-4358-BB9F-212BC74890C0}" dt="2024-07-08T21:56:43.583" v="0"/>
            <ac:spMkLst>
              <pc:docMk/>
              <pc:sldMasterMk cId="0" sldId="2147483648"/>
              <pc:sldLayoutMk cId="149330436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Fernanda Marta | FGP" userId="S::fernanda.marta@ginastica.org::530d3db7-8318-4936-aa4c-167796b1bb6d" providerId="AD" clId="Web-{3CE47BC7-8DCA-4F35-AE78-A1925D289725}"/>
    <pc:docChg chg="addSld sldOrd">
      <pc:chgData name="Fernanda Marta | FGP" userId="S::fernanda.marta@ginastica.org::530d3db7-8318-4936-aa4c-167796b1bb6d" providerId="AD" clId="Web-{3CE47BC7-8DCA-4F35-AE78-A1925D289725}" dt="2024-07-07T22:10:47.046" v="4"/>
      <pc:docMkLst>
        <pc:docMk/>
      </pc:docMkLst>
      <pc:sldChg chg="add">
        <pc:chgData name="Fernanda Marta | FGP" userId="S::fernanda.marta@ginastica.org::530d3db7-8318-4936-aa4c-167796b1bb6d" providerId="AD" clId="Web-{3CE47BC7-8DCA-4F35-AE78-A1925D289725}" dt="2024-07-07T22:10:39.421" v="0"/>
        <pc:sldMkLst>
          <pc:docMk/>
          <pc:sldMk cId="1473397833" sldId="256"/>
        </pc:sldMkLst>
      </pc:sldChg>
      <pc:sldChg chg="add">
        <pc:chgData name="Fernanda Marta | FGP" userId="S::fernanda.marta@ginastica.org::530d3db7-8318-4936-aa4c-167796b1bb6d" providerId="AD" clId="Web-{3CE47BC7-8DCA-4F35-AE78-A1925D289725}" dt="2024-07-07T22:10:39.436" v="1"/>
        <pc:sldMkLst>
          <pc:docMk/>
          <pc:sldMk cId="3057277119" sldId="257"/>
        </pc:sldMkLst>
      </pc:sldChg>
      <pc:sldChg chg="add">
        <pc:chgData name="Fernanda Marta | FGP" userId="S::fernanda.marta@ginastica.org::530d3db7-8318-4936-aa4c-167796b1bb6d" providerId="AD" clId="Web-{3CE47BC7-8DCA-4F35-AE78-A1925D289725}" dt="2024-07-07T22:10:39.452" v="2"/>
        <pc:sldMkLst>
          <pc:docMk/>
          <pc:sldMk cId="669781817" sldId="259"/>
        </pc:sldMkLst>
      </pc:sldChg>
      <pc:sldChg chg="ord">
        <pc:chgData name="Fernanda Marta | FGP" userId="S::fernanda.marta@ginastica.org::530d3db7-8318-4936-aa4c-167796b1bb6d" providerId="AD" clId="Web-{3CE47BC7-8DCA-4F35-AE78-A1925D289725}" dt="2024-07-07T22:10:47.046" v="4"/>
        <pc:sldMkLst>
          <pc:docMk/>
          <pc:sldMk cId="0" sldId="3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5A43304-2C1C-7433-4E11-A1612AF125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Basic GIM - Fundamentos da Ginástica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80D007F-FA3C-F047-533A-7171B1B3F6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22EC7B8F-3D44-6EE7-C083-DF7B2DBBA0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237543E-0DAB-A653-61A9-8F7E61948E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300" smtClean="0"/>
            </a:lvl1pPr>
          </a:lstStyle>
          <a:p>
            <a:pPr>
              <a:defRPr/>
            </a:pPr>
            <a:fld id="{0480DE9E-2792-4020-99CE-1FF09ECEFAC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A5791F6-0104-4EE7-DC3C-65FAE86DFF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Basic GIM - Fundamentos da Ginástica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224808E-3F26-0FB6-7FE9-8F7014429B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231D8B3-1EE3-B58B-4921-CD65B8B8F54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BFC38FA-C931-7D83-1B7F-CAC4AB8E02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69E3483-5DAA-9BF4-F444-13426DE0F7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BC87376-C44B-AD42-214E-845B5BE9B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smtClean="0"/>
            </a:lvl1pPr>
          </a:lstStyle>
          <a:p>
            <a:pPr>
              <a:defRPr/>
            </a:pPr>
            <a:fld id="{246D0CAE-0422-434B-8BC7-27C0B60E22B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>
            <a:extLst>
              <a:ext uri="{FF2B5EF4-FFF2-40B4-BE49-F238E27FC236}">
                <a16:creationId xmlns:a16="http://schemas.microsoft.com/office/drawing/2014/main" id="{62F7D095-62F4-951C-4BC6-581B36601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9219" name="Marcador de Posição de Notas 2">
            <a:extLst>
              <a:ext uri="{FF2B5EF4-FFF2-40B4-BE49-F238E27FC236}">
                <a16:creationId xmlns:a16="http://schemas.microsoft.com/office/drawing/2014/main" id="{3278F2EF-4FE5-D1C6-AF8A-8E9F36D2F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Marcador de Posição do Cabeçalho 3">
            <a:extLst>
              <a:ext uri="{FF2B5EF4-FFF2-40B4-BE49-F238E27FC236}">
                <a16:creationId xmlns:a16="http://schemas.microsoft.com/office/drawing/2014/main" id="{ADC99EA3-FA09-300C-A8DF-731709AA0A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Basic GIM - Fundamentos da Ginástica</a:t>
            </a:r>
          </a:p>
        </p:txBody>
      </p:sp>
      <p:sp>
        <p:nvSpPr>
          <p:cNvPr id="9221" name="Marcador de Posição do Número do Diapositivo 4">
            <a:extLst>
              <a:ext uri="{FF2B5EF4-FFF2-40B4-BE49-F238E27FC236}">
                <a16:creationId xmlns:a16="http://schemas.microsoft.com/office/drawing/2014/main" id="{00212B28-6605-7B7A-9F6B-266D65ED2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409DF1-DF18-4670-9A2B-B24B40C3DA40}" type="slidenum">
              <a:rPr lang="pt-PT" altLang="pt-PT" sz="1300"/>
              <a:pPr>
                <a:spcBef>
                  <a:spcPct val="0"/>
                </a:spcBef>
              </a:pPr>
              <a:t>7</a:t>
            </a:fld>
            <a:endParaRPr lang="pt-PT" altLang="pt-PT" sz="1300"/>
          </a:p>
        </p:txBody>
      </p:sp>
      <p:sp>
        <p:nvSpPr>
          <p:cNvPr id="9222" name="Marcador de Posição da Data 5">
            <a:extLst>
              <a:ext uri="{FF2B5EF4-FFF2-40B4-BE49-F238E27FC236}">
                <a16:creationId xmlns:a16="http://schemas.microsoft.com/office/drawing/2014/main" id="{2F4BAD91-0C26-BD1D-5E78-1A4A9FC701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032BEB-5317-FC21-561E-C021BDC4D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03C7-5810-44A4-8C25-353EFEBB9B25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E9935D-66F2-3FD1-2A04-3CE438EB5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F5C478-8C5B-6DFB-CE47-AE287CC85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DD394-EBF6-484B-AD80-2BB3D0005EC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7909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28A289-6866-FED2-3AF8-2967730B1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AF695-6F39-4D5A-91B6-E582D72F21D3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C88CEA-ABB1-C8BE-5723-04485F635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2DEAEE-9CF1-8D77-E5D0-373CCFA61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A0DB-1AD7-483D-92C9-3C77D4C995AD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586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89C03-61EC-451B-1186-1D0720097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EDCB-0471-48F7-89B7-1EF108215DAF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F8CA6A-6FC2-5B4D-758A-AA8480D67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BD2021-E461-15B5-F967-56EE30970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E1A5-ED42-473C-9906-EA08149DC5A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933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62D915-011C-1E86-978B-18AEBA1C3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71A8-EEC4-4362-ABCC-BE3F00683B1B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59E6E2-969B-B785-F643-2093B9095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28A0C6-2BF1-FFD9-1B0C-59F1E94F0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D1B7-D855-40B0-87AE-5ED1FBE9CBE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7876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649D1-9C0C-4F75-1AA9-7332684E4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9AB-507F-4E2E-A498-2BA546E7EFCD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989E7-ACBC-B879-4799-122BF27DD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A89F76-9AD9-FB5B-CAE9-43E301A45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8840-FCC4-41BA-B9AE-BB80F646EE5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7488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429EC-61D7-8802-ED47-EB9FA5C0A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4AC3-7765-42AE-B770-A6AC9EAEEE46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CC0D8-00A7-5D86-B548-1C900E0B3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81B8B-7628-4B5C-A436-743D02D17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EDB6-8312-4D06-93CA-49BB31B21EE4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5003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1295F9-4E47-128F-575B-D34479DD1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CB4F-FAC5-46E3-88AC-78EA4A630967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D243DE-8484-7EAC-FF16-DB8F48861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4E6D36-003E-9C5A-B0D2-DC3B2DFC5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C500-522E-4E75-9BE7-EAA439AA4EA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9395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71A6F7-C068-B380-9E4F-FA1005CBF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75CB4-1EB6-402C-8388-8F236870B028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EBFFD9-1DDE-752E-8D8C-F6DA57195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90F0C3-E56C-54EA-16C4-A6EBFE33D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EC34-13ED-4ED1-A93C-C6455097C61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30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FBCCB2-6AC9-B885-86A2-710D03E4A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4572-CCBE-487C-BC02-CE4BC690A3BB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FB2512-742C-FC48-F916-2953D92BC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3271E0-C3F8-2231-B8E2-68CB292EA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D12D-C742-4A9A-AD13-7994E62ACD2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7326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01F6D-AE9D-0CB6-3001-B65DFFC71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A429-EF82-4B02-BECE-DF9C0944FC59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33A43-9186-548E-84A3-1329B155A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2FA67-98E0-D6EF-AA64-CD2BA7B15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01B6-4B90-49DD-86DD-19BAE190633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7385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DC040-E8DA-F79D-D8A6-E9830BF39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66AE-E0EB-46F4-BEF6-54002C88109F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791F5-A6F0-B487-83BD-29739B139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41432-DD52-535D-4FE9-CE4692F58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BFCBA-9BAE-4819-BE19-660350BED26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671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FB2B38-84D2-AC67-21D7-DF7FA897A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138718-2558-B5EF-1736-C0347B1B3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D6D813-75B9-19B0-AA77-CE54F4DA3E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53A86D-F314-41F0-9C7B-0F6D4C6E2CA2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365073-BE90-DADC-6EE3-AED6896E60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CD6E49-7D60-C945-DFA1-3C64F3C296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44A2A56-B34A-4BA4-A2C5-2A510B0D129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6" y="-4430"/>
            <a:ext cx="12191984" cy="68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8C4EFA70-DADB-0D4D-2741-9E5B04C78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-3794"/>
            <a:ext cx="12190857" cy="68671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5E9EA5-33CD-C9A0-D87F-0B8D136A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pt-PT" dirty="0"/>
              <a:t>Tarefa prática</a:t>
            </a:r>
          </a:p>
        </p:txBody>
      </p:sp>
      <p:pic>
        <p:nvPicPr>
          <p:cNvPr id="1028" name="Picture 4" descr="Partner Schools Programme">
            <a:extLst>
              <a:ext uri="{FF2B5EF4-FFF2-40B4-BE49-F238E27FC236}">
                <a16:creationId xmlns:a16="http://schemas.microsoft.com/office/drawing/2014/main" id="{B6F60E0B-8972-148F-3B1F-05C12A14D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516981"/>
            <a:ext cx="4038600" cy="2692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BAE29F1-48ED-BA37-5782-8BF6E64A8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0132" y="2530099"/>
            <a:ext cx="5924226" cy="2666167"/>
          </a:xfrm>
        </p:spPr>
        <p:txBody>
          <a:bodyPr wrap="square" anchor="t">
            <a:normAutofit/>
          </a:bodyPr>
          <a:lstStyle/>
          <a:p>
            <a:r>
              <a:rPr lang="pt-PT" dirty="0"/>
              <a:t>Cada grupo de formandos deve apresentar 1 jogo “gímnico” que integra 4 as 8 regras </a:t>
            </a:r>
          </a:p>
        </p:txBody>
      </p:sp>
      <p:pic>
        <p:nvPicPr>
          <p:cNvPr id="8" name="Picture 6" descr="FGP">
            <a:extLst>
              <a:ext uri="{FF2B5EF4-FFF2-40B4-BE49-F238E27FC236}">
                <a16:creationId xmlns:a16="http://schemas.microsoft.com/office/drawing/2014/main" id="{F85264AE-7EBC-4AF4-ECA9-C33FCC7E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" y="1242475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02D4DDE-FE29-5680-A482-FFE93ABE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EDB6-8312-4D06-93CA-49BB31B21EE4}" type="slidenum">
              <a:rPr lang="pt-PT" altLang="pt-PT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685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F53B1AD2-CC26-64B7-7B52-28EE91DF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6" y="-4430"/>
            <a:ext cx="12191985" cy="6882199"/>
          </a:xfrm>
          <a:prstGeom prst="rect">
            <a:avLst/>
          </a:prstGeom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28FD4B97-1738-6B22-B30C-D3F09333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690" y="5372460"/>
            <a:ext cx="721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pt-PT" altLang="pt-PT" sz="3600" b="1" i="1" u="sng" dirty="0">
                <a:latin typeface="Arial"/>
                <a:cs typeface="Arial"/>
              </a:rPr>
              <a:t>1.3. FILOSOFIA EDUCACIONAL</a:t>
            </a:r>
          </a:p>
        </p:txBody>
      </p:sp>
      <p:pic>
        <p:nvPicPr>
          <p:cNvPr id="6" name="Picture 6" descr="FGP">
            <a:extLst>
              <a:ext uri="{FF2B5EF4-FFF2-40B4-BE49-F238E27FC236}">
                <a16:creationId xmlns:a16="http://schemas.microsoft.com/office/drawing/2014/main" id="{DC588818-1313-7B20-356D-4BEE22C5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0" y="1500780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Los Angeles School Of Gymnastics">
            <a:extLst>
              <a:ext uri="{FF2B5EF4-FFF2-40B4-BE49-F238E27FC236}">
                <a16:creationId xmlns:a16="http://schemas.microsoft.com/office/drawing/2014/main" id="{D5632C3C-1073-21FA-6BD0-8C1EDDF15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2" y="2829794"/>
            <a:ext cx="3053166" cy="33423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DAF9355-AB44-AFFA-70E1-D45C21C26463}"/>
              </a:ext>
            </a:extLst>
          </p:cNvPr>
          <p:cNvSpPr txBox="1"/>
          <p:nvPr/>
        </p:nvSpPr>
        <p:spPr>
          <a:xfrm>
            <a:off x="4468678" y="6018508"/>
            <a:ext cx="6979401" cy="3751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latin typeface="Arial"/>
                <a:cs typeface="Arial"/>
              </a:rPr>
              <a:t>Autor: Paulo Barata | Formadora: Fernanda Marta</a:t>
            </a:r>
            <a:endParaRPr lang="pt-PT" dirty="0"/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EC7946A4-6713-7048-5587-902412A4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D1B7-D855-40B0-87AE-5ED1FBE9CBEF}" type="slidenum">
              <a:rPr lang="pt-PT" altLang="pt-PT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CBDA5376-BA6C-C481-96A8-53C4B33C5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-3794"/>
            <a:ext cx="12190857" cy="6867187"/>
          </a:xfrm>
          <a:prstGeom prst="rect">
            <a:avLst/>
          </a:prstGeom>
        </p:spPr>
      </p:pic>
      <p:sp>
        <p:nvSpPr>
          <p:cNvPr id="19" name="Text Box 19">
            <a:extLst>
              <a:ext uri="{FF2B5EF4-FFF2-40B4-BE49-F238E27FC236}">
                <a16:creationId xmlns:a16="http://schemas.microsoft.com/office/drawing/2014/main" id="{72C76D4C-A354-D124-45DA-867E7152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506" y="534449"/>
            <a:ext cx="5711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FILOSOFIA EDUCACIONAL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9751F44-BD7D-50BB-AF17-3500FED2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1278028"/>
            <a:ext cx="993930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1800" dirty="0">
                <a:latin typeface="Arial"/>
                <a:cs typeface="Arial"/>
              </a:rPr>
              <a:t>A filosofia educacional que se apresenta para a ginástica baseia-se nos 3Fs, em que cada 'F' </a:t>
            </a:r>
            <a:endParaRPr lang="pt-PT" altLang="pt-PT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1800" dirty="0">
                <a:latin typeface="Arial"/>
                <a:cs typeface="Arial"/>
              </a:rPr>
              <a:t>representa para uma parte essencial da filosofia em geral. </a:t>
            </a:r>
            <a:endParaRPr lang="pt-PT" altLang="pt-P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1800" dirty="0">
                <a:latin typeface="Arial"/>
                <a:cs typeface="Arial"/>
              </a:rPr>
              <a:t>Os Programas de ensino técnico da ginástica  têm por objetivo preparar técnicos </a:t>
            </a:r>
            <a:endParaRPr lang="pt-PT" altLang="pt-PT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1800" dirty="0">
                <a:latin typeface="Arial"/>
                <a:cs typeface="Arial"/>
              </a:rPr>
              <a:t>e professores que irão aplicar programas que garantam que: </a:t>
            </a:r>
            <a:endParaRPr lang="pt-PT" altLang="pt-P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  <a:p>
            <a:pPr marL="342900" indent="-342900" eaLnBrk="1" hangingPunct="1">
              <a:spcBef>
                <a:spcPct val="0"/>
              </a:spcBef>
              <a:buFont typeface="Arial"/>
              <a:buChar char="•"/>
            </a:pPr>
            <a:r>
              <a:rPr lang="pt-PT" altLang="pt-PT" sz="2000" dirty="0"/>
              <a:t>Os participantes tenham FUN (Diversão)</a:t>
            </a:r>
          </a:p>
          <a:p>
            <a:pPr marL="342900" indent="-342900" eaLnBrk="1" hangingPunct="1">
              <a:spcBef>
                <a:spcPct val="0"/>
              </a:spcBef>
              <a:buFont typeface="Arial"/>
              <a:buChar char="•"/>
            </a:pPr>
            <a:r>
              <a:rPr lang="pt-PT" altLang="pt-PT" sz="2000" dirty="0"/>
              <a:t>Os participantes ganhem FITNESS (Capacidade Física)</a:t>
            </a:r>
          </a:p>
          <a:p>
            <a:pPr marL="342900" indent="-342900" eaLnBrk="1" hangingPunct="1">
              <a:spcBef>
                <a:spcPct val="0"/>
              </a:spcBef>
              <a:buFont typeface="Arial"/>
              <a:buChar char="•"/>
            </a:pPr>
            <a:r>
              <a:rPr lang="pt-PT" altLang="pt-PT" sz="2000" dirty="0"/>
              <a:t>Os participantes adquiram bons FUNDAMENTALS (Fundamentos)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6149" name="Imagem 12">
            <a:extLst>
              <a:ext uri="{FF2B5EF4-FFF2-40B4-BE49-F238E27FC236}">
                <a16:creationId xmlns:a16="http://schemas.microsoft.com/office/drawing/2014/main" id="{40B03F8B-7B63-08D6-F468-406F39A4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67" y="4662098"/>
            <a:ext cx="5214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03AE7FCB-4252-E08E-6066-06AF030E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8" y="1270742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B2F62F77-9668-67B0-9EE8-F9B574FE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D1B7-D855-40B0-87AE-5ED1FBE9CBEF}" type="slidenum">
              <a:rPr lang="pt-PT" altLang="pt-PT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59C21A6-5714-496C-CD4D-B0874F00F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-3794"/>
            <a:ext cx="12190857" cy="6867187"/>
          </a:xfrm>
          <a:prstGeom prst="rect">
            <a:avLst/>
          </a:prstGeom>
        </p:spPr>
      </p:pic>
      <p:sp>
        <p:nvSpPr>
          <p:cNvPr id="19" name="Text Box 19">
            <a:extLst>
              <a:ext uri="{FF2B5EF4-FFF2-40B4-BE49-F238E27FC236}">
                <a16:creationId xmlns:a16="http://schemas.microsoft.com/office/drawing/2014/main" id="{802A7D03-3ACC-7533-5368-9F85A0B9B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615" y="465730"/>
            <a:ext cx="5711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FILOSOFIA EDUCACIONAL</a:t>
            </a:r>
          </a:p>
        </p:txBody>
      </p:sp>
      <p:pic>
        <p:nvPicPr>
          <p:cNvPr id="7172" name="Imagem 13">
            <a:extLst>
              <a:ext uri="{FF2B5EF4-FFF2-40B4-BE49-F238E27FC236}">
                <a16:creationId xmlns:a16="http://schemas.microsoft.com/office/drawing/2014/main" id="{7249E37C-26A9-A077-A61E-E0E39B79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677" y="692151"/>
            <a:ext cx="2143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m 14">
            <a:extLst>
              <a:ext uri="{FF2B5EF4-FFF2-40B4-BE49-F238E27FC236}">
                <a16:creationId xmlns:a16="http://schemas.microsoft.com/office/drawing/2014/main" id="{809973D9-DBA9-2A71-DAE2-1FC6D39C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50" y="2522887"/>
            <a:ext cx="20034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m 15">
            <a:extLst>
              <a:ext uri="{FF2B5EF4-FFF2-40B4-BE49-F238E27FC236}">
                <a16:creationId xmlns:a16="http://schemas.microsoft.com/office/drawing/2014/main" id="{AA693385-7D64-DB45-2351-FCC9A6EA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229" y="3669117"/>
            <a:ext cx="2263801" cy="196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0FC5EBD7-B2A9-C4F8-E977-2C58ECAE0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120" y="1107860"/>
            <a:ext cx="5891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b="1"/>
              <a:t>FUN</a:t>
            </a:r>
            <a:r>
              <a:rPr lang="pt-PT" altLang="pt-PT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Escusado será dizer, se os participantes não gostam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das aulas de ginástica (não se divertem), eles não vão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continuar a participar.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AFFE717-F21D-FABB-1BB9-7E54F4FC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12" y="2731146"/>
            <a:ext cx="577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b="1"/>
              <a:t>FITNESS</a:t>
            </a:r>
            <a:r>
              <a:rPr lang="pt-PT" altLang="pt-PT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Da mesma forma, se as pessoas participam, mas não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têm bons níveis de ADEQUAÇÃO FÍSICA não serão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capazes de aprender.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3B95E27-F343-D641-201E-5BC5E82D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564" y="4154650"/>
            <a:ext cx="5981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b="1"/>
              <a:t>FUNDAMENTOS</a:t>
            </a:r>
            <a:r>
              <a:rPr lang="pt-PT" altLang="pt-PT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Se eles não aprendem bons fundamentos, de seguida,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estarão muito limitados na possibilidade de poderem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progredir em qualquer disciplina da ginástica.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2981304F-1F41-B8BB-30D3-E24A791D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0" y="1500780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5AC51F6-07DA-EC2F-D23D-5F6EBC7B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D1B7-D855-40B0-87AE-5ED1FBE9CBEF}" type="slidenum">
              <a:rPr lang="pt-PT" altLang="pt-PT"/>
              <a:pPr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4FFBB7B0-CDEF-93F1-6E15-797494655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1" y="-3794"/>
            <a:ext cx="12190857" cy="6867187"/>
          </a:xfrm>
          <a:prstGeom prst="rect">
            <a:avLst/>
          </a:prstGeom>
        </p:spPr>
      </p:pic>
      <p:sp>
        <p:nvSpPr>
          <p:cNvPr id="8195" name="Text Box 15">
            <a:extLst>
              <a:ext uri="{FF2B5EF4-FFF2-40B4-BE49-F238E27FC236}">
                <a16:creationId xmlns:a16="http://schemas.microsoft.com/office/drawing/2014/main" id="{BDFC7AC7-D6BC-4D76-C79E-764B8B0AD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435" y="2412946"/>
            <a:ext cx="72151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3600"/>
              <a:t>FUNdamentos da Ginástica e da Literacia Motora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3600" b="1" i="1" u="sng"/>
              <a:t>FUN - DIVERTIMENTO</a:t>
            </a:r>
          </a:p>
        </p:txBody>
      </p:sp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3F2A0BA9-B64B-BD34-6C31-886C8639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" y="1242475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Los Angeles School Of Gymnastics">
            <a:extLst>
              <a:ext uri="{FF2B5EF4-FFF2-40B4-BE49-F238E27FC236}">
                <a16:creationId xmlns:a16="http://schemas.microsoft.com/office/drawing/2014/main" id="{371E06DC-57E8-E638-A001-5E589589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27" y="3695115"/>
            <a:ext cx="2536556" cy="2748242"/>
          </a:xfrm>
          <a:prstGeom prst="rect">
            <a:avLst/>
          </a:prstGeom>
        </p:spPr>
      </p:pic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D529F9C-C775-35F3-0091-AE3197D2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D12D-C742-4A9A-AD13-7994E62ACD27}" type="slidenum">
              <a:rPr lang="pt-PT" altLang="pt-PT"/>
              <a:pPr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693D34FC-BB8F-56D4-3C9C-82214AFC5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-3794"/>
            <a:ext cx="12190857" cy="6867187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ABEFB215-1BEE-0C79-18CF-511786D46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412" y="392059"/>
            <a:ext cx="5711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FUN - Divertimento</a:t>
            </a:r>
          </a:p>
        </p:txBody>
      </p:sp>
      <p:sp>
        <p:nvSpPr>
          <p:cNvPr id="17413" name="Rectangle 1">
            <a:extLst>
              <a:ext uri="{FF2B5EF4-FFF2-40B4-BE49-F238E27FC236}">
                <a16:creationId xmlns:a16="http://schemas.microsoft.com/office/drawing/2014/main" id="{9CBD38EB-8D98-E277-6295-0C730DF47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1800226"/>
            <a:ext cx="80184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cs typeface="Times New Roman" panose="02020603050405020304" pitchFamily="18" charset="0"/>
              </a:rPr>
              <a:t>PRINCÍPIO DA DIVERSÃO # 1</a:t>
            </a:r>
            <a:r>
              <a:rPr lang="pt-PT" altLang="pt-PT" sz="2400" dirty="0">
                <a:cs typeface="Times New Roman" panose="02020603050405020304" pitchFamily="18" charset="0"/>
              </a:rPr>
              <a:t> </a:t>
            </a:r>
            <a:endParaRPr lang="pt-PT" altLang="pt-PT" sz="2400" dirty="0"/>
          </a:p>
          <a:p>
            <a:pPr>
              <a:spcBef>
                <a:spcPct val="0"/>
              </a:spcBef>
              <a:buFontTx/>
              <a:buNone/>
            </a:pPr>
            <a:endParaRPr lang="pt-PT" altLang="pt-PT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800" b="1" i="1" dirty="0">
                <a:cs typeface="Times New Roman" panose="02020603050405020304" pitchFamily="18" charset="0"/>
              </a:rPr>
              <a:t>Os participantes devem </a:t>
            </a:r>
            <a:r>
              <a:rPr lang="pt-PT" altLang="pt-PT" sz="2800" b="1" i="1" dirty="0">
                <a:highlight>
                  <a:srgbClr val="FFFF00"/>
                </a:highlight>
                <a:cs typeface="Times New Roman" panose="02020603050405020304" pitchFamily="18" charset="0"/>
              </a:rPr>
              <a:t>estar </a:t>
            </a:r>
            <a:r>
              <a:rPr lang="pt-PT" altLang="pt-PT" sz="2800" b="1" i="1" dirty="0" err="1">
                <a:highlight>
                  <a:srgbClr val="FFFF00"/>
                </a:highlight>
                <a:cs typeface="Times New Roman" panose="02020603050405020304" pitchFamily="18" charset="0"/>
              </a:rPr>
              <a:t>activos</a:t>
            </a:r>
            <a:r>
              <a:rPr lang="pt-PT" altLang="pt-PT" sz="2800" b="1" i="1" dirty="0"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pt-PT" altLang="pt-PT" sz="2800" b="1" i="1" dirty="0">
                <a:cs typeface="Times New Roman" panose="02020603050405020304" pitchFamily="18" charset="0"/>
              </a:rPr>
              <a:t>a maior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800" b="1" i="1" dirty="0">
                <a:cs typeface="Times New Roman" panose="02020603050405020304" pitchFamily="18" charset="0"/>
              </a:rPr>
              <a:t>quantidade de tempo</a:t>
            </a:r>
            <a:r>
              <a:rPr lang="pt-PT" altLang="pt-PT" sz="2800" dirty="0">
                <a:cs typeface="Times New Roman" panose="02020603050405020304" pitchFamily="18" charset="0"/>
              </a:rPr>
              <a:t> </a:t>
            </a:r>
            <a:r>
              <a:rPr lang="pt-PT" altLang="pt-PT" sz="2800" b="1" dirty="0">
                <a:cs typeface="Times New Roman" panose="02020603050405020304" pitchFamily="18" charset="0"/>
              </a:rPr>
              <a:t>possível.</a:t>
            </a:r>
            <a:endParaRPr lang="pt-PT" altLang="pt-PT" sz="2800" b="1" dirty="0"/>
          </a:p>
        </p:txBody>
      </p:sp>
      <p:sp>
        <p:nvSpPr>
          <p:cNvPr id="10245" name="AutoShape 2">
            <a:extLst>
              <a:ext uri="{FF2B5EF4-FFF2-40B4-BE49-F238E27FC236}">
                <a16:creationId xmlns:a16="http://schemas.microsoft.com/office/drawing/2014/main" id="{13432C65-387E-99D4-CE66-A5B9BA5B5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00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0246" name="AutoShape 8" descr="Menos Fun">
            <a:extLst>
              <a:ext uri="{FF2B5EF4-FFF2-40B4-BE49-F238E27FC236}">
                <a16:creationId xmlns:a16="http://schemas.microsoft.com/office/drawing/2014/main" id="{9CE349D6-1B36-88EC-1A9A-907B19A19B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00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3B06D31B-672E-8230-3BE1-9707FE25DC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366714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0248" name="AutoShape 6">
            <a:extLst>
              <a:ext uri="{FF2B5EF4-FFF2-40B4-BE49-F238E27FC236}">
                <a16:creationId xmlns:a16="http://schemas.microsoft.com/office/drawing/2014/main" id="{84962CCD-5566-4602-443C-EA63F16859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3762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10249" name="Imagem 24">
            <a:extLst>
              <a:ext uri="{FF2B5EF4-FFF2-40B4-BE49-F238E27FC236}">
                <a16:creationId xmlns:a16="http://schemas.microsoft.com/office/drawing/2014/main" id="{12AB5481-3C62-9540-04DC-F763D8EB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12" y="3595445"/>
            <a:ext cx="37147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541B2C2B-FED4-FF3E-B66E-A0282A95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" y="1242475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CE1BE86-7C77-FCE2-BB9E-472B195D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D1B7-D855-40B0-87AE-5ED1FBE9CBEF}" type="slidenum">
              <a:rPr lang="pt-PT" altLang="pt-PT"/>
              <a:pPr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45E66F6D-361E-8891-C18F-1859B35B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-3794"/>
            <a:ext cx="12190857" cy="6867187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22EEEEAF-3205-52B7-7585-2876DA00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88" y="495381"/>
            <a:ext cx="5711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FUN - Divertimento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D211EAA4-4368-1F27-1AF8-0A27FEA57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9" y="2611376"/>
            <a:ext cx="46520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cs typeface="Times New Roman" panose="02020603050405020304" pitchFamily="18" charset="0"/>
              </a:rPr>
              <a:t>PRINCÍPIO</a:t>
            </a:r>
            <a:r>
              <a:rPr lang="pt-PT" altLang="pt-PT" sz="2400" dirty="0">
                <a:cs typeface="Times New Roman" panose="02020603050405020304" pitchFamily="18" charset="0"/>
              </a:rPr>
              <a:t> </a:t>
            </a:r>
            <a:r>
              <a:rPr lang="pt-PT" altLang="pt-PT" sz="2400" b="1" dirty="0">
                <a:cs typeface="Times New Roman" panose="02020603050405020304" pitchFamily="18" charset="0"/>
              </a:rPr>
              <a:t>DA DIVERSÃO </a:t>
            </a:r>
            <a:r>
              <a:rPr lang="pt-PT" altLang="pt-PT" sz="2400" dirty="0">
                <a:cs typeface="Times New Roman" panose="02020603050405020304" pitchFamily="18" charset="0"/>
              </a:rPr>
              <a:t># 2  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2800" b="1" i="1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800" b="1" i="1" dirty="0">
                <a:cs typeface="Times New Roman" panose="02020603050405020304" pitchFamily="18" charset="0"/>
              </a:rPr>
              <a:t>As crianças devem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800" b="1" i="1" dirty="0">
                <a:cs typeface="Times New Roman" panose="02020603050405020304" pitchFamily="18" charset="0"/>
              </a:rPr>
              <a:t>ser bem </a:t>
            </a:r>
            <a:r>
              <a:rPr lang="pt-PT" altLang="pt-PT" sz="3600" b="1" i="1" dirty="0">
                <a:highlight>
                  <a:srgbClr val="FFFF00"/>
                </a:highlight>
                <a:cs typeface="Times New Roman" panose="02020603050405020304" pitchFamily="18" charset="0"/>
              </a:rPr>
              <a:t>sucedidas</a:t>
            </a:r>
            <a:r>
              <a:rPr lang="pt-PT" altLang="pt-PT" sz="2800" b="1" i="1" dirty="0">
                <a:cs typeface="Times New Roman" panose="02020603050405020304" pitchFamily="18" charset="0"/>
              </a:rPr>
              <a:t> 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800" b="1" i="1" dirty="0">
                <a:cs typeface="Times New Roman" panose="02020603050405020304" pitchFamily="18" charset="0"/>
              </a:rPr>
              <a:t>maioria das vezes</a:t>
            </a:r>
            <a:endParaRPr lang="pt-PT" altLang="pt-PT" sz="1800" dirty="0"/>
          </a:p>
        </p:txBody>
      </p:sp>
      <p:sp>
        <p:nvSpPr>
          <p:cNvPr id="11269" name="AutoShape 2">
            <a:extLst>
              <a:ext uri="{FF2B5EF4-FFF2-40B4-BE49-F238E27FC236}">
                <a16:creationId xmlns:a16="http://schemas.microsoft.com/office/drawing/2014/main" id="{8AD47577-7411-04C6-09E2-AC7A8CDF74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00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270" name="AutoShape 8" descr="Menos Fun">
            <a:extLst>
              <a:ext uri="{FF2B5EF4-FFF2-40B4-BE49-F238E27FC236}">
                <a16:creationId xmlns:a16="http://schemas.microsoft.com/office/drawing/2014/main" id="{5047ED18-AFBE-E6CE-4ED9-140E02E830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00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C7C84CC5-3978-5645-A8BC-FB2516DB73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366714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272" name="AutoShape 6">
            <a:extLst>
              <a:ext uri="{FF2B5EF4-FFF2-40B4-BE49-F238E27FC236}">
                <a16:creationId xmlns:a16="http://schemas.microsoft.com/office/drawing/2014/main" id="{9E8E7D3F-D78E-C617-E47B-9F250A9E8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3762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11273" name="Imagem 24">
            <a:extLst>
              <a:ext uri="{FF2B5EF4-FFF2-40B4-BE49-F238E27FC236}">
                <a16:creationId xmlns:a16="http://schemas.microsoft.com/office/drawing/2014/main" id="{AFBA9CF2-3977-8201-A349-1C56B998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37" y="2605142"/>
            <a:ext cx="34988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67FEA353-B2B8-D125-E9DA-BF0915D8C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" y="1242475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3FECDA-EC30-C5A1-AFB7-D6965506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D1B7-D855-40B0-87AE-5ED1FBE9CBEF}" type="slidenum">
              <a:rPr lang="pt-PT" altLang="pt-PT"/>
              <a:pPr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CD265913-7100-BD8D-1595-0E694A82C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-3794"/>
            <a:ext cx="12190857" cy="6867187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C4BC313D-FC96-FCC3-940B-4AB91B49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226" y="509884"/>
            <a:ext cx="5711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FUN - Divertimento</a:t>
            </a: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C4A7999F-76A4-90D3-E780-605F8C39C4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984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B24B1CCB-9762-C827-2641-97F85234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3275014"/>
            <a:ext cx="8594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400" b="1" dirty="0">
                <a:cs typeface="Times New Roman" panose="02020603050405020304" pitchFamily="18" charset="0"/>
              </a:rPr>
              <a:t>PRINCÍPIO DA DIVERSÃO# 3</a:t>
            </a:r>
            <a:r>
              <a:rPr lang="pt-PT" altLang="pt-PT" sz="2400" dirty="0">
                <a:cs typeface="Times New Roman" panose="02020603050405020304" pitchFamily="18" charset="0"/>
              </a:rPr>
              <a:t> </a:t>
            </a:r>
            <a:endParaRPr lang="pt-PT" altLang="pt-PT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8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800" b="1" i="1" dirty="0">
                <a:cs typeface="Times New Roman" panose="02020603050405020304" pitchFamily="18" charset="0"/>
              </a:rPr>
              <a:t>As crianças devem </a:t>
            </a:r>
            <a:r>
              <a:rPr lang="pt-PT" altLang="pt-PT" sz="2800" b="1" i="1" dirty="0">
                <a:highlight>
                  <a:srgbClr val="FFFF00"/>
                </a:highlight>
                <a:cs typeface="Times New Roman" panose="02020603050405020304" pitchFamily="18" charset="0"/>
              </a:rPr>
              <a:t>jogar</a:t>
            </a:r>
            <a:r>
              <a:rPr lang="pt-PT" altLang="pt-PT" sz="2800" b="1" i="1" dirty="0">
                <a:cs typeface="Times New Roman" panose="02020603050405020304" pitchFamily="18" charset="0"/>
              </a:rPr>
              <a:t> a maior parte do tempo</a:t>
            </a:r>
            <a:r>
              <a:rPr lang="pt-PT" altLang="pt-PT" sz="2800" dirty="0">
                <a:cs typeface="Times New Roman" panose="02020603050405020304" pitchFamily="18" charset="0"/>
              </a:rPr>
              <a:t> </a:t>
            </a:r>
            <a:endParaRPr lang="pt-PT" altLang="pt-PT" sz="2800" dirty="0"/>
          </a:p>
        </p:txBody>
      </p:sp>
      <p:sp>
        <p:nvSpPr>
          <p:cNvPr id="12294" name="AutoShape 8" descr="Menos Fun">
            <a:extLst>
              <a:ext uri="{FF2B5EF4-FFF2-40B4-BE49-F238E27FC236}">
                <a16:creationId xmlns:a16="http://schemas.microsoft.com/office/drawing/2014/main" id="{D76A0EF8-1901-0778-B8E0-F048843E50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984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E1FA7939-2BA7-C92F-6805-D67497F66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36830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296" name="AutoShape 6">
            <a:extLst>
              <a:ext uri="{FF2B5EF4-FFF2-40B4-BE49-F238E27FC236}">
                <a16:creationId xmlns:a16="http://schemas.microsoft.com/office/drawing/2014/main" id="{46C54AF4-3DCF-CDC4-988D-9C3589E210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37782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12297" name="Picture 2">
            <a:extLst>
              <a:ext uri="{FF2B5EF4-FFF2-40B4-BE49-F238E27FC236}">
                <a16:creationId xmlns:a16="http://schemas.microsoft.com/office/drawing/2014/main" id="{B8904C78-9CD3-7EA7-C828-E1EA2657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087439"/>
            <a:ext cx="51943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arredondado 18">
            <a:extLst>
              <a:ext uri="{FF2B5EF4-FFF2-40B4-BE49-F238E27FC236}">
                <a16:creationId xmlns:a16="http://schemas.microsoft.com/office/drawing/2014/main" id="{01B316E2-AE75-5F58-DE5D-13CF64E74023}"/>
              </a:ext>
            </a:extLst>
          </p:cNvPr>
          <p:cNvSpPr/>
          <p:nvPr/>
        </p:nvSpPr>
        <p:spPr>
          <a:xfrm>
            <a:off x="8667750" y="5103275"/>
            <a:ext cx="1214438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dirty="0">
                <a:solidFill>
                  <a:schemeClr val="tx1"/>
                </a:solidFill>
              </a:rPr>
              <a:t>Q4 + Q5</a:t>
            </a:r>
          </a:p>
        </p:txBody>
      </p:sp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D803EC42-5E14-9A0B-3DBA-5B26CF92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" y="1242475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4E3F62B-2C8D-62C9-D180-125E4017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D1B7-D855-40B0-87AE-5ED1FBE9CBEF}" type="slidenum">
              <a:rPr lang="pt-PT" altLang="pt-PT"/>
              <a:pPr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8772E655-1CB2-EE6A-7993-40986B80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-3794"/>
            <a:ext cx="12190857" cy="6867187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8DFEA662-79CE-B0FC-600D-D7ED94A24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175" y="574461"/>
            <a:ext cx="700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FUN – Divertimento – Regras para os JOGOS</a:t>
            </a:r>
          </a:p>
        </p:txBody>
      </p:sp>
      <p:sp>
        <p:nvSpPr>
          <p:cNvPr id="13316" name="AutoShape 2">
            <a:extLst>
              <a:ext uri="{FF2B5EF4-FFF2-40B4-BE49-F238E27FC236}">
                <a16:creationId xmlns:a16="http://schemas.microsoft.com/office/drawing/2014/main" id="{3A4D223F-1803-6FDA-6890-616BA28EC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984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9A212D98-C408-BC48-C1A7-2DCD8851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1395413"/>
            <a:ext cx="8255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>
                <a:cs typeface="Times New Roman" panose="02020603050405020304" pitchFamily="18" charset="0"/>
              </a:rPr>
              <a:t>Regra # 1 </a:t>
            </a:r>
            <a:r>
              <a:rPr lang="pt-PT" altLang="pt-PT" sz="2000" dirty="0">
                <a:cs typeface="Times New Roman" panose="02020603050405020304" pitchFamily="18" charset="0"/>
              </a:rPr>
              <a:t>– Corrida em Segurança no Ginásio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>
                <a:cs typeface="Times New Roman" panose="02020603050405020304" pitchFamily="18" charset="0"/>
              </a:rPr>
              <a:t>Regra # 2 </a:t>
            </a:r>
            <a:r>
              <a:rPr lang="pt-PT" altLang="pt-PT" sz="2000" dirty="0">
                <a:cs typeface="Times New Roman" panose="02020603050405020304" pitchFamily="18" charset="0"/>
              </a:rPr>
              <a:t>– Todos os participantes devem estar </a:t>
            </a:r>
            <a:r>
              <a:rPr lang="pt-PT" altLang="pt-PT" sz="2000" dirty="0" err="1">
                <a:cs typeface="Times New Roman" panose="02020603050405020304" pitchFamily="18" charset="0"/>
              </a:rPr>
              <a:t>activos</a:t>
            </a:r>
            <a:r>
              <a:rPr lang="pt-PT" altLang="pt-PT" sz="2000" dirty="0">
                <a:cs typeface="Times New Roman" panose="02020603050405020304" pitchFamily="18" charset="0"/>
              </a:rPr>
              <a:t>, todo o tempo.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>
                <a:cs typeface="Times New Roman" panose="02020603050405020304" pitchFamily="18" charset="0"/>
              </a:rPr>
              <a:t>Regra # 3 </a:t>
            </a:r>
            <a:r>
              <a:rPr lang="pt-PT" altLang="pt-PT" sz="2000" dirty="0">
                <a:cs typeface="Times New Roman" panose="02020603050405020304" pitchFamily="18" charset="0"/>
              </a:rPr>
              <a:t>– Jogar jogos Cooperativos, bem como Competitivos.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>
                <a:cs typeface="Times New Roman" panose="02020603050405020304" pitchFamily="18" charset="0"/>
              </a:rPr>
              <a:t>Regra # 4 </a:t>
            </a:r>
            <a:r>
              <a:rPr lang="pt-PT" altLang="pt-PT" sz="2000" dirty="0">
                <a:cs typeface="Times New Roman" panose="02020603050405020304" pitchFamily="18" charset="0"/>
              </a:rPr>
              <a:t>– Jogos de Apanhada podem ser os teus melhores amigos.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>
                <a:cs typeface="Times New Roman" panose="02020603050405020304" pitchFamily="18" charset="0"/>
              </a:rPr>
              <a:t>Regra # 5 </a:t>
            </a:r>
            <a:r>
              <a:rPr lang="pt-PT" altLang="pt-PT" sz="2000" dirty="0">
                <a:cs typeface="Times New Roman" panose="02020603050405020304" pitchFamily="18" charset="0"/>
              </a:rPr>
              <a:t>– Jogos devem adequados à Idade e à Maturação.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>
                <a:cs typeface="Times New Roman" panose="02020603050405020304" pitchFamily="18" charset="0"/>
              </a:rPr>
              <a:t>Regra # 6 </a:t>
            </a:r>
            <a:r>
              <a:rPr lang="pt-PT" altLang="pt-PT" sz="2000" dirty="0">
                <a:cs typeface="Times New Roman" panose="02020603050405020304" pitchFamily="18" charset="0"/>
              </a:rPr>
              <a:t>– Mudar o jogo rapidamente se não está a resultar ou não é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dirty="0">
                <a:cs typeface="Times New Roman" panose="02020603050405020304" pitchFamily="18" charset="0"/>
              </a:rPr>
              <a:t>	        seguro.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>
                <a:cs typeface="Times New Roman" panose="02020603050405020304" pitchFamily="18" charset="0"/>
              </a:rPr>
              <a:t>Regra # 7 </a:t>
            </a:r>
            <a:r>
              <a:rPr lang="pt-PT" altLang="pt-PT" sz="2000" dirty="0">
                <a:cs typeface="Times New Roman" panose="02020603050405020304" pitchFamily="18" charset="0"/>
              </a:rPr>
              <a:t>– Parar o jogo enquanto as crianças ainda o quiserem jogar.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000" b="1" dirty="0">
                <a:latin typeface="Arial"/>
                <a:cs typeface="Times New Roman"/>
              </a:rPr>
              <a:t>Regra # 8 </a:t>
            </a:r>
            <a:r>
              <a:rPr lang="pt-PT" altLang="pt-PT" sz="2000" dirty="0">
                <a:latin typeface="Arial"/>
                <a:cs typeface="Times New Roman"/>
              </a:rPr>
              <a:t>– Jogos devem ter um objetivo.</a:t>
            </a:r>
          </a:p>
        </p:txBody>
      </p:sp>
      <p:sp>
        <p:nvSpPr>
          <p:cNvPr id="13318" name="AutoShape 8" descr="Menos Fun">
            <a:extLst>
              <a:ext uri="{FF2B5EF4-FFF2-40B4-BE49-F238E27FC236}">
                <a16:creationId xmlns:a16="http://schemas.microsoft.com/office/drawing/2014/main" id="{F574040F-1587-51D0-91CF-821D2B72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984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F371D6E1-FA92-FBAF-9266-01E144904C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36830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320" name="AutoShape 6">
            <a:extLst>
              <a:ext uri="{FF2B5EF4-FFF2-40B4-BE49-F238E27FC236}">
                <a16:creationId xmlns:a16="http://schemas.microsoft.com/office/drawing/2014/main" id="{A8EC5A3E-6941-B1B3-8F60-5B4BBDB9A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37782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5" name="Picture 6" descr="FGP">
            <a:extLst>
              <a:ext uri="{FF2B5EF4-FFF2-40B4-BE49-F238E27FC236}">
                <a16:creationId xmlns:a16="http://schemas.microsoft.com/office/drawing/2014/main" id="{73DE578C-B983-DD45-00E8-22B1707F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" y="1242475"/>
            <a:ext cx="1131753" cy="6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7996C94-D0EE-485E-5052-152737AA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D1B7-D855-40B0-87AE-5ED1FBE9CBEF}" type="slidenum">
              <a:rPr lang="pt-PT" altLang="pt-PT"/>
              <a:pPr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5d709e-5a4c-4e4b-9b30-6a5f230aeb7c">
      <Terms xmlns="http://schemas.microsoft.com/office/infopath/2007/PartnerControls"/>
    </lcf76f155ced4ddcb4097134ff3c332f>
    <TaxCatchAll xmlns="ceb9111f-b50e-4a55-a59b-07107ccd6b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3F1DD2BF3816419A7923B26F83A89A" ma:contentTypeVersion="18" ma:contentTypeDescription="Criar um novo documento." ma:contentTypeScope="" ma:versionID="1d367fe2c3d98e2747b20abbd447afbd">
  <xsd:schema xmlns:xsd="http://www.w3.org/2001/XMLSchema" xmlns:xs="http://www.w3.org/2001/XMLSchema" xmlns:p="http://schemas.microsoft.com/office/2006/metadata/properties" xmlns:ns2="4c5d709e-5a4c-4e4b-9b30-6a5f230aeb7c" xmlns:ns3="ceb9111f-b50e-4a55-a59b-07107ccd6b4e" targetNamespace="http://schemas.microsoft.com/office/2006/metadata/properties" ma:root="true" ma:fieldsID="e807babf848a206035e5003ddbb315e2" ns2:_="" ns3:_="">
    <xsd:import namespace="4c5d709e-5a4c-4e4b-9b30-6a5f230aeb7c"/>
    <xsd:import namespace="ceb9111f-b50e-4a55-a59b-07107ccd6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d709e-5a4c-4e4b-9b30-6a5f230ae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2e29662-d56f-47fb-82cc-d1c1e85ea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111f-b50e-4a55-a59b-07107ccd6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a9b53-d8fc-4791-aa72-af7175e86886}" ma:internalName="TaxCatchAll" ma:showField="CatchAllData" ma:web="ceb9111f-b50e-4a55-a59b-07107ccd6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141E49-29B8-4AF8-B606-13472CA0A5FE}">
  <ds:schemaRefs>
    <ds:schemaRef ds:uri="http://schemas.microsoft.com/office/2006/metadata/properties"/>
    <ds:schemaRef ds:uri="http://schemas.microsoft.com/office/infopath/2007/PartnerControls"/>
    <ds:schemaRef ds:uri="4c5d709e-5a4c-4e4b-9b30-6a5f230aeb7c"/>
    <ds:schemaRef ds:uri="ceb9111f-b50e-4a55-a59b-07107ccd6b4e"/>
  </ds:schemaRefs>
</ds:datastoreItem>
</file>

<file path=customXml/itemProps2.xml><?xml version="1.0" encoding="utf-8"?>
<ds:datastoreItem xmlns:ds="http://schemas.openxmlformats.org/officeDocument/2006/customXml" ds:itemID="{44BAC389-B594-4EB3-A490-5EB64953A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d709e-5a4c-4e4b-9b30-6a5f230aeb7c"/>
    <ds:schemaRef ds:uri="ceb9111f-b50e-4a55-a59b-07107ccd6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6C8F8F-933F-4F2E-AF49-6C98BC68E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407</Words>
  <Application>Microsoft Office PowerPoint</Application>
  <PresentationFormat>Ecrã Panorâmico</PresentationFormat>
  <Paragraphs>70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Modelo de apresentação predefinido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Tarefa prática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Filipe Jesus</dc:creator>
  <cp:lastModifiedBy>Fernanda Marta</cp:lastModifiedBy>
  <cp:revision>292</cp:revision>
  <dcterms:created xsi:type="dcterms:W3CDTF">2008-04-02T10:36:26Z</dcterms:created>
  <dcterms:modified xsi:type="dcterms:W3CDTF">2024-07-08T22:09:35Z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0x010100233F1DD2BF3816419A7923B26F83A89A</vt:lpwstr>
  </property>
  <property fmtid="{D5CDD505-2E9C-101B-9397-08002B2CF9AE}" pid="3" name="MediaServiceImageTags">
    <vt:lpwstr/>
  </property>
</Properties>
</file>