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9"/>
  </p:notesMasterIdLst>
  <p:handoutMasterIdLst>
    <p:handoutMasterId r:id="rId30"/>
  </p:handoutMasterIdLst>
  <p:sldIdLst>
    <p:sldId id="256" r:id="rId5"/>
    <p:sldId id="257" r:id="rId6"/>
    <p:sldId id="335" r:id="rId7"/>
    <p:sldId id="336" r:id="rId8"/>
    <p:sldId id="337" r:id="rId9"/>
    <p:sldId id="282" r:id="rId10"/>
    <p:sldId id="338" r:id="rId11"/>
    <p:sldId id="339" r:id="rId12"/>
    <p:sldId id="340" r:id="rId13"/>
    <p:sldId id="341" r:id="rId14"/>
    <p:sldId id="342" r:id="rId15"/>
    <p:sldId id="343" r:id="rId16"/>
    <p:sldId id="344" r:id="rId17"/>
    <p:sldId id="345" r:id="rId18"/>
    <p:sldId id="346" r:id="rId19"/>
    <p:sldId id="347" r:id="rId20"/>
    <p:sldId id="348" r:id="rId21"/>
    <p:sldId id="349" r:id="rId22"/>
    <p:sldId id="350" r:id="rId23"/>
    <p:sldId id="351" r:id="rId24"/>
    <p:sldId id="352" r:id="rId25"/>
    <p:sldId id="353" r:id="rId26"/>
    <p:sldId id="354" r:id="rId27"/>
    <p:sldId id="356" r:id="rId28"/>
  </p:sldIdLst>
  <p:sldSz cx="12192000" cy="6858000"/>
  <p:notesSz cx="6797675" cy="9926638"/>
  <p:defaultTextStyle>
    <a:defPPr>
      <a:defRPr lang="pt-PT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99"/>
    <a:srgbClr val="FFFFFF"/>
    <a:srgbClr val="CCFFCC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3F5E96E-19DB-48C6-AE55-2632FEB7E02D}" v="387" dt="2024-07-08T22:31:13.061"/>
    <p1510:client id="{ED20BAD7-334D-4937-9262-0A94E8CDAC14}" v="14" dt="2024-07-07T22:12:04.16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530" autoAdjust="0"/>
    <p:restoredTop sz="94718" autoAdjust="0"/>
  </p:normalViewPr>
  <p:slideViewPr>
    <p:cSldViewPr>
      <p:cViewPr varScale="1">
        <p:scale>
          <a:sx n="106" d="100"/>
          <a:sy n="106" d="100"/>
        </p:scale>
        <p:origin x="1482" y="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ernanda Marta | FGP" userId="S::fernanda.marta@ginastica.org::530d3db7-8318-4936-aa4c-167796b1bb6d" providerId="AD" clId="Web-{23F5E96E-19DB-48C6-AE55-2632FEB7E02D}"/>
    <pc:docChg chg="mod delSld modSld modMainMaster">
      <pc:chgData name="Fernanda Marta | FGP" userId="S::fernanda.marta@ginastica.org::530d3db7-8318-4936-aa4c-167796b1bb6d" providerId="AD" clId="Web-{23F5E96E-19DB-48C6-AE55-2632FEB7E02D}" dt="2024-07-08T22:31:13.061" v="334" actId="1076"/>
      <pc:docMkLst>
        <pc:docMk/>
      </pc:docMkLst>
      <pc:sldChg chg="addSp delSp modSp">
        <pc:chgData name="Fernanda Marta | FGP" userId="S::fernanda.marta@ginastica.org::530d3db7-8318-4936-aa4c-167796b1bb6d" providerId="AD" clId="Web-{23F5E96E-19DB-48C6-AE55-2632FEB7E02D}" dt="2024-07-08T22:30:21.560" v="300"/>
        <pc:sldMkLst>
          <pc:docMk/>
          <pc:sldMk cId="1473397833" sldId="256"/>
        </pc:sldMkLst>
        <pc:spChg chg="add del mod">
          <ac:chgData name="Fernanda Marta | FGP" userId="S::fernanda.marta@ginastica.org::530d3db7-8318-4936-aa4c-167796b1bb6d" providerId="AD" clId="Web-{23F5E96E-19DB-48C6-AE55-2632FEB7E02D}" dt="2024-07-08T22:30:21.560" v="300"/>
          <ac:spMkLst>
            <pc:docMk/>
            <pc:sldMk cId="1473397833" sldId="256"/>
            <ac:spMk id="2" creationId="{2C1530B4-65E3-54B2-9B52-CB490FA3FE52}"/>
          </ac:spMkLst>
        </pc:spChg>
      </pc:sldChg>
      <pc:sldChg chg="addSp delSp modSp">
        <pc:chgData name="Fernanda Marta | FGP" userId="S::fernanda.marta@ginastica.org::530d3db7-8318-4936-aa4c-167796b1bb6d" providerId="AD" clId="Web-{23F5E96E-19DB-48C6-AE55-2632FEB7E02D}" dt="2024-07-08T22:30:38.951" v="324"/>
        <pc:sldMkLst>
          <pc:docMk/>
          <pc:sldMk cId="3057277119" sldId="257"/>
        </pc:sldMkLst>
        <pc:spChg chg="mod">
          <ac:chgData name="Fernanda Marta | FGP" userId="S::fernanda.marta@ginastica.org::530d3db7-8318-4936-aa4c-167796b1bb6d" providerId="AD" clId="Web-{23F5E96E-19DB-48C6-AE55-2632FEB7E02D}" dt="2024-07-08T22:10:07.702" v="4" actId="20577"/>
          <ac:spMkLst>
            <pc:docMk/>
            <pc:sldMk cId="3057277119" sldId="257"/>
            <ac:spMk id="4" creationId="{CFA870A1-1FEA-0190-A126-104693EE5683}"/>
          </ac:spMkLst>
        </pc:spChg>
        <pc:spChg chg="add mod">
          <ac:chgData name="Fernanda Marta | FGP" userId="S::fernanda.marta@ginastica.org::530d3db7-8318-4936-aa4c-167796b1bb6d" providerId="AD" clId="Web-{23F5E96E-19DB-48C6-AE55-2632FEB7E02D}" dt="2024-07-08T22:13:46.356" v="39" actId="14100"/>
          <ac:spMkLst>
            <pc:docMk/>
            <pc:sldMk cId="3057277119" sldId="257"/>
            <ac:spMk id="6" creationId="{FE622BD3-74CC-3F21-6CE0-436E3AA94058}"/>
          </ac:spMkLst>
        </pc:spChg>
        <pc:spChg chg="add mod">
          <ac:chgData name="Fernanda Marta | FGP" userId="S::fernanda.marta@ginastica.org::530d3db7-8318-4936-aa4c-167796b1bb6d" providerId="AD" clId="Web-{23F5E96E-19DB-48C6-AE55-2632FEB7E02D}" dt="2024-07-08T22:30:38.951" v="324"/>
          <ac:spMkLst>
            <pc:docMk/>
            <pc:sldMk cId="3057277119" sldId="257"/>
            <ac:spMk id="7" creationId="{FA021820-07BF-B4E6-5765-72B09B315F15}"/>
          </ac:spMkLst>
        </pc:spChg>
        <pc:picChg chg="add del mod">
          <ac:chgData name="Fernanda Marta | FGP" userId="S::fernanda.marta@ginastica.org::530d3db7-8318-4936-aa4c-167796b1bb6d" providerId="AD" clId="Web-{23F5E96E-19DB-48C6-AE55-2632FEB7E02D}" dt="2024-07-08T22:12:07.222" v="10"/>
          <ac:picMkLst>
            <pc:docMk/>
            <pc:sldMk cId="3057277119" sldId="257"/>
            <ac:picMk id="2" creationId="{89CD6035-3E2D-C9B2-D61A-51806E7DE5BD}"/>
          </ac:picMkLst>
        </pc:picChg>
        <pc:picChg chg="mod">
          <ac:chgData name="Fernanda Marta | FGP" userId="S::fernanda.marta@ginastica.org::530d3db7-8318-4936-aa4c-167796b1bb6d" providerId="AD" clId="Web-{23F5E96E-19DB-48C6-AE55-2632FEB7E02D}" dt="2024-07-08T22:09:57.796" v="1" actId="14100"/>
          <ac:picMkLst>
            <pc:docMk/>
            <pc:sldMk cId="3057277119" sldId="257"/>
            <ac:picMk id="3" creationId="{F53B1AD2-CC26-64B7-7B52-28EE91DF8253}"/>
          </ac:picMkLst>
        </pc:picChg>
        <pc:picChg chg="add mod">
          <ac:chgData name="Fernanda Marta | FGP" userId="S::fernanda.marta@ginastica.org::530d3db7-8318-4936-aa4c-167796b1bb6d" providerId="AD" clId="Web-{23F5E96E-19DB-48C6-AE55-2632FEB7E02D}" dt="2024-07-08T22:13:02.964" v="18" actId="1076"/>
          <ac:picMkLst>
            <pc:docMk/>
            <pc:sldMk cId="3057277119" sldId="257"/>
            <ac:picMk id="5" creationId="{7DA1DF20-4613-D96A-2F91-20AAAEA94408}"/>
          </ac:picMkLst>
        </pc:picChg>
      </pc:sldChg>
      <pc:sldChg chg="addSp modSp del">
        <pc:chgData name="Fernanda Marta | FGP" userId="S::fernanda.marta@ginastica.org::530d3db7-8318-4936-aa4c-167796b1bb6d" providerId="AD" clId="Web-{23F5E96E-19DB-48C6-AE55-2632FEB7E02D}" dt="2024-07-08T22:20:12.042" v="116"/>
        <pc:sldMkLst>
          <pc:docMk/>
          <pc:sldMk cId="669781817" sldId="259"/>
        </pc:sldMkLst>
        <pc:picChg chg="add mod">
          <ac:chgData name="Fernanda Marta | FGP" userId="S::fernanda.marta@ginastica.org::530d3db7-8318-4936-aa4c-167796b1bb6d" providerId="AD" clId="Web-{23F5E96E-19DB-48C6-AE55-2632FEB7E02D}" dt="2024-07-08T22:17:05.832" v="67" actId="1076"/>
          <ac:picMkLst>
            <pc:docMk/>
            <pc:sldMk cId="669781817" sldId="259"/>
            <ac:picMk id="2" creationId="{42BC3818-3A1E-FBF4-408B-FE225246B359}"/>
          </ac:picMkLst>
        </pc:picChg>
        <pc:picChg chg="mod">
          <ac:chgData name="Fernanda Marta | FGP" userId="S::fernanda.marta@ginastica.org::530d3db7-8318-4936-aa4c-167796b1bb6d" providerId="AD" clId="Web-{23F5E96E-19DB-48C6-AE55-2632FEB7E02D}" dt="2024-07-08T22:10:16.718" v="6" actId="14100"/>
          <ac:picMkLst>
            <pc:docMk/>
            <pc:sldMk cId="669781817" sldId="259"/>
            <ac:picMk id="3" creationId="{1A20AED2-E5BF-FC6B-C1A1-1880B3A83D48}"/>
          </ac:picMkLst>
        </pc:picChg>
      </pc:sldChg>
      <pc:sldChg chg="addSp delSp modSp">
        <pc:chgData name="Fernanda Marta | FGP" userId="S::fernanda.marta@ginastica.org::530d3db7-8318-4936-aa4c-167796b1bb6d" providerId="AD" clId="Web-{23F5E96E-19DB-48C6-AE55-2632FEB7E02D}" dt="2024-07-08T22:30:38.888" v="320"/>
        <pc:sldMkLst>
          <pc:docMk/>
          <pc:sldMk cId="0" sldId="282"/>
        </pc:sldMkLst>
        <pc:spChg chg="add mod">
          <ac:chgData name="Fernanda Marta | FGP" userId="S::fernanda.marta@ginastica.org::530d3db7-8318-4936-aa4c-167796b1bb6d" providerId="AD" clId="Web-{23F5E96E-19DB-48C6-AE55-2632FEB7E02D}" dt="2024-07-08T22:30:38.888" v="320"/>
          <ac:spMkLst>
            <pc:docMk/>
            <pc:sldMk cId="0" sldId="282"/>
            <ac:spMk id="8" creationId="{B5D0919D-F33C-8865-D594-D56FC5FF10D5}"/>
          </ac:spMkLst>
        </pc:spChg>
        <pc:spChg chg="mod">
          <ac:chgData name="Fernanda Marta | FGP" userId="S::fernanda.marta@ginastica.org::530d3db7-8318-4936-aa4c-167796b1bb6d" providerId="AD" clId="Web-{23F5E96E-19DB-48C6-AE55-2632FEB7E02D}" dt="2024-07-08T22:22:32.522" v="155" actId="14100"/>
          <ac:spMkLst>
            <pc:docMk/>
            <pc:sldMk cId="0" sldId="282"/>
            <ac:spMk id="16" creationId="{C18EF65E-69FA-8FC9-6E43-D3FAC0DDA4D8}"/>
          </ac:spMkLst>
        </pc:spChg>
        <pc:spChg chg="del">
          <ac:chgData name="Fernanda Marta | FGP" userId="S::fernanda.marta@ginastica.org::530d3db7-8318-4936-aa4c-167796b1bb6d" providerId="AD" clId="Web-{23F5E96E-19DB-48C6-AE55-2632FEB7E02D}" dt="2024-07-08T22:30:25.185" v="301"/>
          <ac:spMkLst>
            <pc:docMk/>
            <pc:sldMk cId="0" sldId="282"/>
            <ac:spMk id="13314" creationId="{A1BB78FA-ABF0-CBB2-CEF4-E5A73D0FE5C5}"/>
          </ac:spMkLst>
        </pc:spChg>
        <pc:spChg chg="mod">
          <ac:chgData name="Fernanda Marta | FGP" userId="S::fernanda.marta@ginastica.org::530d3db7-8318-4936-aa4c-167796b1bb6d" providerId="AD" clId="Web-{23F5E96E-19DB-48C6-AE55-2632FEB7E02D}" dt="2024-07-08T22:22:43.179" v="159" actId="14100"/>
          <ac:spMkLst>
            <pc:docMk/>
            <pc:sldMk cId="0" sldId="282"/>
            <ac:spMk id="15367" creationId="{9363905A-D5AB-17E1-36D1-5E3EF753AD09}"/>
          </ac:spMkLst>
        </pc:spChg>
        <pc:spChg chg="mod">
          <ac:chgData name="Fernanda Marta | FGP" userId="S::fernanda.marta@ginastica.org::530d3db7-8318-4936-aa4c-167796b1bb6d" providerId="AD" clId="Web-{23F5E96E-19DB-48C6-AE55-2632FEB7E02D}" dt="2024-07-08T22:23:01.934" v="166" actId="1076"/>
          <ac:spMkLst>
            <pc:docMk/>
            <pc:sldMk cId="0" sldId="282"/>
            <ac:spMk id="32772" creationId="{318C9B9D-A2ED-3B09-CD6B-0685BFF861DF}"/>
          </ac:spMkLst>
        </pc:spChg>
        <pc:spChg chg="mod">
          <ac:chgData name="Fernanda Marta | FGP" userId="S::fernanda.marta@ginastica.org::530d3db7-8318-4936-aa4c-167796b1bb6d" providerId="AD" clId="Web-{23F5E96E-19DB-48C6-AE55-2632FEB7E02D}" dt="2024-07-08T22:23:11.419" v="173" actId="1076"/>
          <ac:spMkLst>
            <pc:docMk/>
            <pc:sldMk cId="0" sldId="282"/>
            <ac:spMk id="32773" creationId="{45E43981-8F08-ED83-0C11-FFC7D32309C7}"/>
          </ac:spMkLst>
        </pc:spChg>
        <pc:picChg chg="add mod ord">
          <ac:chgData name="Fernanda Marta | FGP" userId="S::fernanda.marta@ginastica.org::530d3db7-8318-4936-aa4c-167796b1bb6d" providerId="AD" clId="Web-{23F5E96E-19DB-48C6-AE55-2632FEB7E02D}" dt="2024-07-08T22:22:53.606" v="165" actId="1076"/>
          <ac:picMkLst>
            <pc:docMk/>
            <pc:sldMk cId="0" sldId="282"/>
            <ac:picMk id="3" creationId="{67147571-9793-5D2B-F751-CEC3C13C4540}"/>
          </ac:picMkLst>
        </pc:picChg>
        <pc:picChg chg="add">
          <ac:chgData name="Fernanda Marta | FGP" userId="S::fernanda.marta@ginastica.org::530d3db7-8318-4936-aa4c-167796b1bb6d" providerId="AD" clId="Web-{23F5E96E-19DB-48C6-AE55-2632FEB7E02D}" dt="2024-07-08T22:17:25.489" v="71"/>
          <ac:picMkLst>
            <pc:docMk/>
            <pc:sldMk cId="0" sldId="282"/>
            <ac:picMk id="5" creationId="{0DB3725B-2F6F-6ABF-4515-41AFA971F275}"/>
          </ac:picMkLst>
        </pc:picChg>
        <pc:picChg chg="add del">
          <ac:chgData name="Fernanda Marta | FGP" userId="S::fernanda.marta@ginastica.org::530d3db7-8318-4936-aa4c-167796b1bb6d" providerId="AD" clId="Web-{23F5E96E-19DB-48C6-AE55-2632FEB7E02D}" dt="2024-07-08T22:18:06.944" v="88"/>
          <ac:picMkLst>
            <pc:docMk/>
            <pc:sldMk cId="0" sldId="282"/>
            <ac:picMk id="7" creationId="{51EA812F-7806-FDAF-9762-8332D7CBDCC2}"/>
          </ac:picMkLst>
        </pc:picChg>
      </pc:sldChg>
      <pc:sldChg chg="addSp delSp modSp">
        <pc:chgData name="Fernanda Marta | FGP" userId="S::fernanda.marta@ginastica.org::530d3db7-8318-4936-aa4c-167796b1bb6d" providerId="AD" clId="Web-{23F5E96E-19DB-48C6-AE55-2632FEB7E02D}" dt="2024-07-08T22:30:38.935" v="323"/>
        <pc:sldMkLst>
          <pc:docMk/>
          <pc:sldMk cId="0" sldId="335"/>
        </pc:sldMkLst>
        <pc:spChg chg="add mod">
          <ac:chgData name="Fernanda Marta | FGP" userId="S::fernanda.marta@ginastica.org::530d3db7-8318-4936-aa4c-167796b1bb6d" providerId="AD" clId="Web-{23F5E96E-19DB-48C6-AE55-2632FEB7E02D}" dt="2024-07-08T22:30:38.935" v="323"/>
          <ac:spMkLst>
            <pc:docMk/>
            <pc:sldMk cId="0" sldId="335"/>
            <ac:spMk id="6" creationId="{D01557D2-9A1A-4048-BF88-4F004E4594F8}"/>
          </ac:spMkLst>
        </pc:spChg>
        <pc:spChg chg="mod">
          <ac:chgData name="Fernanda Marta | FGP" userId="S::fernanda.marta@ginastica.org::530d3db7-8318-4936-aa4c-167796b1bb6d" providerId="AD" clId="Web-{23F5E96E-19DB-48C6-AE55-2632FEB7E02D}" dt="2024-07-08T22:20:46.753" v="125" actId="1076"/>
          <ac:spMkLst>
            <pc:docMk/>
            <pc:sldMk cId="0" sldId="335"/>
            <ac:spMk id="10" creationId="{7D7F915D-199F-D500-D1BA-7326EBFF69FD}"/>
          </ac:spMkLst>
        </pc:spChg>
        <pc:spChg chg="mod">
          <ac:chgData name="Fernanda Marta | FGP" userId="S::fernanda.marta@ginastica.org::530d3db7-8318-4936-aa4c-167796b1bb6d" providerId="AD" clId="Web-{23F5E96E-19DB-48C6-AE55-2632FEB7E02D}" dt="2024-07-08T22:20:21.293" v="118" actId="14100"/>
          <ac:spMkLst>
            <pc:docMk/>
            <pc:sldMk cId="0" sldId="335"/>
            <ac:spMk id="11" creationId="{422F65A9-72EB-1A30-0B0E-88927C5D3B9A}"/>
          </ac:spMkLst>
        </pc:spChg>
        <pc:spChg chg="del">
          <ac:chgData name="Fernanda Marta | FGP" userId="S::fernanda.marta@ginastica.org::530d3db7-8318-4936-aa4c-167796b1bb6d" providerId="AD" clId="Web-{23F5E96E-19DB-48C6-AE55-2632FEB7E02D}" dt="2024-07-08T22:30:25.185" v="301"/>
          <ac:spMkLst>
            <pc:docMk/>
            <pc:sldMk cId="0" sldId="335"/>
            <ac:spMk id="7170" creationId="{DDFD73BB-57F5-231E-00CB-40F06774EF31}"/>
          </ac:spMkLst>
        </pc:spChg>
        <pc:picChg chg="add mod ord">
          <ac:chgData name="Fernanda Marta | FGP" userId="S::fernanda.marta@ginastica.org::530d3db7-8318-4936-aa4c-167796b1bb6d" providerId="AD" clId="Web-{23F5E96E-19DB-48C6-AE55-2632FEB7E02D}" dt="2024-07-08T22:20:43.284" v="124" actId="1076"/>
          <ac:picMkLst>
            <pc:docMk/>
            <pc:sldMk cId="0" sldId="335"/>
            <ac:picMk id="3" creationId="{B29D0CFF-CF9E-3969-07F8-990E5155E6E4}"/>
          </ac:picMkLst>
        </pc:picChg>
        <pc:picChg chg="add">
          <ac:chgData name="Fernanda Marta | FGP" userId="S::fernanda.marta@ginastica.org::530d3db7-8318-4936-aa4c-167796b1bb6d" providerId="AD" clId="Web-{23F5E96E-19DB-48C6-AE55-2632FEB7E02D}" dt="2024-07-08T22:17:12.317" v="68"/>
          <ac:picMkLst>
            <pc:docMk/>
            <pc:sldMk cId="0" sldId="335"/>
            <ac:picMk id="5" creationId="{A1485253-F0EB-AC73-E432-E0AFFE17DA0F}"/>
          </ac:picMkLst>
        </pc:picChg>
      </pc:sldChg>
      <pc:sldChg chg="addSp delSp modSp">
        <pc:chgData name="Fernanda Marta | FGP" userId="S::fernanda.marta@ginastica.org::530d3db7-8318-4936-aa4c-167796b1bb6d" providerId="AD" clId="Web-{23F5E96E-19DB-48C6-AE55-2632FEB7E02D}" dt="2024-07-08T22:30:38.904" v="321"/>
        <pc:sldMkLst>
          <pc:docMk/>
          <pc:sldMk cId="0" sldId="336"/>
        </pc:sldMkLst>
        <pc:spChg chg="add mod">
          <ac:chgData name="Fernanda Marta | FGP" userId="S::fernanda.marta@ginastica.org::530d3db7-8318-4936-aa4c-167796b1bb6d" providerId="AD" clId="Web-{23F5E96E-19DB-48C6-AE55-2632FEB7E02D}" dt="2024-07-08T22:30:38.904" v="321"/>
          <ac:spMkLst>
            <pc:docMk/>
            <pc:sldMk cId="0" sldId="336"/>
            <ac:spMk id="6" creationId="{C371D244-BE87-142D-9784-FB4CEBA0240A}"/>
          </ac:spMkLst>
        </pc:spChg>
        <pc:spChg chg="mod">
          <ac:chgData name="Fernanda Marta | FGP" userId="S::fernanda.marta@ginastica.org::530d3db7-8318-4936-aa4c-167796b1bb6d" providerId="AD" clId="Web-{23F5E96E-19DB-48C6-AE55-2632FEB7E02D}" dt="2024-07-08T22:20:58.315" v="127" actId="14100"/>
          <ac:spMkLst>
            <pc:docMk/>
            <pc:sldMk cId="0" sldId="336"/>
            <ac:spMk id="11" creationId="{7653F8AA-60CF-705D-33D2-8BE59347056F}"/>
          </ac:spMkLst>
        </pc:spChg>
        <pc:spChg chg="del">
          <ac:chgData name="Fernanda Marta | FGP" userId="S::fernanda.marta@ginastica.org::530d3db7-8318-4936-aa4c-167796b1bb6d" providerId="AD" clId="Web-{23F5E96E-19DB-48C6-AE55-2632FEB7E02D}" dt="2024-07-08T22:30:25.185" v="301"/>
          <ac:spMkLst>
            <pc:docMk/>
            <pc:sldMk cId="0" sldId="336"/>
            <ac:spMk id="9218" creationId="{CA3BD60C-0105-D919-75B9-656AF19F7757}"/>
          </ac:spMkLst>
        </pc:spChg>
        <pc:picChg chg="add ord">
          <ac:chgData name="Fernanda Marta | FGP" userId="S::fernanda.marta@ginastica.org::530d3db7-8318-4936-aa4c-167796b1bb6d" providerId="AD" clId="Web-{23F5E96E-19DB-48C6-AE55-2632FEB7E02D}" dt="2024-07-08T22:18:43.195" v="93"/>
          <ac:picMkLst>
            <pc:docMk/>
            <pc:sldMk cId="0" sldId="336"/>
            <ac:picMk id="3" creationId="{031C18A5-0032-3BA6-A654-BF3A6E4B2063}"/>
          </ac:picMkLst>
        </pc:picChg>
        <pc:picChg chg="add">
          <ac:chgData name="Fernanda Marta | FGP" userId="S::fernanda.marta@ginastica.org::530d3db7-8318-4936-aa4c-167796b1bb6d" providerId="AD" clId="Web-{23F5E96E-19DB-48C6-AE55-2632FEB7E02D}" dt="2024-07-08T22:17:14.989" v="69"/>
          <ac:picMkLst>
            <pc:docMk/>
            <pc:sldMk cId="0" sldId="336"/>
            <ac:picMk id="5" creationId="{8351E750-AD87-8979-E807-F3D262ABC2F0}"/>
          </ac:picMkLst>
        </pc:picChg>
      </pc:sldChg>
      <pc:sldChg chg="addSp delSp modSp">
        <pc:chgData name="Fernanda Marta | FGP" userId="S::fernanda.marta@ginastica.org::530d3db7-8318-4936-aa4c-167796b1bb6d" providerId="AD" clId="Web-{23F5E96E-19DB-48C6-AE55-2632FEB7E02D}" dt="2024-07-08T22:30:38.920" v="322"/>
        <pc:sldMkLst>
          <pc:docMk/>
          <pc:sldMk cId="0" sldId="337"/>
        </pc:sldMkLst>
        <pc:spChg chg="add mod">
          <ac:chgData name="Fernanda Marta | FGP" userId="S::fernanda.marta@ginastica.org::530d3db7-8318-4936-aa4c-167796b1bb6d" providerId="AD" clId="Web-{23F5E96E-19DB-48C6-AE55-2632FEB7E02D}" dt="2024-07-08T22:30:38.920" v="322"/>
          <ac:spMkLst>
            <pc:docMk/>
            <pc:sldMk cId="0" sldId="337"/>
            <ac:spMk id="6" creationId="{6050FF15-0FB9-BBA7-99E9-F2889559DA7D}"/>
          </ac:spMkLst>
        </pc:spChg>
        <pc:spChg chg="del mod">
          <ac:chgData name="Fernanda Marta | FGP" userId="S::fernanda.marta@ginastica.org::530d3db7-8318-4936-aa4c-167796b1bb6d" providerId="AD" clId="Web-{23F5E96E-19DB-48C6-AE55-2632FEB7E02D}" dt="2024-07-08T22:22:04.380" v="151"/>
          <ac:spMkLst>
            <pc:docMk/>
            <pc:sldMk cId="0" sldId="337"/>
            <ac:spMk id="11" creationId="{7FA02692-76EF-B77E-F715-1FAB5054EBB3}"/>
          </ac:spMkLst>
        </pc:spChg>
        <pc:spChg chg="mod">
          <ac:chgData name="Fernanda Marta | FGP" userId="S::fernanda.marta@ginastica.org::530d3db7-8318-4936-aa4c-167796b1bb6d" providerId="AD" clId="Web-{23F5E96E-19DB-48C6-AE55-2632FEB7E02D}" dt="2024-07-08T22:22:15.756" v="153" actId="14100"/>
          <ac:spMkLst>
            <pc:docMk/>
            <pc:sldMk cId="0" sldId="337"/>
            <ac:spMk id="37" creationId="{5A27B42D-2EFE-7743-4802-2158B49E24F2}"/>
          </ac:spMkLst>
        </pc:spChg>
        <pc:spChg chg="mod">
          <ac:chgData name="Fernanda Marta | FGP" userId="S::fernanda.marta@ginastica.org::530d3db7-8318-4936-aa4c-167796b1bb6d" providerId="AD" clId="Web-{23F5E96E-19DB-48C6-AE55-2632FEB7E02D}" dt="2024-07-08T22:21:26.942" v="141" actId="1076"/>
          <ac:spMkLst>
            <pc:docMk/>
            <pc:sldMk cId="0" sldId="337"/>
            <ac:spMk id="44" creationId="{E33E0B3C-FC8D-C005-1429-AD0EDC9359C1}"/>
          </ac:spMkLst>
        </pc:spChg>
        <pc:spChg chg="mod">
          <ac:chgData name="Fernanda Marta | FGP" userId="S::fernanda.marta@ginastica.org::530d3db7-8318-4936-aa4c-167796b1bb6d" providerId="AD" clId="Web-{23F5E96E-19DB-48C6-AE55-2632FEB7E02D}" dt="2024-07-08T22:21:44.192" v="146" actId="1076"/>
          <ac:spMkLst>
            <pc:docMk/>
            <pc:sldMk cId="0" sldId="337"/>
            <ac:spMk id="45" creationId="{4211D05E-DB89-6A9B-E1D1-DD19C1F5C5BD}"/>
          </ac:spMkLst>
        </pc:spChg>
        <pc:spChg chg="del">
          <ac:chgData name="Fernanda Marta | FGP" userId="S::fernanda.marta@ginastica.org::530d3db7-8318-4936-aa4c-167796b1bb6d" providerId="AD" clId="Web-{23F5E96E-19DB-48C6-AE55-2632FEB7E02D}" dt="2024-07-08T22:30:25.185" v="301"/>
          <ac:spMkLst>
            <pc:docMk/>
            <pc:sldMk cId="0" sldId="337"/>
            <ac:spMk id="11266" creationId="{6D6F3CF0-62CD-A7FD-3CB5-B6CD98226F09}"/>
          </ac:spMkLst>
        </pc:spChg>
        <pc:spChg chg="del">
          <ac:chgData name="Fernanda Marta | FGP" userId="S::fernanda.marta@ginastica.org::530d3db7-8318-4936-aa4c-167796b1bb6d" providerId="AD" clId="Web-{23F5E96E-19DB-48C6-AE55-2632FEB7E02D}" dt="2024-07-08T22:21:58.818" v="148"/>
          <ac:spMkLst>
            <pc:docMk/>
            <pc:sldMk cId="0" sldId="337"/>
            <ac:spMk id="11268" creationId="{D9015A65-A2F4-19A8-D7F2-B60750823B4B}"/>
          </ac:spMkLst>
        </pc:spChg>
        <pc:grpChg chg="del">
          <ac:chgData name="Fernanda Marta | FGP" userId="S::fernanda.marta@ginastica.org::530d3db7-8318-4936-aa4c-167796b1bb6d" providerId="AD" clId="Web-{23F5E96E-19DB-48C6-AE55-2632FEB7E02D}" dt="2024-07-08T22:22:00.161" v="149"/>
          <ac:grpSpMkLst>
            <pc:docMk/>
            <pc:sldMk cId="0" sldId="337"/>
            <ac:grpSpMk id="11269" creationId="{4EC92E5C-A9E4-DEF1-2A67-C6422FFDE2CF}"/>
          </ac:grpSpMkLst>
        </pc:grpChg>
        <pc:picChg chg="add ord">
          <ac:chgData name="Fernanda Marta | FGP" userId="S::fernanda.marta@ginastica.org::530d3db7-8318-4936-aa4c-167796b1bb6d" providerId="AD" clId="Web-{23F5E96E-19DB-48C6-AE55-2632FEB7E02D}" dt="2024-07-08T22:18:47.352" v="94"/>
          <ac:picMkLst>
            <pc:docMk/>
            <pc:sldMk cId="0" sldId="337"/>
            <ac:picMk id="3" creationId="{37BEDDFA-4104-1149-3499-4A88A045433A}"/>
          </ac:picMkLst>
        </pc:picChg>
        <pc:picChg chg="add">
          <ac:chgData name="Fernanda Marta | FGP" userId="S::fernanda.marta@ginastica.org::530d3db7-8318-4936-aa4c-167796b1bb6d" providerId="AD" clId="Web-{23F5E96E-19DB-48C6-AE55-2632FEB7E02D}" dt="2024-07-08T22:17:21.677" v="70"/>
          <ac:picMkLst>
            <pc:docMk/>
            <pc:sldMk cId="0" sldId="337"/>
            <ac:picMk id="5" creationId="{BE2714A0-EDA6-972F-2553-37EB135D08DB}"/>
          </ac:picMkLst>
        </pc:picChg>
      </pc:sldChg>
      <pc:sldChg chg="addSp delSp modSp">
        <pc:chgData name="Fernanda Marta | FGP" userId="S::fernanda.marta@ginastica.org::530d3db7-8318-4936-aa4c-167796b1bb6d" providerId="AD" clId="Web-{23F5E96E-19DB-48C6-AE55-2632FEB7E02D}" dt="2024-07-08T22:30:38.888" v="319"/>
        <pc:sldMkLst>
          <pc:docMk/>
          <pc:sldMk cId="0" sldId="338"/>
        </pc:sldMkLst>
        <pc:spChg chg="add mod">
          <ac:chgData name="Fernanda Marta | FGP" userId="S::fernanda.marta@ginastica.org::530d3db7-8318-4936-aa4c-167796b1bb6d" providerId="AD" clId="Web-{23F5E96E-19DB-48C6-AE55-2632FEB7E02D}" dt="2024-07-08T22:30:38.888" v="319"/>
          <ac:spMkLst>
            <pc:docMk/>
            <pc:sldMk cId="0" sldId="338"/>
            <ac:spMk id="7" creationId="{63620819-5D11-AB46-6AC5-56B59A13F34C}"/>
          </ac:spMkLst>
        </pc:spChg>
        <pc:spChg chg="mod">
          <ac:chgData name="Fernanda Marta | FGP" userId="S::fernanda.marta@ginastica.org::530d3db7-8318-4936-aa4c-167796b1bb6d" providerId="AD" clId="Web-{23F5E96E-19DB-48C6-AE55-2632FEB7E02D}" dt="2024-07-08T22:23:22.638" v="175" actId="14100"/>
          <ac:spMkLst>
            <pc:docMk/>
            <pc:sldMk cId="0" sldId="338"/>
            <ac:spMk id="11" creationId="{E6AE9ADD-85D1-0C18-A3F5-849C594EBAE9}"/>
          </ac:spMkLst>
        </pc:spChg>
        <pc:spChg chg="del">
          <ac:chgData name="Fernanda Marta | FGP" userId="S::fernanda.marta@ginastica.org::530d3db7-8318-4936-aa4c-167796b1bb6d" providerId="AD" clId="Web-{23F5E96E-19DB-48C6-AE55-2632FEB7E02D}" dt="2024-07-08T22:30:25.185" v="301"/>
          <ac:spMkLst>
            <pc:docMk/>
            <pc:sldMk cId="0" sldId="338"/>
            <ac:spMk id="14338" creationId="{D404CF74-E91E-291C-8BBF-508904B11295}"/>
          </ac:spMkLst>
        </pc:spChg>
        <pc:picChg chg="add ord">
          <ac:chgData name="Fernanda Marta | FGP" userId="S::fernanda.marta@ginastica.org::530d3db7-8318-4936-aa4c-167796b1bb6d" providerId="AD" clId="Web-{23F5E96E-19DB-48C6-AE55-2632FEB7E02D}" dt="2024-07-08T22:18:54.415" v="96"/>
          <ac:picMkLst>
            <pc:docMk/>
            <pc:sldMk cId="0" sldId="338"/>
            <ac:picMk id="4" creationId="{2649921D-9698-0636-32EA-76830DC0FC43}"/>
          </ac:picMkLst>
        </pc:picChg>
        <pc:picChg chg="add">
          <ac:chgData name="Fernanda Marta | FGP" userId="S::fernanda.marta@ginastica.org::530d3db7-8318-4936-aa4c-167796b1bb6d" providerId="AD" clId="Web-{23F5E96E-19DB-48C6-AE55-2632FEB7E02D}" dt="2024-07-08T22:18:02.506" v="86"/>
          <ac:picMkLst>
            <pc:docMk/>
            <pc:sldMk cId="0" sldId="338"/>
            <ac:picMk id="6" creationId="{D64B6B35-0BBF-E0DF-7125-E6EEFE400622}"/>
          </ac:picMkLst>
        </pc:picChg>
      </pc:sldChg>
      <pc:sldChg chg="addSp delSp modSp">
        <pc:chgData name="Fernanda Marta | FGP" userId="S::fernanda.marta@ginastica.org::530d3db7-8318-4936-aa4c-167796b1bb6d" providerId="AD" clId="Web-{23F5E96E-19DB-48C6-AE55-2632FEB7E02D}" dt="2024-07-08T22:30:38.873" v="318"/>
        <pc:sldMkLst>
          <pc:docMk/>
          <pc:sldMk cId="0" sldId="339"/>
        </pc:sldMkLst>
        <pc:spChg chg="add mod">
          <ac:chgData name="Fernanda Marta | FGP" userId="S::fernanda.marta@ginastica.org::530d3db7-8318-4936-aa4c-167796b1bb6d" providerId="AD" clId="Web-{23F5E96E-19DB-48C6-AE55-2632FEB7E02D}" dt="2024-07-08T22:30:38.873" v="318"/>
          <ac:spMkLst>
            <pc:docMk/>
            <pc:sldMk cId="0" sldId="339"/>
            <ac:spMk id="7" creationId="{E256A3AB-77EF-108A-C2C4-91FE43300703}"/>
          </ac:spMkLst>
        </pc:spChg>
        <pc:spChg chg="mod">
          <ac:chgData name="Fernanda Marta | FGP" userId="S::fernanda.marta@ginastica.org::530d3db7-8318-4936-aa4c-167796b1bb6d" providerId="AD" clId="Web-{23F5E96E-19DB-48C6-AE55-2632FEB7E02D}" dt="2024-07-08T22:23:33.810" v="177" actId="14100"/>
          <ac:spMkLst>
            <pc:docMk/>
            <pc:sldMk cId="0" sldId="339"/>
            <ac:spMk id="11" creationId="{8177CCD9-028F-2E86-49B0-EFB1CEA5CCC2}"/>
          </ac:spMkLst>
        </pc:spChg>
        <pc:spChg chg="del">
          <ac:chgData name="Fernanda Marta | FGP" userId="S::fernanda.marta@ginastica.org::530d3db7-8318-4936-aa4c-167796b1bb6d" providerId="AD" clId="Web-{23F5E96E-19DB-48C6-AE55-2632FEB7E02D}" dt="2024-07-08T22:30:25.185" v="301"/>
          <ac:spMkLst>
            <pc:docMk/>
            <pc:sldMk cId="0" sldId="339"/>
            <ac:spMk id="16386" creationId="{56F8905F-EDA7-7050-A531-8B5D4124C5E5}"/>
          </ac:spMkLst>
        </pc:spChg>
        <pc:picChg chg="add ord">
          <ac:chgData name="Fernanda Marta | FGP" userId="S::fernanda.marta@ginastica.org::530d3db7-8318-4936-aa4c-167796b1bb6d" providerId="AD" clId="Web-{23F5E96E-19DB-48C6-AE55-2632FEB7E02D}" dt="2024-07-08T22:18:58.852" v="97"/>
          <ac:picMkLst>
            <pc:docMk/>
            <pc:sldMk cId="0" sldId="339"/>
            <ac:picMk id="4" creationId="{3D321312-D4EC-0087-23ED-82B2CBB1058C}"/>
          </ac:picMkLst>
        </pc:picChg>
        <pc:picChg chg="add">
          <ac:chgData name="Fernanda Marta | FGP" userId="S::fernanda.marta@ginastica.org::530d3db7-8318-4936-aa4c-167796b1bb6d" providerId="AD" clId="Web-{23F5E96E-19DB-48C6-AE55-2632FEB7E02D}" dt="2024-07-08T22:18:11.663" v="89"/>
          <ac:picMkLst>
            <pc:docMk/>
            <pc:sldMk cId="0" sldId="339"/>
            <ac:picMk id="6" creationId="{32FADA06-F7E9-ACFE-231A-E0BE9C18FB33}"/>
          </ac:picMkLst>
        </pc:picChg>
      </pc:sldChg>
      <pc:sldChg chg="addSp delSp modSp">
        <pc:chgData name="Fernanda Marta | FGP" userId="S::fernanda.marta@ginastica.org::530d3db7-8318-4936-aa4c-167796b1bb6d" providerId="AD" clId="Web-{23F5E96E-19DB-48C6-AE55-2632FEB7E02D}" dt="2024-07-08T22:30:38.873" v="317"/>
        <pc:sldMkLst>
          <pc:docMk/>
          <pc:sldMk cId="0" sldId="340"/>
        </pc:sldMkLst>
        <pc:spChg chg="add mod">
          <ac:chgData name="Fernanda Marta | FGP" userId="S::fernanda.marta@ginastica.org::530d3db7-8318-4936-aa4c-167796b1bb6d" providerId="AD" clId="Web-{23F5E96E-19DB-48C6-AE55-2632FEB7E02D}" dt="2024-07-08T22:30:38.873" v="317"/>
          <ac:spMkLst>
            <pc:docMk/>
            <pc:sldMk cId="0" sldId="340"/>
            <ac:spMk id="7" creationId="{9D080358-A9FE-1C5A-19BB-8476737FF7F8}"/>
          </ac:spMkLst>
        </pc:spChg>
        <pc:spChg chg="mod">
          <ac:chgData name="Fernanda Marta | FGP" userId="S::fernanda.marta@ginastica.org::530d3db7-8318-4936-aa4c-167796b1bb6d" providerId="AD" clId="Web-{23F5E96E-19DB-48C6-AE55-2632FEB7E02D}" dt="2024-07-08T22:23:44.358" v="179" actId="14100"/>
          <ac:spMkLst>
            <pc:docMk/>
            <pc:sldMk cId="0" sldId="340"/>
            <ac:spMk id="11" creationId="{0DB45320-E2AB-D70E-22EA-B21AE843C210}"/>
          </ac:spMkLst>
        </pc:spChg>
        <pc:spChg chg="del">
          <ac:chgData name="Fernanda Marta | FGP" userId="S::fernanda.marta@ginastica.org::530d3db7-8318-4936-aa4c-167796b1bb6d" providerId="AD" clId="Web-{23F5E96E-19DB-48C6-AE55-2632FEB7E02D}" dt="2024-07-08T22:30:25.185" v="301"/>
          <ac:spMkLst>
            <pc:docMk/>
            <pc:sldMk cId="0" sldId="340"/>
            <ac:spMk id="18435" creationId="{4F593E8A-AA13-8054-78C2-0C4CB476273E}"/>
          </ac:spMkLst>
        </pc:spChg>
        <pc:picChg chg="add ord">
          <ac:chgData name="Fernanda Marta | FGP" userId="S::fernanda.marta@ginastica.org::530d3db7-8318-4936-aa4c-167796b1bb6d" providerId="AD" clId="Web-{23F5E96E-19DB-48C6-AE55-2632FEB7E02D}" dt="2024-07-08T22:19:04.368" v="99"/>
          <ac:picMkLst>
            <pc:docMk/>
            <pc:sldMk cId="0" sldId="340"/>
            <ac:picMk id="4" creationId="{0CACDF0A-E542-07FE-5E1A-EDE071F06DE5}"/>
          </ac:picMkLst>
        </pc:picChg>
        <pc:picChg chg="add ord">
          <ac:chgData name="Fernanda Marta | FGP" userId="S::fernanda.marta@ginastica.org::530d3db7-8318-4936-aa4c-167796b1bb6d" providerId="AD" clId="Web-{23F5E96E-19DB-48C6-AE55-2632FEB7E02D}" dt="2024-07-08T22:19:02.571" v="98"/>
          <ac:picMkLst>
            <pc:docMk/>
            <pc:sldMk cId="0" sldId="340"/>
            <ac:picMk id="6" creationId="{8C11EE74-47DD-3BBB-93ED-0B9AAC3A21D0}"/>
          </ac:picMkLst>
        </pc:picChg>
      </pc:sldChg>
      <pc:sldChg chg="addSp delSp modSp">
        <pc:chgData name="Fernanda Marta | FGP" userId="S::fernanda.marta@ginastica.org::530d3db7-8318-4936-aa4c-167796b1bb6d" providerId="AD" clId="Web-{23F5E96E-19DB-48C6-AE55-2632FEB7E02D}" dt="2024-07-08T22:30:38.857" v="316"/>
        <pc:sldMkLst>
          <pc:docMk/>
          <pc:sldMk cId="0" sldId="341"/>
        </pc:sldMkLst>
        <pc:spChg chg="add mod">
          <ac:chgData name="Fernanda Marta | FGP" userId="S::fernanda.marta@ginastica.org::530d3db7-8318-4936-aa4c-167796b1bb6d" providerId="AD" clId="Web-{23F5E96E-19DB-48C6-AE55-2632FEB7E02D}" dt="2024-07-08T22:30:38.857" v="316"/>
          <ac:spMkLst>
            <pc:docMk/>
            <pc:sldMk cId="0" sldId="341"/>
            <ac:spMk id="6" creationId="{248F486F-43F2-0229-F4C9-2F7BE2C52309}"/>
          </ac:spMkLst>
        </pc:spChg>
        <pc:spChg chg="mod">
          <ac:chgData name="Fernanda Marta | FGP" userId="S::fernanda.marta@ginastica.org::530d3db7-8318-4936-aa4c-167796b1bb6d" providerId="AD" clId="Web-{23F5E96E-19DB-48C6-AE55-2632FEB7E02D}" dt="2024-07-08T22:23:52.561" v="181" actId="14100"/>
          <ac:spMkLst>
            <pc:docMk/>
            <pc:sldMk cId="0" sldId="341"/>
            <ac:spMk id="11" creationId="{535188B4-0C6D-358C-EAD1-F9EEE3B42595}"/>
          </ac:spMkLst>
        </pc:spChg>
        <pc:spChg chg="del">
          <ac:chgData name="Fernanda Marta | FGP" userId="S::fernanda.marta@ginastica.org::530d3db7-8318-4936-aa4c-167796b1bb6d" providerId="AD" clId="Web-{23F5E96E-19DB-48C6-AE55-2632FEB7E02D}" dt="2024-07-08T22:30:25.185" v="301"/>
          <ac:spMkLst>
            <pc:docMk/>
            <pc:sldMk cId="0" sldId="341"/>
            <ac:spMk id="20482" creationId="{E6140630-E131-4BD8-F69E-3341BA384F84}"/>
          </ac:spMkLst>
        </pc:spChg>
        <pc:picChg chg="add ord">
          <ac:chgData name="Fernanda Marta | FGP" userId="S::fernanda.marta@ginastica.org::530d3db7-8318-4936-aa4c-167796b1bb6d" providerId="AD" clId="Web-{23F5E96E-19DB-48C6-AE55-2632FEB7E02D}" dt="2024-07-08T22:19:10.431" v="100"/>
          <ac:picMkLst>
            <pc:docMk/>
            <pc:sldMk cId="0" sldId="341"/>
            <ac:picMk id="3" creationId="{F6FB1AB4-BE29-2E03-8D70-FB8FA63771B3}"/>
          </ac:picMkLst>
        </pc:picChg>
        <pc:picChg chg="add">
          <ac:chgData name="Fernanda Marta | FGP" userId="S::fernanda.marta@ginastica.org::530d3db7-8318-4936-aa4c-167796b1bb6d" providerId="AD" clId="Web-{23F5E96E-19DB-48C6-AE55-2632FEB7E02D}" dt="2024-07-08T22:17:59.709" v="85"/>
          <ac:picMkLst>
            <pc:docMk/>
            <pc:sldMk cId="0" sldId="341"/>
            <ac:picMk id="5" creationId="{028ED8E9-051E-829F-8283-75D57889ED78}"/>
          </ac:picMkLst>
        </pc:picChg>
      </pc:sldChg>
      <pc:sldChg chg="addSp delSp modSp">
        <pc:chgData name="Fernanda Marta | FGP" userId="S::fernanda.marta@ginastica.org::530d3db7-8318-4936-aa4c-167796b1bb6d" providerId="AD" clId="Web-{23F5E96E-19DB-48C6-AE55-2632FEB7E02D}" dt="2024-07-08T22:30:38.841" v="315"/>
        <pc:sldMkLst>
          <pc:docMk/>
          <pc:sldMk cId="0" sldId="342"/>
        </pc:sldMkLst>
        <pc:spChg chg="add mod">
          <ac:chgData name="Fernanda Marta | FGP" userId="S::fernanda.marta@ginastica.org::530d3db7-8318-4936-aa4c-167796b1bb6d" providerId="AD" clId="Web-{23F5E96E-19DB-48C6-AE55-2632FEB7E02D}" dt="2024-07-08T22:30:38.841" v="315"/>
          <ac:spMkLst>
            <pc:docMk/>
            <pc:sldMk cId="0" sldId="342"/>
            <ac:spMk id="6" creationId="{35A9015E-2901-7F82-1011-908644D13F88}"/>
          </ac:spMkLst>
        </pc:spChg>
        <pc:spChg chg="mod">
          <ac:chgData name="Fernanda Marta | FGP" userId="S::fernanda.marta@ginastica.org::530d3db7-8318-4936-aa4c-167796b1bb6d" providerId="AD" clId="Web-{23F5E96E-19DB-48C6-AE55-2632FEB7E02D}" dt="2024-07-08T22:24:09.312" v="186" actId="14100"/>
          <ac:spMkLst>
            <pc:docMk/>
            <pc:sldMk cId="0" sldId="342"/>
            <ac:spMk id="11" creationId="{67238E43-F3BB-3E0F-D078-3BE0C17CE11C}"/>
          </ac:spMkLst>
        </pc:spChg>
        <pc:spChg chg="del">
          <ac:chgData name="Fernanda Marta | FGP" userId="S::fernanda.marta@ginastica.org::530d3db7-8318-4936-aa4c-167796b1bb6d" providerId="AD" clId="Web-{23F5E96E-19DB-48C6-AE55-2632FEB7E02D}" dt="2024-07-08T22:30:25.185" v="301"/>
          <ac:spMkLst>
            <pc:docMk/>
            <pc:sldMk cId="0" sldId="342"/>
            <ac:spMk id="22530" creationId="{54082D64-6516-E14B-5DA6-3953F894E7E3}"/>
          </ac:spMkLst>
        </pc:spChg>
        <pc:spChg chg="del">
          <ac:chgData name="Fernanda Marta | FGP" userId="S::fernanda.marta@ginastica.org::530d3db7-8318-4936-aa4c-167796b1bb6d" providerId="AD" clId="Web-{23F5E96E-19DB-48C6-AE55-2632FEB7E02D}" dt="2024-07-08T22:23:58.155" v="182"/>
          <ac:spMkLst>
            <pc:docMk/>
            <pc:sldMk cId="0" sldId="342"/>
            <ac:spMk id="22534" creationId="{BE21EDF8-D0DA-355E-0161-02717D959A45}"/>
          </ac:spMkLst>
        </pc:spChg>
        <pc:picChg chg="add mod ord">
          <ac:chgData name="Fernanda Marta | FGP" userId="S::fernanda.marta@ginastica.org::530d3db7-8318-4936-aa4c-167796b1bb6d" providerId="AD" clId="Web-{23F5E96E-19DB-48C6-AE55-2632FEB7E02D}" dt="2024-07-08T22:24:03.765" v="184" actId="1076"/>
          <ac:picMkLst>
            <pc:docMk/>
            <pc:sldMk cId="0" sldId="342"/>
            <ac:picMk id="3" creationId="{5E352314-2515-38BA-29A4-0FFAF2FDD57C}"/>
          </ac:picMkLst>
        </pc:picChg>
        <pc:picChg chg="add">
          <ac:chgData name="Fernanda Marta | FGP" userId="S::fernanda.marta@ginastica.org::530d3db7-8318-4936-aa4c-167796b1bb6d" providerId="AD" clId="Web-{23F5E96E-19DB-48C6-AE55-2632FEB7E02D}" dt="2024-07-08T22:17:57.959" v="84"/>
          <ac:picMkLst>
            <pc:docMk/>
            <pc:sldMk cId="0" sldId="342"/>
            <ac:picMk id="5" creationId="{97FACFCF-B078-FCF7-516E-F064E0CDE130}"/>
          </ac:picMkLst>
        </pc:picChg>
      </pc:sldChg>
      <pc:sldChg chg="addSp delSp modSp">
        <pc:chgData name="Fernanda Marta | FGP" userId="S::fernanda.marta@ginastica.org::530d3db7-8318-4936-aa4c-167796b1bb6d" providerId="AD" clId="Web-{23F5E96E-19DB-48C6-AE55-2632FEB7E02D}" dt="2024-07-08T22:30:38.826" v="314"/>
        <pc:sldMkLst>
          <pc:docMk/>
          <pc:sldMk cId="0" sldId="343"/>
        </pc:sldMkLst>
        <pc:spChg chg="add mod">
          <ac:chgData name="Fernanda Marta | FGP" userId="S::fernanda.marta@ginastica.org::530d3db7-8318-4936-aa4c-167796b1bb6d" providerId="AD" clId="Web-{23F5E96E-19DB-48C6-AE55-2632FEB7E02D}" dt="2024-07-08T22:30:38.826" v="314"/>
          <ac:spMkLst>
            <pc:docMk/>
            <pc:sldMk cId="0" sldId="343"/>
            <ac:spMk id="6" creationId="{62D934D1-6A8C-1FF5-32DE-D1B17E2CE6B4}"/>
          </ac:spMkLst>
        </pc:spChg>
        <pc:spChg chg="mod">
          <ac:chgData name="Fernanda Marta | FGP" userId="S::fernanda.marta@ginastica.org::530d3db7-8318-4936-aa4c-167796b1bb6d" providerId="AD" clId="Web-{23F5E96E-19DB-48C6-AE55-2632FEB7E02D}" dt="2024-07-08T22:24:26.265" v="190" actId="1076"/>
          <ac:spMkLst>
            <pc:docMk/>
            <pc:sldMk cId="0" sldId="343"/>
            <ac:spMk id="10" creationId="{39D29EB1-0342-1A23-3D8E-3365F7238470}"/>
          </ac:spMkLst>
        </pc:spChg>
        <pc:spChg chg="mod">
          <ac:chgData name="Fernanda Marta | FGP" userId="S::fernanda.marta@ginastica.org::530d3db7-8318-4936-aa4c-167796b1bb6d" providerId="AD" clId="Web-{23F5E96E-19DB-48C6-AE55-2632FEB7E02D}" dt="2024-07-08T22:24:19.109" v="188" actId="14100"/>
          <ac:spMkLst>
            <pc:docMk/>
            <pc:sldMk cId="0" sldId="343"/>
            <ac:spMk id="11" creationId="{B2CF6134-64D9-D731-4047-F065A8C9B76C}"/>
          </ac:spMkLst>
        </pc:spChg>
        <pc:spChg chg="del">
          <ac:chgData name="Fernanda Marta | FGP" userId="S::fernanda.marta@ginastica.org::530d3db7-8318-4936-aa4c-167796b1bb6d" providerId="AD" clId="Web-{23F5E96E-19DB-48C6-AE55-2632FEB7E02D}" dt="2024-07-08T22:30:25.185" v="301"/>
          <ac:spMkLst>
            <pc:docMk/>
            <pc:sldMk cId="0" sldId="343"/>
            <ac:spMk id="24578" creationId="{1A39917A-8D41-7E02-4218-FCF9D54283CE}"/>
          </ac:spMkLst>
        </pc:spChg>
        <pc:spChg chg="mod">
          <ac:chgData name="Fernanda Marta | FGP" userId="S::fernanda.marta@ginastica.org::530d3db7-8318-4936-aa4c-167796b1bb6d" providerId="AD" clId="Web-{23F5E96E-19DB-48C6-AE55-2632FEB7E02D}" dt="2024-07-08T22:24:23.687" v="189" actId="1076"/>
          <ac:spMkLst>
            <pc:docMk/>
            <pc:sldMk cId="0" sldId="343"/>
            <ac:spMk id="24579" creationId="{25E91921-D0A6-FCF6-D299-FAC11591AF9E}"/>
          </ac:spMkLst>
        </pc:spChg>
        <pc:picChg chg="add ord">
          <ac:chgData name="Fernanda Marta | FGP" userId="S::fernanda.marta@ginastica.org::530d3db7-8318-4936-aa4c-167796b1bb6d" providerId="AD" clId="Web-{23F5E96E-19DB-48C6-AE55-2632FEB7E02D}" dt="2024-07-08T22:19:17.134" v="102"/>
          <ac:picMkLst>
            <pc:docMk/>
            <pc:sldMk cId="0" sldId="343"/>
            <ac:picMk id="3" creationId="{22B76192-71A3-EC12-FF11-64C649684719}"/>
          </ac:picMkLst>
        </pc:picChg>
        <pc:picChg chg="add">
          <ac:chgData name="Fernanda Marta | FGP" userId="S::fernanda.marta@ginastica.org::530d3db7-8318-4936-aa4c-167796b1bb6d" providerId="AD" clId="Web-{23F5E96E-19DB-48C6-AE55-2632FEB7E02D}" dt="2024-07-08T22:17:56.006" v="83"/>
          <ac:picMkLst>
            <pc:docMk/>
            <pc:sldMk cId="0" sldId="343"/>
            <ac:picMk id="5" creationId="{8D4CC50A-FE45-DB8E-72AD-FAB003DF95EB}"/>
          </ac:picMkLst>
        </pc:picChg>
      </pc:sldChg>
      <pc:sldChg chg="addSp delSp modSp">
        <pc:chgData name="Fernanda Marta | FGP" userId="S::fernanda.marta@ginastica.org::530d3db7-8318-4936-aa4c-167796b1bb6d" providerId="AD" clId="Web-{23F5E96E-19DB-48C6-AE55-2632FEB7E02D}" dt="2024-07-08T22:30:38.826" v="313"/>
        <pc:sldMkLst>
          <pc:docMk/>
          <pc:sldMk cId="0" sldId="344"/>
        </pc:sldMkLst>
        <pc:spChg chg="add mod">
          <ac:chgData name="Fernanda Marta | FGP" userId="S::fernanda.marta@ginastica.org::530d3db7-8318-4936-aa4c-167796b1bb6d" providerId="AD" clId="Web-{23F5E96E-19DB-48C6-AE55-2632FEB7E02D}" dt="2024-07-08T22:30:38.826" v="313"/>
          <ac:spMkLst>
            <pc:docMk/>
            <pc:sldMk cId="0" sldId="344"/>
            <ac:spMk id="8" creationId="{5B73E561-6376-BD84-62AD-AFD5D66EDA25}"/>
          </ac:spMkLst>
        </pc:spChg>
        <pc:spChg chg="mod">
          <ac:chgData name="Fernanda Marta | FGP" userId="S::fernanda.marta@ginastica.org::530d3db7-8318-4936-aa4c-167796b1bb6d" providerId="AD" clId="Web-{23F5E96E-19DB-48C6-AE55-2632FEB7E02D}" dt="2024-07-08T22:24:34.578" v="192" actId="14100"/>
          <ac:spMkLst>
            <pc:docMk/>
            <pc:sldMk cId="0" sldId="344"/>
            <ac:spMk id="11" creationId="{E44039B1-B333-4306-B78C-5043B924F735}"/>
          </ac:spMkLst>
        </pc:spChg>
        <pc:spChg chg="mod">
          <ac:chgData name="Fernanda Marta | FGP" userId="S::fernanda.marta@ginastica.org::530d3db7-8318-4936-aa4c-167796b1bb6d" providerId="AD" clId="Web-{23F5E96E-19DB-48C6-AE55-2632FEB7E02D}" dt="2024-07-08T22:24:45.422" v="194" actId="1076"/>
          <ac:spMkLst>
            <pc:docMk/>
            <pc:sldMk cId="0" sldId="344"/>
            <ac:spMk id="19" creationId="{56E0BFE5-DD4F-666C-FE5D-557078E57AFD}"/>
          </ac:spMkLst>
        </pc:spChg>
        <pc:spChg chg="del">
          <ac:chgData name="Fernanda Marta | FGP" userId="S::fernanda.marta@ginastica.org::530d3db7-8318-4936-aa4c-167796b1bb6d" providerId="AD" clId="Web-{23F5E96E-19DB-48C6-AE55-2632FEB7E02D}" dt="2024-07-08T22:30:25.185" v="301"/>
          <ac:spMkLst>
            <pc:docMk/>
            <pc:sldMk cId="0" sldId="344"/>
            <ac:spMk id="26626" creationId="{C83E365F-85B6-5D2D-AFF2-AC5CEA337C0E}"/>
          </ac:spMkLst>
        </pc:spChg>
        <pc:grpChg chg="mod">
          <ac:chgData name="Fernanda Marta | FGP" userId="S::fernanda.marta@ginastica.org::530d3db7-8318-4936-aa4c-167796b1bb6d" providerId="AD" clId="Web-{23F5E96E-19DB-48C6-AE55-2632FEB7E02D}" dt="2024-07-08T22:24:52.329" v="196" actId="14100"/>
          <ac:grpSpMkLst>
            <pc:docMk/>
            <pc:sldMk cId="0" sldId="344"/>
            <ac:grpSpMk id="3" creationId="{2B0CA841-4826-7FF5-9F0E-62F3BD134E90}"/>
          </ac:grpSpMkLst>
        </pc:grpChg>
        <pc:picChg chg="add ord">
          <ac:chgData name="Fernanda Marta | FGP" userId="S::fernanda.marta@ginastica.org::530d3db7-8318-4936-aa4c-167796b1bb6d" providerId="AD" clId="Web-{23F5E96E-19DB-48C6-AE55-2632FEB7E02D}" dt="2024-07-08T22:19:20.931" v="103"/>
          <ac:picMkLst>
            <pc:docMk/>
            <pc:sldMk cId="0" sldId="344"/>
            <ac:picMk id="5" creationId="{B48441B2-1458-EBEA-DC8B-47EA52119212}"/>
          </ac:picMkLst>
        </pc:picChg>
        <pc:picChg chg="add">
          <ac:chgData name="Fernanda Marta | FGP" userId="S::fernanda.marta@ginastica.org::530d3db7-8318-4936-aa4c-167796b1bb6d" providerId="AD" clId="Web-{23F5E96E-19DB-48C6-AE55-2632FEB7E02D}" dt="2024-07-08T22:18:20.804" v="91"/>
          <ac:picMkLst>
            <pc:docMk/>
            <pc:sldMk cId="0" sldId="344"/>
            <ac:picMk id="7" creationId="{CBFD805E-30EA-5F97-6253-1E00BC605299}"/>
          </ac:picMkLst>
        </pc:picChg>
      </pc:sldChg>
      <pc:sldChg chg="addSp delSp modSp">
        <pc:chgData name="Fernanda Marta | FGP" userId="S::fernanda.marta@ginastica.org::530d3db7-8318-4936-aa4c-167796b1bb6d" providerId="AD" clId="Web-{23F5E96E-19DB-48C6-AE55-2632FEB7E02D}" dt="2024-07-08T22:31:13.061" v="334" actId="1076"/>
        <pc:sldMkLst>
          <pc:docMk/>
          <pc:sldMk cId="0" sldId="345"/>
        </pc:sldMkLst>
        <pc:spChg chg="add mod">
          <ac:chgData name="Fernanda Marta | FGP" userId="S::fernanda.marta@ginastica.org::530d3db7-8318-4936-aa4c-167796b1bb6d" providerId="AD" clId="Web-{23F5E96E-19DB-48C6-AE55-2632FEB7E02D}" dt="2024-07-08T22:30:38.810" v="312"/>
          <ac:spMkLst>
            <pc:docMk/>
            <pc:sldMk cId="0" sldId="345"/>
            <ac:spMk id="6" creationId="{533D0BA2-D229-AC3D-6C2C-9848CA5547E9}"/>
          </ac:spMkLst>
        </pc:spChg>
        <pc:spChg chg="mod">
          <ac:chgData name="Fernanda Marta | FGP" userId="S::fernanda.marta@ginastica.org::530d3db7-8318-4936-aa4c-167796b1bb6d" providerId="AD" clId="Web-{23F5E96E-19DB-48C6-AE55-2632FEB7E02D}" dt="2024-07-08T22:31:13.061" v="334" actId="1076"/>
          <ac:spMkLst>
            <pc:docMk/>
            <pc:sldMk cId="0" sldId="345"/>
            <ac:spMk id="10" creationId="{927B4107-AC34-2FA6-2A11-16D05DAA9DD7}"/>
          </ac:spMkLst>
        </pc:spChg>
        <pc:spChg chg="mod">
          <ac:chgData name="Fernanda Marta | FGP" userId="S::fernanda.marta@ginastica.org::530d3db7-8318-4936-aa4c-167796b1bb6d" providerId="AD" clId="Web-{23F5E96E-19DB-48C6-AE55-2632FEB7E02D}" dt="2024-07-08T22:25:02.157" v="198" actId="14100"/>
          <ac:spMkLst>
            <pc:docMk/>
            <pc:sldMk cId="0" sldId="345"/>
            <ac:spMk id="11" creationId="{43D646BA-7476-614B-6E1F-107CCFCB1EBD}"/>
          </ac:spMkLst>
        </pc:spChg>
        <pc:spChg chg="del">
          <ac:chgData name="Fernanda Marta | FGP" userId="S::fernanda.marta@ginastica.org::530d3db7-8318-4936-aa4c-167796b1bb6d" providerId="AD" clId="Web-{23F5E96E-19DB-48C6-AE55-2632FEB7E02D}" dt="2024-07-08T22:30:25.185" v="301"/>
          <ac:spMkLst>
            <pc:docMk/>
            <pc:sldMk cId="0" sldId="345"/>
            <ac:spMk id="28674" creationId="{67F7CDE7-CBE8-39DC-F469-D152281D8400}"/>
          </ac:spMkLst>
        </pc:spChg>
        <pc:picChg chg="add mod ord">
          <ac:chgData name="Fernanda Marta | FGP" userId="S::fernanda.marta@ginastica.org::530d3db7-8318-4936-aa4c-167796b1bb6d" providerId="AD" clId="Web-{23F5E96E-19DB-48C6-AE55-2632FEB7E02D}" dt="2024-07-08T22:26:12.332" v="238" actId="1076"/>
          <ac:picMkLst>
            <pc:docMk/>
            <pc:sldMk cId="0" sldId="345"/>
            <ac:picMk id="3" creationId="{CCF273C1-010A-6B60-7F17-E07B4B2EE1C0}"/>
          </ac:picMkLst>
        </pc:picChg>
        <pc:picChg chg="add">
          <ac:chgData name="Fernanda Marta | FGP" userId="S::fernanda.marta@ginastica.org::530d3db7-8318-4936-aa4c-167796b1bb6d" providerId="AD" clId="Web-{23F5E96E-19DB-48C6-AE55-2632FEB7E02D}" dt="2024-07-08T22:17:53.240" v="82"/>
          <ac:picMkLst>
            <pc:docMk/>
            <pc:sldMk cId="0" sldId="345"/>
            <ac:picMk id="5" creationId="{8E17D990-3755-74A8-6855-F76C9874A0FA}"/>
          </ac:picMkLst>
        </pc:picChg>
      </pc:sldChg>
      <pc:sldChg chg="addSp delSp modSp">
        <pc:chgData name="Fernanda Marta | FGP" userId="S::fernanda.marta@ginastica.org::530d3db7-8318-4936-aa4c-167796b1bb6d" providerId="AD" clId="Web-{23F5E96E-19DB-48C6-AE55-2632FEB7E02D}" dt="2024-07-08T22:30:38.795" v="311"/>
        <pc:sldMkLst>
          <pc:docMk/>
          <pc:sldMk cId="0" sldId="346"/>
        </pc:sldMkLst>
        <pc:spChg chg="add mod">
          <ac:chgData name="Fernanda Marta | FGP" userId="S::fernanda.marta@ginastica.org::530d3db7-8318-4936-aa4c-167796b1bb6d" providerId="AD" clId="Web-{23F5E96E-19DB-48C6-AE55-2632FEB7E02D}" dt="2024-07-08T22:30:38.795" v="311"/>
          <ac:spMkLst>
            <pc:docMk/>
            <pc:sldMk cId="0" sldId="346"/>
            <ac:spMk id="8" creationId="{FF45C382-3340-0DD7-85FA-D32AE5854812}"/>
          </ac:spMkLst>
        </pc:spChg>
        <pc:spChg chg="mod">
          <ac:chgData name="Fernanda Marta | FGP" userId="S::fernanda.marta@ginastica.org::530d3db7-8318-4936-aa4c-167796b1bb6d" providerId="AD" clId="Web-{23F5E96E-19DB-48C6-AE55-2632FEB7E02D}" dt="2024-07-08T22:26:19.301" v="240" actId="14100"/>
          <ac:spMkLst>
            <pc:docMk/>
            <pc:sldMk cId="0" sldId="346"/>
            <ac:spMk id="11" creationId="{2BC8F1CB-CAB2-7F59-A538-3CAABF814FDA}"/>
          </ac:spMkLst>
        </pc:spChg>
        <pc:spChg chg="mod">
          <ac:chgData name="Fernanda Marta | FGP" userId="S::fernanda.marta@ginastica.org::530d3db7-8318-4936-aa4c-167796b1bb6d" providerId="AD" clId="Web-{23F5E96E-19DB-48C6-AE55-2632FEB7E02D}" dt="2024-07-08T22:26:29.504" v="243" actId="1076"/>
          <ac:spMkLst>
            <pc:docMk/>
            <pc:sldMk cId="0" sldId="346"/>
            <ac:spMk id="18" creationId="{563AC236-1CBB-8268-8CF5-107008ED53F8}"/>
          </ac:spMkLst>
        </pc:spChg>
        <pc:spChg chg="del">
          <ac:chgData name="Fernanda Marta | FGP" userId="S::fernanda.marta@ginastica.org::530d3db7-8318-4936-aa4c-167796b1bb6d" providerId="AD" clId="Web-{23F5E96E-19DB-48C6-AE55-2632FEB7E02D}" dt="2024-07-08T22:30:25.185" v="301"/>
          <ac:spMkLst>
            <pc:docMk/>
            <pc:sldMk cId="0" sldId="346"/>
            <ac:spMk id="30722" creationId="{9F067E26-4B0C-4521-F0F3-ADE93BD10658}"/>
          </ac:spMkLst>
        </pc:spChg>
        <pc:picChg chg="add ord">
          <ac:chgData name="Fernanda Marta | FGP" userId="S::fernanda.marta@ginastica.org::530d3db7-8318-4936-aa4c-167796b1bb6d" providerId="AD" clId="Web-{23F5E96E-19DB-48C6-AE55-2632FEB7E02D}" dt="2024-07-08T22:19:28.009" v="105"/>
          <ac:picMkLst>
            <pc:docMk/>
            <pc:sldMk cId="0" sldId="346"/>
            <ac:picMk id="5" creationId="{F7155BCA-952B-1A99-0711-11BDA8EDE646}"/>
          </ac:picMkLst>
        </pc:picChg>
        <pc:picChg chg="add">
          <ac:chgData name="Fernanda Marta | FGP" userId="S::fernanda.marta@ginastica.org::530d3db7-8318-4936-aa4c-167796b1bb6d" providerId="AD" clId="Web-{23F5E96E-19DB-48C6-AE55-2632FEB7E02D}" dt="2024-07-08T22:17:50.662" v="81"/>
          <ac:picMkLst>
            <pc:docMk/>
            <pc:sldMk cId="0" sldId="346"/>
            <ac:picMk id="7" creationId="{A9CF0AD3-9E1C-19B0-59E3-82161B027D4D}"/>
          </ac:picMkLst>
        </pc:picChg>
        <pc:picChg chg="mod">
          <ac:chgData name="Fernanda Marta | FGP" userId="S::fernanda.marta@ginastica.org::530d3db7-8318-4936-aa4c-167796b1bb6d" providerId="AD" clId="Web-{23F5E96E-19DB-48C6-AE55-2632FEB7E02D}" dt="2024-07-08T22:26:25.035" v="242" actId="1076"/>
          <ac:picMkLst>
            <pc:docMk/>
            <pc:sldMk cId="0" sldId="346"/>
            <ac:picMk id="30727" creationId="{B71E58FF-FF40-895B-30A5-14786BF27D7B}"/>
          </ac:picMkLst>
        </pc:picChg>
        <pc:picChg chg="mod">
          <ac:chgData name="Fernanda Marta | FGP" userId="S::fernanda.marta@ginastica.org::530d3db7-8318-4936-aa4c-167796b1bb6d" providerId="AD" clId="Web-{23F5E96E-19DB-48C6-AE55-2632FEB7E02D}" dt="2024-07-08T22:26:22.363" v="241" actId="1076"/>
          <ac:picMkLst>
            <pc:docMk/>
            <pc:sldMk cId="0" sldId="346"/>
            <ac:picMk id="30728" creationId="{58ACADBA-715D-EC77-2292-D3D7AA06B6B7}"/>
          </ac:picMkLst>
        </pc:picChg>
      </pc:sldChg>
      <pc:sldChg chg="addSp delSp modSp">
        <pc:chgData name="Fernanda Marta | FGP" userId="S::fernanda.marta@ginastica.org::530d3db7-8318-4936-aa4c-167796b1bb6d" providerId="AD" clId="Web-{23F5E96E-19DB-48C6-AE55-2632FEB7E02D}" dt="2024-07-08T22:30:38.779" v="310"/>
        <pc:sldMkLst>
          <pc:docMk/>
          <pc:sldMk cId="0" sldId="347"/>
        </pc:sldMkLst>
        <pc:spChg chg="add mod">
          <ac:chgData name="Fernanda Marta | FGP" userId="S::fernanda.marta@ginastica.org::530d3db7-8318-4936-aa4c-167796b1bb6d" providerId="AD" clId="Web-{23F5E96E-19DB-48C6-AE55-2632FEB7E02D}" dt="2024-07-08T22:30:38.779" v="310"/>
          <ac:spMkLst>
            <pc:docMk/>
            <pc:sldMk cId="0" sldId="347"/>
            <ac:spMk id="6" creationId="{15FF0E62-2D56-D9EB-FD36-17B299FB9FE0}"/>
          </ac:spMkLst>
        </pc:spChg>
        <pc:spChg chg="mod">
          <ac:chgData name="Fernanda Marta | FGP" userId="S::fernanda.marta@ginastica.org::530d3db7-8318-4936-aa4c-167796b1bb6d" providerId="AD" clId="Web-{23F5E96E-19DB-48C6-AE55-2632FEB7E02D}" dt="2024-07-08T22:26:37.364" v="245" actId="14100"/>
          <ac:spMkLst>
            <pc:docMk/>
            <pc:sldMk cId="0" sldId="347"/>
            <ac:spMk id="11" creationId="{B5EA8795-4C62-3FBE-0651-CC17A6642F22}"/>
          </ac:spMkLst>
        </pc:spChg>
        <pc:spChg chg="del">
          <ac:chgData name="Fernanda Marta | FGP" userId="S::fernanda.marta@ginastica.org::530d3db7-8318-4936-aa4c-167796b1bb6d" providerId="AD" clId="Web-{23F5E96E-19DB-48C6-AE55-2632FEB7E02D}" dt="2024-07-08T22:30:25.185" v="301"/>
          <ac:spMkLst>
            <pc:docMk/>
            <pc:sldMk cId="0" sldId="347"/>
            <ac:spMk id="32770" creationId="{FEA1D584-5074-CC66-EB4D-38319AADC676}"/>
          </ac:spMkLst>
        </pc:spChg>
        <pc:picChg chg="add ord">
          <ac:chgData name="Fernanda Marta | FGP" userId="S::fernanda.marta@ginastica.org::530d3db7-8318-4936-aa4c-167796b1bb6d" providerId="AD" clId="Web-{23F5E96E-19DB-48C6-AE55-2632FEB7E02D}" dt="2024-07-08T22:19:32.353" v="106"/>
          <ac:picMkLst>
            <pc:docMk/>
            <pc:sldMk cId="0" sldId="347"/>
            <ac:picMk id="3" creationId="{9093E5C3-CC81-E8ED-8486-62DDA05369BD}"/>
          </ac:picMkLst>
        </pc:picChg>
        <pc:picChg chg="add">
          <ac:chgData name="Fernanda Marta | FGP" userId="S::fernanda.marta@ginastica.org::530d3db7-8318-4936-aa4c-167796b1bb6d" providerId="AD" clId="Web-{23F5E96E-19DB-48C6-AE55-2632FEB7E02D}" dt="2024-07-08T22:17:48.240" v="80"/>
          <ac:picMkLst>
            <pc:docMk/>
            <pc:sldMk cId="0" sldId="347"/>
            <ac:picMk id="5" creationId="{2B9A8138-5592-D67E-12B9-A3DBB10EC268}"/>
          </ac:picMkLst>
        </pc:picChg>
      </pc:sldChg>
      <pc:sldChg chg="addSp delSp modSp">
        <pc:chgData name="Fernanda Marta | FGP" userId="S::fernanda.marta@ginastica.org::530d3db7-8318-4936-aa4c-167796b1bb6d" providerId="AD" clId="Web-{23F5E96E-19DB-48C6-AE55-2632FEB7E02D}" dt="2024-07-08T22:30:38.763" v="309"/>
        <pc:sldMkLst>
          <pc:docMk/>
          <pc:sldMk cId="0" sldId="348"/>
        </pc:sldMkLst>
        <pc:spChg chg="add mod">
          <ac:chgData name="Fernanda Marta | FGP" userId="S::fernanda.marta@ginastica.org::530d3db7-8318-4936-aa4c-167796b1bb6d" providerId="AD" clId="Web-{23F5E96E-19DB-48C6-AE55-2632FEB7E02D}" dt="2024-07-08T22:30:38.763" v="309"/>
          <ac:spMkLst>
            <pc:docMk/>
            <pc:sldMk cId="0" sldId="348"/>
            <ac:spMk id="6" creationId="{11DD52AA-DB7C-2251-07B4-6EC164E04FA8}"/>
          </ac:spMkLst>
        </pc:spChg>
        <pc:spChg chg="mod">
          <ac:chgData name="Fernanda Marta | FGP" userId="S::fernanda.marta@ginastica.org::530d3db7-8318-4936-aa4c-167796b1bb6d" providerId="AD" clId="Web-{23F5E96E-19DB-48C6-AE55-2632FEB7E02D}" dt="2024-07-08T22:26:52.364" v="251" actId="1076"/>
          <ac:spMkLst>
            <pc:docMk/>
            <pc:sldMk cId="0" sldId="348"/>
            <ac:spMk id="10" creationId="{50BE870E-FD6D-0207-70F3-E38E32D00962}"/>
          </ac:spMkLst>
        </pc:spChg>
        <pc:spChg chg="mod">
          <ac:chgData name="Fernanda Marta | FGP" userId="S::fernanda.marta@ginastica.org::530d3db7-8318-4936-aa4c-167796b1bb6d" providerId="AD" clId="Web-{23F5E96E-19DB-48C6-AE55-2632FEB7E02D}" dt="2024-07-08T22:26:45.130" v="247" actId="14100"/>
          <ac:spMkLst>
            <pc:docMk/>
            <pc:sldMk cId="0" sldId="348"/>
            <ac:spMk id="11" creationId="{65F2A331-D0FC-D82E-D53D-C59607C7AF35}"/>
          </ac:spMkLst>
        </pc:spChg>
        <pc:spChg chg="del">
          <ac:chgData name="Fernanda Marta | FGP" userId="S::fernanda.marta@ginastica.org::530d3db7-8318-4936-aa4c-167796b1bb6d" providerId="AD" clId="Web-{23F5E96E-19DB-48C6-AE55-2632FEB7E02D}" dt="2024-07-08T22:30:25.185" v="301"/>
          <ac:spMkLst>
            <pc:docMk/>
            <pc:sldMk cId="0" sldId="348"/>
            <ac:spMk id="34818" creationId="{1C7FFB81-B602-B0CC-EAA9-095796B19D42}"/>
          </ac:spMkLst>
        </pc:spChg>
        <pc:picChg chg="add ord">
          <ac:chgData name="Fernanda Marta | FGP" userId="S::fernanda.marta@ginastica.org::530d3db7-8318-4936-aa4c-167796b1bb6d" providerId="AD" clId="Web-{23F5E96E-19DB-48C6-AE55-2632FEB7E02D}" dt="2024-07-08T22:19:35.353" v="107"/>
          <ac:picMkLst>
            <pc:docMk/>
            <pc:sldMk cId="0" sldId="348"/>
            <ac:picMk id="3" creationId="{15F60E15-B35D-F67C-12DF-87F64E01AE2D}"/>
          </ac:picMkLst>
        </pc:picChg>
        <pc:picChg chg="add">
          <ac:chgData name="Fernanda Marta | FGP" userId="S::fernanda.marta@ginastica.org::530d3db7-8318-4936-aa4c-167796b1bb6d" providerId="AD" clId="Web-{23F5E96E-19DB-48C6-AE55-2632FEB7E02D}" dt="2024-07-08T22:17:45.693" v="79"/>
          <ac:picMkLst>
            <pc:docMk/>
            <pc:sldMk cId="0" sldId="348"/>
            <ac:picMk id="5" creationId="{17C6BC1B-BABC-01D7-9FB5-75E660017FDD}"/>
          </ac:picMkLst>
        </pc:picChg>
        <pc:picChg chg="mod">
          <ac:chgData name="Fernanda Marta | FGP" userId="S::fernanda.marta@ginastica.org::530d3db7-8318-4936-aa4c-167796b1bb6d" providerId="AD" clId="Web-{23F5E96E-19DB-48C6-AE55-2632FEB7E02D}" dt="2024-07-08T22:27:01.552" v="255" actId="1076"/>
          <ac:picMkLst>
            <pc:docMk/>
            <pc:sldMk cId="0" sldId="348"/>
            <ac:picMk id="34822" creationId="{905ECFF3-8DEC-6508-E201-05286FF46A03}"/>
          </ac:picMkLst>
        </pc:picChg>
        <pc:picChg chg="mod">
          <ac:chgData name="Fernanda Marta | FGP" userId="S::fernanda.marta@ginastica.org::530d3db7-8318-4936-aa4c-167796b1bb6d" providerId="AD" clId="Web-{23F5E96E-19DB-48C6-AE55-2632FEB7E02D}" dt="2024-07-08T22:26:55.099" v="252" actId="1076"/>
          <ac:picMkLst>
            <pc:docMk/>
            <pc:sldMk cId="0" sldId="348"/>
            <ac:picMk id="34823" creationId="{BD9FB4B8-79A8-2AD4-8DA5-CEACE6FD41F2}"/>
          </ac:picMkLst>
        </pc:picChg>
      </pc:sldChg>
      <pc:sldChg chg="addSp delSp modSp">
        <pc:chgData name="Fernanda Marta | FGP" userId="S::fernanda.marta@ginastica.org::530d3db7-8318-4936-aa4c-167796b1bb6d" providerId="AD" clId="Web-{23F5E96E-19DB-48C6-AE55-2632FEB7E02D}" dt="2024-07-08T22:30:38.763" v="308"/>
        <pc:sldMkLst>
          <pc:docMk/>
          <pc:sldMk cId="0" sldId="349"/>
        </pc:sldMkLst>
        <pc:spChg chg="add mod">
          <ac:chgData name="Fernanda Marta | FGP" userId="S::fernanda.marta@ginastica.org::530d3db7-8318-4936-aa4c-167796b1bb6d" providerId="AD" clId="Web-{23F5E96E-19DB-48C6-AE55-2632FEB7E02D}" dt="2024-07-08T22:30:38.763" v="308"/>
          <ac:spMkLst>
            <pc:docMk/>
            <pc:sldMk cId="0" sldId="349"/>
            <ac:spMk id="7" creationId="{F4570C84-FF4E-E87C-539C-7EC0A3A121B2}"/>
          </ac:spMkLst>
        </pc:spChg>
        <pc:spChg chg="mod">
          <ac:chgData name="Fernanda Marta | FGP" userId="S::fernanda.marta@ginastica.org::530d3db7-8318-4936-aa4c-167796b1bb6d" providerId="AD" clId="Web-{23F5E96E-19DB-48C6-AE55-2632FEB7E02D}" dt="2024-07-08T22:27:10.021" v="257" actId="14100"/>
          <ac:spMkLst>
            <pc:docMk/>
            <pc:sldMk cId="0" sldId="349"/>
            <ac:spMk id="11" creationId="{4ABF5D99-2DB9-87FB-84CD-9933FB115C5C}"/>
          </ac:spMkLst>
        </pc:spChg>
        <pc:spChg chg="mod">
          <ac:chgData name="Fernanda Marta | FGP" userId="S::fernanda.marta@ginastica.org::530d3db7-8318-4936-aa4c-167796b1bb6d" providerId="AD" clId="Web-{23F5E96E-19DB-48C6-AE55-2632FEB7E02D}" dt="2024-07-08T22:27:14.772" v="258" actId="1076"/>
          <ac:spMkLst>
            <pc:docMk/>
            <pc:sldMk cId="0" sldId="349"/>
            <ac:spMk id="21" creationId="{9E4DF576-B115-89D4-4CDB-B5FC55260126}"/>
          </ac:spMkLst>
        </pc:spChg>
        <pc:spChg chg="del">
          <ac:chgData name="Fernanda Marta | FGP" userId="S::fernanda.marta@ginastica.org::530d3db7-8318-4936-aa4c-167796b1bb6d" providerId="AD" clId="Web-{23F5E96E-19DB-48C6-AE55-2632FEB7E02D}" dt="2024-07-08T22:30:25.185" v="301"/>
          <ac:spMkLst>
            <pc:docMk/>
            <pc:sldMk cId="0" sldId="349"/>
            <ac:spMk id="36866" creationId="{D5137D20-DAC2-DDDF-0F83-80B49257FD31}"/>
          </ac:spMkLst>
        </pc:spChg>
        <pc:picChg chg="add ord">
          <ac:chgData name="Fernanda Marta | FGP" userId="S::fernanda.marta@ginastica.org::530d3db7-8318-4936-aa4c-167796b1bb6d" providerId="AD" clId="Web-{23F5E96E-19DB-48C6-AE55-2632FEB7E02D}" dt="2024-07-08T22:19:41.166" v="108"/>
          <ac:picMkLst>
            <pc:docMk/>
            <pc:sldMk cId="0" sldId="349"/>
            <ac:picMk id="4" creationId="{A51EA707-70A3-1440-9659-C2182E5B61C3}"/>
          </ac:picMkLst>
        </pc:picChg>
        <pc:picChg chg="add">
          <ac:chgData name="Fernanda Marta | FGP" userId="S::fernanda.marta@ginastica.org::530d3db7-8318-4936-aa4c-167796b1bb6d" providerId="AD" clId="Web-{23F5E96E-19DB-48C6-AE55-2632FEB7E02D}" dt="2024-07-08T22:17:43.037" v="78"/>
          <ac:picMkLst>
            <pc:docMk/>
            <pc:sldMk cId="0" sldId="349"/>
            <ac:picMk id="6" creationId="{90123FD7-071C-F90F-16D5-B7746605E02E}"/>
          </ac:picMkLst>
        </pc:picChg>
      </pc:sldChg>
      <pc:sldChg chg="addSp delSp modSp">
        <pc:chgData name="Fernanda Marta | FGP" userId="S::fernanda.marta@ginastica.org::530d3db7-8318-4936-aa4c-167796b1bb6d" providerId="AD" clId="Web-{23F5E96E-19DB-48C6-AE55-2632FEB7E02D}" dt="2024-07-08T22:30:38.748" v="307"/>
        <pc:sldMkLst>
          <pc:docMk/>
          <pc:sldMk cId="0" sldId="350"/>
        </pc:sldMkLst>
        <pc:spChg chg="add mod">
          <ac:chgData name="Fernanda Marta | FGP" userId="S::fernanda.marta@ginastica.org::530d3db7-8318-4936-aa4c-167796b1bb6d" providerId="AD" clId="Web-{23F5E96E-19DB-48C6-AE55-2632FEB7E02D}" dt="2024-07-08T22:30:38.748" v="307"/>
          <ac:spMkLst>
            <pc:docMk/>
            <pc:sldMk cId="0" sldId="350"/>
            <ac:spMk id="6" creationId="{EB9AABCC-D27F-FCD7-7C74-7F2563A0712B}"/>
          </ac:spMkLst>
        </pc:spChg>
        <pc:spChg chg="mod">
          <ac:chgData name="Fernanda Marta | FGP" userId="S::fernanda.marta@ginastica.org::530d3db7-8318-4936-aa4c-167796b1bb6d" providerId="AD" clId="Web-{23F5E96E-19DB-48C6-AE55-2632FEB7E02D}" dt="2024-07-08T22:27:57.195" v="265" actId="20577"/>
          <ac:spMkLst>
            <pc:docMk/>
            <pc:sldMk cId="0" sldId="350"/>
            <ac:spMk id="10" creationId="{4C9AA64B-3057-AECA-D696-6A13E7CD7FA3}"/>
          </ac:spMkLst>
        </pc:spChg>
        <pc:spChg chg="mod">
          <ac:chgData name="Fernanda Marta | FGP" userId="S::fernanda.marta@ginastica.org::530d3db7-8318-4936-aa4c-167796b1bb6d" providerId="AD" clId="Web-{23F5E96E-19DB-48C6-AE55-2632FEB7E02D}" dt="2024-07-08T22:27:26.444" v="260" actId="14100"/>
          <ac:spMkLst>
            <pc:docMk/>
            <pc:sldMk cId="0" sldId="350"/>
            <ac:spMk id="11" creationId="{23438D03-B7B7-D1CF-2C15-3B1B8BF31E8D}"/>
          </ac:spMkLst>
        </pc:spChg>
        <pc:spChg chg="del">
          <ac:chgData name="Fernanda Marta | FGP" userId="S::fernanda.marta@ginastica.org::530d3db7-8318-4936-aa4c-167796b1bb6d" providerId="AD" clId="Web-{23F5E96E-19DB-48C6-AE55-2632FEB7E02D}" dt="2024-07-08T22:30:25.185" v="301"/>
          <ac:spMkLst>
            <pc:docMk/>
            <pc:sldMk cId="0" sldId="350"/>
            <ac:spMk id="38914" creationId="{6B49A328-B13E-2975-B371-AE4AE7C08D36}"/>
          </ac:spMkLst>
        </pc:spChg>
        <pc:spChg chg="mod">
          <ac:chgData name="Fernanda Marta | FGP" userId="S::fernanda.marta@ginastica.org::530d3db7-8318-4936-aa4c-167796b1bb6d" providerId="AD" clId="Web-{23F5E96E-19DB-48C6-AE55-2632FEB7E02D}" dt="2024-07-08T22:27:38.397" v="261" actId="1076"/>
          <ac:spMkLst>
            <pc:docMk/>
            <pc:sldMk cId="0" sldId="350"/>
            <ac:spMk id="38915" creationId="{EBD89EC8-224D-B631-5623-565B44DF033C}"/>
          </ac:spMkLst>
        </pc:spChg>
        <pc:picChg chg="add ord">
          <ac:chgData name="Fernanda Marta | FGP" userId="S::fernanda.marta@ginastica.org::530d3db7-8318-4936-aa4c-167796b1bb6d" providerId="AD" clId="Web-{23F5E96E-19DB-48C6-AE55-2632FEB7E02D}" dt="2024-07-08T22:19:47.791" v="110"/>
          <ac:picMkLst>
            <pc:docMk/>
            <pc:sldMk cId="0" sldId="350"/>
            <ac:picMk id="3" creationId="{9447B307-DFAC-46AB-9B34-431217163F71}"/>
          </ac:picMkLst>
        </pc:picChg>
        <pc:picChg chg="add ord">
          <ac:chgData name="Fernanda Marta | FGP" userId="S::fernanda.marta@ginastica.org::530d3db7-8318-4936-aa4c-167796b1bb6d" providerId="AD" clId="Web-{23F5E96E-19DB-48C6-AE55-2632FEB7E02D}" dt="2024-07-08T22:19:46.260" v="109"/>
          <ac:picMkLst>
            <pc:docMk/>
            <pc:sldMk cId="0" sldId="350"/>
            <ac:picMk id="5" creationId="{517F0056-A1FC-B270-7414-99B8C209EA7E}"/>
          </ac:picMkLst>
        </pc:picChg>
        <pc:picChg chg="mod">
          <ac:chgData name="Fernanda Marta | FGP" userId="S::fernanda.marta@ginastica.org::530d3db7-8318-4936-aa4c-167796b1bb6d" providerId="AD" clId="Web-{23F5E96E-19DB-48C6-AE55-2632FEB7E02D}" dt="2024-07-08T22:28:13.274" v="270" actId="14100"/>
          <ac:picMkLst>
            <pc:docMk/>
            <pc:sldMk cId="0" sldId="350"/>
            <ac:picMk id="38918" creationId="{1E7EE78F-7472-3BEB-43B6-4DB0F6F1110C}"/>
          </ac:picMkLst>
        </pc:picChg>
        <pc:picChg chg="mod">
          <ac:chgData name="Fernanda Marta | FGP" userId="S::fernanda.marta@ginastica.org::530d3db7-8318-4936-aa4c-167796b1bb6d" providerId="AD" clId="Web-{23F5E96E-19DB-48C6-AE55-2632FEB7E02D}" dt="2024-07-08T22:28:08.680" v="269" actId="1076"/>
          <ac:picMkLst>
            <pc:docMk/>
            <pc:sldMk cId="0" sldId="350"/>
            <ac:picMk id="38919" creationId="{4A5CDC85-3D01-D133-AFCA-4B70ED9A65C5}"/>
          </ac:picMkLst>
        </pc:picChg>
      </pc:sldChg>
      <pc:sldChg chg="addSp delSp modSp">
        <pc:chgData name="Fernanda Marta | FGP" userId="S::fernanda.marta@ginastica.org::530d3db7-8318-4936-aa4c-167796b1bb6d" providerId="AD" clId="Web-{23F5E96E-19DB-48C6-AE55-2632FEB7E02D}" dt="2024-07-08T22:30:38.732" v="306"/>
        <pc:sldMkLst>
          <pc:docMk/>
          <pc:sldMk cId="0" sldId="351"/>
        </pc:sldMkLst>
        <pc:spChg chg="add mod">
          <ac:chgData name="Fernanda Marta | FGP" userId="S::fernanda.marta@ginastica.org::530d3db7-8318-4936-aa4c-167796b1bb6d" providerId="AD" clId="Web-{23F5E96E-19DB-48C6-AE55-2632FEB7E02D}" dt="2024-07-08T22:30:38.732" v="306"/>
          <ac:spMkLst>
            <pc:docMk/>
            <pc:sldMk cId="0" sldId="351"/>
            <ac:spMk id="7" creationId="{06E89ACE-801A-060B-0B13-5158D48BE56F}"/>
          </ac:spMkLst>
        </pc:spChg>
        <pc:spChg chg="mod">
          <ac:chgData name="Fernanda Marta | FGP" userId="S::fernanda.marta@ginastica.org::530d3db7-8318-4936-aa4c-167796b1bb6d" providerId="AD" clId="Web-{23F5E96E-19DB-48C6-AE55-2632FEB7E02D}" dt="2024-07-08T22:28:23.680" v="272" actId="14100"/>
          <ac:spMkLst>
            <pc:docMk/>
            <pc:sldMk cId="0" sldId="351"/>
            <ac:spMk id="11" creationId="{DA27D39C-539C-D587-7CD9-C84C2CD06311}"/>
          </ac:spMkLst>
        </pc:spChg>
        <pc:spChg chg="mod">
          <ac:chgData name="Fernanda Marta | FGP" userId="S::fernanda.marta@ginastica.org::530d3db7-8318-4936-aa4c-167796b1bb6d" providerId="AD" clId="Web-{23F5E96E-19DB-48C6-AE55-2632FEB7E02D}" dt="2024-07-08T22:28:34.181" v="274" actId="1076"/>
          <ac:spMkLst>
            <pc:docMk/>
            <pc:sldMk cId="0" sldId="351"/>
            <ac:spMk id="22" creationId="{D9EF00FD-5495-DA50-DBD3-7F3569BD9379}"/>
          </ac:spMkLst>
        </pc:spChg>
        <pc:spChg chg="mod">
          <ac:chgData name="Fernanda Marta | FGP" userId="S::fernanda.marta@ginastica.org::530d3db7-8318-4936-aa4c-167796b1bb6d" providerId="AD" clId="Web-{23F5E96E-19DB-48C6-AE55-2632FEB7E02D}" dt="2024-07-08T22:28:37.478" v="275" actId="1076"/>
          <ac:spMkLst>
            <pc:docMk/>
            <pc:sldMk cId="0" sldId="351"/>
            <ac:spMk id="23" creationId="{909151B5-130D-6525-DB9C-27C36E2A588E}"/>
          </ac:spMkLst>
        </pc:spChg>
        <pc:spChg chg="del">
          <ac:chgData name="Fernanda Marta | FGP" userId="S::fernanda.marta@ginastica.org::530d3db7-8318-4936-aa4c-167796b1bb6d" providerId="AD" clId="Web-{23F5E96E-19DB-48C6-AE55-2632FEB7E02D}" dt="2024-07-08T22:30:25.185" v="301"/>
          <ac:spMkLst>
            <pc:docMk/>
            <pc:sldMk cId="0" sldId="351"/>
            <ac:spMk id="40962" creationId="{DA96DA07-4223-3B39-5283-EDC8768471F2}"/>
          </ac:spMkLst>
        </pc:spChg>
        <pc:grpChg chg="mod">
          <ac:chgData name="Fernanda Marta | FGP" userId="S::fernanda.marta@ginastica.org::530d3db7-8318-4936-aa4c-167796b1bb6d" providerId="AD" clId="Web-{23F5E96E-19DB-48C6-AE55-2632FEB7E02D}" dt="2024-07-08T22:28:28.415" v="273" actId="1076"/>
          <ac:grpSpMkLst>
            <pc:docMk/>
            <pc:sldMk cId="0" sldId="351"/>
            <ac:grpSpMk id="40967" creationId="{E5DAEC58-7836-CB7C-7198-6E57DBDC1268}"/>
          </ac:grpSpMkLst>
        </pc:grpChg>
        <pc:picChg chg="add ord">
          <ac:chgData name="Fernanda Marta | FGP" userId="S::fernanda.marta@ginastica.org::530d3db7-8318-4936-aa4c-167796b1bb6d" providerId="AD" clId="Web-{23F5E96E-19DB-48C6-AE55-2632FEB7E02D}" dt="2024-07-08T22:19:51.292" v="111"/>
          <ac:picMkLst>
            <pc:docMk/>
            <pc:sldMk cId="0" sldId="351"/>
            <ac:picMk id="3" creationId="{DDFA2A37-1C4A-4CB6-FFD7-FE13BAD50D2F}"/>
          </ac:picMkLst>
        </pc:picChg>
        <pc:picChg chg="add">
          <ac:chgData name="Fernanda Marta | FGP" userId="S::fernanda.marta@ginastica.org::530d3db7-8318-4936-aa4c-167796b1bb6d" providerId="AD" clId="Web-{23F5E96E-19DB-48C6-AE55-2632FEB7E02D}" dt="2024-07-08T22:17:37.802" v="76"/>
          <ac:picMkLst>
            <pc:docMk/>
            <pc:sldMk cId="0" sldId="351"/>
            <ac:picMk id="5" creationId="{A70B25B2-ABE8-1124-2A8A-C08280B30D73}"/>
          </ac:picMkLst>
        </pc:picChg>
      </pc:sldChg>
      <pc:sldChg chg="addSp delSp modSp">
        <pc:chgData name="Fernanda Marta | FGP" userId="S::fernanda.marta@ginastica.org::530d3db7-8318-4936-aa4c-167796b1bb6d" providerId="AD" clId="Web-{23F5E96E-19DB-48C6-AE55-2632FEB7E02D}" dt="2024-07-08T22:30:38.716" v="305"/>
        <pc:sldMkLst>
          <pc:docMk/>
          <pc:sldMk cId="0" sldId="352"/>
        </pc:sldMkLst>
        <pc:spChg chg="add mod">
          <ac:chgData name="Fernanda Marta | FGP" userId="S::fernanda.marta@ginastica.org::530d3db7-8318-4936-aa4c-167796b1bb6d" providerId="AD" clId="Web-{23F5E96E-19DB-48C6-AE55-2632FEB7E02D}" dt="2024-07-08T22:30:38.716" v="305"/>
          <ac:spMkLst>
            <pc:docMk/>
            <pc:sldMk cId="0" sldId="352"/>
            <ac:spMk id="7" creationId="{67F2AAA1-7706-A62B-ACA0-61CFCAB7A9B5}"/>
          </ac:spMkLst>
        </pc:spChg>
        <pc:spChg chg="mod">
          <ac:chgData name="Fernanda Marta | FGP" userId="S::fernanda.marta@ginastica.org::530d3db7-8318-4936-aa4c-167796b1bb6d" providerId="AD" clId="Web-{23F5E96E-19DB-48C6-AE55-2632FEB7E02D}" dt="2024-07-08T22:29:01.869" v="284" actId="14100"/>
          <ac:spMkLst>
            <pc:docMk/>
            <pc:sldMk cId="0" sldId="352"/>
            <ac:spMk id="10" creationId="{D73320BB-DE36-A29D-20EB-81FD05AC353F}"/>
          </ac:spMkLst>
        </pc:spChg>
        <pc:spChg chg="mod">
          <ac:chgData name="Fernanda Marta | FGP" userId="S::fernanda.marta@ginastica.org::530d3db7-8318-4936-aa4c-167796b1bb6d" providerId="AD" clId="Web-{23F5E96E-19DB-48C6-AE55-2632FEB7E02D}" dt="2024-07-08T22:28:50.431" v="279" actId="14100"/>
          <ac:spMkLst>
            <pc:docMk/>
            <pc:sldMk cId="0" sldId="352"/>
            <ac:spMk id="11" creationId="{BC49C530-F604-F5AF-6E38-5D2B24E1AF35}"/>
          </ac:spMkLst>
        </pc:spChg>
        <pc:spChg chg="del">
          <ac:chgData name="Fernanda Marta | FGP" userId="S::fernanda.marta@ginastica.org::530d3db7-8318-4936-aa4c-167796b1bb6d" providerId="AD" clId="Web-{23F5E96E-19DB-48C6-AE55-2632FEB7E02D}" dt="2024-07-08T22:30:25.185" v="301"/>
          <ac:spMkLst>
            <pc:docMk/>
            <pc:sldMk cId="0" sldId="352"/>
            <ac:spMk id="43010" creationId="{AB33A570-8756-6D9C-2A53-125FC29CA5FA}"/>
          </ac:spMkLst>
        </pc:spChg>
        <pc:grpChg chg="mod">
          <ac:chgData name="Fernanda Marta | FGP" userId="S::fernanda.marta@ginastica.org::530d3db7-8318-4936-aa4c-167796b1bb6d" providerId="AD" clId="Web-{23F5E96E-19DB-48C6-AE55-2632FEB7E02D}" dt="2024-07-08T22:29:07.073" v="285" actId="1076"/>
          <ac:grpSpMkLst>
            <pc:docMk/>
            <pc:sldMk cId="0" sldId="352"/>
            <ac:grpSpMk id="2" creationId="{30056F18-1ED6-FD33-8100-013B02C686BC}"/>
          </ac:grpSpMkLst>
        </pc:grpChg>
        <pc:picChg chg="add mod ord">
          <ac:chgData name="Fernanda Marta | FGP" userId="S::fernanda.marta@ginastica.org::530d3db7-8318-4936-aa4c-167796b1bb6d" providerId="AD" clId="Web-{23F5E96E-19DB-48C6-AE55-2632FEB7E02D}" dt="2024-07-08T22:28:45.322" v="277" actId="1076"/>
          <ac:picMkLst>
            <pc:docMk/>
            <pc:sldMk cId="0" sldId="352"/>
            <ac:picMk id="4" creationId="{770D6F65-E470-FDFC-3134-868929928261}"/>
          </ac:picMkLst>
        </pc:picChg>
        <pc:picChg chg="add">
          <ac:chgData name="Fernanda Marta | FGP" userId="S::fernanda.marta@ginastica.org::530d3db7-8318-4936-aa4c-167796b1bb6d" providerId="AD" clId="Web-{23F5E96E-19DB-48C6-AE55-2632FEB7E02D}" dt="2024-07-08T22:17:35.849" v="75"/>
          <ac:picMkLst>
            <pc:docMk/>
            <pc:sldMk cId="0" sldId="352"/>
            <ac:picMk id="6" creationId="{056FF926-B22C-0A6B-0ADE-C711BE399B07}"/>
          </ac:picMkLst>
        </pc:picChg>
      </pc:sldChg>
      <pc:sldChg chg="addSp delSp modSp">
        <pc:chgData name="Fernanda Marta | FGP" userId="S::fernanda.marta@ginastica.org::530d3db7-8318-4936-aa4c-167796b1bb6d" providerId="AD" clId="Web-{23F5E96E-19DB-48C6-AE55-2632FEB7E02D}" dt="2024-07-08T22:30:38.701" v="304"/>
        <pc:sldMkLst>
          <pc:docMk/>
          <pc:sldMk cId="0" sldId="353"/>
        </pc:sldMkLst>
        <pc:spChg chg="add mod">
          <ac:chgData name="Fernanda Marta | FGP" userId="S::fernanda.marta@ginastica.org::530d3db7-8318-4936-aa4c-167796b1bb6d" providerId="AD" clId="Web-{23F5E96E-19DB-48C6-AE55-2632FEB7E02D}" dt="2024-07-08T22:30:38.701" v="304"/>
          <ac:spMkLst>
            <pc:docMk/>
            <pc:sldMk cId="0" sldId="353"/>
            <ac:spMk id="6" creationId="{493D0A07-FDDA-5C3A-81F0-72681A070054}"/>
          </ac:spMkLst>
        </pc:spChg>
        <pc:spChg chg="mod">
          <ac:chgData name="Fernanda Marta | FGP" userId="S::fernanda.marta@ginastica.org::530d3db7-8318-4936-aa4c-167796b1bb6d" providerId="AD" clId="Web-{23F5E96E-19DB-48C6-AE55-2632FEB7E02D}" dt="2024-07-08T22:29:20.979" v="288" actId="14100"/>
          <ac:spMkLst>
            <pc:docMk/>
            <pc:sldMk cId="0" sldId="353"/>
            <ac:spMk id="11" creationId="{CEBC2668-EAD6-90FC-1248-F849D2E79443}"/>
          </ac:spMkLst>
        </pc:spChg>
        <pc:spChg chg="del">
          <ac:chgData name="Fernanda Marta | FGP" userId="S::fernanda.marta@ginastica.org::530d3db7-8318-4936-aa4c-167796b1bb6d" providerId="AD" clId="Web-{23F5E96E-19DB-48C6-AE55-2632FEB7E02D}" dt="2024-07-08T22:30:25.185" v="301"/>
          <ac:spMkLst>
            <pc:docMk/>
            <pc:sldMk cId="0" sldId="353"/>
            <ac:spMk id="45058" creationId="{F913D741-9495-5671-D66F-1DDA0496824F}"/>
          </ac:spMkLst>
        </pc:spChg>
        <pc:picChg chg="add mod ord">
          <ac:chgData name="Fernanda Marta | FGP" userId="S::fernanda.marta@ginastica.org::530d3db7-8318-4936-aa4c-167796b1bb6d" providerId="AD" clId="Web-{23F5E96E-19DB-48C6-AE55-2632FEB7E02D}" dt="2024-07-08T22:29:23.714" v="289" actId="1076"/>
          <ac:picMkLst>
            <pc:docMk/>
            <pc:sldMk cId="0" sldId="353"/>
            <ac:picMk id="3" creationId="{BB4AA7D6-8DEA-3379-D248-ADD54E6A6E73}"/>
          </ac:picMkLst>
        </pc:picChg>
        <pc:picChg chg="add">
          <ac:chgData name="Fernanda Marta | FGP" userId="S::fernanda.marta@ginastica.org::530d3db7-8318-4936-aa4c-167796b1bb6d" providerId="AD" clId="Web-{23F5E96E-19DB-48C6-AE55-2632FEB7E02D}" dt="2024-07-08T22:17:33.958" v="74"/>
          <ac:picMkLst>
            <pc:docMk/>
            <pc:sldMk cId="0" sldId="353"/>
            <ac:picMk id="5" creationId="{1A3F1E33-9321-6B4C-2839-5FB76A7941A2}"/>
          </ac:picMkLst>
        </pc:picChg>
      </pc:sldChg>
      <pc:sldChg chg="addSp delSp modSp">
        <pc:chgData name="Fernanda Marta | FGP" userId="S::fernanda.marta@ginastica.org::530d3db7-8318-4936-aa4c-167796b1bb6d" providerId="AD" clId="Web-{23F5E96E-19DB-48C6-AE55-2632FEB7E02D}" dt="2024-07-08T22:30:38.685" v="303"/>
        <pc:sldMkLst>
          <pc:docMk/>
          <pc:sldMk cId="0" sldId="354"/>
        </pc:sldMkLst>
        <pc:spChg chg="add mod">
          <ac:chgData name="Fernanda Marta | FGP" userId="S::fernanda.marta@ginastica.org::530d3db7-8318-4936-aa4c-167796b1bb6d" providerId="AD" clId="Web-{23F5E96E-19DB-48C6-AE55-2632FEB7E02D}" dt="2024-07-08T22:30:38.685" v="303"/>
          <ac:spMkLst>
            <pc:docMk/>
            <pc:sldMk cId="0" sldId="354"/>
            <ac:spMk id="6" creationId="{C966381F-1128-2649-0794-36FBA08E45C0}"/>
          </ac:spMkLst>
        </pc:spChg>
        <pc:spChg chg="mod">
          <ac:chgData name="Fernanda Marta | FGP" userId="S::fernanda.marta@ginastica.org::530d3db7-8318-4936-aa4c-167796b1bb6d" providerId="AD" clId="Web-{23F5E96E-19DB-48C6-AE55-2632FEB7E02D}" dt="2024-07-08T22:29:32.480" v="291" actId="14100"/>
          <ac:spMkLst>
            <pc:docMk/>
            <pc:sldMk cId="0" sldId="354"/>
            <ac:spMk id="66" creationId="{A20A6FBE-5F55-FCE2-7EE0-0E7A1D88F425}"/>
          </ac:spMkLst>
        </pc:spChg>
        <pc:spChg chg="del">
          <ac:chgData name="Fernanda Marta | FGP" userId="S::fernanda.marta@ginastica.org::530d3db7-8318-4936-aa4c-167796b1bb6d" providerId="AD" clId="Web-{23F5E96E-19DB-48C6-AE55-2632FEB7E02D}" dt="2024-07-08T22:30:25.185" v="301"/>
          <ac:spMkLst>
            <pc:docMk/>
            <pc:sldMk cId="0" sldId="354"/>
            <ac:spMk id="47107" creationId="{7EF6F89E-2280-6A8C-3FE0-BC79371F55E7}"/>
          </ac:spMkLst>
        </pc:spChg>
        <pc:grpChg chg="del mod">
          <ac:chgData name="Fernanda Marta | FGP" userId="S::fernanda.marta@ginastica.org::530d3db7-8318-4936-aa4c-167796b1bb6d" providerId="AD" clId="Web-{23F5E96E-19DB-48C6-AE55-2632FEB7E02D}" dt="2024-07-08T22:29:46.855" v="295"/>
          <ac:grpSpMkLst>
            <pc:docMk/>
            <pc:sldMk cId="0" sldId="354"/>
            <ac:grpSpMk id="47106" creationId="{D18ADE45-E9BD-F079-6FA8-A399262736B8}"/>
          </ac:grpSpMkLst>
        </pc:grpChg>
        <pc:picChg chg="add ord">
          <ac:chgData name="Fernanda Marta | FGP" userId="S::fernanda.marta@ginastica.org::530d3db7-8318-4936-aa4c-167796b1bb6d" providerId="AD" clId="Web-{23F5E96E-19DB-48C6-AE55-2632FEB7E02D}" dt="2024-07-08T22:20:03.308" v="114"/>
          <ac:picMkLst>
            <pc:docMk/>
            <pc:sldMk cId="0" sldId="354"/>
            <ac:picMk id="3" creationId="{12DDB332-22F6-ED35-0F51-C2638FC87682}"/>
          </ac:picMkLst>
        </pc:picChg>
        <pc:picChg chg="add">
          <ac:chgData name="Fernanda Marta | FGP" userId="S::fernanda.marta@ginastica.org::530d3db7-8318-4936-aa4c-167796b1bb6d" providerId="AD" clId="Web-{23F5E96E-19DB-48C6-AE55-2632FEB7E02D}" dt="2024-07-08T22:17:31.818" v="73"/>
          <ac:picMkLst>
            <pc:docMk/>
            <pc:sldMk cId="0" sldId="354"/>
            <ac:picMk id="5" creationId="{99DDC07A-D591-D15C-0414-B3475E522733}"/>
          </ac:picMkLst>
        </pc:picChg>
      </pc:sldChg>
      <pc:sldChg chg="del">
        <pc:chgData name="Fernanda Marta | FGP" userId="S::fernanda.marta@ginastica.org::530d3db7-8318-4936-aa4c-167796b1bb6d" providerId="AD" clId="Web-{23F5E96E-19DB-48C6-AE55-2632FEB7E02D}" dt="2024-07-08T22:14:49.953" v="61"/>
        <pc:sldMkLst>
          <pc:docMk/>
          <pc:sldMk cId="0" sldId="355"/>
        </pc:sldMkLst>
      </pc:sldChg>
      <pc:sldChg chg="addSp delSp modSp">
        <pc:chgData name="Fernanda Marta | FGP" userId="S::fernanda.marta@ginastica.org::530d3db7-8318-4936-aa4c-167796b1bb6d" providerId="AD" clId="Web-{23F5E96E-19DB-48C6-AE55-2632FEB7E02D}" dt="2024-07-08T22:30:38.670" v="302"/>
        <pc:sldMkLst>
          <pc:docMk/>
          <pc:sldMk cId="0" sldId="356"/>
        </pc:sldMkLst>
        <pc:spChg chg="add mod">
          <ac:chgData name="Fernanda Marta | FGP" userId="S::fernanda.marta@ginastica.org::530d3db7-8318-4936-aa4c-167796b1bb6d" providerId="AD" clId="Web-{23F5E96E-19DB-48C6-AE55-2632FEB7E02D}" dt="2024-07-08T22:30:38.670" v="302"/>
          <ac:spMkLst>
            <pc:docMk/>
            <pc:sldMk cId="0" sldId="356"/>
            <ac:spMk id="6" creationId="{80EF765A-6E32-A3A7-0F65-C914B000980F}"/>
          </ac:spMkLst>
        </pc:spChg>
        <pc:spChg chg="mod">
          <ac:chgData name="Fernanda Marta | FGP" userId="S::fernanda.marta@ginastica.org::530d3db7-8318-4936-aa4c-167796b1bb6d" providerId="AD" clId="Web-{23F5E96E-19DB-48C6-AE55-2632FEB7E02D}" dt="2024-07-08T22:30:02.684" v="298" actId="20577"/>
          <ac:spMkLst>
            <pc:docMk/>
            <pc:sldMk cId="0" sldId="356"/>
            <ac:spMk id="26" creationId="{D606E5B5-812A-AD62-CBB3-8CDB357FC90B}"/>
          </ac:spMkLst>
        </pc:spChg>
        <pc:spChg chg="del">
          <ac:chgData name="Fernanda Marta | FGP" userId="S::fernanda.marta@ginastica.org::530d3db7-8318-4936-aa4c-167796b1bb6d" providerId="AD" clId="Web-{23F5E96E-19DB-48C6-AE55-2632FEB7E02D}" dt="2024-07-08T22:30:25.185" v="301"/>
          <ac:spMkLst>
            <pc:docMk/>
            <pc:sldMk cId="0" sldId="356"/>
            <ac:spMk id="50178" creationId="{86819438-BCFC-F1BA-ACE8-D91D745FED42}"/>
          </ac:spMkLst>
        </pc:spChg>
        <pc:picChg chg="add ord">
          <ac:chgData name="Fernanda Marta | FGP" userId="S::fernanda.marta@ginastica.org::530d3db7-8318-4936-aa4c-167796b1bb6d" providerId="AD" clId="Web-{23F5E96E-19DB-48C6-AE55-2632FEB7E02D}" dt="2024-07-08T22:20:06.698" v="115"/>
          <ac:picMkLst>
            <pc:docMk/>
            <pc:sldMk cId="0" sldId="356"/>
            <ac:picMk id="3" creationId="{EA454CC2-901E-443A-0298-44F6526C3F9C}"/>
          </ac:picMkLst>
        </pc:picChg>
        <pc:picChg chg="add">
          <ac:chgData name="Fernanda Marta | FGP" userId="S::fernanda.marta@ginastica.org::530d3db7-8318-4936-aa4c-167796b1bb6d" providerId="AD" clId="Web-{23F5E96E-19DB-48C6-AE55-2632FEB7E02D}" dt="2024-07-08T22:17:29.630" v="72"/>
          <ac:picMkLst>
            <pc:docMk/>
            <pc:sldMk cId="0" sldId="356"/>
            <ac:picMk id="5" creationId="{53572F21-4D57-45DF-3A94-1031E2FF3598}"/>
          </ac:picMkLst>
        </pc:picChg>
      </pc:sldChg>
      <pc:sldMasterChg chg="mod modSldLayout">
        <pc:chgData name="Fernanda Marta | FGP" userId="S::fernanda.marta@ginastica.org::530d3db7-8318-4936-aa4c-167796b1bb6d" providerId="AD" clId="Web-{23F5E96E-19DB-48C6-AE55-2632FEB7E02D}" dt="2024-07-08T22:30:25.185" v="301"/>
        <pc:sldMasterMkLst>
          <pc:docMk/>
          <pc:sldMasterMk cId="0" sldId="2147483648"/>
        </pc:sldMasterMkLst>
        <pc:sldLayoutChg chg="mod">
          <pc:chgData name="Fernanda Marta | FGP" userId="S::fernanda.marta@ginastica.org::530d3db7-8318-4936-aa4c-167796b1bb6d" providerId="AD" clId="Web-{23F5E96E-19DB-48C6-AE55-2632FEB7E02D}" dt="2024-07-08T22:30:25.185" v="301"/>
          <pc:sldLayoutMkLst>
            <pc:docMk/>
            <pc:sldMasterMk cId="0" sldId="2147483648"/>
            <pc:sldLayoutMk cId="3527016065" sldId="2147483649"/>
          </pc:sldLayoutMkLst>
        </pc:sldLayoutChg>
        <pc:sldLayoutChg chg="mod">
          <pc:chgData name="Fernanda Marta | FGP" userId="S::fernanda.marta@ginastica.org::530d3db7-8318-4936-aa4c-167796b1bb6d" providerId="AD" clId="Web-{23F5E96E-19DB-48C6-AE55-2632FEB7E02D}" dt="2024-07-08T22:30:25.185" v="301"/>
          <pc:sldLayoutMkLst>
            <pc:docMk/>
            <pc:sldMasterMk cId="0" sldId="2147483648"/>
            <pc:sldLayoutMk cId="2321128535" sldId="2147483650"/>
          </pc:sldLayoutMkLst>
        </pc:sldLayoutChg>
        <pc:sldLayoutChg chg="mod">
          <pc:chgData name="Fernanda Marta | FGP" userId="S::fernanda.marta@ginastica.org::530d3db7-8318-4936-aa4c-167796b1bb6d" providerId="AD" clId="Web-{23F5E96E-19DB-48C6-AE55-2632FEB7E02D}" dt="2024-07-08T22:30:25.185" v="301"/>
          <pc:sldLayoutMkLst>
            <pc:docMk/>
            <pc:sldMasterMk cId="0" sldId="2147483648"/>
            <pc:sldLayoutMk cId="3120411457" sldId="2147483651"/>
          </pc:sldLayoutMkLst>
        </pc:sldLayoutChg>
        <pc:sldLayoutChg chg="mod">
          <pc:chgData name="Fernanda Marta | FGP" userId="S::fernanda.marta@ginastica.org::530d3db7-8318-4936-aa4c-167796b1bb6d" providerId="AD" clId="Web-{23F5E96E-19DB-48C6-AE55-2632FEB7E02D}" dt="2024-07-08T22:30:25.185" v="301"/>
          <pc:sldLayoutMkLst>
            <pc:docMk/>
            <pc:sldMasterMk cId="0" sldId="2147483648"/>
            <pc:sldLayoutMk cId="1256849341" sldId="2147483652"/>
          </pc:sldLayoutMkLst>
        </pc:sldLayoutChg>
        <pc:sldLayoutChg chg="mod">
          <pc:chgData name="Fernanda Marta | FGP" userId="S::fernanda.marta@ginastica.org::530d3db7-8318-4936-aa4c-167796b1bb6d" providerId="AD" clId="Web-{23F5E96E-19DB-48C6-AE55-2632FEB7E02D}" dt="2024-07-08T22:30:25.185" v="301"/>
          <pc:sldLayoutMkLst>
            <pc:docMk/>
            <pc:sldMasterMk cId="0" sldId="2147483648"/>
            <pc:sldLayoutMk cId="1481659351" sldId="2147483653"/>
          </pc:sldLayoutMkLst>
        </pc:sldLayoutChg>
        <pc:sldLayoutChg chg="mod">
          <pc:chgData name="Fernanda Marta | FGP" userId="S::fernanda.marta@ginastica.org::530d3db7-8318-4936-aa4c-167796b1bb6d" providerId="AD" clId="Web-{23F5E96E-19DB-48C6-AE55-2632FEB7E02D}" dt="2024-07-08T22:30:25.185" v="301"/>
          <pc:sldLayoutMkLst>
            <pc:docMk/>
            <pc:sldMasterMk cId="0" sldId="2147483648"/>
            <pc:sldLayoutMk cId="760548286" sldId="2147483654"/>
          </pc:sldLayoutMkLst>
        </pc:sldLayoutChg>
        <pc:sldLayoutChg chg="mod">
          <pc:chgData name="Fernanda Marta | FGP" userId="S::fernanda.marta@ginastica.org::530d3db7-8318-4936-aa4c-167796b1bb6d" providerId="AD" clId="Web-{23F5E96E-19DB-48C6-AE55-2632FEB7E02D}" dt="2024-07-08T22:30:25.185" v="301"/>
          <pc:sldLayoutMkLst>
            <pc:docMk/>
            <pc:sldMasterMk cId="0" sldId="2147483648"/>
            <pc:sldLayoutMk cId="3911417426" sldId="2147483655"/>
          </pc:sldLayoutMkLst>
        </pc:sldLayoutChg>
        <pc:sldLayoutChg chg="mod">
          <pc:chgData name="Fernanda Marta | FGP" userId="S::fernanda.marta@ginastica.org::530d3db7-8318-4936-aa4c-167796b1bb6d" providerId="AD" clId="Web-{23F5E96E-19DB-48C6-AE55-2632FEB7E02D}" dt="2024-07-08T22:30:25.185" v="301"/>
          <pc:sldLayoutMkLst>
            <pc:docMk/>
            <pc:sldMasterMk cId="0" sldId="2147483648"/>
            <pc:sldLayoutMk cId="1975261542" sldId="2147483656"/>
          </pc:sldLayoutMkLst>
        </pc:sldLayoutChg>
        <pc:sldLayoutChg chg="mod">
          <pc:chgData name="Fernanda Marta | FGP" userId="S::fernanda.marta@ginastica.org::530d3db7-8318-4936-aa4c-167796b1bb6d" providerId="AD" clId="Web-{23F5E96E-19DB-48C6-AE55-2632FEB7E02D}" dt="2024-07-08T22:30:25.185" v="301"/>
          <pc:sldLayoutMkLst>
            <pc:docMk/>
            <pc:sldMasterMk cId="0" sldId="2147483648"/>
            <pc:sldLayoutMk cId="2031776755" sldId="2147483657"/>
          </pc:sldLayoutMkLst>
        </pc:sldLayoutChg>
        <pc:sldLayoutChg chg="mod">
          <pc:chgData name="Fernanda Marta | FGP" userId="S::fernanda.marta@ginastica.org::530d3db7-8318-4936-aa4c-167796b1bb6d" providerId="AD" clId="Web-{23F5E96E-19DB-48C6-AE55-2632FEB7E02D}" dt="2024-07-08T22:30:25.185" v="301"/>
          <pc:sldLayoutMkLst>
            <pc:docMk/>
            <pc:sldMasterMk cId="0" sldId="2147483648"/>
            <pc:sldLayoutMk cId="2067791225" sldId="2147483658"/>
          </pc:sldLayoutMkLst>
        </pc:sldLayoutChg>
        <pc:sldLayoutChg chg="mod">
          <pc:chgData name="Fernanda Marta | FGP" userId="S::fernanda.marta@ginastica.org::530d3db7-8318-4936-aa4c-167796b1bb6d" providerId="AD" clId="Web-{23F5E96E-19DB-48C6-AE55-2632FEB7E02D}" dt="2024-07-08T22:30:25.185" v="301"/>
          <pc:sldLayoutMkLst>
            <pc:docMk/>
            <pc:sldMasterMk cId="0" sldId="2147483648"/>
            <pc:sldLayoutMk cId="265381519" sldId="2147483659"/>
          </pc:sldLayoutMkLst>
        </pc:sldLayoutChg>
      </pc:sldMasterChg>
    </pc:docChg>
  </pc:docChgLst>
  <pc:docChgLst>
    <pc:chgData name="Fernanda Marta | FGP" userId="S::fernanda.marta@ginastica.org::530d3db7-8318-4936-aa4c-167796b1bb6d" providerId="AD" clId="Web-{ED20BAD7-334D-4937-9262-0A94E8CDAC14}"/>
    <pc:docChg chg="mod addSld delSld modSld sldOrd modMainMaster setSldSz">
      <pc:chgData name="Fernanda Marta | FGP" userId="S::fernanda.marta@ginastica.org::530d3db7-8318-4936-aa4c-167796b1bb6d" providerId="AD" clId="Web-{ED20BAD7-334D-4937-9262-0A94E8CDAC14}" dt="2024-07-07T22:12:04.166" v="13"/>
      <pc:docMkLst>
        <pc:docMk/>
      </pc:docMkLst>
      <pc:sldChg chg="modSp add ord">
        <pc:chgData name="Fernanda Marta | FGP" userId="S::fernanda.marta@ginastica.org::530d3db7-8318-4936-aa4c-167796b1bb6d" providerId="AD" clId="Web-{ED20BAD7-334D-4937-9262-0A94E8CDAC14}" dt="2024-07-07T22:11:59.760" v="12" actId="14100"/>
        <pc:sldMkLst>
          <pc:docMk/>
          <pc:sldMk cId="1473397833" sldId="256"/>
        </pc:sldMkLst>
        <pc:picChg chg="mod">
          <ac:chgData name="Fernanda Marta | FGP" userId="S::fernanda.marta@ginastica.org::530d3db7-8318-4936-aa4c-167796b1bb6d" providerId="AD" clId="Web-{ED20BAD7-334D-4937-9262-0A94E8CDAC14}" dt="2024-07-07T22:11:59.760" v="12" actId="14100"/>
          <ac:picMkLst>
            <pc:docMk/>
            <pc:sldMk cId="1473397833" sldId="256"/>
            <ac:picMk id="4" creationId="{A7332150-9C48-E757-7234-3C3F2D16F582}"/>
          </ac:picMkLst>
        </pc:picChg>
      </pc:sldChg>
      <pc:sldChg chg="addSp modSp add ord">
        <pc:chgData name="Fernanda Marta | FGP" userId="S::fernanda.marta@ginastica.org::530d3db7-8318-4936-aa4c-167796b1bb6d" providerId="AD" clId="Web-{ED20BAD7-334D-4937-9262-0A94E8CDAC14}" dt="2024-07-07T22:11:51.338" v="10"/>
        <pc:sldMkLst>
          <pc:docMk/>
          <pc:sldMk cId="3057277119" sldId="257"/>
        </pc:sldMkLst>
        <pc:spChg chg="add mod">
          <ac:chgData name="Fernanda Marta | FGP" userId="S::fernanda.marta@ginastica.org::530d3db7-8318-4936-aa4c-167796b1bb6d" providerId="AD" clId="Web-{ED20BAD7-334D-4937-9262-0A94E8CDAC14}" dt="2024-07-07T22:11:51.338" v="10"/>
          <ac:spMkLst>
            <pc:docMk/>
            <pc:sldMk cId="3057277119" sldId="257"/>
            <ac:spMk id="4" creationId="{CFA870A1-1FEA-0190-A126-104693EE5683}"/>
          </ac:spMkLst>
        </pc:spChg>
        <pc:picChg chg="mod">
          <ac:chgData name="Fernanda Marta | FGP" userId="S::fernanda.marta@ginastica.org::530d3db7-8318-4936-aa4c-167796b1bb6d" providerId="AD" clId="Web-{ED20BAD7-334D-4937-9262-0A94E8CDAC14}" dt="2024-07-07T22:11:51.338" v="10"/>
          <ac:picMkLst>
            <pc:docMk/>
            <pc:sldMk cId="3057277119" sldId="257"/>
            <ac:picMk id="3" creationId="{F53B1AD2-CC26-64B7-7B52-28EE91DF8253}"/>
          </ac:picMkLst>
        </pc:picChg>
      </pc:sldChg>
      <pc:sldChg chg="modSp add ord">
        <pc:chgData name="Fernanda Marta | FGP" userId="S::fernanda.marta@ginastica.org::530d3db7-8318-4936-aa4c-167796b1bb6d" providerId="AD" clId="Web-{ED20BAD7-334D-4937-9262-0A94E8CDAC14}" dt="2024-07-07T22:11:51.338" v="10"/>
        <pc:sldMkLst>
          <pc:docMk/>
          <pc:sldMk cId="669781817" sldId="259"/>
        </pc:sldMkLst>
        <pc:picChg chg="mod">
          <ac:chgData name="Fernanda Marta | FGP" userId="S::fernanda.marta@ginastica.org::530d3db7-8318-4936-aa4c-167796b1bb6d" providerId="AD" clId="Web-{ED20BAD7-334D-4937-9262-0A94E8CDAC14}" dt="2024-07-07T22:11:51.338" v="10"/>
          <ac:picMkLst>
            <pc:docMk/>
            <pc:sldMk cId="669781817" sldId="259"/>
            <ac:picMk id="3" creationId="{1A20AED2-E5BF-FC6B-C1A1-1880B3A83D48}"/>
          </ac:picMkLst>
        </pc:picChg>
      </pc:sldChg>
      <pc:sldChg chg="modSp del">
        <pc:chgData name="Fernanda Marta | FGP" userId="S::fernanda.marta@ginastica.org::530d3db7-8318-4936-aa4c-167796b1bb6d" providerId="AD" clId="Web-{ED20BAD7-334D-4937-9262-0A94E8CDAC14}" dt="2024-07-07T22:12:04.166" v="13"/>
        <pc:sldMkLst>
          <pc:docMk/>
          <pc:sldMk cId="0" sldId="268"/>
        </pc:sldMkLst>
        <pc:spChg chg="mod">
          <ac:chgData name="Fernanda Marta | FGP" userId="S::fernanda.marta@ginastica.org::530d3db7-8318-4936-aa4c-167796b1bb6d" providerId="AD" clId="Web-{ED20BAD7-334D-4937-9262-0A94E8CDAC14}" dt="2024-07-07T22:11:51.338" v="10"/>
          <ac:spMkLst>
            <pc:docMk/>
            <pc:sldMk cId="0" sldId="268"/>
            <ac:spMk id="75" creationId="{EC01940A-3D6F-0FE7-C5FB-DDC28A88CC1C}"/>
          </ac:spMkLst>
        </pc:spChg>
        <pc:spChg chg="mod">
          <ac:chgData name="Fernanda Marta | FGP" userId="S::fernanda.marta@ginastica.org::530d3db7-8318-4936-aa4c-167796b1bb6d" providerId="AD" clId="Web-{ED20BAD7-334D-4937-9262-0A94E8CDAC14}" dt="2024-07-07T22:11:51.338" v="10"/>
          <ac:spMkLst>
            <pc:docMk/>
            <pc:sldMk cId="0" sldId="268"/>
            <ac:spMk id="80" creationId="{E9A8E0B5-D523-C901-487F-F9A22E541CF5}"/>
          </ac:spMkLst>
        </pc:spChg>
        <pc:spChg chg="mod">
          <ac:chgData name="Fernanda Marta | FGP" userId="S::fernanda.marta@ginastica.org::530d3db7-8318-4936-aa4c-167796b1bb6d" providerId="AD" clId="Web-{ED20BAD7-334D-4937-9262-0A94E8CDAC14}" dt="2024-07-07T22:11:51.338" v="10"/>
          <ac:spMkLst>
            <pc:docMk/>
            <pc:sldMk cId="0" sldId="268"/>
            <ac:spMk id="82" creationId="{5B440931-C3C1-796F-65EE-AEED9CF51880}"/>
          </ac:spMkLst>
        </pc:spChg>
        <pc:spChg chg="mod">
          <ac:chgData name="Fernanda Marta | FGP" userId="S::fernanda.marta@ginastica.org::530d3db7-8318-4936-aa4c-167796b1bb6d" providerId="AD" clId="Web-{ED20BAD7-334D-4937-9262-0A94E8CDAC14}" dt="2024-07-07T22:11:51.338" v="10"/>
          <ac:spMkLst>
            <pc:docMk/>
            <pc:sldMk cId="0" sldId="268"/>
            <ac:spMk id="90" creationId="{E5B0D60E-A37F-D009-ACCD-EB0592181A45}"/>
          </ac:spMkLst>
        </pc:spChg>
        <pc:spChg chg="mod">
          <ac:chgData name="Fernanda Marta | FGP" userId="S::fernanda.marta@ginastica.org::530d3db7-8318-4936-aa4c-167796b1bb6d" providerId="AD" clId="Web-{ED20BAD7-334D-4937-9262-0A94E8CDAC14}" dt="2024-07-07T22:11:51.338" v="10"/>
          <ac:spMkLst>
            <pc:docMk/>
            <pc:sldMk cId="0" sldId="268"/>
            <ac:spMk id="6146" creationId="{E3542980-DBB3-8005-6299-9DBF21736DF4}"/>
          </ac:spMkLst>
        </pc:spChg>
        <pc:spChg chg="mod">
          <ac:chgData name="Fernanda Marta | FGP" userId="S::fernanda.marta@ginastica.org::530d3db7-8318-4936-aa4c-167796b1bb6d" providerId="AD" clId="Web-{ED20BAD7-334D-4937-9262-0A94E8CDAC14}" dt="2024-07-07T22:11:51.338" v="10"/>
          <ac:spMkLst>
            <pc:docMk/>
            <pc:sldMk cId="0" sldId="268"/>
            <ac:spMk id="6153" creationId="{2EB284A8-D0C8-2DD4-D67B-DDE0A28B17A8}"/>
          </ac:spMkLst>
        </pc:spChg>
        <pc:spChg chg="mod">
          <ac:chgData name="Fernanda Marta | FGP" userId="S::fernanda.marta@ginastica.org::530d3db7-8318-4936-aa4c-167796b1bb6d" providerId="AD" clId="Web-{ED20BAD7-334D-4937-9262-0A94E8CDAC14}" dt="2024-07-07T22:11:51.338" v="10"/>
          <ac:spMkLst>
            <pc:docMk/>
            <pc:sldMk cId="0" sldId="268"/>
            <ac:spMk id="6155" creationId="{86826D2F-8BAC-9A5B-5933-95761C2C6A10}"/>
          </ac:spMkLst>
        </pc:spChg>
        <pc:spChg chg="mod">
          <ac:chgData name="Fernanda Marta | FGP" userId="S::fernanda.marta@ginastica.org::530d3db7-8318-4936-aa4c-167796b1bb6d" providerId="AD" clId="Web-{ED20BAD7-334D-4937-9262-0A94E8CDAC14}" dt="2024-07-07T22:11:51.338" v="10"/>
          <ac:spMkLst>
            <pc:docMk/>
            <pc:sldMk cId="0" sldId="268"/>
            <ac:spMk id="6157" creationId="{61B5AF1A-437A-594A-7D45-F191ED4BA5A6}"/>
          </ac:spMkLst>
        </pc:spChg>
        <pc:spChg chg="mod">
          <ac:chgData name="Fernanda Marta | FGP" userId="S::fernanda.marta@ginastica.org::530d3db7-8318-4936-aa4c-167796b1bb6d" providerId="AD" clId="Web-{ED20BAD7-334D-4937-9262-0A94E8CDAC14}" dt="2024-07-07T22:11:51.338" v="10"/>
          <ac:spMkLst>
            <pc:docMk/>
            <pc:sldMk cId="0" sldId="268"/>
            <ac:spMk id="6159" creationId="{667C7230-70E8-2FF5-4B4C-BC5B902F7502}"/>
          </ac:spMkLst>
        </pc:spChg>
        <pc:spChg chg="mod">
          <ac:chgData name="Fernanda Marta | FGP" userId="S::fernanda.marta@ginastica.org::530d3db7-8318-4936-aa4c-167796b1bb6d" providerId="AD" clId="Web-{ED20BAD7-334D-4937-9262-0A94E8CDAC14}" dt="2024-07-07T22:11:51.338" v="10"/>
          <ac:spMkLst>
            <pc:docMk/>
            <pc:sldMk cId="0" sldId="268"/>
            <ac:spMk id="6161" creationId="{68E7B49B-F013-E9D5-6407-F9260B294FC7}"/>
          </ac:spMkLst>
        </pc:spChg>
        <pc:spChg chg="mod">
          <ac:chgData name="Fernanda Marta | FGP" userId="S::fernanda.marta@ginastica.org::530d3db7-8318-4936-aa4c-167796b1bb6d" providerId="AD" clId="Web-{ED20BAD7-334D-4937-9262-0A94E8CDAC14}" dt="2024-07-07T22:11:51.338" v="10"/>
          <ac:spMkLst>
            <pc:docMk/>
            <pc:sldMk cId="0" sldId="268"/>
            <ac:spMk id="6163" creationId="{38422028-C25C-CFCA-F9FC-34C0E14AFBAC}"/>
          </ac:spMkLst>
        </pc:spChg>
        <pc:spChg chg="mod">
          <ac:chgData name="Fernanda Marta | FGP" userId="S::fernanda.marta@ginastica.org::530d3db7-8318-4936-aa4c-167796b1bb6d" providerId="AD" clId="Web-{ED20BAD7-334D-4937-9262-0A94E8CDAC14}" dt="2024-07-07T22:11:51.338" v="10"/>
          <ac:spMkLst>
            <pc:docMk/>
            <pc:sldMk cId="0" sldId="268"/>
            <ac:spMk id="6166" creationId="{565B204E-A709-C6B8-F293-ACF7FB5ED156}"/>
          </ac:spMkLst>
        </pc:spChg>
        <pc:spChg chg="mod">
          <ac:chgData name="Fernanda Marta | FGP" userId="S::fernanda.marta@ginastica.org::530d3db7-8318-4936-aa4c-167796b1bb6d" providerId="AD" clId="Web-{ED20BAD7-334D-4937-9262-0A94E8CDAC14}" dt="2024-07-07T22:11:51.338" v="10"/>
          <ac:spMkLst>
            <pc:docMk/>
            <pc:sldMk cId="0" sldId="268"/>
            <ac:spMk id="6168" creationId="{ADC8C083-31A7-7535-2E81-6ACFB1C26BC3}"/>
          </ac:spMkLst>
        </pc:spChg>
        <pc:spChg chg="mod">
          <ac:chgData name="Fernanda Marta | FGP" userId="S::fernanda.marta@ginastica.org::530d3db7-8318-4936-aa4c-167796b1bb6d" providerId="AD" clId="Web-{ED20BAD7-334D-4937-9262-0A94E8CDAC14}" dt="2024-07-07T22:11:51.338" v="10"/>
          <ac:spMkLst>
            <pc:docMk/>
            <pc:sldMk cId="0" sldId="268"/>
            <ac:spMk id="6170" creationId="{260CA80A-7EA7-D9C1-B617-BFAA3A803D7E}"/>
          </ac:spMkLst>
        </pc:spChg>
        <pc:spChg chg="mod">
          <ac:chgData name="Fernanda Marta | FGP" userId="S::fernanda.marta@ginastica.org::530d3db7-8318-4936-aa4c-167796b1bb6d" providerId="AD" clId="Web-{ED20BAD7-334D-4937-9262-0A94E8CDAC14}" dt="2024-07-07T22:11:51.338" v="10"/>
          <ac:spMkLst>
            <pc:docMk/>
            <pc:sldMk cId="0" sldId="268"/>
            <ac:spMk id="6172" creationId="{046A0536-B3A1-D08D-91BC-A04F0AB67A3A}"/>
          </ac:spMkLst>
        </pc:spChg>
        <pc:spChg chg="mod">
          <ac:chgData name="Fernanda Marta | FGP" userId="S::fernanda.marta@ginastica.org::530d3db7-8318-4936-aa4c-167796b1bb6d" providerId="AD" clId="Web-{ED20BAD7-334D-4937-9262-0A94E8CDAC14}" dt="2024-07-07T22:11:51.338" v="10"/>
          <ac:spMkLst>
            <pc:docMk/>
            <pc:sldMk cId="0" sldId="268"/>
            <ac:spMk id="6174" creationId="{38D57583-F839-6F13-065B-F1315D523F90}"/>
          </ac:spMkLst>
        </pc:spChg>
        <pc:spChg chg="mod">
          <ac:chgData name="Fernanda Marta | FGP" userId="S::fernanda.marta@ginastica.org::530d3db7-8318-4936-aa4c-167796b1bb6d" providerId="AD" clId="Web-{ED20BAD7-334D-4937-9262-0A94E8CDAC14}" dt="2024-07-07T22:11:51.338" v="10"/>
          <ac:spMkLst>
            <pc:docMk/>
            <pc:sldMk cId="0" sldId="268"/>
            <ac:spMk id="6176" creationId="{0ADFBA6E-7FE6-DB1A-D77E-874ABBB8F72A}"/>
          </ac:spMkLst>
        </pc:spChg>
        <pc:spChg chg="mod">
          <ac:chgData name="Fernanda Marta | FGP" userId="S::fernanda.marta@ginastica.org::530d3db7-8318-4936-aa4c-167796b1bb6d" providerId="AD" clId="Web-{ED20BAD7-334D-4937-9262-0A94E8CDAC14}" dt="2024-07-07T22:11:51.338" v="10"/>
          <ac:spMkLst>
            <pc:docMk/>
            <pc:sldMk cId="0" sldId="268"/>
            <ac:spMk id="6180" creationId="{FE6A9B67-8080-56D2-A18A-6ADA96FB8845}"/>
          </ac:spMkLst>
        </pc:spChg>
        <pc:grpChg chg="mod">
          <ac:chgData name="Fernanda Marta | FGP" userId="S::fernanda.marta@ginastica.org::530d3db7-8318-4936-aa4c-167796b1bb6d" providerId="AD" clId="Web-{ED20BAD7-334D-4937-9262-0A94E8CDAC14}" dt="2024-07-07T22:11:51.338" v="10"/>
          <ac:grpSpMkLst>
            <pc:docMk/>
            <pc:sldMk cId="0" sldId="268"/>
            <ac:grpSpMk id="2" creationId="{F4CFE8CD-EB44-08AB-F210-89DFC39A70FB}"/>
          </ac:grpSpMkLst>
        </pc:grpChg>
        <pc:grpChg chg="mod">
          <ac:chgData name="Fernanda Marta | FGP" userId="S::fernanda.marta@ginastica.org::530d3db7-8318-4936-aa4c-167796b1bb6d" providerId="AD" clId="Web-{ED20BAD7-334D-4937-9262-0A94E8CDAC14}" dt="2024-07-07T22:11:51.338" v="10"/>
          <ac:grpSpMkLst>
            <pc:docMk/>
            <pc:sldMk cId="0" sldId="268"/>
            <ac:grpSpMk id="3" creationId="{04D1B29B-938D-039F-46EB-F66F2A0B849F}"/>
          </ac:grpSpMkLst>
        </pc:grpChg>
        <pc:grpChg chg="mod">
          <ac:chgData name="Fernanda Marta | FGP" userId="S::fernanda.marta@ginastica.org::530d3db7-8318-4936-aa4c-167796b1bb6d" providerId="AD" clId="Web-{ED20BAD7-334D-4937-9262-0A94E8CDAC14}" dt="2024-07-07T22:11:51.338" v="10"/>
          <ac:grpSpMkLst>
            <pc:docMk/>
            <pc:sldMk cId="0" sldId="268"/>
            <ac:grpSpMk id="4" creationId="{73C1A615-82E0-4D5E-7989-01261CC20C6B}"/>
          </ac:grpSpMkLst>
        </pc:grpChg>
        <pc:graphicFrameChg chg="mod">
          <ac:chgData name="Fernanda Marta | FGP" userId="S::fernanda.marta@ginastica.org::530d3db7-8318-4936-aa4c-167796b1bb6d" providerId="AD" clId="Web-{ED20BAD7-334D-4937-9262-0A94E8CDAC14}" dt="2024-07-07T22:11:51.338" v="10"/>
          <ac:graphicFrameMkLst>
            <pc:docMk/>
            <pc:sldMk cId="0" sldId="268"/>
            <ac:graphicFrameMk id="6147" creationId="{C65814A3-11F2-4D4A-87C1-160E84FEE6BD}"/>
          </ac:graphicFrameMkLst>
        </pc:graphicFrameChg>
        <pc:picChg chg="mod">
          <ac:chgData name="Fernanda Marta | FGP" userId="S::fernanda.marta@ginastica.org::530d3db7-8318-4936-aa4c-167796b1bb6d" providerId="AD" clId="Web-{ED20BAD7-334D-4937-9262-0A94E8CDAC14}" dt="2024-07-07T22:11:51.338" v="10"/>
          <ac:picMkLst>
            <pc:docMk/>
            <pc:sldMk cId="0" sldId="268"/>
            <ac:picMk id="6148" creationId="{4A31ECC7-C2CF-6EF7-1433-7D9C0F07B350}"/>
          </ac:picMkLst>
        </pc:picChg>
        <pc:picChg chg="mod">
          <ac:chgData name="Fernanda Marta | FGP" userId="S::fernanda.marta@ginastica.org::530d3db7-8318-4936-aa4c-167796b1bb6d" providerId="AD" clId="Web-{ED20BAD7-334D-4937-9262-0A94E8CDAC14}" dt="2024-07-07T22:11:51.338" v="10"/>
          <ac:picMkLst>
            <pc:docMk/>
            <pc:sldMk cId="0" sldId="268"/>
            <ac:picMk id="6149" creationId="{B6B1812B-6DED-A407-3975-8488694D102A}"/>
          </ac:picMkLst>
        </pc:picChg>
      </pc:sldChg>
      <pc:sldChg chg="modSp">
        <pc:chgData name="Fernanda Marta | FGP" userId="S::fernanda.marta@ginastica.org::530d3db7-8318-4936-aa4c-167796b1bb6d" providerId="AD" clId="Web-{ED20BAD7-334D-4937-9262-0A94E8CDAC14}" dt="2024-07-07T22:11:51.338" v="10"/>
        <pc:sldMkLst>
          <pc:docMk/>
          <pc:sldMk cId="0" sldId="282"/>
        </pc:sldMkLst>
        <pc:spChg chg="mod">
          <ac:chgData name="Fernanda Marta | FGP" userId="S::fernanda.marta@ginastica.org::530d3db7-8318-4936-aa4c-167796b1bb6d" providerId="AD" clId="Web-{ED20BAD7-334D-4937-9262-0A94E8CDAC14}" dt="2024-07-07T22:11:51.338" v="10"/>
          <ac:spMkLst>
            <pc:docMk/>
            <pc:sldMk cId="0" sldId="282"/>
            <ac:spMk id="16" creationId="{C18EF65E-69FA-8FC9-6E43-D3FAC0DDA4D8}"/>
          </ac:spMkLst>
        </pc:spChg>
        <pc:spChg chg="mod">
          <ac:chgData name="Fernanda Marta | FGP" userId="S::fernanda.marta@ginastica.org::530d3db7-8318-4936-aa4c-167796b1bb6d" providerId="AD" clId="Web-{ED20BAD7-334D-4937-9262-0A94E8CDAC14}" dt="2024-07-07T22:11:51.338" v="10"/>
          <ac:spMkLst>
            <pc:docMk/>
            <pc:sldMk cId="0" sldId="282"/>
            <ac:spMk id="13314" creationId="{A1BB78FA-ABF0-CBB2-CEF4-E5A73D0FE5C5}"/>
          </ac:spMkLst>
        </pc:spChg>
        <pc:spChg chg="mod">
          <ac:chgData name="Fernanda Marta | FGP" userId="S::fernanda.marta@ginastica.org::530d3db7-8318-4936-aa4c-167796b1bb6d" providerId="AD" clId="Web-{ED20BAD7-334D-4937-9262-0A94E8CDAC14}" dt="2024-07-07T22:11:51.338" v="10"/>
          <ac:spMkLst>
            <pc:docMk/>
            <pc:sldMk cId="0" sldId="282"/>
            <ac:spMk id="15367" creationId="{9363905A-D5AB-17E1-36D1-5E3EF753AD09}"/>
          </ac:spMkLst>
        </pc:spChg>
        <pc:spChg chg="mod">
          <ac:chgData name="Fernanda Marta | FGP" userId="S::fernanda.marta@ginastica.org::530d3db7-8318-4936-aa4c-167796b1bb6d" providerId="AD" clId="Web-{ED20BAD7-334D-4937-9262-0A94E8CDAC14}" dt="2024-07-07T22:11:51.338" v="10"/>
          <ac:spMkLst>
            <pc:docMk/>
            <pc:sldMk cId="0" sldId="282"/>
            <ac:spMk id="32772" creationId="{318C9B9D-A2ED-3B09-CD6B-0685BFF861DF}"/>
          </ac:spMkLst>
        </pc:spChg>
        <pc:spChg chg="mod">
          <ac:chgData name="Fernanda Marta | FGP" userId="S::fernanda.marta@ginastica.org::530d3db7-8318-4936-aa4c-167796b1bb6d" providerId="AD" clId="Web-{ED20BAD7-334D-4937-9262-0A94E8CDAC14}" dt="2024-07-07T22:11:51.338" v="10"/>
          <ac:spMkLst>
            <pc:docMk/>
            <pc:sldMk cId="0" sldId="282"/>
            <ac:spMk id="32773" creationId="{45E43981-8F08-ED83-0C11-FFC7D32309C7}"/>
          </ac:spMkLst>
        </pc:spChg>
      </pc:sldChg>
      <pc:sldChg chg="modSp">
        <pc:chgData name="Fernanda Marta | FGP" userId="S::fernanda.marta@ginastica.org::530d3db7-8318-4936-aa4c-167796b1bb6d" providerId="AD" clId="Web-{ED20BAD7-334D-4937-9262-0A94E8CDAC14}" dt="2024-07-07T22:11:51.338" v="10"/>
        <pc:sldMkLst>
          <pc:docMk/>
          <pc:sldMk cId="0" sldId="335"/>
        </pc:sldMkLst>
        <pc:spChg chg="mod">
          <ac:chgData name="Fernanda Marta | FGP" userId="S::fernanda.marta@ginastica.org::530d3db7-8318-4936-aa4c-167796b1bb6d" providerId="AD" clId="Web-{ED20BAD7-334D-4937-9262-0A94E8CDAC14}" dt="2024-07-07T22:11:51.338" v="10"/>
          <ac:spMkLst>
            <pc:docMk/>
            <pc:sldMk cId="0" sldId="335"/>
            <ac:spMk id="10" creationId="{7D7F915D-199F-D500-D1BA-7326EBFF69FD}"/>
          </ac:spMkLst>
        </pc:spChg>
        <pc:spChg chg="mod">
          <ac:chgData name="Fernanda Marta | FGP" userId="S::fernanda.marta@ginastica.org::530d3db7-8318-4936-aa4c-167796b1bb6d" providerId="AD" clId="Web-{ED20BAD7-334D-4937-9262-0A94E8CDAC14}" dt="2024-07-07T22:11:51.338" v="10"/>
          <ac:spMkLst>
            <pc:docMk/>
            <pc:sldMk cId="0" sldId="335"/>
            <ac:spMk id="11" creationId="{422F65A9-72EB-1A30-0B0E-88927C5D3B9A}"/>
          </ac:spMkLst>
        </pc:spChg>
        <pc:spChg chg="mod">
          <ac:chgData name="Fernanda Marta | FGP" userId="S::fernanda.marta@ginastica.org::530d3db7-8318-4936-aa4c-167796b1bb6d" providerId="AD" clId="Web-{ED20BAD7-334D-4937-9262-0A94E8CDAC14}" dt="2024-07-07T22:11:51.338" v="10"/>
          <ac:spMkLst>
            <pc:docMk/>
            <pc:sldMk cId="0" sldId="335"/>
            <ac:spMk id="7170" creationId="{DDFD73BB-57F5-231E-00CB-40F06774EF31}"/>
          </ac:spMkLst>
        </pc:spChg>
      </pc:sldChg>
      <pc:sldChg chg="modSp">
        <pc:chgData name="Fernanda Marta | FGP" userId="S::fernanda.marta@ginastica.org::530d3db7-8318-4936-aa4c-167796b1bb6d" providerId="AD" clId="Web-{ED20BAD7-334D-4937-9262-0A94E8CDAC14}" dt="2024-07-07T22:11:51.338" v="10"/>
        <pc:sldMkLst>
          <pc:docMk/>
          <pc:sldMk cId="0" sldId="336"/>
        </pc:sldMkLst>
        <pc:spChg chg="mod">
          <ac:chgData name="Fernanda Marta | FGP" userId="S::fernanda.marta@ginastica.org::530d3db7-8318-4936-aa4c-167796b1bb6d" providerId="AD" clId="Web-{ED20BAD7-334D-4937-9262-0A94E8CDAC14}" dt="2024-07-07T22:11:51.338" v="10"/>
          <ac:spMkLst>
            <pc:docMk/>
            <pc:sldMk cId="0" sldId="336"/>
            <ac:spMk id="11" creationId="{7653F8AA-60CF-705D-33D2-8BE59347056F}"/>
          </ac:spMkLst>
        </pc:spChg>
        <pc:spChg chg="mod">
          <ac:chgData name="Fernanda Marta | FGP" userId="S::fernanda.marta@ginastica.org::530d3db7-8318-4936-aa4c-167796b1bb6d" providerId="AD" clId="Web-{ED20BAD7-334D-4937-9262-0A94E8CDAC14}" dt="2024-07-07T22:11:51.338" v="10"/>
          <ac:spMkLst>
            <pc:docMk/>
            <pc:sldMk cId="0" sldId="336"/>
            <ac:spMk id="12" creationId="{18519C2F-E142-D6D0-A9DE-B6DFD063C07D}"/>
          </ac:spMkLst>
        </pc:spChg>
        <pc:spChg chg="mod">
          <ac:chgData name="Fernanda Marta | FGP" userId="S::fernanda.marta@ginastica.org::530d3db7-8318-4936-aa4c-167796b1bb6d" providerId="AD" clId="Web-{ED20BAD7-334D-4937-9262-0A94E8CDAC14}" dt="2024-07-07T22:11:51.338" v="10"/>
          <ac:spMkLst>
            <pc:docMk/>
            <pc:sldMk cId="0" sldId="336"/>
            <ac:spMk id="15" creationId="{8E1EE553-3388-17D6-4F0C-64F54F3A6F11}"/>
          </ac:spMkLst>
        </pc:spChg>
        <pc:spChg chg="mod">
          <ac:chgData name="Fernanda Marta | FGP" userId="S::fernanda.marta@ginastica.org::530d3db7-8318-4936-aa4c-167796b1bb6d" providerId="AD" clId="Web-{ED20BAD7-334D-4937-9262-0A94E8CDAC14}" dt="2024-07-07T22:11:51.338" v="10"/>
          <ac:spMkLst>
            <pc:docMk/>
            <pc:sldMk cId="0" sldId="336"/>
            <ac:spMk id="18" creationId="{399330EF-FE14-CBB0-F12A-ABCB811AC9BF}"/>
          </ac:spMkLst>
        </pc:spChg>
        <pc:spChg chg="mod">
          <ac:chgData name="Fernanda Marta | FGP" userId="S::fernanda.marta@ginastica.org::530d3db7-8318-4936-aa4c-167796b1bb6d" providerId="AD" clId="Web-{ED20BAD7-334D-4937-9262-0A94E8CDAC14}" dt="2024-07-07T22:11:51.338" v="10"/>
          <ac:spMkLst>
            <pc:docMk/>
            <pc:sldMk cId="0" sldId="336"/>
            <ac:spMk id="21" creationId="{3EEDD75A-7581-5782-873C-0660404A318E}"/>
          </ac:spMkLst>
        </pc:spChg>
        <pc:spChg chg="mod">
          <ac:chgData name="Fernanda Marta | FGP" userId="S::fernanda.marta@ginastica.org::530d3db7-8318-4936-aa4c-167796b1bb6d" providerId="AD" clId="Web-{ED20BAD7-334D-4937-9262-0A94E8CDAC14}" dt="2024-07-07T22:11:51.338" v="10"/>
          <ac:spMkLst>
            <pc:docMk/>
            <pc:sldMk cId="0" sldId="336"/>
            <ac:spMk id="22" creationId="{75F56CB9-5953-6D7F-235D-1CE9EFD85520}"/>
          </ac:spMkLst>
        </pc:spChg>
        <pc:spChg chg="mod">
          <ac:chgData name="Fernanda Marta | FGP" userId="S::fernanda.marta@ginastica.org::530d3db7-8318-4936-aa4c-167796b1bb6d" providerId="AD" clId="Web-{ED20BAD7-334D-4937-9262-0A94E8CDAC14}" dt="2024-07-07T22:11:51.338" v="10"/>
          <ac:spMkLst>
            <pc:docMk/>
            <pc:sldMk cId="0" sldId="336"/>
            <ac:spMk id="23" creationId="{42FD2820-AF7B-1B32-BFF8-750120C43DBA}"/>
          </ac:spMkLst>
        </pc:spChg>
        <pc:spChg chg="mod">
          <ac:chgData name="Fernanda Marta | FGP" userId="S::fernanda.marta@ginastica.org::530d3db7-8318-4936-aa4c-167796b1bb6d" providerId="AD" clId="Web-{ED20BAD7-334D-4937-9262-0A94E8CDAC14}" dt="2024-07-07T22:11:51.338" v="10"/>
          <ac:spMkLst>
            <pc:docMk/>
            <pc:sldMk cId="0" sldId="336"/>
            <ac:spMk id="25" creationId="{48CD0F7D-48DB-5E8F-C2C2-AFF209BC3EF8}"/>
          </ac:spMkLst>
        </pc:spChg>
        <pc:spChg chg="mod">
          <ac:chgData name="Fernanda Marta | FGP" userId="S::fernanda.marta@ginastica.org::530d3db7-8318-4936-aa4c-167796b1bb6d" providerId="AD" clId="Web-{ED20BAD7-334D-4937-9262-0A94E8CDAC14}" dt="2024-07-07T22:11:51.338" v="10"/>
          <ac:spMkLst>
            <pc:docMk/>
            <pc:sldMk cId="0" sldId="336"/>
            <ac:spMk id="27" creationId="{A4E37C6A-8D5F-BC67-3B5E-AEBD85BF88B3}"/>
          </ac:spMkLst>
        </pc:spChg>
        <pc:spChg chg="mod">
          <ac:chgData name="Fernanda Marta | FGP" userId="S::fernanda.marta@ginastica.org::530d3db7-8318-4936-aa4c-167796b1bb6d" providerId="AD" clId="Web-{ED20BAD7-334D-4937-9262-0A94E8CDAC14}" dt="2024-07-07T22:11:51.338" v="10"/>
          <ac:spMkLst>
            <pc:docMk/>
            <pc:sldMk cId="0" sldId="336"/>
            <ac:spMk id="44" creationId="{C0246FCC-C645-004A-9975-7862F38724C4}"/>
          </ac:spMkLst>
        </pc:spChg>
        <pc:spChg chg="mod">
          <ac:chgData name="Fernanda Marta | FGP" userId="S::fernanda.marta@ginastica.org::530d3db7-8318-4936-aa4c-167796b1bb6d" providerId="AD" clId="Web-{ED20BAD7-334D-4937-9262-0A94E8CDAC14}" dt="2024-07-07T22:11:51.338" v="10"/>
          <ac:spMkLst>
            <pc:docMk/>
            <pc:sldMk cId="0" sldId="336"/>
            <ac:spMk id="9218" creationId="{CA3BD60C-0105-D919-75B9-656AF19F7757}"/>
          </ac:spMkLst>
        </pc:spChg>
        <pc:spChg chg="mod">
          <ac:chgData name="Fernanda Marta | FGP" userId="S::fernanda.marta@ginastica.org::530d3db7-8318-4936-aa4c-167796b1bb6d" providerId="AD" clId="Web-{ED20BAD7-334D-4937-9262-0A94E8CDAC14}" dt="2024-07-07T22:11:51.338" v="10"/>
          <ac:spMkLst>
            <pc:docMk/>
            <pc:sldMk cId="0" sldId="336"/>
            <ac:spMk id="9219" creationId="{AD3DFE8D-39A0-2B0B-4430-215B1112D485}"/>
          </ac:spMkLst>
        </pc:spChg>
        <pc:grpChg chg="mod">
          <ac:chgData name="Fernanda Marta | FGP" userId="S::fernanda.marta@ginastica.org::530d3db7-8318-4936-aa4c-167796b1bb6d" providerId="AD" clId="Web-{ED20BAD7-334D-4937-9262-0A94E8CDAC14}" dt="2024-07-07T22:11:51.338" v="10"/>
          <ac:grpSpMkLst>
            <pc:docMk/>
            <pc:sldMk cId="0" sldId="336"/>
            <ac:grpSpMk id="9221" creationId="{1A04936D-CA07-BF42-03A9-4D987C8CB97D}"/>
          </ac:grpSpMkLst>
        </pc:grpChg>
        <pc:grpChg chg="mod">
          <ac:chgData name="Fernanda Marta | FGP" userId="S::fernanda.marta@ginastica.org::530d3db7-8318-4936-aa4c-167796b1bb6d" providerId="AD" clId="Web-{ED20BAD7-334D-4937-9262-0A94E8CDAC14}" dt="2024-07-07T22:11:51.338" v="10"/>
          <ac:grpSpMkLst>
            <pc:docMk/>
            <pc:sldMk cId="0" sldId="336"/>
            <ac:grpSpMk id="9222" creationId="{F5CBB6C1-5EB0-D20C-1C30-F9FF37D630AE}"/>
          </ac:grpSpMkLst>
        </pc:grpChg>
        <pc:grpChg chg="mod">
          <ac:chgData name="Fernanda Marta | FGP" userId="S::fernanda.marta@ginastica.org::530d3db7-8318-4936-aa4c-167796b1bb6d" providerId="AD" clId="Web-{ED20BAD7-334D-4937-9262-0A94E8CDAC14}" dt="2024-07-07T22:11:51.338" v="10"/>
          <ac:grpSpMkLst>
            <pc:docMk/>
            <pc:sldMk cId="0" sldId="336"/>
            <ac:grpSpMk id="9223" creationId="{046E2076-1B8A-B037-15F9-4A269D77E7F0}"/>
          </ac:grpSpMkLst>
        </pc:grpChg>
        <pc:grpChg chg="mod">
          <ac:chgData name="Fernanda Marta | FGP" userId="S::fernanda.marta@ginastica.org::530d3db7-8318-4936-aa4c-167796b1bb6d" providerId="AD" clId="Web-{ED20BAD7-334D-4937-9262-0A94E8CDAC14}" dt="2024-07-07T22:11:51.338" v="10"/>
          <ac:grpSpMkLst>
            <pc:docMk/>
            <pc:sldMk cId="0" sldId="336"/>
            <ac:grpSpMk id="9224" creationId="{02A1F786-D7C6-DC5F-32A8-B5701B81A574}"/>
          </ac:grpSpMkLst>
        </pc:grpChg>
        <pc:grpChg chg="mod">
          <ac:chgData name="Fernanda Marta | FGP" userId="S::fernanda.marta@ginastica.org::530d3db7-8318-4936-aa4c-167796b1bb6d" providerId="AD" clId="Web-{ED20BAD7-334D-4937-9262-0A94E8CDAC14}" dt="2024-07-07T22:11:51.338" v="10"/>
          <ac:grpSpMkLst>
            <pc:docMk/>
            <pc:sldMk cId="0" sldId="336"/>
            <ac:grpSpMk id="9228" creationId="{6CA49F51-40CD-1D21-D390-5DA8936EB8FB}"/>
          </ac:grpSpMkLst>
        </pc:grpChg>
        <pc:grpChg chg="mod">
          <ac:chgData name="Fernanda Marta | FGP" userId="S::fernanda.marta@ginastica.org::530d3db7-8318-4936-aa4c-167796b1bb6d" providerId="AD" clId="Web-{ED20BAD7-334D-4937-9262-0A94E8CDAC14}" dt="2024-07-07T22:11:51.338" v="10"/>
          <ac:grpSpMkLst>
            <pc:docMk/>
            <pc:sldMk cId="0" sldId="336"/>
            <ac:grpSpMk id="9230" creationId="{72335793-2DDD-19BA-7DE5-EDB2A1972035}"/>
          </ac:grpSpMkLst>
        </pc:grpChg>
      </pc:sldChg>
      <pc:sldChg chg="modSp">
        <pc:chgData name="Fernanda Marta | FGP" userId="S::fernanda.marta@ginastica.org::530d3db7-8318-4936-aa4c-167796b1bb6d" providerId="AD" clId="Web-{ED20BAD7-334D-4937-9262-0A94E8CDAC14}" dt="2024-07-07T22:11:51.338" v="10"/>
        <pc:sldMkLst>
          <pc:docMk/>
          <pc:sldMk cId="0" sldId="337"/>
        </pc:sldMkLst>
        <pc:spChg chg="mod">
          <ac:chgData name="Fernanda Marta | FGP" userId="S::fernanda.marta@ginastica.org::530d3db7-8318-4936-aa4c-167796b1bb6d" providerId="AD" clId="Web-{ED20BAD7-334D-4937-9262-0A94E8CDAC14}" dt="2024-07-07T22:11:51.338" v="10"/>
          <ac:spMkLst>
            <pc:docMk/>
            <pc:sldMk cId="0" sldId="337"/>
            <ac:spMk id="11" creationId="{7FA02692-76EF-B77E-F715-1FAB5054EBB3}"/>
          </ac:spMkLst>
        </pc:spChg>
        <pc:spChg chg="mod">
          <ac:chgData name="Fernanda Marta | FGP" userId="S::fernanda.marta@ginastica.org::530d3db7-8318-4936-aa4c-167796b1bb6d" providerId="AD" clId="Web-{ED20BAD7-334D-4937-9262-0A94E8CDAC14}" dt="2024-07-07T22:11:51.338" v="10"/>
          <ac:spMkLst>
            <pc:docMk/>
            <pc:sldMk cId="0" sldId="337"/>
            <ac:spMk id="13" creationId="{DD5AF508-F23C-4846-8775-9B17F7090AE6}"/>
          </ac:spMkLst>
        </pc:spChg>
        <pc:spChg chg="mod">
          <ac:chgData name="Fernanda Marta | FGP" userId="S::fernanda.marta@ginastica.org::530d3db7-8318-4936-aa4c-167796b1bb6d" providerId="AD" clId="Web-{ED20BAD7-334D-4937-9262-0A94E8CDAC14}" dt="2024-07-07T22:11:51.338" v="10"/>
          <ac:spMkLst>
            <pc:docMk/>
            <pc:sldMk cId="0" sldId="337"/>
            <ac:spMk id="37" creationId="{5A27B42D-2EFE-7743-4802-2158B49E24F2}"/>
          </ac:spMkLst>
        </pc:spChg>
        <pc:spChg chg="mod">
          <ac:chgData name="Fernanda Marta | FGP" userId="S::fernanda.marta@ginastica.org::530d3db7-8318-4936-aa4c-167796b1bb6d" providerId="AD" clId="Web-{ED20BAD7-334D-4937-9262-0A94E8CDAC14}" dt="2024-07-07T22:11:51.338" v="10"/>
          <ac:spMkLst>
            <pc:docMk/>
            <pc:sldMk cId="0" sldId="337"/>
            <ac:spMk id="44" creationId="{E33E0B3C-FC8D-C005-1429-AD0EDC9359C1}"/>
          </ac:spMkLst>
        </pc:spChg>
        <pc:spChg chg="mod">
          <ac:chgData name="Fernanda Marta | FGP" userId="S::fernanda.marta@ginastica.org::530d3db7-8318-4936-aa4c-167796b1bb6d" providerId="AD" clId="Web-{ED20BAD7-334D-4937-9262-0A94E8CDAC14}" dt="2024-07-07T22:11:51.338" v="10"/>
          <ac:spMkLst>
            <pc:docMk/>
            <pc:sldMk cId="0" sldId="337"/>
            <ac:spMk id="45" creationId="{4211D05E-DB89-6A9B-E1D1-DD19C1F5C5BD}"/>
          </ac:spMkLst>
        </pc:spChg>
        <pc:spChg chg="mod">
          <ac:chgData name="Fernanda Marta | FGP" userId="S::fernanda.marta@ginastica.org::530d3db7-8318-4936-aa4c-167796b1bb6d" providerId="AD" clId="Web-{ED20BAD7-334D-4937-9262-0A94E8CDAC14}" dt="2024-07-07T22:11:51.338" v="10"/>
          <ac:spMkLst>
            <pc:docMk/>
            <pc:sldMk cId="0" sldId="337"/>
            <ac:spMk id="11266" creationId="{6D6F3CF0-62CD-A7FD-3CB5-B6CD98226F09}"/>
          </ac:spMkLst>
        </pc:spChg>
        <pc:spChg chg="mod">
          <ac:chgData name="Fernanda Marta | FGP" userId="S::fernanda.marta@ginastica.org::530d3db7-8318-4936-aa4c-167796b1bb6d" providerId="AD" clId="Web-{ED20BAD7-334D-4937-9262-0A94E8CDAC14}" dt="2024-07-07T22:11:51.338" v="10"/>
          <ac:spMkLst>
            <pc:docMk/>
            <pc:sldMk cId="0" sldId="337"/>
            <ac:spMk id="11267" creationId="{D53FE70C-5463-BACB-1F22-95B4290B32F0}"/>
          </ac:spMkLst>
        </pc:spChg>
        <pc:spChg chg="mod">
          <ac:chgData name="Fernanda Marta | FGP" userId="S::fernanda.marta@ginastica.org::530d3db7-8318-4936-aa4c-167796b1bb6d" providerId="AD" clId="Web-{ED20BAD7-334D-4937-9262-0A94E8CDAC14}" dt="2024-07-07T22:11:51.338" v="10"/>
          <ac:spMkLst>
            <pc:docMk/>
            <pc:sldMk cId="0" sldId="337"/>
            <ac:spMk id="11268" creationId="{D9015A65-A2F4-19A8-D7F2-B60750823B4B}"/>
          </ac:spMkLst>
        </pc:spChg>
        <pc:grpChg chg="mod">
          <ac:chgData name="Fernanda Marta | FGP" userId="S::fernanda.marta@ginastica.org::530d3db7-8318-4936-aa4c-167796b1bb6d" providerId="AD" clId="Web-{ED20BAD7-334D-4937-9262-0A94E8CDAC14}" dt="2024-07-07T22:11:51.338" v="10"/>
          <ac:grpSpMkLst>
            <pc:docMk/>
            <pc:sldMk cId="0" sldId="337"/>
            <ac:grpSpMk id="11269" creationId="{4EC92E5C-A9E4-DEF1-2A67-C6422FFDE2CF}"/>
          </ac:grpSpMkLst>
        </pc:grpChg>
      </pc:sldChg>
      <pc:sldChg chg="modSp">
        <pc:chgData name="Fernanda Marta | FGP" userId="S::fernanda.marta@ginastica.org::530d3db7-8318-4936-aa4c-167796b1bb6d" providerId="AD" clId="Web-{ED20BAD7-334D-4937-9262-0A94E8CDAC14}" dt="2024-07-07T22:11:51.338" v="10"/>
        <pc:sldMkLst>
          <pc:docMk/>
          <pc:sldMk cId="0" sldId="338"/>
        </pc:sldMkLst>
        <pc:spChg chg="mod">
          <ac:chgData name="Fernanda Marta | FGP" userId="S::fernanda.marta@ginastica.org::530d3db7-8318-4936-aa4c-167796b1bb6d" providerId="AD" clId="Web-{ED20BAD7-334D-4937-9262-0A94E8CDAC14}" dt="2024-07-07T22:11:51.338" v="10"/>
          <ac:spMkLst>
            <pc:docMk/>
            <pc:sldMk cId="0" sldId="338"/>
            <ac:spMk id="11" creationId="{E6AE9ADD-85D1-0C18-A3F5-849C594EBAE9}"/>
          </ac:spMkLst>
        </pc:spChg>
        <pc:spChg chg="mod">
          <ac:chgData name="Fernanda Marta | FGP" userId="S::fernanda.marta@ginastica.org::530d3db7-8318-4936-aa4c-167796b1bb6d" providerId="AD" clId="Web-{ED20BAD7-334D-4937-9262-0A94E8CDAC14}" dt="2024-07-07T22:11:51.338" v="10"/>
          <ac:spMkLst>
            <pc:docMk/>
            <pc:sldMk cId="0" sldId="338"/>
            <ac:spMk id="13" creationId="{6C69354F-C767-C42F-562C-DC4FC439DE40}"/>
          </ac:spMkLst>
        </pc:spChg>
        <pc:spChg chg="mod">
          <ac:chgData name="Fernanda Marta | FGP" userId="S::fernanda.marta@ginastica.org::530d3db7-8318-4936-aa4c-167796b1bb6d" providerId="AD" clId="Web-{ED20BAD7-334D-4937-9262-0A94E8CDAC14}" dt="2024-07-07T22:11:51.338" v="10"/>
          <ac:spMkLst>
            <pc:docMk/>
            <pc:sldMk cId="0" sldId="338"/>
            <ac:spMk id="14" creationId="{6E90E45D-1AD6-F5AE-1CEF-2AA498D03D5B}"/>
          </ac:spMkLst>
        </pc:spChg>
        <pc:spChg chg="mod">
          <ac:chgData name="Fernanda Marta | FGP" userId="S::fernanda.marta@ginastica.org::530d3db7-8318-4936-aa4c-167796b1bb6d" providerId="AD" clId="Web-{ED20BAD7-334D-4937-9262-0A94E8CDAC14}" dt="2024-07-07T22:11:51.338" v="10"/>
          <ac:spMkLst>
            <pc:docMk/>
            <pc:sldMk cId="0" sldId="338"/>
            <ac:spMk id="15" creationId="{A4188AC4-E4E7-FC2E-4B31-45CC51E1AD75}"/>
          </ac:spMkLst>
        </pc:spChg>
        <pc:spChg chg="mod">
          <ac:chgData name="Fernanda Marta | FGP" userId="S::fernanda.marta@ginastica.org::530d3db7-8318-4936-aa4c-167796b1bb6d" providerId="AD" clId="Web-{ED20BAD7-334D-4937-9262-0A94E8CDAC14}" dt="2024-07-07T22:11:51.338" v="10"/>
          <ac:spMkLst>
            <pc:docMk/>
            <pc:sldMk cId="0" sldId="338"/>
            <ac:spMk id="21" creationId="{600E14E7-6A16-DE00-B2C0-6D243B6ED6ED}"/>
          </ac:spMkLst>
        </pc:spChg>
        <pc:spChg chg="mod">
          <ac:chgData name="Fernanda Marta | FGP" userId="S::fernanda.marta@ginastica.org::530d3db7-8318-4936-aa4c-167796b1bb6d" providerId="AD" clId="Web-{ED20BAD7-334D-4937-9262-0A94E8CDAC14}" dt="2024-07-07T22:11:51.338" v="10"/>
          <ac:spMkLst>
            <pc:docMk/>
            <pc:sldMk cId="0" sldId="338"/>
            <ac:spMk id="14338" creationId="{D404CF74-E91E-291C-8BBF-508904B11295}"/>
          </ac:spMkLst>
        </pc:spChg>
        <pc:spChg chg="mod">
          <ac:chgData name="Fernanda Marta | FGP" userId="S::fernanda.marta@ginastica.org::530d3db7-8318-4936-aa4c-167796b1bb6d" providerId="AD" clId="Web-{ED20BAD7-334D-4937-9262-0A94E8CDAC14}" dt="2024-07-07T22:11:51.338" v="10"/>
          <ac:spMkLst>
            <pc:docMk/>
            <pc:sldMk cId="0" sldId="338"/>
            <ac:spMk id="14339" creationId="{77E63CB5-36D4-726B-D368-F9B7441C82A0}"/>
          </ac:spMkLst>
        </pc:spChg>
        <pc:grpChg chg="mod">
          <ac:chgData name="Fernanda Marta | FGP" userId="S::fernanda.marta@ginastica.org::530d3db7-8318-4936-aa4c-167796b1bb6d" providerId="AD" clId="Web-{ED20BAD7-334D-4937-9262-0A94E8CDAC14}" dt="2024-07-07T22:11:51.338" v="10"/>
          <ac:grpSpMkLst>
            <pc:docMk/>
            <pc:sldMk cId="0" sldId="338"/>
            <ac:grpSpMk id="2" creationId="{676CA55E-ED64-9128-BA8C-3BD63861E602}"/>
          </ac:grpSpMkLst>
        </pc:grpChg>
      </pc:sldChg>
      <pc:sldChg chg="modSp">
        <pc:chgData name="Fernanda Marta | FGP" userId="S::fernanda.marta@ginastica.org::530d3db7-8318-4936-aa4c-167796b1bb6d" providerId="AD" clId="Web-{ED20BAD7-334D-4937-9262-0A94E8CDAC14}" dt="2024-07-07T22:11:51.338" v="10"/>
        <pc:sldMkLst>
          <pc:docMk/>
          <pc:sldMk cId="0" sldId="339"/>
        </pc:sldMkLst>
        <pc:spChg chg="mod">
          <ac:chgData name="Fernanda Marta | FGP" userId="S::fernanda.marta@ginastica.org::530d3db7-8318-4936-aa4c-167796b1bb6d" providerId="AD" clId="Web-{ED20BAD7-334D-4937-9262-0A94E8CDAC14}" dt="2024-07-07T22:11:51.338" v="10"/>
          <ac:spMkLst>
            <pc:docMk/>
            <pc:sldMk cId="0" sldId="339"/>
            <ac:spMk id="10" creationId="{6EED7C16-F4F0-DDD0-56E9-D0A0825FAD88}"/>
          </ac:spMkLst>
        </pc:spChg>
        <pc:spChg chg="mod">
          <ac:chgData name="Fernanda Marta | FGP" userId="S::fernanda.marta@ginastica.org::530d3db7-8318-4936-aa4c-167796b1bb6d" providerId="AD" clId="Web-{ED20BAD7-334D-4937-9262-0A94E8CDAC14}" dt="2024-07-07T22:11:51.338" v="10"/>
          <ac:spMkLst>
            <pc:docMk/>
            <pc:sldMk cId="0" sldId="339"/>
            <ac:spMk id="11" creationId="{8177CCD9-028F-2E86-49B0-EFB1CEA5CCC2}"/>
          </ac:spMkLst>
        </pc:spChg>
        <pc:spChg chg="mod">
          <ac:chgData name="Fernanda Marta | FGP" userId="S::fernanda.marta@ginastica.org::530d3db7-8318-4936-aa4c-167796b1bb6d" providerId="AD" clId="Web-{ED20BAD7-334D-4937-9262-0A94E8CDAC14}" dt="2024-07-07T22:11:51.338" v="10"/>
          <ac:spMkLst>
            <pc:docMk/>
            <pc:sldMk cId="0" sldId="339"/>
            <ac:spMk id="12" creationId="{CBCD8D89-3121-ED7E-7D23-D3CFEDC1F69C}"/>
          </ac:spMkLst>
        </pc:spChg>
        <pc:spChg chg="mod">
          <ac:chgData name="Fernanda Marta | FGP" userId="S::fernanda.marta@ginastica.org::530d3db7-8318-4936-aa4c-167796b1bb6d" providerId="AD" clId="Web-{ED20BAD7-334D-4937-9262-0A94E8CDAC14}" dt="2024-07-07T22:11:51.338" v="10"/>
          <ac:spMkLst>
            <pc:docMk/>
            <pc:sldMk cId="0" sldId="339"/>
            <ac:spMk id="13" creationId="{FEFBEEBC-6796-6BE7-9904-DECCFCBBD271}"/>
          </ac:spMkLst>
        </pc:spChg>
        <pc:spChg chg="mod">
          <ac:chgData name="Fernanda Marta | FGP" userId="S::fernanda.marta@ginastica.org::530d3db7-8318-4936-aa4c-167796b1bb6d" providerId="AD" clId="Web-{ED20BAD7-334D-4937-9262-0A94E8CDAC14}" dt="2024-07-07T22:11:51.338" v="10"/>
          <ac:spMkLst>
            <pc:docMk/>
            <pc:sldMk cId="0" sldId="339"/>
            <ac:spMk id="19" creationId="{FE69ED13-9752-34BC-52C1-95E2F6E864C8}"/>
          </ac:spMkLst>
        </pc:spChg>
        <pc:spChg chg="mod">
          <ac:chgData name="Fernanda Marta | FGP" userId="S::fernanda.marta@ginastica.org::530d3db7-8318-4936-aa4c-167796b1bb6d" providerId="AD" clId="Web-{ED20BAD7-334D-4937-9262-0A94E8CDAC14}" dt="2024-07-07T22:11:51.338" v="10"/>
          <ac:spMkLst>
            <pc:docMk/>
            <pc:sldMk cId="0" sldId="339"/>
            <ac:spMk id="16386" creationId="{56F8905F-EDA7-7050-A531-8B5D4124C5E5}"/>
          </ac:spMkLst>
        </pc:spChg>
        <pc:spChg chg="mod">
          <ac:chgData name="Fernanda Marta | FGP" userId="S::fernanda.marta@ginastica.org::530d3db7-8318-4936-aa4c-167796b1bb6d" providerId="AD" clId="Web-{ED20BAD7-334D-4937-9262-0A94E8CDAC14}" dt="2024-07-07T22:11:51.338" v="10"/>
          <ac:spMkLst>
            <pc:docMk/>
            <pc:sldMk cId="0" sldId="339"/>
            <ac:spMk id="16387" creationId="{4D752FC6-9E44-184E-0A45-CF6283E90155}"/>
          </ac:spMkLst>
        </pc:spChg>
        <pc:grpChg chg="mod">
          <ac:chgData name="Fernanda Marta | FGP" userId="S::fernanda.marta@ginastica.org::530d3db7-8318-4936-aa4c-167796b1bb6d" providerId="AD" clId="Web-{ED20BAD7-334D-4937-9262-0A94E8CDAC14}" dt="2024-07-07T22:11:51.338" v="10"/>
          <ac:grpSpMkLst>
            <pc:docMk/>
            <pc:sldMk cId="0" sldId="339"/>
            <ac:grpSpMk id="2" creationId="{7349227C-9828-AF61-0199-990F263BB2C4}"/>
          </ac:grpSpMkLst>
        </pc:grpChg>
      </pc:sldChg>
      <pc:sldChg chg="modSp">
        <pc:chgData name="Fernanda Marta | FGP" userId="S::fernanda.marta@ginastica.org::530d3db7-8318-4936-aa4c-167796b1bb6d" providerId="AD" clId="Web-{ED20BAD7-334D-4937-9262-0A94E8CDAC14}" dt="2024-07-07T22:11:51.338" v="10"/>
        <pc:sldMkLst>
          <pc:docMk/>
          <pc:sldMk cId="0" sldId="340"/>
        </pc:sldMkLst>
        <pc:spChg chg="mod">
          <ac:chgData name="Fernanda Marta | FGP" userId="S::fernanda.marta@ginastica.org::530d3db7-8318-4936-aa4c-167796b1bb6d" providerId="AD" clId="Web-{ED20BAD7-334D-4937-9262-0A94E8CDAC14}" dt="2024-07-07T22:11:51.338" v="10"/>
          <ac:spMkLst>
            <pc:docMk/>
            <pc:sldMk cId="0" sldId="340"/>
            <ac:spMk id="10" creationId="{15898074-F9D8-78BC-2FAF-65665AED6F31}"/>
          </ac:spMkLst>
        </pc:spChg>
        <pc:spChg chg="mod">
          <ac:chgData name="Fernanda Marta | FGP" userId="S::fernanda.marta@ginastica.org::530d3db7-8318-4936-aa4c-167796b1bb6d" providerId="AD" clId="Web-{ED20BAD7-334D-4937-9262-0A94E8CDAC14}" dt="2024-07-07T22:11:51.338" v="10"/>
          <ac:spMkLst>
            <pc:docMk/>
            <pc:sldMk cId="0" sldId="340"/>
            <ac:spMk id="11" creationId="{0DB45320-E2AB-D70E-22EA-B21AE843C210}"/>
          </ac:spMkLst>
        </pc:spChg>
        <pc:spChg chg="mod">
          <ac:chgData name="Fernanda Marta | FGP" userId="S::fernanda.marta@ginastica.org::530d3db7-8318-4936-aa4c-167796b1bb6d" providerId="AD" clId="Web-{ED20BAD7-334D-4937-9262-0A94E8CDAC14}" dt="2024-07-07T22:11:51.338" v="10"/>
          <ac:spMkLst>
            <pc:docMk/>
            <pc:sldMk cId="0" sldId="340"/>
            <ac:spMk id="17" creationId="{8295AB2C-2C11-F979-5353-F0946C903951}"/>
          </ac:spMkLst>
        </pc:spChg>
        <pc:spChg chg="mod">
          <ac:chgData name="Fernanda Marta | FGP" userId="S::fernanda.marta@ginastica.org::530d3db7-8318-4936-aa4c-167796b1bb6d" providerId="AD" clId="Web-{ED20BAD7-334D-4937-9262-0A94E8CDAC14}" dt="2024-07-07T22:11:51.338" v="10"/>
          <ac:spMkLst>
            <pc:docMk/>
            <pc:sldMk cId="0" sldId="340"/>
            <ac:spMk id="18" creationId="{27D445FA-49E1-26B0-6E67-2ADD595A4511}"/>
          </ac:spMkLst>
        </pc:spChg>
        <pc:spChg chg="mod">
          <ac:chgData name="Fernanda Marta | FGP" userId="S::fernanda.marta@ginastica.org::530d3db7-8318-4936-aa4c-167796b1bb6d" providerId="AD" clId="Web-{ED20BAD7-334D-4937-9262-0A94E8CDAC14}" dt="2024-07-07T22:11:51.338" v="10"/>
          <ac:spMkLst>
            <pc:docMk/>
            <pc:sldMk cId="0" sldId="340"/>
            <ac:spMk id="20" creationId="{99D95689-5368-88FC-028E-A31638CD9633}"/>
          </ac:spMkLst>
        </pc:spChg>
        <pc:spChg chg="mod">
          <ac:chgData name="Fernanda Marta | FGP" userId="S::fernanda.marta@ginastica.org::530d3db7-8318-4936-aa4c-167796b1bb6d" providerId="AD" clId="Web-{ED20BAD7-334D-4937-9262-0A94E8CDAC14}" dt="2024-07-07T22:11:51.338" v="10"/>
          <ac:spMkLst>
            <pc:docMk/>
            <pc:sldMk cId="0" sldId="340"/>
            <ac:spMk id="18435" creationId="{4F593E8A-AA13-8054-78C2-0C4CB476273E}"/>
          </ac:spMkLst>
        </pc:spChg>
        <pc:spChg chg="mod">
          <ac:chgData name="Fernanda Marta | FGP" userId="S::fernanda.marta@ginastica.org::530d3db7-8318-4936-aa4c-167796b1bb6d" providerId="AD" clId="Web-{ED20BAD7-334D-4937-9262-0A94E8CDAC14}" dt="2024-07-07T22:11:51.338" v="10"/>
          <ac:spMkLst>
            <pc:docMk/>
            <pc:sldMk cId="0" sldId="340"/>
            <ac:spMk id="18436" creationId="{5A06922E-5FC7-F250-1E5F-5E8BE7DC6ED9}"/>
          </ac:spMkLst>
        </pc:spChg>
        <pc:grpChg chg="mod">
          <ac:chgData name="Fernanda Marta | FGP" userId="S::fernanda.marta@ginastica.org::530d3db7-8318-4936-aa4c-167796b1bb6d" providerId="AD" clId="Web-{ED20BAD7-334D-4937-9262-0A94E8CDAC14}" dt="2024-07-07T22:11:51.338" v="10"/>
          <ac:grpSpMkLst>
            <pc:docMk/>
            <pc:sldMk cId="0" sldId="340"/>
            <ac:grpSpMk id="2" creationId="{2EA32DBA-6894-552A-D891-10C612C64F2D}"/>
          </ac:grpSpMkLst>
        </pc:grpChg>
      </pc:sldChg>
      <pc:sldChg chg="modSp">
        <pc:chgData name="Fernanda Marta | FGP" userId="S::fernanda.marta@ginastica.org::530d3db7-8318-4936-aa4c-167796b1bb6d" providerId="AD" clId="Web-{ED20BAD7-334D-4937-9262-0A94E8CDAC14}" dt="2024-07-07T22:11:51.338" v="10"/>
        <pc:sldMkLst>
          <pc:docMk/>
          <pc:sldMk cId="0" sldId="341"/>
        </pc:sldMkLst>
        <pc:spChg chg="mod">
          <ac:chgData name="Fernanda Marta | FGP" userId="S::fernanda.marta@ginastica.org::530d3db7-8318-4936-aa4c-167796b1bb6d" providerId="AD" clId="Web-{ED20BAD7-334D-4937-9262-0A94E8CDAC14}" dt="2024-07-07T22:11:51.338" v="10"/>
          <ac:spMkLst>
            <pc:docMk/>
            <pc:sldMk cId="0" sldId="341"/>
            <ac:spMk id="10" creationId="{9E39257D-F53E-6F14-A2C0-6DD27449F55D}"/>
          </ac:spMkLst>
        </pc:spChg>
        <pc:spChg chg="mod">
          <ac:chgData name="Fernanda Marta | FGP" userId="S::fernanda.marta@ginastica.org::530d3db7-8318-4936-aa4c-167796b1bb6d" providerId="AD" clId="Web-{ED20BAD7-334D-4937-9262-0A94E8CDAC14}" dt="2024-07-07T22:11:51.338" v="10"/>
          <ac:spMkLst>
            <pc:docMk/>
            <pc:sldMk cId="0" sldId="341"/>
            <ac:spMk id="11" creationId="{535188B4-0C6D-358C-EAD1-F9EEE3B42595}"/>
          </ac:spMkLst>
        </pc:spChg>
        <pc:spChg chg="mod">
          <ac:chgData name="Fernanda Marta | FGP" userId="S::fernanda.marta@ginastica.org::530d3db7-8318-4936-aa4c-167796b1bb6d" providerId="AD" clId="Web-{ED20BAD7-334D-4937-9262-0A94E8CDAC14}" dt="2024-07-07T22:11:51.338" v="10"/>
          <ac:spMkLst>
            <pc:docMk/>
            <pc:sldMk cId="0" sldId="341"/>
            <ac:spMk id="12" creationId="{0CF12A97-34C8-60ED-4314-712793A39FFC}"/>
          </ac:spMkLst>
        </pc:spChg>
        <pc:spChg chg="mod">
          <ac:chgData name="Fernanda Marta | FGP" userId="S::fernanda.marta@ginastica.org::530d3db7-8318-4936-aa4c-167796b1bb6d" providerId="AD" clId="Web-{ED20BAD7-334D-4937-9262-0A94E8CDAC14}" dt="2024-07-07T22:11:51.338" v="10"/>
          <ac:spMkLst>
            <pc:docMk/>
            <pc:sldMk cId="0" sldId="341"/>
            <ac:spMk id="14" creationId="{3A0AA373-354C-0075-527E-71FEE326BE04}"/>
          </ac:spMkLst>
        </pc:spChg>
        <pc:spChg chg="mod">
          <ac:chgData name="Fernanda Marta | FGP" userId="S::fernanda.marta@ginastica.org::530d3db7-8318-4936-aa4c-167796b1bb6d" providerId="AD" clId="Web-{ED20BAD7-334D-4937-9262-0A94E8CDAC14}" dt="2024-07-07T22:11:51.338" v="10"/>
          <ac:spMkLst>
            <pc:docMk/>
            <pc:sldMk cId="0" sldId="341"/>
            <ac:spMk id="15" creationId="{A173921F-A402-9FFD-B13E-08FFF0052CAD}"/>
          </ac:spMkLst>
        </pc:spChg>
        <pc:spChg chg="mod">
          <ac:chgData name="Fernanda Marta | FGP" userId="S::fernanda.marta@ginastica.org::530d3db7-8318-4936-aa4c-167796b1bb6d" providerId="AD" clId="Web-{ED20BAD7-334D-4937-9262-0A94E8CDAC14}" dt="2024-07-07T22:11:51.338" v="10"/>
          <ac:spMkLst>
            <pc:docMk/>
            <pc:sldMk cId="0" sldId="341"/>
            <ac:spMk id="16" creationId="{172358AC-D2FA-89B0-37AE-E0FF79EFDAB7}"/>
          </ac:spMkLst>
        </pc:spChg>
        <pc:spChg chg="mod">
          <ac:chgData name="Fernanda Marta | FGP" userId="S::fernanda.marta@ginastica.org::530d3db7-8318-4936-aa4c-167796b1bb6d" providerId="AD" clId="Web-{ED20BAD7-334D-4937-9262-0A94E8CDAC14}" dt="2024-07-07T22:11:51.338" v="10"/>
          <ac:spMkLst>
            <pc:docMk/>
            <pc:sldMk cId="0" sldId="341"/>
            <ac:spMk id="17" creationId="{562E1F10-C2A8-4A73-105B-D6F4A0E1B66E}"/>
          </ac:spMkLst>
        </pc:spChg>
        <pc:spChg chg="mod">
          <ac:chgData name="Fernanda Marta | FGP" userId="S::fernanda.marta@ginastica.org::530d3db7-8318-4936-aa4c-167796b1bb6d" providerId="AD" clId="Web-{ED20BAD7-334D-4937-9262-0A94E8CDAC14}" dt="2024-07-07T22:11:51.338" v="10"/>
          <ac:spMkLst>
            <pc:docMk/>
            <pc:sldMk cId="0" sldId="341"/>
            <ac:spMk id="18" creationId="{38D27DEE-AE5C-FB1F-BAEB-1CC8B8616726}"/>
          </ac:spMkLst>
        </pc:spChg>
        <pc:spChg chg="mod">
          <ac:chgData name="Fernanda Marta | FGP" userId="S::fernanda.marta@ginastica.org::530d3db7-8318-4936-aa4c-167796b1bb6d" providerId="AD" clId="Web-{ED20BAD7-334D-4937-9262-0A94E8CDAC14}" dt="2024-07-07T22:11:51.338" v="10"/>
          <ac:spMkLst>
            <pc:docMk/>
            <pc:sldMk cId="0" sldId="341"/>
            <ac:spMk id="20482" creationId="{E6140630-E131-4BD8-F69E-3341BA384F84}"/>
          </ac:spMkLst>
        </pc:spChg>
        <pc:spChg chg="mod">
          <ac:chgData name="Fernanda Marta | FGP" userId="S::fernanda.marta@ginastica.org::530d3db7-8318-4936-aa4c-167796b1bb6d" providerId="AD" clId="Web-{ED20BAD7-334D-4937-9262-0A94E8CDAC14}" dt="2024-07-07T22:11:51.338" v="10"/>
          <ac:spMkLst>
            <pc:docMk/>
            <pc:sldMk cId="0" sldId="341"/>
            <ac:spMk id="20483" creationId="{A2119A4C-447B-381D-A7BE-87D99376998C}"/>
          </ac:spMkLst>
        </pc:spChg>
      </pc:sldChg>
      <pc:sldChg chg="modSp">
        <pc:chgData name="Fernanda Marta | FGP" userId="S::fernanda.marta@ginastica.org::530d3db7-8318-4936-aa4c-167796b1bb6d" providerId="AD" clId="Web-{ED20BAD7-334D-4937-9262-0A94E8CDAC14}" dt="2024-07-07T22:11:51.338" v="10"/>
        <pc:sldMkLst>
          <pc:docMk/>
          <pc:sldMk cId="0" sldId="342"/>
        </pc:sldMkLst>
        <pc:spChg chg="mod">
          <ac:chgData name="Fernanda Marta | FGP" userId="S::fernanda.marta@ginastica.org::530d3db7-8318-4936-aa4c-167796b1bb6d" providerId="AD" clId="Web-{ED20BAD7-334D-4937-9262-0A94E8CDAC14}" dt="2024-07-07T22:11:51.338" v="10"/>
          <ac:spMkLst>
            <pc:docMk/>
            <pc:sldMk cId="0" sldId="342"/>
            <ac:spMk id="11" creationId="{67238E43-F3BB-3E0F-D078-3BE0C17CE11C}"/>
          </ac:spMkLst>
        </pc:spChg>
        <pc:spChg chg="mod">
          <ac:chgData name="Fernanda Marta | FGP" userId="S::fernanda.marta@ginastica.org::530d3db7-8318-4936-aa4c-167796b1bb6d" providerId="AD" clId="Web-{ED20BAD7-334D-4937-9262-0A94E8CDAC14}" dt="2024-07-07T22:11:51.338" v="10"/>
          <ac:spMkLst>
            <pc:docMk/>
            <pc:sldMk cId="0" sldId="342"/>
            <ac:spMk id="15" creationId="{E836472D-47BB-4AAB-16B6-33C5C46046F5}"/>
          </ac:spMkLst>
        </pc:spChg>
        <pc:spChg chg="mod">
          <ac:chgData name="Fernanda Marta | FGP" userId="S::fernanda.marta@ginastica.org::530d3db7-8318-4936-aa4c-167796b1bb6d" providerId="AD" clId="Web-{ED20BAD7-334D-4937-9262-0A94E8CDAC14}" dt="2024-07-07T22:11:51.338" v="10"/>
          <ac:spMkLst>
            <pc:docMk/>
            <pc:sldMk cId="0" sldId="342"/>
            <ac:spMk id="16" creationId="{85D48FD8-6F35-BD51-2706-36E8ABB55703}"/>
          </ac:spMkLst>
        </pc:spChg>
        <pc:spChg chg="mod">
          <ac:chgData name="Fernanda Marta | FGP" userId="S::fernanda.marta@ginastica.org::530d3db7-8318-4936-aa4c-167796b1bb6d" providerId="AD" clId="Web-{ED20BAD7-334D-4937-9262-0A94E8CDAC14}" dt="2024-07-07T22:11:51.338" v="10"/>
          <ac:spMkLst>
            <pc:docMk/>
            <pc:sldMk cId="0" sldId="342"/>
            <ac:spMk id="17" creationId="{4EBFCC71-8D6D-C797-B98E-F7DF845DF32E}"/>
          </ac:spMkLst>
        </pc:spChg>
        <pc:spChg chg="mod">
          <ac:chgData name="Fernanda Marta | FGP" userId="S::fernanda.marta@ginastica.org::530d3db7-8318-4936-aa4c-167796b1bb6d" providerId="AD" clId="Web-{ED20BAD7-334D-4937-9262-0A94E8CDAC14}" dt="2024-07-07T22:11:51.338" v="10"/>
          <ac:spMkLst>
            <pc:docMk/>
            <pc:sldMk cId="0" sldId="342"/>
            <ac:spMk id="22530" creationId="{54082D64-6516-E14B-5DA6-3953F894E7E3}"/>
          </ac:spMkLst>
        </pc:spChg>
        <pc:spChg chg="mod">
          <ac:chgData name="Fernanda Marta | FGP" userId="S::fernanda.marta@ginastica.org::530d3db7-8318-4936-aa4c-167796b1bb6d" providerId="AD" clId="Web-{ED20BAD7-334D-4937-9262-0A94E8CDAC14}" dt="2024-07-07T22:11:51.338" v="10"/>
          <ac:spMkLst>
            <pc:docMk/>
            <pc:sldMk cId="0" sldId="342"/>
            <ac:spMk id="22531" creationId="{C05553E6-5A75-6319-8A09-70ECDBF2C295}"/>
          </ac:spMkLst>
        </pc:spChg>
        <pc:spChg chg="mod">
          <ac:chgData name="Fernanda Marta | FGP" userId="S::fernanda.marta@ginastica.org::530d3db7-8318-4936-aa4c-167796b1bb6d" providerId="AD" clId="Web-{ED20BAD7-334D-4937-9262-0A94E8CDAC14}" dt="2024-07-07T22:11:51.338" v="10"/>
          <ac:spMkLst>
            <pc:docMk/>
            <pc:sldMk cId="0" sldId="342"/>
            <ac:spMk id="22534" creationId="{BE21EDF8-D0DA-355E-0161-02717D959A45}"/>
          </ac:spMkLst>
        </pc:spChg>
        <pc:grpChg chg="mod">
          <ac:chgData name="Fernanda Marta | FGP" userId="S::fernanda.marta@ginastica.org::530d3db7-8318-4936-aa4c-167796b1bb6d" providerId="AD" clId="Web-{ED20BAD7-334D-4937-9262-0A94E8CDAC14}" dt="2024-07-07T22:11:51.338" v="10"/>
          <ac:grpSpMkLst>
            <pc:docMk/>
            <pc:sldMk cId="0" sldId="342"/>
            <ac:grpSpMk id="22533" creationId="{BE42E8FE-B148-3580-544F-4952510D3199}"/>
          </ac:grpSpMkLst>
        </pc:grpChg>
      </pc:sldChg>
      <pc:sldChg chg="modSp">
        <pc:chgData name="Fernanda Marta | FGP" userId="S::fernanda.marta@ginastica.org::530d3db7-8318-4936-aa4c-167796b1bb6d" providerId="AD" clId="Web-{ED20BAD7-334D-4937-9262-0A94E8CDAC14}" dt="2024-07-07T22:11:51.338" v="10"/>
        <pc:sldMkLst>
          <pc:docMk/>
          <pc:sldMk cId="0" sldId="343"/>
        </pc:sldMkLst>
        <pc:spChg chg="mod">
          <ac:chgData name="Fernanda Marta | FGP" userId="S::fernanda.marta@ginastica.org::530d3db7-8318-4936-aa4c-167796b1bb6d" providerId="AD" clId="Web-{ED20BAD7-334D-4937-9262-0A94E8CDAC14}" dt="2024-07-07T22:11:51.338" v="10"/>
          <ac:spMkLst>
            <pc:docMk/>
            <pc:sldMk cId="0" sldId="343"/>
            <ac:spMk id="10" creationId="{39D29EB1-0342-1A23-3D8E-3365F7238470}"/>
          </ac:spMkLst>
        </pc:spChg>
        <pc:spChg chg="mod">
          <ac:chgData name="Fernanda Marta | FGP" userId="S::fernanda.marta@ginastica.org::530d3db7-8318-4936-aa4c-167796b1bb6d" providerId="AD" clId="Web-{ED20BAD7-334D-4937-9262-0A94E8CDAC14}" dt="2024-07-07T22:11:51.338" v="10"/>
          <ac:spMkLst>
            <pc:docMk/>
            <pc:sldMk cId="0" sldId="343"/>
            <ac:spMk id="11" creationId="{B2CF6134-64D9-D731-4047-F065A8C9B76C}"/>
          </ac:spMkLst>
        </pc:spChg>
        <pc:spChg chg="mod">
          <ac:chgData name="Fernanda Marta | FGP" userId="S::fernanda.marta@ginastica.org::530d3db7-8318-4936-aa4c-167796b1bb6d" providerId="AD" clId="Web-{ED20BAD7-334D-4937-9262-0A94E8CDAC14}" dt="2024-07-07T22:11:51.338" v="10"/>
          <ac:spMkLst>
            <pc:docMk/>
            <pc:sldMk cId="0" sldId="343"/>
            <ac:spMk id="24578" creationId="{1A39917A-8D41-7E02-4218-FCF9D54283CE}"/>
          </ac:spMkLst>
        </pc:spChg>
        <pc:spChg chg="mod">
          <ac:chgData name="Fernanda Marta | FGP" userId="S::fernanda.marta@ginastica.org::530d3db7-8318-4936-aa4c-167796b1bb6d" providerId="AD" clId="Web-{ED20BAD7-334D-4937-9262-0A94E8CDAC14}" dt="2024-07-07T22:11:51.338" v="10"/>
          <ac:spMkLst>
            <pc:docMk/>
            <pc:sldMk cId="0" sldId="343"/>
            <ac:spMk id="24579" creationId="{25E91921-D0A6-FCF6-D299-FAC11591AF9E}"/>
          </ac:spMkLst>
        </pc:spChg>
      </pc:sldChg>
      <pc:sldChg chg="modSp">
        <pc:chgData name="Fernanda Marta | FGP" userId="S::fernanda.marta@ginastica.org::530d3db7-8318-4936-aa4c-167796b1bb6d" providerId="AD" clId="Web-{ED20BAD7-334D-4937-9262-0A94E8CDAC14}" dt="2024-07-07T22:11:51.338" v="10"/>
        <pc:sldMkLst>
          <pc:docMk/>
          <pc:sldMk cId="0" sldId="344"/>
        </pc:sldMkLst>
        <pc:spChg chg="mod">
          <ac:chgData name="Fernanda Marta | FGP" userId="S::fernanda.marta@ginastica.org::530d3db7-8318-4936-aa4c-167796b1bb6d" providerId="AD" clId="Web-{ED20BAD7-334D-4937-9262-0A94E8CDAC14}" dt="2024-07-07T22:11:51.338" v="10"/>
          <ac:spMkLst>
            <pc:docMk/>
            <pc:sldMk cId="0" sldId="344"/>
            <ac:spMk id="11" creationId="{E44039B1-B333-4306-B78C-5043B924F735}"/>
          </ac:spMkLst>
        </pc:spChg>
        <pc:spChg chg="mod">
          <ac:chgData name="Fernanda Marta | FGP" userId="S::fernanda.marta@ginastica.org::530d3db7-8318-4936-aa4c-167796b1bb6d" providerId="AD" clId="Web-{ED20BAD7-334D-4937-9262-0A94E8CDAC14}" dt="2024-07-07T22:11:51.338" v="10"/>
          <ac:spMkLst>
            <pc:docMk/>
            <pc:sldMk cId="0" sldId="344"/>
            <ac:spMk id="12" creationId="{69543B55-7D4D-741B-8ED6-6EEEC0EB3F6B}"/>
          </ac:spMkLst>
        </pc:spChg>
        <pc:spChg chg="mod">
          <ac:chgData name="Fernanda Marta | FGP" userId="S::fernanda.marta@ginastica.org::530d3db7-8318-4936-aa4c-167796b1bb6d" providerId="AD" clId="Web-{ED20BAD7-334D-4937-9262-0A94E8CDAC14}" dt="2024-07-07T22:11:51.338" v="10"/>
          <ac:spMkLst>
            <pc:docMk/>
            <pc:sldMk cId="0" sldId="344"/>
            <ac:spMk id="19" creationId="{56E0BFE5-DD4F-666C-FE5D-557078E57AFD}"/>
          </ac:spMkLst>
        </pc:spChg>
        <pc:spChg chg="mod">
          <ac:chgData name="Fernanda Marta | FGP" userId="S::fernanda.marta@ginastica.org::530d3db7-8318-4936-aa4c-167796b1bb6d" providerId="AD" clId="Web-{ED20BAD7-334D-4937-9262-0A94E8CDAC14}" dt="2024-07-07T22:11:51.338" v="10"/>
          <ac:spMkLst>
            <pc:docMk/>
            <pc:sldMk cId="0" sldId="344"/>
            <ac:spMk id="20" creationId="{07779BCF-E7DD-D41E-0959-F7FFE67A6CA3}"/>
          </ac:spMkLst>
        </pc:spChg>
        <pc:spChg chg="mod">
          <ac:chgData name="Fernanda Marta | FGP" userId="S::fernanda.marta@ginastica.org::530d3db7-8318-4936-aa4c-167796b1bb6d" providerId="AD" clId="Web-{ED20BAD7-334D-4937-9262-0A94E8CDAC14}" dt="2024-07-07T22:11:51.338" v="10"/>
          <ac:spMkLst>
            <pc:docMk/>
            <pc:sldMk cId="0" sldId="344"/>
            <ac:spMk id="26626" creationId="{C83E365F-85B6-5D2D-AFF2-AC5CEA337C0E}"/>
          </ac:spMkLst>
        </pc:spChg>
        <pc:spChg chg="mod">
          <ac:chgData name="Fernanda Marta | FGP" userId="S::fernanda.marta@ginastica.org::530d3db7-8318-4936-aa4c-167796b1bb6d" providerId="AD" clId="Web-{ED20BAD7-334D-4937-9262-0A94E8CDAC14}" dt="2024-07-07T22:11:51.338" v="10"/>
          <ac:spMkLst>
            <pc:docMk/>
            <pc:sldMk cId="0" sldId="344"/>
            <ac:spMk id="26627" creationId="{D877FC38-0139-F0D3-2D63-468D1F34F4A0}"/>
          </ac:spMkLst>
        </pc:spChg>
        <pc:grpChg chg="mod">
          <ac:chgData name="Fernanda Marta | FGP" userId="S::fernanda.marta@ginastica.org::530d3db7-8318-4936-aa4c-167796b1bb6d" providerId="AD" clId="Web-{ED20BAD7-334D-4937-9262-0A94E8CDAC14}" dt="2024-07-07T22:11:51.338" v="10"/>
          <ac:grpSpMkLst>
            <pc:docMk/>
            <pc:sldMk cId="0" sldId="344"/>
            <ac:grpSpMk id="2" creationId="{5AB20355-7F33-3E5A-F2EB-0736258A7915}"/>
          </ac:grpSpMkLst>
        </pc:grpChg>
        <pc:grpChg chg="mod">
          <ac:chgData name="Fernanda Marta | FGP" userId="S::fernanda.marta@ginastica.org::530d3db7-8318-4936-aa4c-167796b1bb6d" providerId="AD" clId="Web-{ED20BAD7-334D-4937-9262-0A94E8CDAC14}" dt="2024-07-07T22:11:51.338" v="10"/>
          <ac:grpSpMkLst>
            <pc:docMk/>
            <pc:sldMk cId="0" sldId="344"/>
            <ac:grpSpMk id="3" creationId="{2B0CA841-4826-7FF5-9F0E-62F3BD134E90}"/>
          </ac:grpSpMkLst>
        </pc:grpChg>
        <pc:grpChg chg="mod">
          <ac:chgData name="Fernanda Marta | FGP" userId="S::fernanda.marta@ginastica.org::530d3db7-8318-4936-aa4c-167796b1bb6d" providerId="AD" clId="Web-{ED20BAD7-334D-4937-9262-0A94E8CDAC14}" dt="2024-07-07T22:11:51.338" v="10"/>
          <ac:grpSpMkLst>
            <pc:docMk/>
            <pc:sldMk cId="0" sldId="344"/>
            <ac:grpSpMk id="26630" creationId="{654668F7-1B42-EA6C-E98E-31F2F80BD083}"/>
          </ac:grpSpMkLst>
        </pc:grpChg>
      </pc:sldChg>
      <pc:sldChg chg="modSp">
        <pc:chgData name="Fernanda Marta | FGP" userId="S::fernanda.marta@ginastica.org::530d3db7-8318-4936-aa4c-167796b1bb6d" providerId="AD" clId="Web-{ED20BAD7-334D-4937-9262-0A94E8CDAC14}" dt="2024-07-07T22:11:51.338" v="10"/>
        <pc:sldMkLst>
          <pc:docMk/>
          <pc:sldMk cId="0" sldId="345"/>
        </pc:sldMkLst>
        <pc:spChg chg="mod">
          <ac:chgData name="Fernanda Marta | FGP" userId="S::fernanda.marta@ginastica.org::530d3db7-8318-4936-aa4c-167796b1bb6d" providerId="AD" clId="Web-{ED20BAD7-334D-4937-9262-0A94E8CDAC14}" dt="2024-07-07T22:11:51.338" v="10"/>
          <ac:spMkLst>
            <pc:docMk/>
            <pc:sldMk cId="0" sldId="345"/>
            <ac:spMk id="10" creationId="{927B4107-AC34-2FA6-2A11-16D05DAA9DD7}"/>
          </ac:spMkLst>
        </pc:spChg>
        <pc:spChg chg="mod">
          <ac:chgData name="Fernanda Marta | FGP" userId="S::fernanda.marta@ginastica.org::530d3db7-8318-4936-aa4c-167796b1bb6d" providerId="AD" clId="Web-{ED20BAD7-334D-4937-9262-0A94E8CDAC14}" dt="2024-07-07T22:11:51.338" v="10"/>
          <ac:spMkLst>
            <pc:docMk/>
            <pc:sldMk cId="0" sldId="345"/>
            <ac:spMk id="11" creationId="{43D646BA-7476-614B-6E1F-107CCFCB1EBD}"/>
          </ac:spMkLst>
        </pc:spChg>
        <pc:spChg chg="mod">
          <ac:chgData name="Fernanda Marta | FGP" userId="S::fernanda.marta@ginastica.org::530d3db7-8318-4936-aa4c-167796b1bb6d" providerId="AD" clId="Web-{ED20BAD7-334D-4937-9262-0A94E8CDAC14}" dt="2024-07-07T22:11:51.338" v="10"/>
          <ac:spMkLst>
            <pc:docMk/>
            <pc:sldMk cId="0" sldId="345"/>
            <ac:spMk id="28674" creationId="{67F7CDE7-CBE8-39DC-F469-D152281D8400}"/>
          </ac:spMkLst>
        </pc:spChg>
      </pc:sldChg>
      <pc:sldChg chg="modSp">
        <pc:chgData name="Fernanda Marta | FGP" userId="S::fernanda.marta@ginastica.org::530d3db7-8318-4936-aa4c-167796b1bb6d" providerId="AD" clId="Web-{ED20BAD7-334D-4937-9262-0A94E8CDAC14}" dt="2024-07-07T22:11:51.338" v="10"/>
        <pc:sldMkLst>
          <pc:docMk/>
          <pc:sldMk cId="0" sldId="346"/>
        </pc:sldMkLst>
        <pc:spChg chg="mod">
          <ac:chgData name="Fernanda Marta | FGP" userId="S::fernanda.marta@ginastica.org::530d3db7-8318-4936-aa4c-167796b1bb6d" providerId="AD" clId="Web-{ED20BAD7-334D-4937-9262-0A94E8CDAC14}" dt="2024-07-07T22:11:51.338" v="10"/>
          <ac:spMkLst>
            <pc:docMk/>
            <pc:sldMk cId="0" sldId="346"/>
            <ac:spMk id="11" creationId="{2BC8F1CB-CAB2-7F59-A538-3CAABF814FDA}"/>
          </ac:spMkLst>
        </pc:spChg>
        <pc:spChg chg="mod">
          <ac:chgData name="Fernanda Marta | FGP" userId="S::fernanda.marta@ginastica.org::530d3db7-8318-4936-aa4c-167796b1bb6d" providerId="AD" clId="Web-{ED20BAD7-334D-4937-9262-0A94E8CDAC14}" dt="2024-07-07T22:11:51.338" v="10"/>
          <ac:spMkLst>
            <pc:docMk/>
            <pc:sldMk cId="0" sldId="346"/>
            <ac:spMk id="12" creationId="{A55D73A1-9F64-AC2E-6017-1C0DFFB40740}"/>
          </ac:spMkLst>
        </pc:spChg>
        <pc:spChg chg="mod">
          <ac:chgData name="Fernanda Marta | FGP" userId="S::fernanda.marta@ginastica.org::530d3db7-8318-4936-aa4c-167796b1bb6d" providerId="AD" clId="Web-{ED20BAD7-334D-4937-9262-0A94E8CDAC14}" dt="2024-07-07T22:11:51.338" v="10"/>
          <ac:spMkLst>
            <pc:docMk/>
            <pc:sldMk cId="0" sldId="346"/>
            <ac:spMk id="15" creationId="{776273E7-291B-8D7F-6615-AF38FC8ECA99}"/>
          </ac:spMkLst>
        </pc:spChg>
        <pc:spChg chg="mod">
          <ac:chgData name="Fernanda Marta | FGP" userId="S::fernanda.marta@ginastica.org::530d3db7-8318-4936-aa4c-167796b1bb6d" providerId="AD" clId="Web-{ED20BAD7-334D-4937-9262-0A94E8CDAC14}" dt="2024-07-07T22:11:51.338" v="10"/>
          <ac:spMkLst>
            <pc:docMk/>
            <pc:sldMk cId="0" sldId="346"/>
            <ac:spMk id="18" creationId="{563AC236-1CBB-8268-8CF5-107008ED53F8}"/>
          </ac:spMkLst>
        </pc:spChg>
        <pc:spChg chg="mod">
          <ac:chgData name="Fernanda Marta | FGP" userId="S::fernanda.marta@ginastica.org::530d3db7-8318-4936-aa4c-167796b1bb6d" providerId="AD" clId="Web-{ED20BAD7-334D-4937-9262-0A94E8CDAC14}" dt="2024-07-07T22:11:51.338" v="10"/>
          <ac:spMkLst>
            <pc:docMk/>
            <pc:sldMk cId="0" sldId="346"/>
            <ac:spMk id="19" creationId="{F12B8AE6-D1F3-A895-FE4D-C57A367117D8}"/>
          </ac:spMkLst>
        </pc:spChg>
        <pc:spChg chg="mod">
          <ac:chgData name="Fernanda Marta | FGP" userId="S::fernanda.marta@ginastica.org::530d3db7-8318-4936-aa4c-167796b1bb6d" providerId="AD" clId="Web-{ED20BAD7-334D-4937-9262-0A94E8CDAC14}" dt="2024-07-07T22:11:51.338" v="10"/>
          <ac:spMkLst>
            <pc:docMk/>
            <pc:sldMk cId="0" sldId="346"/>
            <ac:spMk id="30722" creationId="{9F067E26-4B0C-4521-F0F3-ADE93BD10658}"/>
          </ac:spMkLst>
        </pc:spChg>
        <pc:grpChg chg="mod">
          <ac:chgData name="Fernanda Marta | FGP" userId="S::fernanda.marta@ginastica.org::530d3db7-8318-4936-aa4c-167796b1bb6d" providerId="AD" clId="Web-{ED20BAD7-334D-4937-9262-0A94E8CDAC14}" dt="2024-07-07T22:11:51.338" v="10"/>
          <ac:grpSpMkLst>
            <pc:docMk/>
            <pc:sldMk cId="0" sldId="346"/>
            <ac:grpSpMk id="2" creationId="{D4951F4B-8613-73D5-AFCC-6E92408C9FAC}"/>
          </ac:grpSpMkLst>
        </pc:grpChg>
        <pc:grpChg chg="mod">
          <ac:chgData name="Fernanda Marta | FGP" userId="S::fernanda.marta@ginastica.org::530d3db7-8318-4936-aa4c-167796b1bb6d" providerId="AD" clId="Web-{ED20BAD7-334D-4937-9262-0A94E8CDAC14}" dt="2024-07-07T22:11:51.338" v="10"/>
          <ac:grpSpMkLst>
            <pc:docMk/>
            <pc:sldMk cId="0" sldId="346"/>
            <ac:grpSpMk id="3" creationId="{EB80EA37-32C8-0FCC-EBD7-5710A98B9FE5}"/>
          </ac:grpSpMkLst>
        </pc:grpChg>
        <pc:grpChg chg="mod">
          <ac:chgData name="Fernanda Marta | FGP" userId="S::fernanda.marta@ginastica.org::530d3db7-8318-4936-aa4c-167796b1bb6d" providerId="AD" clId="Web-{ED20BAD7-334D-4937-9262-0A94E8CDAC14}" dt="2024-07-07T22:11:51.338" v="10"/>
          <ac:grpSpMkLst>
            <pc:docMk/>
            <pc:sldMk cId="0" sldId="346"/>
            <ac:grpSpMk id="30726" creationId="{4D6EA417-FD2C-D04E-0527-DEA506C40BB2}"/>
          </ac:grpSpMkLst>
        </pc:grpChg>
        <pc:picChg chg="mod">
          <ac:chgData name="Fernanda Marta | FGP" userId="S::fernanda.marta@ginastica.org::530d3db7-8318-4936-aa4c-167796b1bb6d" providerId="AD" clId="Web-{ED20BAD7-334D-4937-9262-0A94E8CDAC14}" dt="2024-07-07T22:11:51.338" v="10"/>
          <ac:picMkLst>
            <pc:docMk/>
            <pc:sldMk cId="0" sldId="346"/>
            <ac:picMk id="30727" creationId="{B71E58FF-FF40-895B-30A5-14786BF27D7B}"/>
          </ac:picMkLst>
        </pc:picChg>
        <pc:picChg chg="mod">
          <ac:chgData name="Fernanda Marta | FGP" userId="S::fernanda.marta@ginastica.org::530d3db7-8318-4936-aa4c-167796b1bb6d" providerId="AD" clId="Web-{ED20BAD7-334D-4937-9262-0A94E8CDAC14}" dt="2024-07-07T22:11:51.338" v="10"/>
          <ac:picMkLst>
            <pc:docMk/>
            <pc:sldMk cId="0" sldId="346"/>
            <ac:picMk id="30728" creationId="{58ACADBA-715D-EC77-2292-D3D7AA06B6B7}"/>
          </ac:picMkLst>
        </pc:picChg>
      </pc:sldChg>
      <pc:sldChg chg="modSp">
        <pc:chgData name="Fernanda Marta | FGP" userId="S::fernanda.marta@ginastica.org::530d3db7-8318-4936-aa4c-167796b1bb6d" providerId="AD" clId="Web-{ED20BAD7-334D-4937-9262-0A94E8CDAC14}" dt="2024-07-07T22:11:51.338" v="10"/>
        <pc:sldMkLst>
          <pc:docMk/>
          <pc:sldMk cId="0" sldId="347"/>
        </pc:sldMkLst>
        <pc:spChg chg="mod">
          <ac:chgData name="Fernanda Marta | FGP" userId="S::fernanda.marta@ginastica.org::530d3db7-8318-4936-aa4c-167796b1bb6d" providerId="AD" clId="Web-{ED20BAD7-334D-4937-9262-0A94E8CDAC14}" dt="2024-07-07T22:11:51.338" v="10"/>
          <ac:spMkLst>
            <pc:docMk/>
            <pc:sldMk cId="0" sldId="347"/>
            <ac:spMk id="11" creationId="{B5EA8795-4C62-3FBE-0651-CC17A6642F22}"/>
          </ac:spMkLst>
        </pc:spChg>
        <pc:spChg chg="mod">
          <ac:chgData name="Fernanda Marta | FGP" userId="S::fernanda.marta@ginastica.org::530d3db7-8318-4936-aa4c-167796b1bb6d" providerId="AD" clId="Web-{ED20BAD7-334D-4937-9262-0A94E8CDAC14}" dt="2024-07-07T22:11:51.338" v="10"/>
          <ac:spMkLst>
            <pc:docMk/>
            <pc:sldMk cId="0" sldId="347"/>
            <ac:spMk id="12" creationId="{2799DADE-B10D-002E-E1A8-C3C6DB5D05CD}"/>
          </ac:spMkLst>
        </pc:spChg>
        <pc:spChg chg="mod">
          <ac:chgData name="Fernanda Marta | FGP" userId="S::fernanda.marta@ginastica.org::530d3db7-8318-4936-aa4c-167796b1bb6d" providerId="AD" clId="Web-{ED20BAD7-334D-4937-9262-0A94E8CDAC14}" dt="2024-07-07T22:11:51.338" v="10"/>
          <ac:spMkLst>
            <pc:docMk/>
            <pc:sldMk cId="0" sldId="347"/>
            <ac:spMk id="15" creationId="{65ACC6F5-357D-962A-EF81-07ACAF822537}"/>
          </ac:spMkLst>
        </pc:spChg>
        <pc:spChg chg="mod">
          <ac:chgData name="Fernanda Marta | FGP" userId="S::fernanda.marta@ginastica.org::530d3db7-8318-4936-aa4c-167796b1bb6d" providerId="AD" clId="Web-{ED20BAD7-334D-4937-9262-0A94E8CDAC14}" dt="2024-07-07T22:11:51.338" v="10"/>
          <ac:spMkLst>
            <pc:docMk/>
            <pc:sldMk cId="0" sldId="347"/>
            <ac:spMk id="18" creationId="{6B61355E-D150-086C-790A-DB9D0F0D7271}"/>
          </ac:spMkLst>
        </pc:spChg>
        <pc:spChg chg="mod">
          <ac:chgData name="Fernanda Marta | FGP" userId="S::fernanda.marta@ginastica.org::530d3db7-8318-4936-aa4c-167796b1bb6d" providerId="AD" clId="Web-{ED20BAD7-334D-4937-9262-0A94E8CDAC14}" dt="2024-07-07T22:11:51.338" v="10"/>
          <ac:spMkLst>
            <pc:docMk/>
            <pc:sldMk cId="0" sldId="347"/>
            <ac:spMk id="19" creationId="{5DB358B0-86FF-174B-6E32-10E25A90EFB2}"/>
          </ac:spMkLst>
        </pc:spChg>
        <pc:spChg chg="mod">
          <ac:chgData name="Fernanda Marta | FGP" userId="S::fernanda.marta@ginastica.org::530d3db7-8318-4936-aa4c-167796b1bb6d" providerId="AD" clId="Web-{ED20BAD7-334D-4937-9262-0A94E8CDAC14}" dt="2024-07-07T22:11:51.338" v="10"/>
          <ac:spMkLst>
            <pc:docMk/>
            <pc:sldMk cId="0" sldId="347"/>
            <ac:spMk id="20" creationId="{2BE15B24-B769-62D0-592E-9A93DEA32891}"/>
          </ac:spMkLst>
        </pc:spChg>
        <pc:spChg chg="mod">
          <ac:chgData name="Fernanda Marta | FGP" userId="S::fernanda.marta@ginastica.org::530d3db7-8318-4936-aa4c-167796b1bb6d" providerId="AD" clId="Web-{ED20BAD7-334D-4937-9262-0A94E8CDAC14}" dt="2024-07-07T22:11:51.338" v="10"/>
          <ac:spMkLst>
            <pc:docMk/>
            <pc:sldMk cId="0" sldId="347"/>
            <ac:spMk id="32770" creationId="{FEA1D584-5074-CC66-EB4D-38319AADC676}"/>
          </ac:spMkLst>
        </pc:spChg>
        <pc:grpChg chg="mod">
          <ac:chgData name="Fernanda Marta | FGP" userId="S::fernanda.marta@ginastica.org::530d3db7-8318-4936-aa4c-167796b1bb6d" providerId="AD" clId="Web-{ED20BAD7-334D-4937-9262-0A94E8CDAC14}" dt="2024-07-07T22:11:51.338" v="10"/>
          <ac:grpSpMkLst>
            <pc:docMk/>
            <pc:sldMk cId="0" sldId="347"/>
            <ac:grpSpMk id="32772" creationId="{CA81662C-35E7-9754-06B0-4C326B30DAC5}"/>
          </ac:grpSpMkLst>
        </pc:grpChg>
        <pc:grpChg chg="mod">
          <ac:chgData name="Fernanda Marta | FGP" userId="S::fernanda.marta@ginastica.org::530d3db7-8318-4936-aa4c-167796b1bb6d" providerId="AD" clId="Web-{ED20BAD7-334D-4937-9262-0A94E8CDAC14}" dt="2024-07-07T22:11:51.338" v="10"/>
          <ac:grpSpMkLst>
            <pc:docMk/>
            <pc:sldMk cId="0" sldId="347"/>
            <ac:grpSpMk id="32773" creationId="{C2B1B3FA-5EA5-B53E-6176-6223CC3FECB0}"/>
          </ac:grpSpMkLst>
        </pc:grpChg>
        <pc:grpChg chg="mod">
          <ac:chgData name="Fernanda Marta | FGP" userId="S::fernanda.marta@ginastica.org::530d3db7-8318-4936-aa4c-167796b1bb6d" providerId="AD" clId="Web-{ED20BAD7-334D-4937-9262-0A94E8CDAC14}" dt="2024-07-07T22:11:51.338" v="10"/>
          <ac:grpSpMkLst>
            <pc:docMk/>
            <pc:sldMk cId="0" sldId="347"/>
            <ac:grpSpMk id="32774" creationId="{34A5E09C-6435-B877-B4CC-6482D6350709}"/>
          </ac:grpSpMkLst>
        </pc:grpChg>
      </pc:sldChg>
      <pc:sldChg chg="modSp">
        <pc:chgData name="Fernanda Marta | FGP" userId="S::fernanda.marta@ginastica.org::530d3db7-8318-4936-aa4c-167796b1bb6d" providerId="AD" clId="Web-{ED20BAD7-334D-4937-9262-0A94E8CDAC14}" dt="2024-07-07T22:11:51.338" v="10"/>
        <pc:sldMkLst>
          <pc:docMk/>
          <pc:sldMk cId="0" sldId="348"/>
        </pc:sldMkLst>
        <pc:spChg chg="mod">
          <ac:chgData name="Fernanda Marta | FGP" userId="S::fernanda.marta@ginastica.org::530d3db7-8318-4936-aa4c-167796b1bb6d" providerId="AD" clId="Web-{ED20BAD7-334D-4937-9262-0A94E8CDAC14}" dt="2024-07-07T22:11:51.338" v="10"/>
          <ac:spMkLst>
            <pc:docMk/>
            <pc:sldMk cId="0" sldId="348"/>
            <ac:spMk id="10" creationId="{50BE870E-FD6D-0207-70F3-E38E32D00962}"/>
          </ac:spMkLst>
        </pc:spChg>
        <pc:spChg chg="mod">
          <ac:chgData name="Fernanda Marta | FGP" userId="S::fernanda.marta@ginastica.org::530d3db7-8318-4936-aa4c-167796b1bb6d" providerId="AD" clId="Web-{ED20BAD7-334D-4937-9262-0A94E8CDAC14}" dt="2024-07-07T22:11:51.338" v="10"/>
          <ac:spMkLst>
            <pc:docMk/>
            <pc:sldMk cId="0" sldId="348"/>
            <ac:spMk id="11" creationId="{65F2A331-D0FC-D82E-D53D-C59607C7AF35}"/>
          </ac:spMkLst>
        </pc:spChg>
        <pc:spChg chg="mod">
          <ac:chgData name="Fernanda Marta | FGP" userId="S::fernanda.marta@ginastica.org::530d3db7-8318-4936-aa4c-167796b1bb6d" providerId="AD" clId="Web-{ED20BAD7-334D-4937-9262-0A94E8CDAC14}" dt="2024-07-07T22:11:51.338" v="10"/>
          <ac:spMkLst>
            <pc:docMk/>
            <pc:sldMk cId="0" sldId="348"/>
            <ac:spMk id="34818" creationId="{1C7FFB81-B602-B0CC-EAA9-095796B19D42}"/>
          </ac:spMkLst>
        </pc:spChg>
        <pc:spChg chg="mod">
          <ac:chgData name="Fernanda Marta | FGP" userId="S::fernanda.marta@ginastica.org::530d3db7-8318-4936-aa4c-167796b1bb6d" providerId="AD" clId="Web-{ED20BAD7-334D-4937-9262-0A94E8CDAC14}" dt="2024-07-07T22:11:51.338" v="10"/>
          <ac:spMkLst>
            <pc:docMk/>
            <pc:sldMk cId="0" sldId="348"/>
            <ac:spMk id="34819" creationId="{A0B60056-3A73-BB0C-7B40-D371A908BB85}"/>
          </ac:spMkLst>
        </pc:spChg>
        <pc:picChg chg="mod">
          <ac:chgData name="Fernanda Marta | FGP" userId="S::fernanda.marta@ginastica.org::530d3db7-8318-4936-aa4c-167796b1bb6d" providerId="AD" clId="Web-{ED20BAD7-334D-4937-9262-0A94E8CDAC14}" dt="2024-07-07T22:11:51.338" v="10"/>
          <ac:picMkLst>
            <pc:docMk/>
            <pc:sldMk cId="0" sldId="348"/>
            <ac:picMk id="34822" creationId="{905ECFF3-8DEC-6508-E201-05286FF46A03}"/>
          </ac:picMkLst>
        </pc:picChg>
        <pc:picChg chg="mod">
          <ac:chgData name="Fernanda Marta | FGP" userId="S::fernanda.marta@ginastica.org::530d3db7-8318-4936-aa4c-167796b1bb6d" providerId="AD" clId="Web-{ED20BAD7-334D-4937-9262-0A94E8CDAC14}" dt="2024-07-07T22:11:51.338" v="10"/>
          <ac:picMkLst>
            <pc:docMk/>
            <pc:sldMk cId="0" sldId="348"/>
            <ac:picMk id="34823" creationId="{BD9FB4B8-79A8-2AD4-8DA5-CEACE6FD41F2}"/>
          </ac:picMkLst>
        </pc:picChg>
      </pc:sldChg>
      <pc:sldChg chg="modSp">
        <pc:chgData name="Fernanda Marta | FGP" userId="S::fernanda.marta@ginastica.org::530d3db7-8318-4936-aa4c-167796b1bb6d" providerId="AD" clId="Web-{ED20BAD7-334D-4937-9262-0A94E8CDAC14}" dt="2024-07-07T22:11:51.338" v="10"/>
        <pc:sldMkLst>
          <pc:docMk/>
          <pc:sldMk cId="0" sldId="349"/>
        </pc:sldMkLst>
        <pc:spChg chg="mod">
          <ac:chgData name="Fernanda Marta | FGP" userId="S::fernanda.marta@ginastica.org::530d3db7-8318-4936-aa4c-167796b1bb6d" providerId="AD" clId="Web-{ED20BAD7-334D-4937-9262-0A94E8CDAC14}" dt="2024-07-07T22:11:51.338" v="10"/>
          <ac:spMkLst>
            <pc:docMk/>
            <pc:sldMk cId="0" sldId="349"/>
            <ac:spMk id="11" creationId="{4ABF5D99-2DB9-87FB-84CD-9933FB115C5C}"/>
          </ac:spMkLst>
        </pc:spChg>
        <pc:spChg chg="mod">
          <ac:chgData name="Fernanda Marta | FGP" userId="S::fernanda.marta@ginastica.org::530d3db7-8318-4936-aa4c-167796b1bb6d" providerId="AD" clId="Web-{ED20BAD7-334D-4937-9262-0A94E8CDAC14}" dt="2024-07-07T22:11:51.338" v="10"/>
          <ac:spMkLst>
            <pc:docMk/>
            <pc:sldMk cId="0" sldId="349"/>
            <ac:spMk id="12" creationId="{42308569-9BF5-CAC1-1010-6C7958B64C31}"/>
          </ac:spMkLst>
        </pc:spChg>
        <pc:spChg chg="mod">
          <ac:chgData name="Fernanda Marta | FGP" userId="S::fernanda.marta@ginastica.org::530d3db7-8318-4936-aa4c-167796b1bb6d" providerId="AD" clId="Web-{ED20BAD7-334D-4937-9262-0A94E8CDAC14}" dt="2024-07-07T22:11:51.338" v="10"/>
          <ac:spMkLst>
            <pc:docMk/>
            <pc:sldMk cId="0" sldId="349"/>
            <ac:spMk id="15" creationId="{49DCD54C-06AE-A1A5-784C-0252CE2CDBC2}"/>
          </ac:spMkLst>
        </pc:spChg>
        <pc:spChg chg="mod">
          <ac:chgData name="Fernanda Marta | FGP" userId="S::fernanda.marta@ginastica.org::530d3db7-8318-4936-aa4c-167796b1bb6d" providerId="AD" clId="Web-{ED20BAD7-334D-4937-9262-0A94E8CDAC14}" dt="2024-07-07T22:11:51.338" v="10"/>
          <ac:spMkLst>
            <pc:docMk/>
            <pc:sldMk cId="0" sldId="349"/>
            <ac:spMk id="18" creationId="{65E88A54-C970-9C39-9672-32D21565AB48}"/>
          </ac:spMkLst>
        </pc:spChg>
        <pc:spChg chg="mod">
          <ac:chgData name="Fernanda Marta | FGP" userId="S::fernanda.marta@ginastica.org::530d3db7-8318-4936-aa4c-167796b1bb6d" providerId="AD" clId="Web-{ED20BAD7-334D-4937-9262-0A94E8CDAC14}" dt="2024-07-07T22:11:51.338" v="10"/>
          <ac:spMkLst>
            <pc:docMk/>
            <pc:sldMk cId="0" sldId="349"/>
            <ac:spMk id="21" creationId="{9E4DF576-B115-89D4-4CDB-B5FC55260126}"/>
          </ac:spMkLst>
        </pc:spChg>
        <pc:spChg chg="mod">
          <ac:chgData name="Fernanda Marta | FGP" userId="S::fernanda.marta@ginastica.org::530d3db7-8318-4936-aa4c-167796b1bb6d" providerId="AD" clId="Web-{ED20BAD7-334D-4937-9262-0A94E8CDAC14}" dt="2024-07-07T22:11:51.338" v="10"/>
          <ac:spMkLst>
            <pc:docMk/>
            <pc:sldMk cId="0" sldId="349"/>
            <ac:spMk id="22" creationId="{F36A26A3-4407-AFFD-2C3B-D2190613633B}"/>
          </ac:spMkLst>
        </pc:spChg>
        <pc:spChg chg="mod">
          <ac:chgData name="Fernanda Marta | FGP" userId="S::fernanda.marta@ginastica.org::530d3db7-8318-4936-aa4c-167796b1bb6d" providerId="AD" clId="Web-{ED20BAD7-334D-4937-9262-0A94E8CDAC14}" dt="2024-07-07T22:11:51.338" v="10"/>
          <ac:spMkLst>
            <pc:docMk/>
            <pc:sldMk cId="0" sldId="349"/>
            <ac:spMk id="23" creationId="{824F4913-050E-31DA-9290-DAFF04C5D1CF}"/>
          </ac:spMkLst>
        </pc:spChg>
        <pc:spChg chg="mod">
          <ac:chgData name="Fernanda Marta | FGP" userId="S::fernanda.marta@ginastica.org::530d3db7-8318-4936-aa4c-167796b1bb6d" providerId="AD" clId="Web-{ED20BAD7-334D-4937-9262-0A94E8CDAC14}" dt="2024-07-07T22:11:51.338" v="10"/>
          <ac:spMkLst>
            <pc:docMk/>
            <pc:sldMk cId="0" sldId="349"/>
            <ac:spMk id="36866" creationId="{D5137D20-DAC2-DDDF-0F83-80B49257FD31}"/>
          </ac:spMkLst>
        </pc:spChg>
        <pc:grpChg chg="mod">
          <ac:chgData name="Fernanda Marta | FGP" userId="S::fernanda.marta@ginastica.org::530d3db7-8318-4936-aa4c-167796b1bb6d" providerId="AD" clId="Web-{ED20BAD7-334D-4937-9262-0A94E8CDAC14}" dt="2024-07-07T22:11:51.338" v="10"/>
          <ac:grpSpMkLst>
            <pc:docMk/>
            <pc:sldMk cId="0" sldId="349"/>
            <ac:grpSpMk id="2" creationId="{8F066FB3-C129-FE59-F883-903F21AC493B}"/>
          </ac:grpSpMkLst>
        </pc:grpChg>
        <pc:grpChg chg="mod">
          <ac:chgData name="Fernanda Marta | FGP" userId="S::fernanda.marta@ginastica.org::530d3db7-8318-4936-aa4c-167796b1bb6d" providerId="AD" clId="Web-{ED20BAD7-334D-4937-9262-0A94E8CDAC14}" dt="2024-07-07T22:11:51.338" v="10"/>
          <ac:grpSpMkLst>
            <pc:docMk/>
            <pc:sldMk cId="0" sldId="349"/>
            <ac:grpSpMk id="36869" creationId="{A4B979AB-B5BA-8385-6996-8FBBE02E8125}"/>
          </ac:grpSpMkLst>
        </pc:grpChg>
        <pc:grpChg chg="mod">
          <ac:chgData name="Fernanda Marta | FGP" userId="S::fernanda.marta@ginastica.org::530d3db7-8318-4936-aa4c-167796b1bb6d" providerId="AD" clId="Web-{ED20BAD7-334D-4937-9262-0A94E8CDAC14}" dt="2024-07-07T22:11:51.338" v="10"/>
          <ac:grpSpMkLst>
            <pc:docMk/>
            <pc:sldMk cId="0" sldId="349"/>
            <ac:grpSpMk id="36870" creationId="{6611D5FF-66E3-93AE-CBF9-04329BFCD1B9}"/>
          </ac:grpSpMkLst>
        </pc:grpChg>
        <pc:grpChg chg="mod">
          <ac:chgData name="Fernanda Marta | FGP" userId="S::fernanda.marta@ginastica.org::530d3db7-8318-4936-aa4c-167796b1bb6d" providerId="AD" clId="Web-{ED20BAD7-334D-4937-9262-0A94E8CDAC14}" dt="2024-07-07T22:11:51.338" v="10"/>
          <ac:grpSpMkLst>
            <pc:docMk/>
            <pc:sldMk cId="0" sldId="349"/>
            <ac:grpSpMk id="36871" creationId="{F25A8B17-AC7A-3D14-9F4B-FEA7B13B4EE6}"/>
          </ac:grpSpMkLst>
        </pc:grpChg>
      </pc:sldChg>
      <pc:sldChg chg="modSp">
        <pc:chgData name="Fernanda Marta | FGP" userId="S::fernanda.marta@ginastica.org::530d3db7-8318-4936-aa4c-167796b1bb6d" providerId="AD" clId="Web-{ED20BAD7-334D-4937-9262-0A94E8CDAC14}" dt="2024-07-07T22:11:51.338" v="10"/>
        <pc:sldMkLst>
          <pc:docMk/>
          <pc:sldMk cId="0" sldId="350"/>
        </pc:sldMkLst>
        <pc:spChg chg="mod">
          <ac:chgData name="Fernanda Marta | FGP" userId="S::fernanda.marta@ginastica.org::530d3db7-8318-4936-aa4c-167796b1bb6d" providerId="AD" clId="Web-{ED20BAD7-334D-4937-9262-0A94E8CDAC14}" dt="2024-07-07T22:11:51.338" v="10"/>
          <ac:spMkLst>
            <pc:docMk/>
            <pc:sldMk cId="0" sldId="350"/>
            <ac:spMk id="10" creationId="{4C9AA64B-3057-AECA-D696-6A13E7CD7FA3}"/>
          </ac:spMkLst>
        </pc:spChg>
        <pc:spChg chg="mod">
          <ac:chgData name="Fernanda Marta | FGP" userId="S::fernanda.marta@ginastica.org::530d3db7-8318-4936-aa4c-167796b1bb6d" providerId="AD" clId="Web-{ED20BAD7-334D-4937-9262-0A94E8CDAC14}" dt="2024-07-07T22:11:51.338" v="10"/>
          <ac:spMkLst>
            <pc:docMk/>
            <pc:sldMk cId="0" sldId="350"/>
            <ac:spMk id="11" creationId="{23438D03-B7B7-D1CF-2C15-3B1B8BF31E8D}"/>
          </ac:spMkLst>
        </pc:spChg>
        <pc:spChg chg="mod">
          <ac:chgData name="Fernanda Marta | FGP" userId="S::fernanda.marta@ginastica.org::530d3db7-8318-4936-aa4c-167796b1bb6d" providerId="AD" clId="Web-{ED20BAD7-334D-4937-9262-0A94E8CDAC14}" dt="2024-07-07T22:11:51.338" v="10"/>
          <ac:spMkLst>
            <pc:docMk/>
            <pc:sldMk cId="0" sldId="350"/>
            <ac:spMk id="38914" creationId="{6B49A328-B13E-2975-B371-AE4AE7C08D36}"/>
          </ac:spMkLst>
        </pc:spChg>
        <pc:spChg chg="mod">
          <ac:chgData name="Fernanda Marta | FGP" userId="S::fernanda.marta@ginastica.org::530d3db7-8318-4936-aa4c-167796b1bb6d" providerId="AD" clId="Web-{ED20BAD7-334D-4937-9262-0A94E8CDAC14}" dt="2024-07-07T22:11:51.338" v="10"/>
          <ac:spMkLst>
            <pc:docMk/>
            <pc:sldMk cId="0" sldId="350"/>
            <ac:spMk id="38915" creationId="{EBD89EC8-224D-B631-5623-565B44DF033C}"/>
          </ac:spMkLst>
        </pc:spChg>
        <pc:picChg chg="mod">
          <ac:chgData name="Fernanda Marta | FGP" userId="S::fernanda.marta@ginastica.org::530d3db7-8318-4936-aa4c-167796b1bb6d" providerId="AD" clId="Web-{ED20BAD7-334D-4937-9262-0A94E8CDAC14}" dt="2024-07-07T22:11:51.338" v="10"/>
          <ac:picMkLst>
            <pc:docMk/>
            <pc:sldMk cId="0" sldId="350"/>
            <ac:picMk id="38918" creationId="{1E7EE78F-7472-3BEB-43B6-4DB0F6F1110C}"/>
          </ac:picMkLst>
        </pc:picChg>
        <pc:picChg chg="mod">
          <ac:chgData name="Fernanda Marta | FGP" userId="S::fernanda.marta@ginastica.org::530d3db7-8318-4936-aa4c-167796b1bb6d" providerId="AD" clId="Web-{ED20BAD7-334D-4937-9262-0A94E8CDAC14}" dt="2024-07-07T22:11:51.338" v="10"/>
          <ac:picMkLst>
            <pc:docMk/>
            <pc:sldMk cId="0" sldId="350"/>
            <ac:picMk id="38919" creationId="{4A5CDC85-3D01-D133-AFCA-4B70ED9A65C5}"/>
          </ac:picMkLst>
        </pc:picChg>
      </pc:sldChg>
      <pc:sldChg chg="modSp">
        <pc:chgData name="Fernanda Marta | FGP" userId="S::fernanda.marta@ginastica.org::530d3db7-8318-4936-aa4c-167796b1bb6d" providerId="AD" clId="Web-{ED20BAD7-334D-4937-9262-0A94E8CDAC14}" dt="2024-07-07T22:11:51.338" v="10"/>
        <pc:sldMkLst>
          <pc:docMk/>
          <pc:sldMk cId="0" sldId="351"/>
        </pc:sldMkLst>
        <pc:spChg chg="mod">
          <ac:chgData name="Fernanda Marta | FGP" userId="S::fernanda.marta@ginastica.org::530d3db7-8318-4936-aa4c-167796b1bb6d" providerId="AD" clId="Web-{ED20BAD7-334D-4937-9262-0A94E8CDAC14}" dt="2024-07-07T22:11:51.338" v="10"/>
          <ac:spMkLst>
            <pc:docMk/>
            <pc:sldMk cId="0" sldId="351"/>
            <ac:spMk id="11" creationId="{DA27D39C-539C-D587-7CD9-C84C2CD06311}"/>
          </ac:spMkLst>
        </pc:spChg>
        <pc:spChg chg="mod">
          <ac:chgData name="Fernanda Marta | FGP" userId="S::fernanda.marta@ginastica.org::530d3db7-8318-4936-aa4c-167796b1bb6d" providerId="AD" clId="Web-{ED20BAD7-334D-4937-9262-0A94E8CDAC14}" dt="2024-07-07T22:11:51.338" v="10"/>
          <ac:spMkLst>
            <pc:docMk/>
            <pc:sldMk cId="0" sldId="351"/>
            <ac:spMk id="12" creationId="{07BA0835-35FE-B053-AAA5-F5D1AF462F26}"/>
          </ac:spMkLst>
        </pc:spChg>
        <pc:spChg chg="mod">
          <ac:chgData name="Fernanda Marta | FGP" userId="S::fernanda.marta@ginastica.org::530d3db7-8318-4936-aa4c-167796b1bb6d" providerId="AD" clId="Web-{ED20BAD7-334D-4937-9262-0A94E8CDAC14}" dt="2024-07-07T22:11:51.338" v="10"/>
          <ac:spMkLst>
            <pc:docMk/>
            <pc:sldMk cId="0" sldId="351"/>
            <ac:spMk id="15" creationId="{A2D1E4D2-983A-35FD-736F-FB2EEA949379}"/>
          </ac:spMkLst>
        </pc:spChg>
        <pc:spChg chg="mod">
          <ac:chgData name="Fernanda Marta | FGP" userId="S::fernanda.marta@ginastica.org::530d3db7-8318-4936-aa4c-167796b1bb6d" providerId="AD" clId="Web-{ED20BAD7-334D-4937-9262-0A94E8CDAC14}" dt="2024-07-07T22:11:51.338" v="10"/>
          <ac:spMkLst>
            <pc:docMk/>
            <pc:sldMk cId="0" sldId="351"/>
            <ac:spMk id="18" creationId="{03B00987-CEF3-BAF3-92A0-8B1981BE676F}"/>
          </ac:spMkLst>
        </pc:spChg>
        <pc:spChg chg="mod">
          <ac:chgData name="Fernanda Marta | FGP" userId="S::fernanda.marta@ginastica.org::530d3db7-8318-4936-aa4c-167796b1bb6d" providerId="AD" clId="Web-{ED20BAD7-334D-4937-9262-0A94E8CDAC14}" dt="2024-07-07T22:11:51.338" v="10"/>
          <ac:spMkLst>
            <pc:docMk/>
            <pc:sldMk cId="0" sldId="351"/>
            <ac:spMk id="21" creationId="{60DE1B58-8944-2122-3C3D-B1485EFCB151}"/>
          </ac:spMkLst>
        </pc:spChg>
        <pc:spChg chg="mod">
          <ac:chgData name="Fernanda Marta | FGP" userId="S::fernanda.marta@ginastica.org::530d3db7-8318-4936-aa4c-167796b1bb6d" providerId="AD" clId="Web-{ED20BAD7-334D-4937-9262-0A94E8CDAC14}" dt="2024-07-07T22:11:51.338" v="10"/>
          <ac:spMkLst>
            <pc:docMk/>
            <pc:sldMk cId="0" sldId="351"/>
            <ac:spMk id="22" creationId="{D9EF00FD-5495-DA50-DBD3-7F3569BD9379}"/>
          </ac:spMkLst>
        </pc:spChg>
        <pc:spChg chg="mod">
          <ac:chgData name="Fernanda Marta | FGP" userId="S::fernanda.marta@ginastica.org::530d3db7-8318-4936-aa4c-167796b1bb6d" providerId="AD" clId="Web-{ED20BAD7-334D-4937-9262-0A94E8CDAC14}" dt="2024-07-07T22:11:51.338" v="10"/>
          <ac:spMkLst>
            <pc:docMk/>
            <pc:sldMk cId="0" sldId="351"/>
            <ac:spMk id="23" creationId="{909151B5-130D-6525-DB9C-27C36E2A588E}"/>
          </ac:spMkLst>
        </pc:spChg>
        <pc:spChg chg="mod">
          <ac:chgData name="Fernanda Marta | FGP" userId="S::fernanda.marta@ginastica.org::530d3db7-8318-4936-aa4c-167796b1bb6d" providerId="AD" clId="Web-{ED20BAD7-334D-4937-9262-0A94E8CDAC14}" dt="2024-07-07T22:11:51.338" v="10"/>
          <ac:spMkLst>
            <pc:docMk/>
            <pc:sldMk cId="0" sldId="351"/>
            <ac:spMk id="25" creationId="{FFCCB53D-AE5B-0BB2-2F7A-08625280A056}"/>
          </ac:spMkLst>
        </pc:spChg>
        <pc:spChg chg="mod">
          <ac:chgData name="Fernanda Marta | FGP" userId="S::fernanda.marta@ginastica.org::530d3db7-8318-4936-aa4c-167796b1bb6d" providerId="AD" clId="Web-{ED20BAD7-334D-4937-9262-0A94E8CDAC14}" dt="2024-07-07T22:11:51.338" v="10"/>
          <ac:spMkLst>
            <pc:docMk/>
            <pc:sldMk cId="0" sldId="351"/>
            <ac:spMk id="40962" creationId="{DA96DA07-4223-3B39-5283-EDC8768471F2}"/>
          </ac:spMkLst>
        </pc:spChg>
        <pc:grpChg chg="mod">
          <ac:chgData name="Fernanda Marta | FGP" userId="S::fernanda.marta@ginastica.org::530d3db7-8318-4936-aa4c-167796b1bb6d" providerId="AD" clId="Web-{ED20BAD7-334D-4937-9262-0A94E8CDAC14}" dt="2024-07-07T22:11:51.338" v="10"/>
          <ac:grpSpMkLst>
            <pc:docMk/>
            <pc:sldMk cId="0" sldId="351"/>
            <ac:grpSpMk id="6" creationId="{694E0C8E-EB8D-DE5B-6872-9F3A9009B622}"/>
          </ac:grpSpMkLst>
        </pc:grpChg>
        <pc:grpChg chg="mod">
          <ac:chgData name="Fernanda Marta | FGP" userId="S::fernanda.marta@ginastica.org::530d3db7-8318-4936-aa4c-167796b1bb6d" providerId="AD" clId="Web-{ED20BAD7-334D-4937-9262-0A94E8CDAC14}" dt="2024-07-07T22:11:51.338" v="10"/>
          <ac:grpSpMkLst>
            <pc:docMk/>
            <pc:sldMk cId="0" sldId="351"/>
            <ac:grpSpMk id="40964" creationId="{C80FC172-702E-0971-D80B-B990BEA3B8DA}"/>
          </ac:grpSpMkLst>
        </pc:grpChg>
        <pc:grpChg chg="mod">
          <ac:chgData name="Fernanda Marta | FGP" userId="S::fernanda.marta@ginastica.org::530d3db7-8318-4936-aa4c-167796b1bb6d" providerId="AD" clId="Web-{ED20BAD7-334D-4937-9262-0A94E8CDAC14}" dt="2024-07-07T22:11:51.338" v="10"/>
          <ac:grpSpMkLst>
            <pc:docMk/>
            <pc:sldMk cId="0" sldId="351"/>
            <ac:grpSpMk id="40965" creationId="{F8C467FE-86C6-9861-27A5-98234B542008}"/>
          </ac:grpSpMkLst>
        </pc:grpChg>
        <pc:grpChg chg="mod">
          <ac:chgData name="Fernanda Marta | FGP" userId="S::fernanda.marta@ginastica.org::530d3db7-8318-4936-aa4c-167796b1bb6d" providerId="AD" clId="Web-{ED20BAD7-334D-4937-9262-0A94E8CDAC14}" dt="2024-07-07T22:11:51.338" v="10"/>
          <ac:grpSpMkLst>
            <pc:docMk/>
            <pc:sldMk cId="0" sldId="351"/>
            <ac:grpSpMk id="40966" creationId="{E15CD985-B700-B12F-65B0-FB20ACF96643}"/>
          </ac:grpSpMkLst>
        </pc:grpChg>
        <pc:grpChg chg="mod">
          <ac:chgData name="Fernanda Marta | FGP" userId="S::fernanda.marta@ginastica.org::530d3db7-8318-4936-aa4c-167796b1bb6d" providerId="AD" clId="Web-{ED20BAD7-334D-4937-9262-0A94E8CDAC14}" dt="2024-07-07T22:11:51.338" v="10"/>
          <ac:grpSpMkLst>
            <pc:docMk/>
            <pc:sldMk cId="0" sldId="351"/>
            <ac:grpSpMk id="40967" creationId="{E5DAEC58-7836-CB7C-7198-6E57DBDC1268}"/>
          </ac:grpSpMkLst>
        </pc:grpChg>
      </pc:sldChg>
      <pc:sldChg chg="modSp">
        <pc:chgData name="Fernanda Marta | FGP" userId="S::fernanda.marta@ginastica.org::530d3db7-8318-4936-aa4c-167796b1bb6d" providerId="AD" clId="Web-{ED20BAD7-334D-4937-9262-0A94E8CDAC14}" dt="2024-07-07T22:11:51.338" v="10"/>
        <pc:sldMkLst>
          <pc:docMk/>
          <pc:sldMk cId="0" sldId="352"/>
        </pc:sldMkLst>
        <pc:spChg chg="mod">
          <ac:chgData name="Fernanda Marta | FGP" userId="S::fernanda.marta@ginastica.org::530d3db7-8318-4936-aa4c-167796b1bb6d" providerId="AD" clId="Web-{ED20BAD7-334D-4937-9262-0A94E8CDAC14}" dt="2024-07-07T22:11:51.338" v="10"/>
          <ac:spMkLst>
            <pc:docMk/>
            <pc:sldMk cId="0" sldId="352"/>
            <ac:spMk id="10" creationId="{D73320BB-DE36-A29D-20EB-81FD05AC353F}"/>
          </ac:spMkLst>
        </pc:spChg>
        <pc:spChg chg="mod">
          <ac:chgData name="Fernanda Marta | FGP" userId="S::fernanda.marta@ginastica.org::530d3db7-8318-4936-aa4c-167796b1bb6d" providerId="AD" clId="Web-{ED20BAD7-334D-4937-9262-0A94E8CDAC14}" dt="2024-07-07T22:11:51.338" v="10"/>
          <ac:spMkLst>
            <pc:docMk/>
            <pc:sldMk cId="0" sldId="352"/>
            <ac:spMk id="11" creationId="{BC49C530-F604-F5AF-6E38-5D2B24E1AF35}"/>
          </ac:spMkLst>
        </pc:spChg>
        <pc:spChg chg="mod">
          <ac:chgData name="Fernanda Marta | FGP" userId="S::fernanda.marta@ginastica.org::530d3db7-8318-4936-aa4c-167796b1bb6d" providerId="AD" clId="Web-{ED20BAD7-334D-4937-9262-0A94E8CDAC14}" dt="2024-07-07T22:11:51.338" v="10"/>
          <ac:spMkLst>
            <pc:docMk/>
            <pc:sldMk cId="0" sldId="352"/>
            <ac:spMk id="15" creationId="{E2862AC3-0C1E-B77B-3EB2-E4A6F57F7567}"/>
          </ac:spMkLst>
        </pc:spChg>
        <pc:spChg chg="mod">
          <ac:chgData name="Fernanda Marta | FGP" userId="S::fernanda.marta@ginastica.org::530d3db7-8318-4936-aa4c-167796b1bb6d" providerId="AD" clId="Web-{ED20BAD7-334D-4937-9262-0A94E8CDAC14}" dt="2024-07-07T22:11:51.338" v="10"/>
          <ac:spMkLst>
            <pc:docMk/>
            <pc:sldMk cId="0" sldId="352"/>
            <ac:spMk id="43010" creationId="{AB33A570-8756-6D9C-2A53-125FC29CA5FA}"/>
          </ac:spMkLst>
        </pc:spChg>
        <pc:spChg chg="mod">
          <ac:chgData name="Fernanda Marta | FGP" userId="S::fernanda.marta@ginastica.org::530d3db7-8318-4936-aa4c-167796b1bb6d" providerId="AD" clId="Web-{ED20BAD7-334D-4937-9262-0A94E8CDAC14}" dt="2024-07-07T22:11:51.338" v="10"/>
          <ac:spMkLst>
            <pc:docMk/>
            <pc:sldMk cId="0" sldId="352"/>
            <ac:spMk id="43011" creationId="{21C29DCB-EF8A-A914-0EE8-18AFA4E7BE79}"/>
          </ac:spMkLst>
        </pc:spChg>
        <pc:spChg chg="mod">
          <ac:chgData name="Fernanda Marta | FGP" userId="S::fernanda.marta@ginastica.org::530d3db7-8318-4936-aa4c-167796b1bb6d" providerId="AD" clId="Web-{ED20BAD7-334D-4937-9262-0A94E8CDAC14}" dt="2024-07-07T22:11:51.338" v="10"/>
          <ac:spMkLst>
            <pc:docMk/>
            <pc:sldMk cId="0" sldId="352"/>
            <ac:spMk id="43018" creationId="{5B3BF0D5-D470-C8F1-162D-935841E09C44}"/>
          </ac:spMkLst>
        </pc:spChg>
        <pc:grpChg chg="mod">
          <ac:chgData name="Fernanda Marta | FGP" userId="S::fernanda.marta@ginastica.org::530d3db7-8318-4936-aa4c-167796b1bb6d" providerId="AD" clId="Web-{ED20BAD7-334D-4937-9262-0A94E8CDAC14}" dt="2024-07-07T22:11:51.338" v="10"/>
          <ac:grpSpMkLst>
            <pc:docMk/>
            <pc:sldMk cId="0" sldId="352"/>
            <ac:grpSpMk id="2" creationId="{30056F18-1ED6-FD33-8100-013B02C686BC}"/>
          </ac:grpSpMkLst>
        </pc:grpChg>
        <pc:picChg chg="mod">
          <ac:chgData name="Fernanda Marta | FGP" userId="S::fernanda.marta@ginastica.org::530d3db7-8318-4936-aa4c-167796b1bb6d" providerId="AD" clId="Web-{ED20BAD7-334D-4937-9262-0A94E8CDAC14}" dt="2024-07-07T22:11:51.338" v="10"/>
          <ac:picMkLst>
            <pc:docMk/>
            <pc:sldMk cId="0" sldId="352"/>
            <ac:picMk id="43014" creationId="{5EF2BDE5-6ACF-03E7-02C8-248100CD2E47}"/>
          </ac:picMkLst>
        </pc:picChg>
        <pc:picChg chg="mod">
          <ac:chgData name="Fernanda Marta | FGP" userId="S::fernanda.marta@ginastica.org::530d3db7-8318-4936-aa4c-167796b1bb6d" providerId="AD" clId="Web-{ED20BAD7-334D-4937-9262-0A94E8CDAC14}" dt="2024-07-07T22:11:51.338" v="10"/>
          <ac:picMkLst>
            <pc:docMk/>
            <pc:sldMk cId="0" sldId="352"/>
            <ac:picMk id="43015" creationId="{7941641A-1A30-A8F4-1B76-4A06D224D2F4}"/>
          </ac:picMkLst>
        </pc:picChg>
      </pc:sldChg>
      <pc:sldChg chg="modSp">
        <pc:chgData name="Fernanda Marta | FGP" userId="S::fernanda.marta@ginastica.org::530d3db7-8318-4936-aa4c-167796b1bb6d" providerId="AD" clId="Web-{ED20BAD7-334D-4937-9262-0A94E8CDAC14}" dt="2024-07-07T22:11:51.338" v="10"/>
        <pc:sldMkLst>
          <pc:docMk/>
          <pc:sldMk cId="0" sldId="353"/>
        </pc:sldMkLst>
        <pc:spChg chg="mod">
          <ac:chgData name="Fernanda Marta | FGP" userId="S::fernanda.marta@ginastica.org::530d3db7-8318-4936-aa4c-167796b1bb6d" providerId="AD" clId="Web-{ED20BAD7-334D-4937-9262-0A94E8CDAC14}" dt="2024-07-07T22:11:51.338" v="10"/>
          <ac:spMkLst>
            <pc:docMk/>
            <pc:sldMk cId="0" sldId="353"/>
            <ac:spMk id="11" creationId="{CEBC2668-EAD6-90FC-1248-F849D2E79443}"/>
          </ac:spMkLst>
        </pc:spChg>
        <pc:spChg chg="mod">
          <ac:chgData name="Fernanda Marta | FGP" userId="S::fernanda.marta@ginastica.org::530d3db7-8318-4936-aa4c-167796b1bb6d" providerId="AD" clId="Web-{ED20BAD7-334D-4937-9262-0A94E8CDAC14}" dt="2024-07-07T22:11:51.338" v="10"/>
          <ac:spMkLst>
            <pc:docMk/>
            <pc:sldMk cId="0" sldId="353"/>
            <ac:spMk id="12" creationId="{B961A822-79E5-404D-0A19-82DEECC08D08}"/>
          </ac:spMkLst>
        </pc:spChg>
        <pc:spChg chg="mod">
          <ac:chgData name="Fernanda Marta | FGP" userId="S::fernanda.marta@ginastica.org::530d3db7-8318-4936-aa4c-167796b1bb6d" providerId="AD" clId="Web-{ED20BAD7-334D-4937-9262-0A94E8CDAC14}" dt="2024-07-07T22:11:51.338" v="10"/>
          <ac:spMkLst>
            <pc:docMk/>
            <pc:sldMk cId="0" sldId="353"/>
            <ac:spMk id="15" creationId="{9B6A0546-F4B4-4760-6C89-622E601FB1A0}"/>
          </ac:spMkLst>
        </pc:spChg>
        <pc:spChg chg="mod">
          <ac:chgData name="Fernanda Marta | FGP" userId="S::fernanda.marta@ginastica.org::530d3db7-8318-4936-aa4c-167796b1bb6d" providerId="AD" clId="Web-{ED20BAD7-334D-4937-9262-0A94E8CDAC14}" dt="2024-07-07T22:11:51.338" v="10"/>
          <ac:spMkLst>
            <pc:docMk/>
            <pc:sldMk cId="0" sldId="353"/>
            <ac:spMk id="18" creationId="{AD6AD0B6-A438-1A69-9F00-40D14308E519}"/>
          </ac:spMkLst>
        </pc:spChg>
        <pc:spChg chg="mod">
          <ac:chgData name="Fernanda Marta | FGP" userId="S::fernanda.marta@ginastica.org::530d3db7-8318-4936-aa4c-167796b1bb6d" providerId="AD" clId="Web-{ED20BAD7-334D-4937-9262-0A94E8CDAC14}" dt="2024-07-07T22:11:51.338" v="10"/>
          <ac:spMkLst>
            <pc:docMk/>
            <pc:sldMk cId="0" sldId="353"/>
            <ac:spMk id="21" creationId="{202952B9-EEFD-81D7-96C3-DA080FFEAD99}"/>
          </ac:spMkLst>
        </pc:spChg>
        <pc:spChg chg="mod">
          <ac:chgData name="Fernanda Marta | FGP" userId="S::fernanda.marta@ginastica.org::530d3db7-8318-4936-aa4c-167796b1bb6d" providerId="AD" clId="Web-{ED20BAD7-334D-4937-9262-0A94E8CDAC14}" dt="2024-07-07T22:11:51.338" v="10"/>
          <ac:spMkLst>
            <pc:docMk/>
            <pc:sldMk cId="0" sldId="353"/>
            <ac:spMk id="22" creationId="{77445AB7-2BE3-128F-5BD9-18EA892B549E}"/>
          </ac:spMkLst>
        </pc:spChg>
        <pc:spChg chg="mod">
          <ac:chgData name="Fernanda Marta | FGP" userId="S::fernanda.marta@ginastica.org::530d3db7-8318-4936-aa4c-167796b1bb6d" providerId="AD" clId="Web-{ED20BAD7-334D-4937-9262-0A94E8CDAC14}" dt="2024-07-07T22:11:51.338" v="10"/>
          <ac:spMkLst>
            <pc:docMk/>
            <pc:sldMk cId="0" sldId="353"/>
            <ac:spMk id="23" creationId="{F9E30577-3D9A-C5DE-176E-66A1447572EB}"/>
          </ac:spMkLst>
        </pc:spChg>
        <pc:spChg chg="mod">
          <ac:chgData name="Fernanda Marta | FGP" userId="S::fernanda.marta@ginastica.org::530d3db7-8318-4936-aa4c-167796b1bb6d" providerId="AD" clId="Web-{ED20BAD7-334D-4937-9262-0A94E8CDAC14}" dt="2024-07-07T22:11:51.338" v="10"/>
          <ac:spMkLst>
            <pc:docMk/>
            <pc:sldMk cId="0" sldId="353"/>
            <ac:spMk id="25" creationId="{CCDC8A87-542B-ACE1-BD5F-11BF975B25FE}"/>
          </ac:spMkLst>
        </pc:spChg>
        <pc:spChg chg="mod">
          <ac:chgData name="Fernanda Marta | FGP" userId="S::fernanda.marta@ginastica.org::530d3db7-8318-4936-aa4c-167796b1bb6d" providerId="AD" clId="Web-{ED20BAD7-334D-4937-9262-0A94E8CDAC14}" dt="2024-07-07T22:11:51.338" v="10"/>
          <ac:spMkLst>
            <pc:docMk/>
            <pc:sldMk cId="0" sldId="353"/>
            <ac:spMk id="27" creationId="{A02A4820-9175-5862-0354-F0B77F28E8B5}"/>
          </ac:spMkLst>
        </pc:spChg>
        <pc:spChg chg="mod">
          <ac:chgData name="Fernanda Marta | FGP" userId="S::fernanda.marta@ginastica.org::530d3db7-8318-4936-aa4c-167796b1bb6d" providerId="AD" clId="Web-{ED20BAD7-334D-4937-9262-0A94E8CDAC14}" dt="2024-07-07T22:11:51.338" v="10"/>
          <ac:spMkLst>
            <pc:docMk/>
            <pc:sldMk cId="0" sldId="353"/>
            <ac:spMk id="44" creationId="{A2668F18-7026-D73F-03A9-6AA9834AFF36}"/>
          </ac:spMkLst>
        </pc:spChg>
        <pc:spChg chg="mod">
          <ac:chgData name="Fernanda Marta | FGP" userId="S::fernanda.marta@ginastica.org::530d3db7-8318-4936-aa4c-167796b1bb6d" providerId="AD" clId="Web-{ED20BAD7-334D-4937-9262-0A94E8CDAC14}" dt="2024-07-07T22:11:51.338" v="10"/>
          <ac:spMkLst>
            <pc:docMk/>
            <pc:sldMk cId="0" sldId="353"/>
            <ac:spMk id="45058" creationId="{F913D741-9495-5671-D66F-1DDA0496824F}"/>
          </ac:spMkLst>
        </pc:spChg>
        <pc:spChg chg="mod">
          <ac:chgData name="Fernanda Marta | FGP" userId="S::fernanda.marta@ginastica.org::530d3db7-8318-4936-aa4c-167796b1bb6d" providerId="AD" clId="Web-{ED20BAD7-334D-4937-9262-0A94E8CDAC14}" dt="2024-07-07T22:11:51.338" v="10"/>
          <ac:spMkLst>
            <pc:docMk/>
            <pc:sldMk cId="0" sldId="353"/>
            <ac:spMk id="45059" creationId="{31BC39A1-DA5E-5FC9-490A-C04E5C517896}"/>
          </ac:spMkLst>
        </pc:spChg>
        <pc:grpChg chg="mod">
          <ac:chgData name="Fernanda Marta | FGP" userId="S::fernanda.marta@ginastica.org::530d3db7-8318-4936-aa4c-167796b1bb6d" providerId="AD" clId="Web-{ED20BAD7-334D-4937-9262-0A94E8CDAC14}" dt="2024-07-07T22:11:51.338" v="10"/>
          <ac:grpSpMkLst>
            <pc:docMk/>
            <pc:sldMk cId="0" sldId="353"/>
            <ac:grpSpMk id="45061" creationId="{6FAB4032-861D-72FD-5841-C18FAB879391}"/>
          </ac:grpSpMkLst>
        </pc:grpChg>
        <pc:grpChg chg="mod">
          <ac:chgData name="Fernanda Marta | FGP" userId="S::fernanda.marta@ginastica.org::530d3db7-8318-4936-aa4c-167796b1bb6d" providerId="AD" clId="Web-{ED20BAD7-334D-4937-9262-0A94E8CDAC14}" dt="2024-07-07T22:11:51.338" v="10"/>
          <ac:grpSpMkLst>
            <pc:docMk/>
            <pc:sldMk cId="0" sldId="353"/>
            <ac:grpSpMk id="45062" creationId="{360831CA-E1E7-8236-1721-D66DBB5BBA42}"/>
          </ac:grpSpMkLst>
        </pc:grpChg>
        <pc:grpChg chg="mod">
          <ac:chgData name="Fernanda Marta | FGP" userId="S::fernanda.marta@ginastica.org::530d3db7-8318-4936-aa4c-167796b1bb6d" providerId="AD" clId="Web-{ED20BAD7-334D-4937-9262-0A94E8CDAC14}" dt="2024-07-07T22:11:51.338" v="10"/>
          <ac:grpSpMkLst>
            <pc:docMk/>
            <pc:sldMk cId="0" sldId="353"/>
            <ac:grpSpMk id="45063" creationId="{4F8F91BA-B5C2-24BC-5C4E-D4B8728E8C68}"/>
          </ac:grpSpMkLst>
        </pc:grpChg>
        <pc:grpChg chg="mod">
          <ac:chgData name="Fernanda Marta | FGP" userId="S::fernanda.marta@ginastica.org::530d3db7-8318-4936-aa4c-167796b1bb6d" providerId="AD" clId="Web-{ED20BAD7-334D-4937-9262-0A94E8CDAC14}" dt="2024-07-07T22:11:51.338" v="10"/>
          <ac:grpSpMkLst>
            <pc:docMk/>
            <pc:sldMk cId="0" sldId="353"/>
            <ac:grpSpMk id="45064" creationId="{AF864EB6-68BC-7AAF-4293-2471C7AF12EE}"/>
          </ac:grpSpMkLst>
        </pc:grpChg>
        <pc:grpChg chg="mod">
          <ac:chgData name="Fernanda Marta | FGP" userId="S::fernanda.marta@ginastica.org::530d3db7-8318-4936-aa4c-167796b1bb6d" providerId="AD" clId="Web-{ED20BAD7-334D-4937-9262-0A94E8CDAC14}" dt="2024-07-07T22:11:51.338" v="10"/>
          <ac:grpSpMkLst>
            <pc:docMk/>
            <pc:sldMk cId="0" sldId="353"/>
            <ac:grpSpMk id="45068" creationId="{451F6583-FF94-401E-569C-8AECEA83BC69}"/>
          </ac:grpSpMkLst>
        </pc:grpChg>
        <pc:grpChg chg="mod">
          <ac:chgData name="Fernanda Marta | FGP" userId="S::fernanda.marta@ginastica.org::530d3db7-8318-4936-aa4c-167796b1bb6d" providerId="AD" clId="Web-{ED20BAD7-334D-4937-9262-0A94E8CDAC14}" dt="2024-07-07T22:11:51.338" v="10"/>
          <ac:grpSpMkLst>
            <pc:docMk/>
            <pc:sldMk cId="0" sldId="353"/>
            <ac:grpSpMk id="45070" creationId="{F9904506-F834-138A-D7F4-25BB773EF9D9}"/>
          </ac:grpSpMkLst>
        </pc:grpChg>
      </pc:sldChg>
      <pc:sldChg chg="modSp">
        <pc:chgData name="Fernanda Marta | FGP" userId="S::fernanda.marta@ginastica.org::530d3db7-8318-4936-aa4c-167796b1bb6d" providerId="AD" clId="Web-{ED20BAD7-334D-4937-9262-0A94E8CDAC14}" dt="2024-07-07T22:11:51.338" v="10"/>
        <pc:sldMkLst>
          <pc:docMk/>
          <pc:sldMk cId="0" sldId="354"/>
        </pc:sldMkLst>
        <pc:spChg chg="mod">
          <ac:chgData name="Fernanda Marta | FGP" userId="S::fernanda.marta@ginastica.org::530d3db7-8318-4936-aa4c-167796b1bb6d" providerId="AD" clId="Web-{ED20BAD7-334D-4937-9262-0A94E8CDAC14}" dt="2024-07-07T22:11:51.338" v="10"/>
          <ac:spMkLst>
            <pc:docMk/>
            <pc:sldMk cId="0" sldId="354"/>
            <ac:spMk id="45" creationId="{1760D0B1-2375-F370-248D-408C2886360E}"/>
          </ac:spMkLst>
        </pc:spChg>
        <pc:spChg chg="mod">
          <ac:chgData name="Fernanda Marta | FGP" userId="S::fernanda.marta@ginastica.org::530d3db7-8318-4936-aa4c-167796b1bb6d" providerId="AD" clId="Web-{ED20BAD7-334D-4937-9262-0A94E8CDAC14}" dt="2024-07-07T22:11:51.338" v="10"/>
          <ac:spMkLst>
            <pc:docMk/>
            <pc:sldMk cId="0" sldId="354"/>
            <ac:spMk id="48" creationId="{DBF2AD64-0978-D5DF-0F10-7566848AFACA}"/>
          </ac:spMkLst>
        </pc:spChg>
        <pc:spChg chg="mod">
          <ac:chgData name="Fernanda Marta | FGP" userId="S::fernanda.marta@ginastica.org::530d3db7-8318-4936-aa4c-167796b1bb6d" providerId="AD" clId="Web-{ED20BAD7-334D-4937-9262-0A94E8CDAC14}" dt="2024-07-07T22:11:51.338" v="10"/>
          <ac:spMkLst>
            <pc:docMk/>
            <pc:sldMk cId="0" sldId="354"/>
            <ac:spMk id="51" creationId="{AA7A7B7D-9987-17CB-14E0-CB6543891BAC}"/>
          </ac:spMkLst>
        </pc:spChg>
        <pc:spChg chg="mod">
          <ac:chgData name="Fernanda Marta | FGP" userId="S::fernanda.marta@ginastica.org::530d3db7-8318-4936-aa4c-167796b1bb6d" providerId="AD" clId="Web-{ED20BAD7-334D-4937-9262-0A94E8CDAC14}" dt="2024-07-07T22:11:51.338" v="10"/>
          <ac:spMkLst>
            <pc:docMk/>
            <pc:sldMk cId="0" sldId="354"/>
            <ac:spMk id="54" creationId="{696D1E4D-5CFC-948A-D24C-D587BEF2348E}"/>
          </ac:spMkLst>
        </pc:spChg>
        <pc:spChg chg="mod">
          <ac:chgData name="Fernanda Marta | FGP" userId="S::fernanda.marta@ginastica.org::530d3db7-8318-4936-aa4c-167796b1bb6d" providerId="AD" clId="Web-{ED20BAD7-334D-4937-9262-0A94E8CDAC14}" dt="2024-07-07T22:11:51.338" v="10"/>
          <ac:spMkLst>
            <pc:docMk/>
            <pc:sldMk cId="0" sldId="354"/>
            <ac:spMk id="63" creationId="{AACB10DD-5A75-5CF6-8D8D-726F5032ADAD}"/>
          </ac:spMkLst>
        </pc:spChg>
        <pc:spChg chg="mod">
          <ac:chgData name="Fernanda Marta | FGP" userId="S::fernanda.marta@ginastica.org::530d3db7-8318-4936-aa4c-167796b1bb6d" providerId="AD" clId="Web-{ED20BAD7-334D-4937-9262-0A94E8CDAC14}" dt="2024-07-07T22:11:51.338" v="10"/>
          <ac:spMkLst>
            <pc:docMk/>
            <pc:sldMk cId="0" sldId="354"/>
            <ac:spMk id="65" creationId="{C3745032-4B13-5DF0-FEA6-B8C2B6B8BBF3}"/>
          </ac:spMkLst>
        </pc:spChg>
        <pc:spChg chg="mod">
          <ac:chgData name="Fernanda Marta | FGP" userId="S::fernanda.marta@ginastica.org::530d3db7-8318-4936-aa4c-167796b1bb6d" providerId="AD" clId="Web-{ED20BAD7-334D-4937-9262-0A94E8CDAC14}" dt="2024-07-07T22:11:51.338" v="10"/>
          <ac:spMkLst>
            <pc:docMk/>
            <pc:sldMk cId="0" sldId="354"/>
            <ac:spMk id="66" creationId="{A20A6FBE-5F55-FCE2-7EE0-0E7A1D88F425}"/>
          </ac:spMkLst>
        </pc:spChg>
        <pc:spChg chg="mod">
          <ac:chgData name="Fernanda Marta | FGP" userId="S::fernanda.marta@ginastica.org::530d3db7-8318-4936-aa4c-167796b1bb6d" providerId="AD" clId="Web-{ED20BAD7-334D-4937-9262-0A94E8CDAC14}" dt="2024-07-07T22:11:51.338" v="10"/>
          <ac:spMkLst>
            <pc:docMk/>
            <pc:sldMk cId="0" sldId="354"/>
            <ac:spMk id="67" creationId="{90B3F6EF-C83C-DB8B-00C3-B181EF65578E}"/>
          </ac:spMkLst>
        </pc:spChg>
        <pc:spChg chg="mod">
          <ac:chgData name="Fernanda Marta | FGP" userId="S::fernanda.marta@ginastica.org::530d3db7-8318-4936-aa4c-167796b1bb6d" providerId="AD" clId="Web-{ED20BAD7-334D-4937-9262-0A94E8CDAC14}" dt="2024-07-07T22:11:51.338" v="10"/>
          <ac:spMkLst>
            <pc:docMk/>
            <pc:sldMk cId="0" sldId="354"/>
            <ac:spMk id="69" creationId="{B7C53730-49C5-4D98-7302-9BBAC12C8BE2}"/>
          </ac:spMkLst>
        </pc:spChg>
        <pc:spChg chg="mod">
          <ac:chgData name="Fernanda Marta | FGP" userId="S::fernanda.marta@ginastica.org::530d3db7-8318-4936-aa4c-167796b1bb6d" providerId="AD" clId="Web-{ED20BAD7-334D-4937-9262-0A94E8CDAC14}" dt="2024-07-07T22:11:51.338" v="10"/>
          <ac:spMkLst>
            <pc:docMk/>
            <pc:sldMk cId="0" sldId="354"/>
            <ac:spMk id="47107" creationId="{7EF6F89E-2280-6A8C-3FE0-BC79371F55E7}"/>
          </ac:spMkLst>
        </pc:spChg>
        <pc:grpChg chg="mod">
          <ac:chgData name="Fernanda Marta | FGP" userId="S::fernanda.marta@ginastica.org::530d3db7-8318-4936-aa4c-167796b1bb6d" providerId="AD" clId="Web-{ED20BAD7-334D-4937-9262-0A94E8CDAC14}" dt="2024-07-07T22:11:51.338" v="10"/>
          <ac:grpSpMkLst>
            <pc:docMk/>
            <pc:sldMk cId="0" sldId="354"/>
            <ac:grpSpMk id="47106" creationId="{D18ADE45-E9BD-F079-6FA8-A399262736B8}"/>
          </ac:grpSpMkLst>
        </pc:grpChg>
      </pc:sldChg>
      <pc:sldChg chg="modSp">
        <pc:chgData name="Fernanda Marta | FGP" userId="S::fernanda.marta@ginastica.org::530d3db7-8318-4936-aa4c-167796b1bb6d" providerId="AD" clId="Web-{ED20BAD7-334D-4937-9262-0A94E8CDAC14}" dt="2024-07-07T22:11:51.338" v="10"/>
        <pc:sldMkLst>
          <pc:docMk/>
          <pc:sldMk cId="0" sldId="355"/>
        </pc:sldMkLst>
        <pc:spChg chg="mod">
          <ac:chgData name="Fernanda Marta | FGP" userId="S::fernanda.marta@ginastica.org::530d3db7-8318-4936-aa4c-167796b1bb6d" providerId="AD" clId="Web-{ED20BAD7-334D-4937-9262-0A94E8CDAC14}" dt="2024-07-07T22:11:51.338" v="10"/>
          <ac:spMkLst>
            <pc:docMk/>
            <pc:sldMk cId="0" sldId="355"/>
            <ac:spMk id="12" creationId="{95648BB0-5172-09DB-3D84-7BEDF77DA1D0}"/>
          </ac:spMkLst>
        </pc:spChg>
        <pc:spChg chg="mod">
          <ac:chgData name="Fernanda Marta | FGP" userId="S::fernanda.marta@ginastica.org::530d3db7-8318-4936-aa4c-167796b1bb6d" providerId="AD" clId="Web-{ED20BAD7-334D-4937-9262-0A94E8CDAC14}" dt="2024-07-07T22:11:51.338" v="10"/>
          <ac:spMkLst>
            <pc:docMk/>
            <pc:sldMk cId="0" sldId="355"/>
            <ac:spMk id="26" creationId="{AB5FB2C3-7344-E09C-6BA3-9587B636B51C}"/>
          </ac:spMkLst>
        </pc:spChg>
        <pc:spChg chg="mod">
          <ac:chgData name="Fernanda Marta | FGP" userId="S::fernanda.marta@ginastica.org::530d3db7-8318-4936-aa4c-167796b1bb6d" providerId="AD" clId="Web-{ED20BAD7-334D-4937-9262-0A94E8CDAC14}" dt="2024-07-07T22:11:51.338" v="10"/>
          <ac:spMkLst>
            <pc:docMk/>
            <pc:sldMk cId="0" sldId="355"/>
            <ac:spMk id="28" creationId="{2012A646-F588-CFFC-17AF-7183269CFDDC}"/>
          </ac:spMkLst>
        </pc:spChg>
        <pc:spChg chg="mod">
          <ac:chgData name="Fernanda Marta | FGP" userId="S::fernanda.marta@ginastica.org::530d3db7-8318-4936-aa4c-167796b1bb6d" providerId="AD" clId="Web-{ED20BAD7-334D-4937-9262-0A94E8CDAC14}" dt="2024-07-07T22:11:51.338" v="10"/>
          <ac:spMkLst>
            <pc:docMk/>
            <pc:sldMk cId="0" sldId="355"/>
            <ac:spMk id="40" creationId="{9F0BE850-8B90-57F3-F758-A94321D3FF67}"/>
          </ac:spMkLst>
        </pc:spChg>
        <pc:spChg chg="mod">
          <ac:chgData name="Fernanda Marta | FGP" userId="S::fernanda.marta@ginastica.org::530d3db7-8318-4936-aa4c-167796b1bb6d" providerId="AD" clId="Web-{ED20BAD7-334D-4937-9262-0A94E8CDAC14}" dt="2024-07-07T22:11:51.338" v="10"/>
          <ac:spMkLst>
            <pc:docMk/>
            <pc:sldMk cId="0" sldId="355"/>
            <ac:spMk id="46" creationId="{8C93B8B4-BA64-5C3D-F291-9FE12E9361F0}"/>
          </ac:spMkLst>
        </pc:spChg>
        <pc:spChg chg="mod">
          <ac:chgData name="Fernanda Marta | FGP" userId="S::fernanda.marta@ginastica.org::530d3db7-8318-4936-aa4c-167796b1bb6d" providerId="AD" clId="Web-{ED20BAD7-334D-4937-9262-0A94E8CDAC14}" dt="2024-07-07T22:11:51.338" v="10"/>
          <ac:spMkLst>
            <pc:docMk/>
            <pc:sldMk cId="0" sldId="355"/>
            <ac:spMk id="48130" creationId="{ECD9B817-3660-B623-F2B8-3DA1547E2D2C}"/>
          </ac:spMkLst>
        </pc:spChg>
        <pc:spChg chg="mod">
          <ac:chgData name="Fernanda Marta | FGP" userId="S::fernanda.marta@ginastica.org::530d3db7-8318-4936-aa4c-167796b1bb6d" providerId="AD" clId="Web-{ED20BAD7-334D-4937-9262-0A94E8CDAC14}" dt="2024-07-07T22:11:51.338" v="10"/>
          <ac:spMkLst>
            <pc:docMk/>
            <pc:sldMk cId="0" sldId="355"/>
            <ac:spMk id="48137" creationId="{D3622E64-7D9C-A20E-118E-DD75A7FC5E41}"/>
          </ac:spMkLst>
        </pc:spChg>
        <pc:spChg chg="mod">
          <ac:chgData name="Fernanda Marta | FGP" userId="S::fernanda.marta@ginastica.org::530d3db7-8318-4936-aa4c-167796b1bb6d" providerId="AD" clId="Web-{ED20BAD7-334D-4937-9262-0A94E8CDAC14}" dt="2024-07-07T22:11:51.338" v="10"/>
          <ac:spMkLst>
            <pc:docMk/>
            <pc:sldMk cId="0" sldId="355"/>
            <ac:spMk id="48139" creationId="{7E35340F-3F9F-4784-5C44-23ED7043FFE8}"/>
          </ac:spMkLst>
        </pc:spChg>
        <pc:spChg chg="mod">
          <ac:chgData name="Fernanda Marta | FGP" userId="S::fernanda.marta@ginastica.org::530d3db7-8318-4936-aa4c-167796b1bb6d" providerId="AD" clId="Web-{ED20BAD7-334D-4937-9262-0A94E8CDAC14}" dt="2024-07-07T22:11:51.338" v="10"/>
          <ac:spMkLst>
            <pc:docMk/>
            <pc:sldMk cId="0" sldId="355"/>
            <ac:spMk id="48141" creationId="{4560258F-3FD5-A4F9-06E9-FFFB10CDA129}"/>
          </ac:spMkLst>
        </pc:spChg>
        <pc:spChg chg="mod">
          <ac:chgData name="Fernanda Marta | FGP" userId="S::fernanda.marta@ginastica.org::530d3db7-8318-4936-aa4c-167796b1bb6d" providerId="AD" clId="Web-{ED20BAD7-334D-4937-9262-0A94E8CDAC14}" dt="2024-07-07T22:11:51.338" v="10"/>
          <ac:spMkLst>
            <pc:docMk/>
            <pc:sldMk cId="0" sldId="355"/>
            <ac:spMk id="48143" creationId="{33337C04-866C-AC7E-29B7-CD12F0699FF6}"/>
          </ac:spMkLst>
        </pc:spChg>
        <pc:spChg chg="mod">
          <ac:chgData name="Fernanda Marta | FGP" userId="S::fernanda.marta@ginastica.org::530d3db7-8318-4936-aa4c-167796b1bb6d" providerId="AD" clId="Web-{ED20BAD7-334D-4937-9262-0A94E8CDAC14}" dt="2024-07-07T22:11:51.338" v="10"/>
          <ac:spMkLst>
            <pc:docMk/>
            <pc:sldMk cId="0" sldId="355"/>
            <ac:spMk id="48146" creationId="{F6FC93D0-16AC-4B0E-95EF-D2E44D94396C}"/>
          </ac:spMkLst>
        </pc:spChg>
        <pc:spChg chg="mod">
          <ac:chgData name="Fernanda Marta | FGP" userId="S::fernanda.marta@ginastica.org::530d3db7-8318-4936-aa4c-167796b1bb6d" providerId="AD" clId="Web-{ED20BAD7-334D-4937-9262-0A94E8CDAC14}" dt="2024-07-07T22:11:51.338" v="10"/>
          <ac:spMkLst>
            <pc:docMk/>
            <pc:sldMk cId="0" sldId="355"/>
            <ac:spMk id="48148" creationId="{9AC21B8B-9809-4968-B7CD-50B88C823974}"/>
          </ac:spMkLst>
        </pc:spChg>
        <pc:spChg chg="mod">
          <ac:chgData name="Fernanda Marta | FGP" userId="S::fernanda.marta@ginastica.org::530d3db7-8318-4936-aa4c-167796b1bb6d" providerId="AD" clId="Web-{ED20BAD7-334D-4937-9262-0A94E8CDAC14}" dt="2024-07-07T22:11:51.338" v="10"/>
          <ac:spMkLst>
            <pc:docMk/>
            <pc:sldMk cId="0" sldId="355"/>
            <ac:spMk id="48150" creationId="{52EE8D17-7F41-0508-EDE7-4B0030398049}"/>
          </ac:spMkLst>
        </pc:spChg>
        <pc:spChg chg="mod">
          <ac:chgData name="Fernanda Marta | FGP" userId="S::fernanda.marta@ginastica.org::530d3db7-8318-4936-aa4c-167796b1bb6d" providerId="AD" clId="Web-{ED20BAD7-334D-4937-9262-0A94E8CDAC14}" dt="2024-07-07T22:11:51.338" v="10"/>
          <ac:spMkLst>
            <pc:docMk/>
            <pc:sldMk cId="0" sldId="355"/>
            <ac:spMk id="48152" creationId="{80A2F34E-855B-41A6-2927-630F554BB8F1}"/>
          </ac:spMkLst>
        </pc:spChg>
        <pc:spChg chg="mod">
          <ac:chgData name="Fernanda Marta | FGP" userId="S::fernanda.marta@ginastica.org::530d3db7-8318-4936-aa4c-167796b1bb6d" providerId="AD" clId="Web-{ED20BAD7-334D-4937-9262-0A94E8CDAC14}" dt="2024-07-07T22:11:51.338" v="10"/>
          <ac:spMkLst>
            <pc:docMk/>
            <pc:sldMk cId="0" sldId="355"/>
            <ac:spMk id="48154" creationId="{3016BCC0-254B-A7C9-68A1-BB1C2DE49CFF}"/>
          </ac:spMkLst>
        </pc:spChg>
        <pc:spChg chg="mod">
          <ac:chgData name="Fernanda Marta | FGP" userId="S::fernanda.marta@ginastica.org::530d3db7-8318-4936-aa4c-167796b1bb6d" providerId="AD" clId="Web-{ED20BAD7-334D-4937-9262-0A94E8CDAC14}" dt="2024-07-07T22:11:51.338" v="10"/>
          <ac:spMkLst>
            <pc:docMk/>
            <pc:sldMk cId="0" sldId="355"/>
            <ac:spMk id="48156" creationId="{D12A0F2F-F5DA-0848-A045-E44B27516488}"/>
          </ac:spMkLst>
        </pc:spChg>
        <pc:spChg chg="mod">
          <ac:chgData name="Fernanda Marta | FGP" userId="S::fernanda.marta@ginastica.org::530d3db7-8318-4936-aa4c-167796b1bb6d" providerId="AD" clId="Web-{ED20BAD7-334D-4937-9262-0A94E8CDAC14}" dt="2024-07-07T22:11:51.338" v="10"/>
          <ac:spMkLst>
            <pc:docMk/>
            <pc:sldMk cId="0" sldId="355"/>
            <ac:spMk id="48160" creationId="{7AE9AAC6-725A-F040-A78B-BBA594A88CAD}"/>
          </ac:spMkLst>
        </pc:spChg>
        <pc:grpChg chg="mod">
          <ac:chgData name="Fernanda Marta | FGP" userId="S::fernanda.marta@ginastica.org::530d3db7-8318-4936-aa4c-167796b1bb6d" providerId="AD" clId="Web-{ED20BAD7-334D-4937-9262-0A94E8CDAC14}" dt="2024-07-07T22:11:51.338" v="10"/>
          <ac:grpSpMkLst>
            <pc:docMk/>
            <pc:sldMk cId="0" sldId="355"/>
            <ac:grpSpMk id="2" creationId="{A85A7267-5558-0E93-09AD-6B20966C5D40}"/>
          </ac:grpSpMkLst>
        </pc:grpChg>
        <pc:grpChg chg="mod">
          <ac:chgData name="Fernanda Marta | FGP" userId="S::fernanda.marta@ginastica.org::530d3db7-8318-4936-aa4c-167796b1bb6d" providerId="AD" clId="Web-{ED20BAD7-334D-4937-9262-0A94E8CDAC14}" dt="2024-07-07T22:11:51.338" v="10"/>
          <ac:grpSpMkLst>
            <pc:docMk/>
            <pc:sldMk cId="0" sldId="355"/>
            <ac:grpSpMk id="3" creationId="{38A8A869-0951-74D5-7019-54CA6D14C3CA}"/>
          </ac:grpSpMkLst>
        </pc:grpChg>
        <pc:grpChg chg="mod">
          <ac:chgData name="Fernanda Marta | FGP" userId="S::fernanda.marta@ginastica.org::530d3db7-8318-4936-aa4c-167796b1bb6d" providerId="AD" clId="Web-{ED20BAD7-334D-4937-9262-0A94E8CDAC14}" dt="2024-07-07T22:11:51.338" v="10"/>
          <ac:grpSpMkLst>
            <pc:docMk/>
            <pc:sldMk cId="0" sldId="355"/>
            <ac:grpSpMk id="4" creationId="{45CA41B6-CF95-AE73-0783-AB41C2332645}"/>
          </ac:grpSpMkLst>
        </pc:grpChg>
      </pc:sldChg>
      <pc:sldChg chg="modSp">
        <pc:chgData name="Fernanda Marta | FGP" userId="S::fernanda.marta@ginastica.org::530d3db7-8318-4936-aa4c-167796b1bb6d" providerId="AD" clId="Web-{ED20BAD7-334D-4937-9262-0A94E8CDAC14}" dt="2024-07-07T22:11:51.338" v="10"/>
        <pc:sldMkLst>
          <pc:docMk/>
          <pc:sldMk cId="0" sldId="356"/>
        </pc:sldMkLst>
        <pc:spChg chg="mod">
          <ac:chgData name="Fernanda Marta | FGP" userId="S::fernanda.marta@ginastica.org::530d3db7-8318-4936-aa4c-167796b1bb6d" providerId="AD" clId="Web-{ED20BAD7-334D-4937-9262-0A94E8CDAC14}" dt="2024-07-07T22:11:51.338" v="10"/>
          <ac:spMkLst>
            <pc:docMk/>
            <pc:sldMk cId="0" sldId="356"/>
            <ac:spMk id="25" creationId="{EB5073FE-C800-F928-8325-E0BD7E50E034}"/>
          </ac:spMkLst>
        </pc:spChg>
        <pc:spChg chg="mod">
          <ac:chgData name="Fernanda Marta | FGP" userId="S::fernanda.marta@ginastica.org::530d3db7-8318-4936-aa4c-167796b1bb6d" providerId="AD" clId="Web-{ED20BAD7-334D-4937-9262-0A94E8CDAC14}" dt="2024-07-07T22:11:51.338" v="10"/>
          <ac:spMkLst>
            <pc:docMk/>
            <pc:sldMk cId="0" sldId="356"/>
            <ac:spMk id="26" creationId="{D606E5B5-812A-AD62-CBB3-8CDB357FC90B}"/>
          </ac:spMkLst>
        </pc:spChg>
        <pc:spChg chg="mod">
          <ac:chgData name="Fernanda Marta | FGP" userId="S::fernanda.marta@ginastica.org::530d3db7-8318-4936-aa4c-167796b1bb6d" providerId="AD" clId="Web-{ED20BAD7-334D-4937-9262-0A94E8CDAC14}" dt="2024-07-07T22:11:51.338" v="10"/>
          <ac:spMkLst>
            <pc:docMk/>
            <pc:sldMk cId="0" sldId="356"/>
            <ac:spMk id="27" creationId="{949DECD8-5D65-9B93-A821-67D8B4DC7178}"/>
          </ac:spMkLst>
        </pc:spChg>
        <pc:spChg chg="mod">
          <ac:chgData name="Fernanda Marta | FGP" userId="S::fernanda.marta@ginastica.org::530d3db7-8318-4936-aa4c-167796b1bb6d" providerId="AD" clId="Web-{ED20BAD7-334D-4937-9262-0A94E8CDAC14}" dt="2024-07-07T22:11:51.338" v="10"/>
          <ac:spMkLst>
            <pc:docMk/>
            <pc:sldMk cId="0" sldId="356"/>
            <ac:spMk id="50178" creationId="{86819438-BCFC-F1BA-ACE8-D91D745FED42}"/>
          </ac:spMkLst>
        </pc:spChg>
        <pc:grpChg chg="mod">
          <ac:chgData name="Fernanda Marta | FGP" userId="S::fernanda.marta@ginastica.org::530d3db7-8318-4936-aa4c-167796b1bb6d" providerId="AD" clId="Web-{ED20BAD7-334D-4937-9262-0A94E8CDAC14}" dt="2024-07-07T22:11:51.338" v="10"/>
          <ac:grpSpMkLst>
            <pc:docMk/>
            <pc:sldMk cId="0" sldId="356"/>
            <ac:grpSpMk id="50179" creationId="{2279A27E-AEE5-9D5A-510D-2CC822EEC702}"/>
          </ac:grpSpMkLst>
        </pc:grpChg>
      </pc:sldChg>
      <pc:sldChg chg="del">
        <pc:chgData name="Fernanda Marta | FGP" userId="S::fernanda.marta@ginastica.org::530d3db7-8318-4936-aa4c-167796b1bb6d" providerId="AD" clId="Web-{ED20BAD7-334D-4937-9262-0A94E8CDAC14}" dt="2024-07-07T22:11:39.790" v="8"/>
        <pc:sldMkLst>
          <pc:docMk/>
          <pc:sldMk cId="0" sldId="357"/>
        </pc:sldMkLst>
      </pc:sldChg>
      <pc:sldMasterChg chg="modSp modSldLayout">
        <pc:chgData name="Fernanda Marta | FGP" userId="S::fernanda.marta@ginastica.org::530d3db7-8318-4936-aa4c-167796b1bb6d" providerId="AD" clId="Web-{ED20BAD7-334D-4937-9262-0A94E8CDAC14}" dt="2024-07-07T22:11:51.338" v="10"/>
        <pc:sldMasterMkLst>
          <pc:docMk/>
          <pc:sldMasterMk cId="0" sldId="2147483648"/>
        </pc:sldMasterMkLst>
        <pc:spChg chg="mod">
          <ac:chgData name="Fernanda Marta | FGP" userId="S::fernanda.marta@ginastica.org::530d3db7-8318-4936-aa4c-167796b1bb6d" providerId="AD" clId="Web-{ED20BAD7-334D-4937-9262-0A94E8CDAC14}" dt="2024-07-07T22:11:51.338" v="10"/>
          <ac:spMkLst>
            <pc:docMk/>
            <pc:sldMasterMk cId="0" sldId="2147483648"/>
            <ac:spMk id="1026" creationId="{D7234A4A-E44A-341D-65E0-4976C4552B27}"/>
          </ac:spMkLst>
        </pc:spChg>
        <pc:spChg chg="mod">
          <ac:chgData name="Fernanda Marta | FGP" userId="S::fernanda.marta@ginastica.org::530d3db7-8318-4936-aa4c-167796b1bb6d" providerId="AD" clId="Web-{ED20BAD7-334D-4937-9262-0A94E8CDAC14}" dt="2024-07-07T22:11:51.338" v="10"/>
          <ac:spMkLst>
            <pc:docMk/>
            <pc:sldMasterMk cId="0" sldId="2147483648"/>
            <ac:spMk id="1027" creationId="{C4D78276-5E36-1610-072F-C418A136DDA5}"/>
          </ac:spMkLst>
        </pc:spChg>
        <pc:spChg chg="mod">
          <ac:chgData name="Fernanda Marta | FGP" userId="S::fernanda.marta@ginastica.org::530d3db7-8318-4936-aa4c-167796b1bb6d" providerId="AD" clId="Web-{ED20BAD7-334D-4937-9262-0A94E8CDAC14}" dt="2024-07-07T22:11:51.338" v="10"/>
          <ac:spMkLst>
            <pc:docMk/>
            <pc:sldMasterMk cId="0" sldId="2147483648"/>
            <ac:spMk id="1028" creationId="{C887C036-E6B0-2A60-B25D-F3CFE92D476E}"/>
          </ac:spMkLst>
        </pc:spChg>
        <pc:spChg chg="mod">
          <ac:chgData name="Fernanda Marta | FGP" userId="S::fernanda.marta@ginastica.org::530d3db7-8318-4936-aa4c-167796b1bb6d" providerId="AD" clId="Web-{ED20BAD7-334D-4937-9262-0A94E8CDAC14}" dt="2024-07-07T22:11:51.338" v="10"/>
          <ac:spMkLst>
            <pc:docMk/>
            <pc:sldMasterMk cId="0" sldId="2147483648"/>
            <ac:spMk id="1029" creationId="{A9DBCD1B-8113-A455-93B5-82DE79C4B0DF}"/>
          </ac:spMkLst>
        </pc:spChg>
        <pc:spChg chg="mod">
          <ac:chgData name="Fernanda Marta | FGP" userId="S::fernanda.marta@ginastica.org::530d3db7-8318-4936-aa4c-167796b1bb6d" providerId="AD" clId="Web-{ED20BAD7-334D-4937-9262-0A94E8CDAC14}" dt="2024-07-07T22:11:51.338" v="10"/>
          <ac:spMkLst>
            <pc:docMk/>
            <pc:sldMasterMk cId="0" sldId="2147483648"/>
            <ac:spMk id="1030" creationId="{D12A8528-0339-F2FD-845B-1B41006F8F77}"/>
          </ac:spMkLst>
        </pc:spChg>
        <pc:sldLayoutChg chg="modSp">
          <pc:chgData name="Fernanda Marta | FGP" userId="S::fernanda.marta@ginastica.org::530d3db7-8318-4936-aa4c-167796b1bb6d" providerId="AD" clId="Web-{ED20BAD7-334D-4937-9262-0A94E8CDAC14}" dt="2024-07-07T22:11:51.338" v="10"/>
          <pc:sldLayoutMkLst>
            <pc:docMk/>
            <pc:sldMasterMk cId="0" sldId="2147483648"/>
            <pc:sldLayoutMk cId="3527016065" sldId="2147483649"/>
          </pc:sldLayoutMkLst>
          <pc:spChg chg="mod">
            <ac:chgData name="Fernanda Marta | FGP" userId="S::fernanda.marta@ginastica.org::530d3db7-8318-4936-aa4c-167796b1bb6d" providerId="AD" clId="Web-{ED20BAD7-334D-4937-9262-0A94E8CDAC14}" dt="2024-07-07T22:11:51.338" v="10"/>
            <ac:spMkLst>
              <pc:docMk/>
              <pc:sldMasterMk cId="0" sldId="2147483648"/>
              <pc:sldLayoutMk cId="3527016065" sldId="2147483649"/>
              <ac:spMk id="2" creationId="{00000000-0000-0000-0000-000000000000}"/>
            </ac:spMkLst>
          </pc:spChg>
          <pc:spChg chg="mod">
            <ac:chgData name="Fernanda Marta | FGP" userId="S::fernanda.marta@ginastica.org::530d3db7-8318-4936-aa4c-167796b1bb6d" providerId="AD" clId="Web-{ED20BAD7-334D-4937-9262-0A94E8CDAC14}" dt="2024-07-07T22:11:51.338" v="10"/>
            <ac:spMkLst>
              <pc:docMk/>
              <pc:sldMasterMk cId="0" sldId="2147483648"/>
              <pc:sldLayoutMk cId="3527016065" sldId="2147483649"/>
              <ac:spMk id="3" creationId="{00000000-0000-0000-0000-000000000000}"/>
            </ac:spMkLst>
          </pc:spChg>
        </pc:sldLayoutChg>
        <pc:sldLayoutChg chg="modSp">
          <pc:chgData name="Fernanda Marta | FGP" userId="S::fernanda.marta@ginastica.org::530d3db7-8318-4936-aa4c-167796b1bb6d" providerId="AD" clId="Web-{ED20BAD7-334D-4937-9262-0A94E8CDAC14}" dt="2024-07-07T22:11:51.338" v="10"/>
          <pc:sldLayoutMkLst>
            <pc:docMk/>
            <pc:sldMasterMk cId="0" sldId="2147483648"/>
            <pc:sldLayoutMk cId="3120411457" sldId="2147483651"/>
          </pc:sldLayoutMkLst>
          <pc:spChg chg="mod">
            <ac:chgData name="Fernanda Marta | FGP" userId="S::fernanda.marta@ginastica.org::530d3db7-8318-4936-aa4c-167796b1bb6d" providerId="AD" clId="Web-{ED20BAD7-334D-4937-9262-0A94E8CDAC14}" dt="2024-07-07T22:11:51.338" v="10"/>
            <ac:spMkLst>
              <pc:docMk/>
              <pc:sldMasterMk cId="0" sldId="2147483648"/>
              <pc:sldLayoutMk cId="3120411457" sldId="2147483651"/>
              <ac:spMk id="2" creationId="{00000000-0000-0000-0000-000000000000}"/>
            </ac:spMkLst>
          </pc:spChg>
          <pc:spChg chg="mod">
            <ac:chgData name="Fernanda Marta | FGP" userId="S::fernanda.marta@ginastica.org::530d3db7-8318-4936-aa4c-167796b1bb6d" providerId="AD" clId="Web-{ED20BAD7-334D-4937-9262-0A94E8CDAC14}" dt="2024-07-07T22:11:51.338" v="10"/>
            <ac:spMkLst>
              <pc:docMk/>
              <pc:sldMasterMk cId="0" sldId="2147483648"/>
              <pc:sldLayoutMk cId="3120411457" sldId="2147483651"/>
              <ac:spMk id="3" creationId="{00000000-0000-0000-0000-000000000000}"/>
            </ac:spMkLst>
          </pc:spChg>
        </pc:sldLayoutChg>
        <pc:sldLayoutChg chg="modSp">
          <pc:chgData name="Fernanda Marta | FGP" userId="S::fernanda.marta@ginastica.org::530d3db7-8318-4936-aa4c-167796b1bb6d" providerId="AD" clId="Web-{ED20BAD7-334D-4937-9262-0A94E8CDAC14}" dt="2024-07-07T22:11:51.338" v="10"/>
          <pc:sldLayoutMkLst>
            <pc:docMk/>
            <pc:sldMasterMk cId="0" sldId="2147483648"/>
            <pc:sldLayoutMk cId="1256849341" sldId="2147483652"/>
          </pc:sldLayoutMkLst>
          <pc:spChg chg="mod">
            <ac:chgData name="Fernanda Marta | FGP" userId="S::fernanda.marta@ginastica.org::530d3db7-8318-4936-aa4c-167796b1bb6d" providerId="AD" clId="Web-{ED20BAD7-334D-4937-9262-0A94E8CDAC14}" dt="2024-07-07T22:11:51.338" v="10"/>
            <ac:spMkLst>
              <pc:docMk/>
              <pc:sldMasterMk cId="0" sldId="2147483648"/>
              <pc:sldLayoutMk cId="1256849341" sldId="2147483652"/>
              <ac:spMk id="3" creationId="{00000000-0000-0000-0000-000000000000}"/>
            </ac:spMkLst>
          </pc:spChg>
          <pc:spChg chg="mod">
            <ac:chgData name="Fernanda Marta | FGP" userId="S::fernanda.marta@ginastica.org::530d3db7-8318-4936-aa4c-167796b1bb6d" providerId="AD" clId="Web-{ED20BAD7-334D-4937-9262-0A94E8CDAC14}" dt="2024-07-07T22:11:51.338" v="10"/>
            <ac:spMkLst>
              <pc:docMk/>
              <pc:sldMasterMk cId="0" sldId="2147483648"/>
              <pc:sldLayoutMk cId="1256849341" sldId="2147483652"/>
              <ac:spMk id="4" creationId="{00000000-0000-0000-0000-000000000000}"/>
            </ac:spMkLst>
          </pc:spChg>
        </pc:sldLayoutChg>
        <pc:sldLayoutChg chg="modSp">
          <pc:chgData name="Fernanda Marta | FGP" userId="S::fernanda.marta@ginastica.org::530d3db7-8318-4936-aa4c-167796b1bb6d" providerId="AD" clId="Web-{ED20BAD7-334D-4937-9262-0A94E8CDAC14}" dt="2024-07-07T22:11:51.338" v="10"/>
          <pc:sldLayoutMkLst>
            <pc:docMk/>
            <pc:sldMasterMk cId="0" sldId="2147483648"/>
            <pc:sldLayoutMk cId="1481659351" sldId="2147483653"/>
          </pc:sldLayoutMkLst>
          <pc:spChg chg="mod">
            <ac:chgData name="Fernanda Marta | FGP" userId="S::fernanda.marta@ginastica.org::530d3db7-8318-4936-aa4c-167796b1bb6d" providerId="AD" clId="Web-{ED20BAD7-334D-4937-9262-0A94E8CDAC14}" dt="2024-07-07T22:11:51.338" v="10"/>
            <ac:spMkLst>
              <pc:docMk/>
              <pc:sldMasterMk cId="0" sldId="2147483648"/>
              <pc:sldLayoutMk cId="1481659351" sldId="2147483653"/>
              <ac:spMk id="3" creationId="{00000000-0000-0000-0000-000000000000}"/>
            </ac:spMkLst>
          </pc:spChg>
          <pc:spChg chg="mod">
            <ac:chgData name="Fernanda Marta | FGP" userId="S::fernanda.marta@ginastica.org::530d3db7-8318-4936-aa4c-167796b1bb6d" providerId="AD" clId="Web-{ED20BAD7-334D-4937-9262-0A94E8CDAC14}" dt="2024-07-07T22:11:51.338" v="10"/>
            <ac:spMkLst>
              <pc:docMk/>
              <pc:sldMasterMk cId="0" sldId="2147483648"/>
              <pc:sldLayoutMk cId="1481659351" sldId="2147483653"/>
              <ac:spMk id="4" creationId="{00000000-0000-0000-0000-000000000000}"/>
            </ac:spMkLst>
          </pc:spChg>
          <pc:spChg chg="mod">
            <ac:chgData name="Fernanda Marta | FGP" userId="S::fernanda.marta@ginastica.org::530d3db7-8318-4936-aa4c-167796b1bb6d" providerId="AD" clId="Web-{ED20BAD7-334D-4937-9262-0A94E8CDAC14}" dt="2024-07-07T22:11:51.338" v="10"/>
            <ac:spMkLst>
              <pc:docMk/>
              <pc:sldMasterMk cId="0" sldId="2147483648"/>
              <pc:sldLayoutMk cId="1481659351" sldId="2147483653"/>
              <ac:spMk id="5" creationId="{00000000-0000-0000-0000-000000000000}"/>
            </ac:spMkLst>
          </pc:spChg>
          <pc:spChg chg="mod">
            <ac:chgData name="Fernanda Marta | FGP" userId="S::fernanda.marta@ginastica.org::530d3db7-8318-4936-aa4c-167796b1bb6d" providerId="AD" clId="Web-{ED20BAD7-334D-4937-9262-0A94E8CDAC14}" dt="2024-07-07T22:11:51.338" v="10"/>
            <ac:spMkLst>
              <pc:docMk/>
              <pc:sldMasterMk cId="0" sldId="2147483648"/>
              <pc:sldLayoutMk cId="1481659351" sldId="2147483653"/>
              <ac:spMk id="6" creationId="{00000000-0000-0000-0000-000000000000}"/>
            </ac:spMkLst>
          </pc:spChg>
        </pc:sldLayoutChg>
        <pc:sldLayoutChg chg="modSp">
          <pc:chgData name="Fernanda Marta | FGP" userId="S::fernanda.marta@ginastica.org::530d3db7-8318-4936-aa4c-167796b1bb6d" providerId="AD" clId="Web-{ED20BAD7-334D-4937-9262-0A94E8CDAC14}" dt="2024-07-07T22:11:51.338" v="10"/>
          <pc:sldLayoutMkLst>
            <pc:docMk/>
            <pc:sldMasterMk cId="0" sldId="2147483648"/>
            <pc:sldLayoutMk cId="1975261542" sldId="2147483656"/>
          </pc:sldLayoutMkLst>
          <pc:spChg chg="mod">
            <ac:chgData name="Fernanda Marta | FGP" userId="S::fernanda.marta@ginastica.org::530d3db7-8318-4936-aa4c-167796b1bb6d" providerId="AD" clId="Web-{ED20BAD7-334D-4937-9262-0A94E8CDAC14}" dt="2024-07-07T22:11:51.338" v="10"/>
            <ac:spMkLst>
              <pc:docMk/>
              <pc:sldMasterMk cId="0" sldId="2147483648"/>
              <pc:sldLayoutMk cId="1975261542" sldId="2147483656"/>
              <ac:spMk id="2" creationId="{00000000-0000-0000-0000-000000000000}"/>
            </ac:spMkLst>
          </pc:spChg>
          <pc:spChg chg="mod">
            <ac:chgData name="Fernanda Marta | FGP" userId="S::fernanda.marta@ginastica.org::530d3db7-8318-4936-aa4c-167796b1bb6d" providerId="AD" clId="Web-{ED20BAD7-334D-4937-9262-0A94E8CDAC14}" dt="2024-07-07T22:11:51.338" v="10"/>
            <ac:spMkLst>
              <pc:docMk/>
              <pc:sldMasterMk cId="0" sldId="2147483648"/>
              <pc:sldLayoutMk cId="1975261542" sldId="2147483656"/>
              <ac:spMk id="3" creationId="{00000000-0000-0000-0000-000000000000}"/>
            </ac:spMkLst>
          </pc:spChg>
          <pc:spChg chg="mod">
            <ac:chgData name="Fernanda Marta | FGP" userId="S::fernanda.marta@ginastica.org::530d3db7-8318-4936-aa4c-167796b1bb6d" providerId="AD" clId="Web-{ED20BAD7-334D-4937-9262-0A94E8CDAC14}" dt="2024-07-07T22:11:51.338" v="10"/>
            <ac:spMkLst>
              <pc:docMk/>
              <pc:sldMasterMk cId="0" sldId="2147483648"/>
              <pc:sldLayoutMk cId="1975261542" sldId="2147483656"/>
              <ac:spMk id="4" creationId="{00000000-0000-0000-0000-000000000000}"/>
            </ac:spMkLst>
          </pc:spChg>
        </pc:sldLayoutChg>
        <pc:sldLayoutChg chg="modSp">
          <pc:chgData name="Fernanda Marta | FGP" userId="S::fernanda.marta@ginastica.org::530d3db7-8318-4936-aa4c-167796b1bb6d" providerId="AD" clId="Web-{ED20BAD7-334D-4937-9262-0A94E8CDAC14}" dt="2024-07-07T22:11:51.338" v="10"/>
          <pc:sldLayoutMkLst>
            <pc:docMk/>
            <pc:sldMasterMk cId="0" sldId="2147483648"/>
            <pc:sldLayoutMk cId="2031776755" sldId="2147483657"/>
          </pc:sldLayoutMkLst>
          <pc:spChg chg="mod">
            <ac:chgData name="Fernanda Marta | FGP" userId="S::fernanda.marta@ginastica.org::530d3db7-8318-4936-aa4c-167796b1bb6d" providerId="AD" clId="Web-{ED20BAD7-334D-4937-9262-0A94E8CDAC14}" dt="2024-07-07T22:11:51.338" v="10"/>
            <ac:spMkLst>
              <pc:docMk/>
              <pc:sldMasterMk cId="0" sldId="2147483648"/>
              <pc:sldLayoutMk cId="2031776755" sldId="2147483657"/>
              <ac:spMk id="2" creationId="{00000000-0000-0000-0000-000000000000}"/>
            </ac:spMkLst>
          </pc:spChg>
          <pc:spChg chg="mod">
            <ac:chgData name="Fernanda Marta | FGP" userId="S::fernanda.marta@ginastica.org::530d3db7-8318-4936-aa4c-167796b1bb6d" providerId="AD" clId="Web-{ED20BAD7-334D-4937-9262-0A94E8CDAC14}" dt="2024-07-07T22:11:51.338" v="10"/>
            <ac:spMkLst>
              <pc:docMk/>
              <pc:sldMasterMk cId="0" sldId="2147483648"/>
              <pc:sldLayoutMk cId="2031776755" sldId="2147483657"/>
              <ac:spMk id="3" creationId="{00000000-0000-0000-0000-000000000000}"/>
            </ac:spMkLst>
          </pc:spChg>
          <pc:spChg chg="mod">
            <ac:chgData name="Fernanda Marta | FGP" userId="S::fernanda.marta@ginastica.org::530d3db7-8318-4936-aa4c-167796b1bb6d" providerId="AD" clId="Web-{ED20BAD7-334D-4937-9262-0A94E8CDAC14}" dt="2024-07-07T22:11:51.338" v="10"/>
            <ac:spMkLst>
              <pc:docMk/>
              <pc:sldMasterMk cId="0" sldId="2147483648"/>
              <pc:sldLayoutMk cId="2031776755" sldId="2147483657"/>
              <ac:spMk id="4" creationId="{00000000-0000-0000-0000-000000000000}"/>
            </ac:spMkLst>
          </pc:spChg>
        </pc:sldLayoutChg>
        <pc:sldLayoutChg chg="modSp">
          <pc:chgData name="Fernanda Marta | FGP" userId="S::fernanda.marta@ginastica.org::530d3db7-8318-4936-aa4c-167796b1bb6d" providerId="AD" clId="Web-{ED20BAD7-334D-4937-9262-0A94E8CDAC14}" dt="2024-07-07T22:11:51.338" v="10"/>
          <pc:sldLayoutMkLst>
            <pc:docMk/>
            <pc:sldMasterMk cId="0" sldId="2147483648"/>
            <pc:sldLayoutMk cId="265381519" sldId="2147483659"/>
          </pc:sldLayoutMkLst>
          <pc:spChg chg="mod">
            <ac:chgData name="Fernanda Marta | FGP" userId="S::fernanda.marta@ginastica.org::530d3db7-8318-4936-aa4c-167796b1bb6d" providerId="AD" clId="Web-{ED20BAD7-334D-4937-9262-0A94E8CDAC14}" dt="2024-07-07T22:11:51.338" v="10"/>
            <ac:spMkLst>
              <pc:docMk/>
              <pc:sldMasterMk cId="0" sldId="2147483648"/>
              <pc:sldLayoutMk cId="265381519" sldId="2147483659"/>
              <ac:spMk id="2" creationId="{00000000-0000-0000-0000-000000000000}"/>
            </ac:spMkLst>
          </pc:spChg>
          <pc:spChg chg="mod">
            <ac:chgData name="Fernanda Marta | FGP" userId="S::fernanda.marta@ginastica.org::530d3db7-8318-4936-aa4c-167796b1bb6d" providerId="AD" clId="Web-{ED20BAD7-334D-4937-9262-0A94E8CDAC14}" dt="2024-07-07T22:11:51.338" v="10"/>
            <ac:spMkLst>
              <pc:docMk/>
              <pc:sldMasterMk cId="0" sldId="2147483648"/>
              <pc:sldLayoutMk cId="265381519" sldId="2147483659"/>
              <ac:spMk id="3" creationId="{00000000-0000-0000-0000-000000000000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BCD96E34-1C5C-ABD2-E057-05AE6BA87CC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62" tIns="47631" rIns="95262" bIns="47631" numCol="1" anchor="t" anchorCtr="0" compatLnSpc="1">
            <a:prstTxWarp prst="textNoShape">
              <a:avLst/>
            </a:prstTxWarp>
          </a:bodyPr>
          <a:lstStyle>
            <a:lvl1pPr defTabSz="953038" eaLnBrk="0" hangingPunct="0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pt-PT"/>
              <a:t>Basic GIM - Fundamentos da Ginástica</a:t>
            </a:r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49B03DC2-1D3D-4B98-BB28-F27F67D43408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62" tIns="47631" rIns="95262" bIns="47631" numCol="1" anchor="t" anchorCtr="0" compatLnSpc="1">
            <a:prstTxWarp prst="textNoShape">
              <a:avLst/>
            </a:prstTxWarp>
          </a:bodyPr>
          <a:lstStyle>
            <a:lvl1pPr algn="r" defTabSz="953038" eaLnBrk="0" hangingPunct="0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38916" name="Rectangle 4">
            <a:extLst>
              <a:ext uri="{FF2B5EF4-FFF2-40B4-BE49-F238E27FC236}">
                <a16:creationId xmlns:a16="http://schemas.microsoft.com/office/drawing/2014/main" id="{AA6A68A0-0C40-E414-DC9B-B4310AFF2841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62" tIns="47631" rIns="95262" bIns="47631" numCol="1" anchor="b" anchorCtr="0" compatLnSpc="1">
            <a:prstTxWarp prst="textNoShape">
              <a:avLst/>
            </a:prstTxWarp>
          </a:bodyPr>
          <a:lstStyle>
            <a:lvl1pPr defTabSz="953038" eaLnBrk="0" hangingPunct="0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38917" name="Rectangle 5">
            <a:extLst>
              <a:ext uri="{FF2B5EF4-FFF2-40B4-BE49-F238E27FC236}">
                <a16:creationId xmlns:a16="http://schemas.microsoft.com/office/drawing/2014/main" id="{058C0898-608D-9B18-4C39-6C12BCE6C7A3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62" tIns="47631" rIns="95262" bIns="47631" numCol="1" anchor="b" anchorCtr="0" compatLnSpc="1">
            <a:prstTxWarp prst="textNoShape">
              <a:avLst/>
            </a:prstTxWarp>
          </a:bodyPr>
          <a:lstStyle>
            <a:lvl1pPr algn="r" defTabSz="952500" eaLnBrk="0" hangingPunct="0">
              <a:defRPr sz="1300" smtClean="0"/>
            </a:lvl1pPr>
          </a:lstStyle>
          <a:p>
            <a:pPr>
              <a:defRPr/>
            </a:pPr>
            <a:fld id="{771103C8-9EFC-48B2-830A-CD6232B57C35}" type="slidenum">
              <a:rPr lang="pt-PT" altLang="pt-PT"/>
              <a:pPr>
                <a:defRPr/>
              </a:pPr>
              <a:t>‹nº›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1DDE9737-705E-6045-3A98-08BB794D073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262" tIns="47631" rIns="95262" bIns="47631" numCol="1" anchor="t" anchorCtr="0" compatLnSpc="1">
            <a:prstTxWarp prst="textNoShape">
              <a:avLst/>
            </a:prstTxWarp>
          </a:bodyPr>
          <a:lstStyle>
            <a:lvl1pPr defTabSz="953038" eaLnBrk="1" hangingPunct="1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pt-PT"/>
              <a:t>Basic GIM - Fundamentos da Ginástica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E482D6F1-686C-C2ED-F6E5-6AC2E0B4E13D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262" tIns="47631" rIns="95262" bIns="47631" numCol="1" anchor="t" anchorCtr="0" compatLnSpc="1">
            <a:prstTxWarp prst="textNoShape">
              <a:avLst/>
            </a:prstTxWarp>
          </a:bodyPr>
          <a:lstStyle>
            <a:lvl1pPr algn="r" defTabSz="953038" eaLnBrk="1" hangingPunct="1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86E9F5A6-A044-7D7C-6A9A-B41CC3DD5299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6125"/>
            <a:ext cx="4960937" cy="37195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DB174ABD-B89E-8021-C01B-93F08E5BCF09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262" tIns="47631" rIns="95262" bIns="476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noProof="0"/>
              <a:t>Clique para editar os estilos de texto do modelo global</a:t>
            </a:r>
          </a:p>
          <a:p>
            <a:pPr lvl="1"/>
            <a:r>
              <a:rPr lang="pt-PT" noProof="0"/>
              <a:t>Segundo nível</a:t>
            </a:r>
          </a:p>
          <a:p>
            <a:pPr lvl="2"/>
            <a:r>
              <a:rPr lang="pt-PT" noProof="0"/>
              <a:t>Terceiro nível</a:t>
            </a:r>
          </a:p>
          <a:p>
            <a:pPr lvl="3"/>
            <a:r>
              <a:rPr lang="pt-PT" noProof="0"/>
              <a:t>Quarto nível</a:t>
            </a:r>
          </a:p>
          <a:p>
            <a:pPr lvl="4"/>
            <a:r>
              <a:rPr lang="pt-PT" noProof="0"/>
              <a:t>Quinto nível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95372FEB-C26B-26DA-085A-FB18BCABDAC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262" tIns="47631" rIns="95262" bIns="47631" numCol="1" anchor="b" anchorCtr="0" compatLnSpc="1">
            <a:prstTxWarp prst="textNoShape">
              <a:avLst/>
            </a:prstTxWarp>
          </a:bodyPr>
          <a:lstStyle>
            <a:lvl1pPr defTabSz="953038" eaLnBrk="1" hangingPunct="1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93A9BF57-788A-667F-DC1E-1847AAAF5F7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262" tIns="47631" rIns="95262" bIns="47631" numCol="1" anchor="b" anchorCtr="0" compatLnSpc="1">
            <a:prstTxWarp prst="textNoShape">
              <a:avLst/>
            </a:prstTxWarp>
          </a:bodyPr>
          <a:lstStyle>
            <a:lvl1pPr algn="r" defTabSz="952500" eaLnBrk="1" hangingPunct="1">
              <a:defRPr sz="1300" smtClean="0"/>
            </a:lvl1pPr>
          </a:lstStyle>
          <a:p>
            <a:pPr>
              <a:defRPr/>
            </a:pPr>
            <a:fld id="{4E8DDC31-EFDF-4B17-8FF7-154DCB87C181}" type="slidenum">
              <a:rPr lang="pt-PT" altLang="pt-PT"/>
              <a:pPr>
                <a:defRPr/>
              </a:pPr>
              <a:t>‹nº›</a:t>
            </a:fld>
            <a:endParaRPr lang="pt-PT" alt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Marcador de Posição da Imagem do Diapositivo 1">
            <a:extLst>
              <a:ext uri="{FF2B5EF4-FFF2-40B4-BE49-F238E27FC236}">
                <a16:creationId xmlns:a16="http://schemas.microsoft.com/office/drawing/2014/main" id="{D10D9256-C96E-19EC-BC5A-482C0335D1B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3" y="746125"/>
            <a:ext cx="6611937" cy="3719513"/>
          </a:xfrm>
          <a:ln/>
        </p:spPr>
      </p:sp>
      <p:sp>
        <p:nvSpPr>
          <p:cNvPr id="8195" name="Marcador de Posição de Notas 2">
            <a:extLst>
              <a:ext uri="{FF2B5EF4-FFF2-40B4-BE49-F238E27FC236}">
                <a16:creationId xmlns:a16="http://schemas.microsoft.com/office/drawing/2014/main" id="{7D05425C-9754-D095-AC20-702BFC9E40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PT" altLang="pt-PT">
              <a:latin typeface="Times New Roman" panose="02020603050405020304" pitchFamily="18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8196" name="Marcador de Posição do Número do Diapositivo 3">
            <a:extLst>
              <a:ext uri="{FF2B5EF4-FFF2-40B4-BE49-F238E27FC236}">
                <a16:creationId xmlns:a16="http://schemas.microsoft.com/office/drawing/2014/main" id="{2528BD88-A15D-8A04-69C3-2CF9204B8C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0812803-9255-4024-801A-22E21E2D4EDA}" type="slidenum">
              <a:rPr lang="pt-PT" altLang="pt-PT" sz="1300"/>
              <a:pPr>
                <a:spcBef>
                  <a:spcPct val="0"/>
                </a:spcBef>
              </a:pPr>
              <a:t>4</a:t>
            </a:fld>
            <a:endParaRPr lang="pt-PT" altLang="pt-PT" sz="1300"/>
          </a:p>
        </p:txBody>
      </p:sp>
      <p:sp>
        <p:nvSpPr>
          <p:cNvPr id="8197" name="Marcador de Posição da Data 4">
            <a:extLst>
              <a:ext uri="{FF2B5EF4-FFF2-40B4-BE49-F238E27FC236}">
                <a16:creationId xmlns:a16="http://schemas.microsoft.com/office/drawing/2014/main" id="{77DD2801-918B-B56A-2C38-0F32FF21443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pt-PT" altLang="pt-PT" sz="1300"/>
          </a:p>
        </p:txBody>
      </p:sp>
      <p:sp>
        <p:nvSpPr>
          <p:cNvPr id="8198" name="Marcador de Posição do Rodapé 5">
            <a:extLst>
              <a:ext uri="{FF2B5EF4-FFF2-40B4-BE49-F238E27FC236}">
                <a16:creationId xmlns:a16="http://schemas.microsoft.com/office/drawing/2014/main" id="{D1BA5033-33F6-19E3-83C3-D79D60BFF01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pt-PT" altLang="pt-PT" sz="1300"/>
              <a:t>Escola Nacional de Ginástica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Marcador de Posição da Imagem do Diapositivo 1">
            <a:extLst>
              <a:ext uri="{FF2B5EF4-FFF2-40B4-BE49-F238E27FC236}">
                <a16:creationId xmlns:a16="http://schemas.microsoft.com/office/drawing/2014/main" id="{9DAE7724-4254-985D-95E6-5A01B7693E6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3" y="746125"/>
            <a:ext cx="6611937" cy="3719513"/>
          </a:xfrm>
          <a:ln/>
        </p:spPr>
      </p:sp>
      <p:sp>
        <p:nvSpPr>
          <p:cNvPr id="27651" name="Marcador de Posição de Notas 2">
            <a:extLst>
              <a:ext uri="{FF2B5EF4-FFF2-40B4-BE49-F238E27FC236}">
                <a16:creationId xmlns:a16="http://schemas.microsoft.com/office/drawing/2014/main" id="{3EE1D361-DE4E-69B7-CC05-FD2F653FE6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PT" altLang="pt-PT">
              <a:latin typeface="Times New Roman" panose="02020603050405020304" pitchFamily="18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7652" name="Marcador de Posição do Número do Diapositivo 3">
            <a:extLst>
              <a:ext uri="{FF2B5EF4-FFF2-40B4-BE49-F238E27FC236}">
                <a16:creationId xmlns:a16="http://schemas.microsoft.com/office/drawing/2014/main" id="{9D4EC5DF-0FF0-F2CA-CCC7-74A48C40454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DD81B93-1D34-4E5A-9D46-F14AD40C0395}" type="slidenum">
              <a:rPr lang="pt-PT" altLang="pt-PT" sz="1300"/>
              <a:pPr>
                <a:spcBef>
                  <a:spcPct val="0"/>
                </a:spcBef>
              </a:pPr>
              <a:t>14</a:t>
            </a:fld>
            <a:endParaRPr lang="pt-PT" altLang="pt-PT" sz="1300"/>
          </a:p>
        </p:txBody>
      </p:sp>
      <p:sp>
        <p:nvSpPr>
          <p:cNvPr id="27653" name="Marcador de Posição da Data 4">
            <a:extLst>
              <a:ext uri="{FF2B5EF4-FFF2-40B4-BE49-F238E27FC236}">
                <a16:creationId xmlns:a16="http://schemas.microsoft.com/office/drawing/2014/main" id="{978882C5-E2D9-DFE5-52B1-4A36A545C6A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pt-PT" altLang="pt-PT" sz="1300"/>
          </a:p>
        </p:txBody>
      </p:sp>
      <p:sp>
        <p:nvSpPr>
          <p:cNvPr id="27654" name="Marcador de Posição do Rodapé 5">
            <a:extLst>
              <a:ext uri="{FF2B5EF4-FFF2-40B4-BE49-F238E27FC236}">
                <a16:creationId xmlns:a16="http://schemas.microsoft.com/office/drawing/2014/main" id="{38FAB0B6-7198-EEDE-E67E-9AF1289B148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pt-PT" altLang="pt-PT" sz="1300"/>
              <a:t>Escola Nacional de Ginástica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Marcador de Posição da Imagem do Diapositivo 1">
            <a:extLst>
              <a:ext uri="{FF2B5EF4-FFF2-40B4-BE49-F238E27FC236}">
                <a16:creationId xmlns:a16="http://schemas.microsoft.com/office/drawing/2014/main" id="{0EDA6F65-A999-F5CE-5330-ED9C6B42068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3" y="746125"/>
            <a:ext cx="6611937" cy="3719513"/>
          </a:xfrm>
          <a:ln/>
        </p:spPr>
      </p:sp>
      <p:sp>
        <p:nvSpPr>
          <p:cNvPr id="29699" name="Marcador de Posição de Notas 2">
            <a:extLst>
              <a:ext uri="{FF2B5EF4-FFF2-40B4-BE49-F238E27FC236}">
                <a16:creationId xmlns:a16="http://schemas.microsoft.com/office/drawing/2014/main" id="{CF1E71E3-AEE0-DDE9-7691-B1DE1C9A96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PT" altLang="pt-PT">
              <a:latin typeface="Times New Roman" panose="02020603050405020304" pitchFamily="18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9700" name="Marcador de Posição do Número do Diapositivo 3">
            <a:extLst>
              <a:ext uri="{FF2B5EF4-FFF2-40B4-BE49-F238E27FC236}">
                <a16:creationId xmlns:a16="http://schemas.microsoft.com/office/drawing/2014/main" id="{5744E3C7-DBFC-52B2-A96E-B952CD5213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B38F2BB-3A00-4015-B59D-DD16D08C86BE}" type="slidenum">
              <a:rPr lang="pt-PT" altLang="pt-PT" sz="1300"/>
              <a:pPr>
                <a:spcBef>
                  <a:spcPct val="0"/>
                </a:spcBef>
              </a:pPr>
              <a:t>15</a:t>
            </a:fld>
            <a:endParaRPr lang="pt-PT" altLang="pt-PT" sz="1300"/>
          </a:p>
        </p:txBody>
      </p:sp>
      <p:sp>
        <p:nvSpPr>
          <p:cNvPr id="29701" name="Marcador de Posição da Data 4">
            <a:extLst>
              <a:ext uri="{FF2B5EF4-FFF2-40B4-BE49-F238E27FC236}">
                <a16:creationId xmlns:a16="http://schemas.microsoft.com/office/drawing/2014/main" id="{AA347560-2782-5A8A-73E6-3455BE0F650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pt-PT" altLang="pt-PT" sz="1300"/>
          </a:p>
        </p:txBody>
      </p:sp>
      <p:sp>
        <p:nvSpPr>
          <p:cNvPr id="29702" name="Marcador de Posição do Rodapé 5">
            <a:extLst>
              <a:ext uri="{FF2B5EF4-FFF2-40B4-BE49-F238E27FC236}">
                <a16:creationId xmlns:a16="http://schemas.microsoft.com/office/drawing/2014/main" id="{9D33763A-33FE-10E2-3558-1C7AB093A86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pt-PT" altLang="pt-PT" sz="1300"/>
              <a:t>Escola Nacional de Ginástica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Marcador de Posição da Imagem do Diapositivo 1">
            <a:extLst>
              <a:ext uri="{FF2B5EF4-FFF2-40B4-BE49-F238E27FC236}">
                <a16:creationId xmlns:a16="http://schemas.microsoft.com/office/drawing/2014/main" id="{0E765892-1197-3072-2306-A9BCA843E60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3" y="746125"/>
            <a:ext cx="6611937" cy="3719513"/>
          </a:xfrm>
          <a:ln/>
        </p:spPr>
      </p:sp>
      <p:sp>
        <p:nvSpPr>
          <p:cNvPr id="31747" name="Marcador de Posição de Notas 2">
            <a:extLst>
              <a:ext uri="{FF2B5EF4-FFF2-40B4-BE49-F238E27FC236}">
                <a16:creationId xmlns:a16="http://schemas.microsoft.com/office/drawing/2014/main" id="{7920E889-C2AC-10D5-7945-2A4CC7F218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PT" altLang="pt-PT">
              <a:latin typeface="Times New Roman" panose="02020603050405020304" pitchFamily="18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31748" name="Marcador de Posição do Número do Diapositivo 3">
            <a:extLst>
              <a:ext uri="{FF2B5EF4-FFF2-40B4-BE49-F238E27FC236}">
                <a16:creationId xmlns:a16="http://schemas.microsoft.com/office/drawing/2014/main" id="{64A4CC69-9630-31FF-D3AD-BFB152C734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6E5C7C1-A483-476B-AE0F-A576BBE252E4}" type="slidenum">
              <a:rPr lang="pt-PT" altLang="pt-PT" sz="1300"/>
              <a:pPr>
                <a:spcBef>
                  <a:spcPct val="0"/>
                </a:spcBef>
              </a:pPr>
              <a:t>16</a:t>
            </a:fld>
            <a:endParaRPr lang="pt-PT" altLang="pt-PT" sz="1300"/>
          </a:p>
        </p:txBody>
      </p:sp>
      <p:sp>
        <p:nvSpPr>
          <p:cNvPr id="31749" name="Marcador de Posição da Data 4">
            <a:extLst>
              <a:ext uri="{FF2B5EF4-FFF2-40B4-BE49-F238E27FC236}">
                <a16:creationId xmlns:a16="http://schemas.microsoft.com/office/drawing/2014/main" id="{B2E81953-717C-430B-0305-0F420A503EB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pt-PT" altLang="pt-PT" sz="1300"/>
          </a:p>
        </p:txBody>
      </p:sp>
      <p:sp>
        <p:nvSpPr>
          <p:cNvPr id="31750" name="Marcador de Posição do Rodapé 5">
            <a:extLst>
              <a:ext uri="{FF2B5EF4-FFF2-40B4-BE49-F238E27FC236}">
                <a16:creationId xmlns:a16="http://schemas.microsoft.com/office/drawing/2014/main" id="{95BF5049-0222-1244-5580-0AFAC540547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pt-PT" altLang="pt-PT" sz="1300"/>
              <a:t>Escola Nacional de Ginástica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Marcador de Posição da Imagem do Diapositivo 1">
            <a:extLst>
              <a:ext uri="{FF2B5EF4-FFF2-40B4-BE49-F238E27FC236}">
                <a16:creationId xmlns:a16="http://schemas.microsoft.com/office/drawing/2014/main" id="{F9B5D23D-B0F3-AA8F-34A0-23DFBA2EA24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3" y="746125"/>
            <a:ext cx="6611937" cy="3719513"/>
          </a:xfrm>
          <a:ln/>
        </p:spPr>
      </p:sp>
      <p:sp>
        <p:nvSpPr>
          <p:cNvPr id="33795" name="Marcador de Posição de Notas 2">
            <a:extLst>
              <a:ext uri="{FF2B5EF4-FFF2-40B4-BE49-F238E27FC236}">
                <a16:creationId xmlns:a16="http://schemas.microsoft.com/office/drawing/2014/main" id="{8C038A1B-B455-2DB7-820B-68D8FB10D7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PT" altLang="pt-PT">
              <a:latin typeface="Times New Roman" panose="02020603050405020304" pitchFamily="18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33796" name="Marcador de Posição do Número do Diapositivo 3">
            <a:extLst>
              <a:ext uri="{FF2B5EF4-FFF2-40B4-BE49-F238E27FC236}">
                <a16:creationId xmlns:a16="http://schemas.microsoft.com/office/drawing/2014/main" id="{D03D05E9-B40C-B56D-AE4F-05BFA78773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81CC133-3240-4E69-8C8E-07E40BD17F7A}" type="slidenum">
              <a:rPr lang="pt-PT" altLang="pt-PT" sz="1300"/>
              <a:pPr>
                <a:spcBef>
                  <a:spcPct val="0"/>
                </a:spcBef>
              </a:pPr>
              <a:t>17</a:t>
            </a:fld>
            <a:endParaRPr lang="pt-PT" altLang="pt-PT" sz="1300"/>
          </a:p>
        </p:txBody>
      </p:sp>
      <p:sp>
        <p:nvSpPr>
          <p:cNvPr id="33797" name="Marcador de Posição da Data 4">
            <a:extLst>
              <a:ext uri="{FF2B5EF4-FFF2-40B4-BE49-F238E27FC236}">
                <a16:creationId xmlns:a16="http://schemas.microsoft.com/office/drawing/2014/main" id="{2BBD8696-F0C2-ACD5-A4E1-98B5DE17F59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pt-PT" altLang="pt-PT" sz="1300"/>
          </a:p>
        </p:txBody>
      </p:sp>
      <p:sp>
        <p:nvSpPr>
          <p:cNvPr id="33798" name="Marcador de Posição do Rodapé 5">
            <a:extLst>
              <a:ext uri="{FF2B5EF4-FFF2-40B4-BE49-F238E27FC236}">
                <a16:creationId xmlns:a16="http://schemas.microsoft.com/office/drawing/2014/main" id="{0F3792D6-5C00-B9CD-558B-E23C466D24F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pt-PT" altLang="pt-PT" sz="1300"/>
              <a:t>Escola Nacional de Ginástica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Marcador de Posição da Imagem do Diapositivo 1">
            <a:extLst>
              <a:ext uri="{FF2B5EF4-FFF2-40B4-BE49-F238E27FC236}">
                <a16:creationId xmlns:a16="http://schemas.microsoft.com/office/drawing/2014/main" id="{D7662D80-F1D6-C6AF-832F-2D403437A30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3" y="746125"/>
            <a:ext cx="6611937" cy="3719513"/>
          </a:xfrm>
          <a:ln/>
        </p:spPr>
      </p:sp>
      <p:sp>
        <p:nvSpPr>
          <p:cNvPr id="35843" name="Marcador de Posição de Notas 2">
            <a:extLst>
              <a:ext uri="{FF2B5EF4-FFF2-40B4-BE49-F238E27FC236}">
                <a16:creationId xmlns:a16="http://schemas.microsoft.com/office/drawing/2014/main" id="{7287C887-F571-1D9E-64CD-FF5C2C9858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PT" altLang="pt-PT">
              <a:latin typeface="Times New Roman" panose="02020603050405020304" pitchFamily="18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35844" name="Marcador de Posição do Número do Diapositivo 3">
            <a:extLst>
              <a:ext uri="{FF2B5EF4-FFF2-40B4-BE49-F238E27FC236}">
                <a16:creationId xmlns:a16="http://schemas.microsoft.com/office/drawing/2014/main" id="{D3E0DB3B-CC40-40BB-D61C-3D5F9EA26B3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467D09D-91B9-4333-9507-73D5A6B1828F}" type="slidenum">
              <a:rPr lang="pt-PT" altLang="pt-PT" sz="1300"/>
              <a:pPr>
                <a:spcBef>
                  <a:spcPct val="0"/>
                </a:spcBef>
              </a:pPr>
              <a:t>18</a:t>
            </a:fld>
            <a:endParaRPr lang="pt-PT" altLang="pt-PT" sz="1300"/>
          </a:p>
        </p:txBody>
      </p:sp>
      <p:sp>
        <p:nvSpPr>
          <p:cNvPr id="35845" name="Marcador de Posição da Data 4">
            <a:extLst>
              <a:ext uri="{FF2B5EF4-FFF2-40B4-BE49-F238E27FC236}">
                <a16:creationId xmlns:a16="http://schemas.microsoft.com/office/drawing/2014/main" id="{8ADB6E9D-F273-753D-7922-5EC41E71593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pt-PT" altLang="pt-PT" sz="1300"/>
          </a:p>
        </p:txBody>
      </p:sp>
      <p:sp>
        <p:nvSpPr>
          <p:cNvPr id="35846" name="Marcador de Posição do Rodapé 5">
            <a:extLst>
              <a:ext uri="{FF2B5EF4-FFF2-40B4-BE49-F238E27FC236}">
                <a16:creationId xmlns:a16="http://schemas.microsoft.com/office/drawing/2014/main" id="{FD6E3166-AD3D-9486-5241-D32FC0EBB42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pt-PT" altLang="pt-PT" sz="1300"/>
              <a:t>Escola Nacional de Ginástica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Marcador de Posição da Imagem do Diapositivo 1">
            <a:extLst>
              <a:ext uri="{FF2B5EF4-FFF2-40B4-BE49-F238E27FC236}">
                <a16:creationId xmlns:a16="http://schemas.microsoft.com/office/drawing/2014/main" id="{ACB94CE7-79F9-68B9-774D-F395347D168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3" y="746125"/>
            <a:ext cx="6611937" cy="3719513"/>
          </a:xfrm>
          <a:ln/>
        </p:spPr>
      </p:sp>
      <p:sp>
        <p:nvSpPr>
          <p:cNvPr id="37891" name="Marcador de Posição de Notas 2">
            <a:extLst>
              <a:ext uri="{FF2B5EF4-FFF2-40B4-BE49-F238E27FC236}">
                <a16:creationId xmlns:a16="http://schemas.microsoft.com/office/drawing/2014/main" id="{E58B87A0-CFDD-EC84-31D5-B07897CDC7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PT" altLang="pt-PT">
              <a:latin typeface="Times New Roman" panose="02020603050405020304" pitchFamily="18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37892" name="Marcador de Posição do Número do Diapositivo 3">
            <a:extLst>
              <a:ext uri="{FF2B5EF4-FFF2-40B4-BE49-F238E27FC236}">
                <a16:creationId xmlns:a16="http://schemas.microsoft.com/office/drawing/2014/main" id="{1210DC67-41B9-F8F8-D9DD-2052EC4A9A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5DFAC14-56FC-4FE6-B370-B43EDCC5A142}" type="slidenum">
              <a:rPr lang="pt-PT" altLang="pt-PT" sz="1300"/>
              <a:pPr>
                <a:spcBef>
                  <a:spcPct val="0"/>
                </a:spcBef>
              </a:pPr>
              <a:t>19</a:t>
            </a:fld>
            <a:endParaRPr lang="pt-PT" altLang="pt-PT" sz="1300"/>
          </a:p>
        </p:txBody>
      </p:sp>
      <p:sp>
        <p:nvSpPr>
          <p:cNvPr id="37893" name="Marcador de Posição da Data 4">
            <a:extLst>
              <a:ext uri="{FF2B5EF4-FFF2-40B4-BE49-F238E27FC236}">
                <a16:creationId xmlns:a16="http://schemas.microsoft.com/office/drawing/2014/main" id="{2C8FE973-8A7F-3EC4-20C7-9FBF6885E97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pt-PT" altLang="pt-PT" sz="1300"/>
          </a:p>
        </p:txBody>
      </p:sp>
      <p:sp>
        <p:nvSpPr>
          <p:cNvPr id="37894" name="Marcador de Posição do Rodapé 5">
            <a:extLst>
              <a:ext uri="{FF2B5EF4-FFF2-40B4-BE49-F238E27FC236}">
                <a16:creationId xmlns:a16="http://schemas.microsoft.com/office/drawing/2014/main" id="{7B8C9982-C80E-ADC2-8074-E10FBA19831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pt-PT" altLang="pt-PT" sz="1300"/>
              <a:t>Escola Nacional de Ginástica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Marcador de Posição da Imagem do Diapositivo 1">
            <a:extLst>
              <a:ext uri="{FF2B5EF4-FFF2-40B4-BE49-F238E27FC236}">
                <a16:creationId xmlns:a16="http://schemas.microsoft.com/office/drawing/2014/main" id="{1AB40E5A-AB2A-7099-B1A3-6E014F26F8B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3" y="746125"/>
            <a:ext cx="6611937" cy="3719513"/>
          </a:xfrm>
          <a:ln/>
        </p:spPr>
      </p:sp>
      <p:sp>
        <p:nvSpPr>
          <p:cNvPr id="39939" name="Marcador de Posição de Notas 2">
            <a:extLst>
              <a:ext uri="{FF2B5EF4-FFF2-40B4-BE49-F238E27FC236}">
                <a16:creationId xmlns:a16="http://schemas.microsoft.com/office/drawing/2014/main" id="{F2E21593-8ED0-0181-DC17-61B46C14A0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PT" altLang="pt-PT">
              <a:latin typeface="Times New Roman" panose="02020603050405020304" pitchFamily="18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39940" name="Marcador de Posição do Número do Diapositivo 3">
            <a:extLst>
              <a:ext uri="{FF2B5EF4-FFF2-40B4-BE49-F238E27FC236}">
                <a16:creationId xmlns:a16="http://schemas.microsoft.com/office/drawing/2014/main" id="{D004849D-41BF-03A2-B1B7-FCB6C38AD97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431C485-E4D7-4CBA-9E8B-ACC0CF926C16}" type="slidenum">
              <a:rPr lang="pt-PT" altLang="pt-PT" sz="1300"/>
              <a:pPr>
                <a:spcBef>
                  <a:spcPct val="0"/>
                </a:spcBef>
              </a:pPr>
              <a:t>20</a:t>
            </a:fld>
            <a:endParaRPr lang="pt-PT" altLang="pt-PT" sz="1300"/>
          </a:p>
        </p:txBody>
      </p:sp>
      <p:sp>
        <p:nvSpPr>
          <p:cNvPr id="39941" name="Marcador de Posição da Data 4">
            <a:extLst>
              <a:ext uri="{FF2B5EF4-FFF2-40B4-BE49-F238E27FC236}">
                <a16:creationId xmlns:a16="http://schemas.microsoft.com/office/drawing/2014/main" id="{4098D867-B8A4-FA7F-2F93-D694B8673EF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pt-PT" altLang="pt-PT" sz="1300"/>
          </a:p>
        </p:txBody>
      </p:sp>
      <p:sp>
        <p:nvSpPr>
          <p:cNvPr id="39942" name="Marcador de Posição do Rodapé 5">
            <a:extLst>
              <a:ext uri="{FF2B5EF4-FFF2-40B4-BE49-F238E27FC236}">
                <a16:creationId xmlns:a16="http://schemas.microsoft.com/office/drawing/2014/main" id="{93047B44-CB07-8570-BE1C-24ECDCFDE6C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pt-PT" altLang="pt-PT" sz="1300"/>
              <a:t>Escola Nacional de Ginástica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Marcador de Posição da Imagem do Diapositivo 1">
            <a:extLst>
              <a:ext uri="{FF2B5EF4-FFF2-40B4-BE49-F238E27FC236}">
                <a16:creationId xmlns:a16="http://schemas.microsoft.com/office/drawing/2014/main" id="{8822D399-44B2-C355-1733-D78984C1E4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3" y="746125"/>
            <a:ext cx="6611937" cy="3719513"/>
          </a:xfrm>
          <a:ln/>
        </p:spPr>
      </p:sp>
      <p:sp>
        <p:nvSpPr>
          <p:cNvPr id="41987" name="Marcador de Posição de Notas 2">
            <a:extLst>
              <a:ext uri="{FF2B5EF4-FFF2-40B4-BE49-F238E27FC236}">
                <a16:creationId xmlns:a16="http://schemas.microsoft.com/office/drawing/2014/main" id="{F6AA4632-6620-CBC0-529B-71A5D3ED35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PT" altLang="pt-PT">
              <a:latin typeface="Times New Roman" panose="02020603050405020304" pitchFamily="18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1988" name="Marcador de Posição do Número do Diapositivo 3">
            <a:extLst>
              <a:ext uri="{FF2B5EF4-FFF2-40B4-BE49-F238E27FC236}">
                <a16:creationId xmlns:a16="http://schemas.microsoft.com/office/drawing/2014/main" id="{D397B818-D342-B045-861A-2643291160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9468668-2DD3-4C64-8F30-6831CC4CA972}" type="slidenum">
              <a:rPr lang="pt-PT" altLang="pt-PT" sz="1300"/>
              <a:pPr>
                <a:spcBef>
                  <a:spcPct val="0"/>
                </a:spcBef>
              </a:pPr>
              <a:t>21</a:t>
            </a:fld>
            <a:endParaRPr lang="pt-PT" altLang="pt-PT" sz="1300"/>
          </a:p>
        </p:txBody>
      </p:sp>
      <p:sp>
        <p:nvSpPr>
          <p:cNvPr id="41989" name="Marcador de Posição da Data 4">
            <a:extLst>
              <a:ext uri="{FF2B5EF4-FFF2-40B4-BE49-F238E27FC236}">
                <a16:creationId xmlns:a16="http://schemas.microsoft.com/office/drawing/2014/main" id="{84EE67C1-4AB8-90B6-FB88-FA4F023A8E7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pt-PT" altLang="pt-PT" sz="1300"/>
          </a:p>
        </p:txBody>
      </p:sp>
      <p:sp>
        <p:nvSpPr>
          <p:cNvPr id="41990" name="Marcador de Posição do Rodapé 5">
            <a:extLst>
              <a:ext uri="{FF2B5EF4-FFF2-40B4-BE49-F238E27FC236}">
                <a16:creationId xmlns:a16="http://schemas.microsoft.com/office/drawing/2014/main" id="{95100F95-587A-0DCB-8C2A-5C93D5E1BA8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pt-PT" altLang="pt-PT" sz="1300"/>
              <a:t>Escola Nacional de Ginástica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Marcador de Posição da Imagem do Diapositivo 1">
            <a:extLst>
              <a:ext uri="{FF2B5EF4-FFF2-40B4-BE49-F238E27FC236}">
                <a16:creationId xmlns:a16="http://schemas.microsoft.com/office/drawing/2014/main" id="{E01F6E2F-8E4E-B60A-87E7-DFA371A382A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3" y="746125"/>
            <a:ext cx="6611937" cy="3719513"/>
          </a:xfrm>
          <a:ln/>
        </p:spPr>
      </p:sp>
      <p:sp>
        <p:nvSpPr>
          <p:cNvPr id="44035" name="Marcador de Posição de Notas 2">
            <a:extLst>
              <a:ext uri="{FF2B5EF4-FFF2-40B4-BE49-F238E27FC236}">
                <a16:creationId xmlns:a16="http://schemas.microsoft.com/office/drawing/2014/main" id="{AE668116-79B9-49AF-C82D-57D0E0A0D4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PT" altLang="pt-PT">
              <a:latin typeface="Times New Roman" panose="02020603050405020304" pitchFamily="18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4036" name="Marcador de Posição do Número do Diapositivo 3">
            <a:extLst>
              <a:ext uri="{FF2B5EF4-FFF2-40B4-BE49-F238E27FC236}">
                <a16:creationId xmlns:a16="http://schemas.microsoft.com/office/drawing/2014/main" id="{3ECD0D05-02E2-9939-1C3B-86F895AC74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3518D41-30E4-46A8-99A3-24278AA57427}" type="slidenum">
              <a:rPr lang="pt-PT" altLang="pt-PT" sz="1300"/>
              <a:pPr>
                <a:spcBef>
                  <a:spcPct val="0"/>
                </a:spcBef>
              </a:pPr>
              <a:t>22</a:t>
            </a:fld>
            <a:endParaRPr lang="pt-PT" altLang="pt-PT" sz="1300"/>
          </a:p>
        </p:txBody>
      </p:sp>
      <p:sp>
        <p:nvSpPr>
          <p:cNvPr id="44037" name="Marcador de Posição da Data 4">
            <a:extLst>
              <a:ext uri="{FF2B5EF4-FFF2-40B4-BE49-F238E27FC236}">
                <a16:creationId xmlns:a16="http://schemas.microsoft.com/office/drawing/2014/main" id="{419CECAE-3632-75C9-3174-AF847D025D5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pt-PT" altLang="pt-PT" sz="1300"/>
          </a:p>
        </p:txBody>
      </p:sp>
      <p:sp>
        <p:nvSpPr>
          <p:cNvPr id="44038" name="Marcador de Posição do Rodapé 5">
            <a:extLst>
              <a:ext uri="{FF2B5EF4-FFF2-40B4-BE49-F238E27FC236}">
                <a16:creationId xmlns:a16="http://schemas.microsoft.com/office/drawing/2014/main" id="{DCA00522-BA23-27CF-7E58-46F87245992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pt-PT" altLang="pt-PT" sz="1300"/>
              <a:t>Escola Nacional de Ginástica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Marcador de Posição da Imagem do Diapositivo 1">
            <a:extLst>
              <a:ext uri="{FF2B5EF4-FFF2-40B4-BE49-F238E27FC236}">
                <a16:creationId xmlns:a16="http://schemas.microsoft.com/office/drawing/2014/main" id="{10CBE915-E7CE-AC33-CDE1-580CA7EB0C2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3" y="746125"/>
            <a:ext cx="6611937" cy="3719513"/>
          </a:xfrm>
          <a:ln/>
        </p:spPr>
      </p:sp>
      <p:sp>
        <p:nvSpPr>
          <p:cNvPr id="46083" name="Marcador de Posição de Notas 2">
            <a:extLst>
              <a:ext uri="{FF2B5EF4-FFF2-40B4-BE49-F238E27FC236}">
                <a16:creationId xmlns:a16="http://schemas.microsoft.com/office/drawing/2014/main" id="{6A32493B-0295-18C7-5E09-66DA1C9DCC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PT" altLang="pt-PT">
              <a:latin typeface="Times New Roman" panose="02020603050405020304" pitchFamily="18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6084" name="Marcador de Posição do Número do Diapositivo 3">
            <a:extLst>
              <a:ext uri="{FF2B5EF4-FFF2-40B4-BE49-F238E27FC236}">
                <a16:creationId xmlns:a16="http://schemas.microsoft.com/office/drawing/2014/main" id="{981F328F-9357-240A-AC6D-3B079BBB360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0C2CFBD-E088-4A72-B2F0-5E53A7EEB221}" type="slidenum">
              <a:rPr lang="pt-PT" altLang="pt-PT" sz="1300"/>
              <a:pPr>
                <a:spcBef>
                  <a:spcPct val="0"/>
                </a:spcBef>
              </a:pPr>
              <a:t>23</a:t>
            </a:fld>
            <a:endParaRPr lang="pt-PT" altLang="pt-PT" sz="1300"/>
          </a:p>
        </p:txBody>
      </p:sp>
      <p:sp>
        <p:nvSpPr>
          <p:cNvPr id="46085" name="Marcador de Posição da Data 4">
            <a:extLst>
              <a:ext uri="{FF2B5EF4-FFF2-40B4-BE49-F238E27FC236}">
                <a16:creationId xmlns:a16="http://schemas.microsoft.com/office/drawing/2014/main" id="{E5F441C4-1335-AFE7-7975-6AD3488498F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pt-PT" altLang="pt-PT" sz="1300"/>
          </a:p>
        </p:txBody>
      </p:sp>
      <p:sp>
        <p:nvSpPr>
          <p:cNvPr id="46086" name="Marcador de Posição do Rodapé 5">
            <a:extLst>
              <a:ext uri="{FF2B5EF4-FFF2-40B4-BE49-F238E27FC236}">
                <a16:creationId xmlns:a16="http://schemas.microsoft.com/office/drawing/2014/main" id="{E636A38B-373B-774E-D961-2DF0B3A6480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pt-PT" altLang="pt-PT" sz="1300"/>
              <a:t>Escola Nacional de Ginástica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Marcador de Posição da Imagem do Diapositivo 1">
            <a:extLst>
              <a:ext uri="{FF2B5EF4-FFF2-40B4-BE49-F238E27FC236}">
                <a16:creationId xmlns:a16="http://schemas.microsoft.com/office/drawing/2014/main" id="{4BF27B09-2538-E2D0-C74A-33F3BD6A0B9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3" y="746125"/>
            <a:ext cx="6611937" cy="3719513"/>
          </a:xfrm>
          <a:ln/>
        </p:spPr>
      </p:sp>
      <p:sp>
        <p:nvSpPr>
          <p:cNvPr id="10243" name="Marcador de Posição de Notas 2">
            <a:extLst>
              <a:ext uri="{FF2B5EF4-FFF2-40B4-BE49-F238E27FC236}">
                <a16:creationId xmlns:a16="http://schemas.microsoft.com/office/drawing/2014/main" id="{49729262-0AC8-0B28-345B-1E474CD386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PT" altLang="pt-PT">
              <a:latin typeface="Times New Roman" panose="02020603050405020304" pitchFamily="18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0244" name="Marcador de Posição do Número do Diapositivo 3">
            <a:extLst>
              <a:ext uri="{FF2B5EF4-FFF2-40B4-BE49-F238E27FC236}">
                <a16:creationId xmlns:a16="http://schemas.microsoft.com/office/drawing/2014/main" id="{44B177B5-C1CB-0268-3D6F-6B8F779C3CF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BD6DD58-F77C-4440-AAE2-A3FBC577A603}" type="slidenum">
              <a:rPr lang="pt-PT" altLang="pt-PT" sz="1300"/>
              <a:pPr>
                <a:spcBef>
                  <a:spcPct val="0"/>
                </a:spcBef>
              </a:pPr>
              <a:t>5</a:t>
            </a:fld>
            <a:endParaRPr lang="pt-PT" altLang="pt-PT" sz="1300"/>
          </a:p>
        </p:txBody>
      </p:sp>
      <p:sp>
        <p:nvSpPr>
          <p:cNvPr id="10245" name="Marcador de Posição da Data 4">
            <a:extLst>
              <a:ext uri="{FF2B5EF4-FFF2-40B4-BE49-F238E27FC236}">
                <a16:creationId xmlns:a16="http://schemas.microsoft.com/office/drawing/2014/main" id="{0D4A34B8-106E-4DFA-19C2-A7312611E00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pt-PT" altLang="pt-PT" sz="1300"/>
          </a:p>
        </p:txBody>
      </p:sp>
      <p:sp>
        <p:nvSpPr>
          <p:cNvPr id="10246" name="Marcador de Posição do Rodapé 5">
            <a:extLst>
              <a:ext uri="{FF2B5EF4-FFF2-40B4-BE49-F238E27FC236}">
                <a16:creationId xmlns:a16="http://schemas.microsoft.com/office/drawing/2014/main" id="{2EFB8D70-A1DC-E8F8-6A74-A65E67125BE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pt-PT" altLang="pt-PT" sz="1300"/>
              <a:t>Escola Nacional de Ginástica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Marcador de Posição da Imagem do Diapositivo 1">
            <a:extLst>
              <a:ext uri="{FF2B5EF4-FFF2-40B4-BE49-F238E27FC236}">
                <a16:creationId xmlns:a16="http://schemas.microsoft.com/office/drawing/2014/main" id="{16894FD8-3791-4D2A-7E91-DBD823299B4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3" y="746125"/>
            <a:ext cx="6611937" cy="3719513"/>
          </a:xfrm>
          <a:ln/>
        </p:spPr>
      </p:sp>
      <p:sp>
        <p:nvSpPr>
          <p:cNvPr id="12291" name="Marcador de Posição de Notas 2">
            <a:extLst>
              <a:ext uri="{FF2B5EF4-FFF2-40B4-BE49-F238E27FC236}">
                <a16:creationId xmlns:a16="http://schemas.microsoft.com/office/drawing/2014/main" id="{59D72F31-A656-C5B5-4910-4784390C8C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PT" altLang="pt-PT">
              <a:latin typeface="Times New Roman" panose="02020603050405020304" pitchFamily="18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2292" name="Marcador de Posição do Número do Diapositivo 3">
            <a:extLst>
              <a:ext uri="{FF2B5EF4-FFF2-40B4-BE49-F238E27FC236}">
                <a16:creationId xmlns:a16="http://schemas.microsoft.com/office/drawing/2014/main" id="{72C1F57F-C825-4C18-3051-ACFD9432EA5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07438E8-0852-4E3C-A4D3-EC4090A658B3}" type="slidenum">
              <a:rPr lang="pt-PT" altLang="pt-PT" sz="1300"/>
              <a:pPr>
                <a:spcBef>
                  <a:spcPct val="0"/>
                </a:spcBef>
              </a:pPr>
              <a:t>6</a:t>
            </a:fld>
            <a:endParaRPr lang="pt-PT" altLang="pt-PT" sz="1300"/>
          </a:p>
        </p:txBody>
      </p:sp>
      <p:sp>
        <p:nvSpPr>
          <p:cNvPr id="12293" name="Marcador de Posição da Data 4">
            <a:extLst>
              <a:ext uri="{FF2B5EF4-FFF2-40B4-BE49-F238E27FC236}">
                <a16:creationId xmlns:a16="http://schemas.microsoft.com/office/drawing/2014/main" id="{7EA2B8C2-1041-83BB-F111-0351DB0262A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pt-PT" altLang="pt-PT" sz="1300"/>
          </a:p>
        </p:txBody>
      </p:sp>
      <p:sp>
        <p:nvSpPr>
          <p:cNvPr id="12294" name="Marcador de Posição do Rodapé 5">
            <a:extLst>
              <a:ext uri="{FF2B5EF4-FFF2-40B4-BE49-F238E27FC236}">
                <a16:creationId xmlns:a16="http://schemas.microsoft.com/office/drawing/2014/main" id="{09D3B12D-7A11-6352-76B0-3BDC729FDCD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pt-PT" altLang="pt-PT" sz="1300"/>
              <a:t>Escola Nacional de Ginástica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Marcador de Posição da Imagem do Diapositivo 1">
            <a:extLst>
              <a:ext uri="{FF2B5EF4-FFF2-40B4-BE49-F238E27FC236}">
                <a16:creationId xmlns:a16="http://schemas.microsoft.com/office/drawing/2014/main" id="{40A47BFD-F53F-CFDB-5D9C-63E0B3B8C48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3" y="746125"/>
            <a:ext cx="6611937" cy="3719513"/>
          </a:xfrm>
          <a:ln/>
        </p:spPr>
      </p:sp>
      <p:sp>
        <p:nvSpPr>
          <p:cNvPr id="15363" name="Marcador de Posição de Notas 2">
            <a:extLst>
              <a:ext uri="{FF2B5EF4-FFF2-40B4-BE49-F238E27FC236}">
                <a16:creationId xmlns:a16="http://schemas.microsoft.com/office/drawing/2014/main" id="{E4D74B7C-5106-B0BF-F6A7-6A5FBC4D43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PT" altLang="pt-PT">
              <a:latin typeface="Times New Roman" panose="02020603050405020304" pitchFamily="18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5364" name="Marcador de Posição do Número do Diapositivo 3">
            <a:extLst>
              <a:ext uri="{FF2B5EF4-FFF2-40B4-BE49-F238E27FC236}">
                <a16:creationId xmlns:a16="http://schemas.microsoft.com/office/drawing/2014/main" id="{86C10C16-B6CB-4216-B54A-4EEA0B6049B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42968EF-3FB3-483A-B7F6-EB91E02DF330}" type="slidenum">
              <a:rPr lang="pt-PT" altLang="pt-PT" sz="1300"/>
              <a:pPr>
                <a:spcBef>
                  <a:spcPct val="0"/>
                </a:spcBef>
              </a:pPr>
              <a:t>8</a:t>
            </a:fld>
            <a:endParaRPr lang="pt-PT" altLang="pt-PT" sz="1300"/>
          </a:p>
        </p:txBody>
      </p:sp>
      <p:sp>
        <p:nvSpPr>
          <p:cNvPr id="15365" name="Marcador de Posição da Data 4">
            <a:extLst>
              <a:ext uri="{FF2B5EF4-FFF2-40B4-BE49-F238E27FC236}">
                <a16:creationId xmlns:a16="http://schemas.microsoft.com/office/drawing/2014/main" id="{0A4B910D-20EB-D1F4-2D3E-C8522CFA891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pt-PT" altLang="pt-PT" sz="1300"/>
          </a:p>
        </p:txBody>
      </p:sp>
      <p:sp>
        <p:nvSpPr>
          <p:cNvPr id="15366" name="Marcador de Posição do Rodapé 5">
            <a:extLst>
              <a:ext uri="{FF2B5EF4-FFF2-40B4-BE49-F238E27FC236}">
                <a16:creationId xmlns:a16="http://schemas.microsoft.com/office/drawing/2014/main" id="{89F91C83-17C9-7A9A-6293-A03F7CA09F6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pt-PT" altLang="pt-PT" sz="1300"/>
              <a:t>Escola Nacional de Ginástica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Marcador de Posição da Imagem do Diapositivo 1">
            <a:extLst>
              <a:ext uri="{FF2B5EF4-FFF2-40B4-BE49-F238E27FC236}">
                <a16:creationId xmlns:a16="http://schemas.microsoft.com/office/drawing/2014/main" id="{7B2F7639-FB56-FFDA-F336-51E197C1182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3" y="746125"/>
            <a:ext cx="6611937" cy="3719513"/>
          </a:xfrm>
          <a:ln/>
        </p:spPr>
      </p:sp>
      <p:sp>
        <p:nvSpPr>
          <p:cNvPr id="17411" name="Marcador de Posição de Notas 2">
            <a:extLst>
              <a:ext uri="{FF2B5EF4-FFF2-40B4-BE49-F238E27FC236}">
                <a16:creationId xmlns:a16="http://schemas.microsoft.com/office/drawing/2014/main" id="{83F447F8-AD4D-B6FD-8293-F4658E2D80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PT" altLang="pt-PT">
              <a:latin typeface="Times New Roman" panose="02020603050405020304" pitchFamily="18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7412" name="Marcador de Posição do Número do Diapositivo 3">
            <a:extLst>
              <a:ext uri="{FF2B5EF4-FFF2-40B4-BE49-F238E27FC236}">
                <a16:creationId xmlns:a16="http://schemas.microsoft.com/office/drawing/2014/main" id="{F836C869-60B6-2000-77C8-8199A96A6E4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F387045-1DA3-41C4-9187-0DE21F002CCE}" type="slidenum">
              <a:rPr lang="pt-PT" altLang="pt-PT" sz="1300"/>
              <a:pPr>
                <a:spcBef>
                  <a:spcPct val="0"/>
                </a:spcBef>
              </a:pPr>
              <a:t>9</a:t>
            </a:fld>
            <a:endParaRPr lang="pt-PT" altLang="pt-PT" sz="1300"/>
          </a:p>
        </p:txBody>
      </p:sp>
      <p:sp>
        <p:nvSpPr>
          <p:cNvPr id="17413" name="Marcador de Posição da Data 4">
            <a:extLst>
              <a:ext uri="{FF2B5EF4-FFF2-40B4-BE49-F238E27FC236}">
                <a16:creationId xmlns:a16="http://schemas.microsoft.com/office/drawing/2014/main" id="{626682A5-C5B6-4BDC-ADD1-523D8CCD7F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pt-PT" altLang="pt-PT" sz="1300"/>
          </a:p>
        </p:txBody>
      </p:sp>
      <p:sp>
        <p:nvSpPr>
          <p:cNvPr id="17414" name="Marcador de Posição do Rodapé 5">
            <a:extLst>
              <a:ext uri="{FF2B5EF4-FFF2-40B4-BE49-F238E27FC236}">
                <a16:creationId xmlns:a16="http://schemas.microsoft.com/office/drawing/2014/main" id="{B1006743-E470-F2E7-5777-29CB76FB470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pt-PT" altLang="pt-PT" sz="1300"/>
              <a:t>Escola Nacional de Ginástica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Marcador de Posição da Imagem do Diapositivo 1">
            <a:extLst>
              <a:ext uri="{FF2B5EF4-FFF2-40B4-BE49-F238E27FC236}">
                <a16:creationId xmlns:a16="http://schemas.microsoft.com/office/drawing/2014/main" id="{B67F91E3-3DED-A49E-8293-F0F02391A41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3" y="746125"/>
            <a:ext cx="6611937" cy="3719513"/>
          </a:xfrm>
          <a:ln/>
        </p:spPr>
      </p:sp>
      <p:sp>
        <p:nvSpPr>
          <p:cNvPr id="19459" name="Marcador de Posição de Notas 2">
            <a:extLst>
              <a:ext uri="{FF2B5EF4-FFF2-40B4-BE49-F238E27FC236}">
                <a16:creationId xmlns:a16="http://schemas.microsoft.com/office/drawing/2014/main" id="{155B0287-D6C9-B10D-D4C0-75E7A25700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PT" altLang="pt-PT">
              <a:latin typeface="Times New Roman" panose="02020603050405020304" pitchFamily="18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9460" name="Marcador de Posição do Número do Diapositivo 3">
            <a:extLst>
              <a:ext uri="{FF2B5EF4-FFF2-40B4-BE49-F238E27FC236}">
                <a16:creationId xmlns:a16="http://schemas.microsoft.com/office/drawing/2014/main" id="{03F6283E-151F-66D9-5BD0-47421F46926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9BF1D29-39FC-4210-95D7-B0FE28436AF1}" type="slidenum">
              <a:rPr lang="pt-PT" altLang="pt-PT" sz="1300"/>
              <a:pPr>
                <a:spcBef>
                  <a:spcPct val="0"/>
                </a:spcBef>
              </a:pPr>
              <a:t>10</a:t>
            </a:fld>
            <a:endParaRPr lang="pt-PT" altLang="pt-PT" sz="1300"/>
          </a:p>
        </p:txBody>
      </p:sp>
      <p:sp>
        <p:nvSpPr>
          <p:cNvPr id="19461" name="Marcador de Posição da Data 4">
            <a:extLst>
              <a:ext uri="{FF2B5EF4-FFF2-40B4-BE49-F238E27FC236}">
                <a16:creationId xmlns:a16="http://schemas.microsoft.com/office/drawing/2014/main" id="{56241B10-A019-FD04-EB09-72395A95E40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pt-PT" altLang="pt-PT" sz="1300"/>
          </a:p>
        </p:txBody>
      </p:sp>
      <p:sp>
        <p:nvSpPr>
          <p:cNvPr id="19462" name="Marcador de Posição do Rodapé 5">
            <a:extLst>
              <a:ext uri="{FF2B5EF4-FFF2-40B4-BE49-F238E27FC236}">
                <a16:creationId xmlns:a16="http://schemas.microsoft.com/office/drawing/2014/main" id="{B8FE3601-F1FB-FBF5-629B-030F72A156C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pt-PT" altLang="pt-PT" sz="1300"/>
              <a:t>Escola Nacional de Ginástica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Marcador de Posição da Imagem do Diapositivo 1">
            <a:extLst>
              <a:ext uri="{FF2B5EF4-FFF2-40B4-BE49-F238E27FC236}">
                <a16:creationId xmlns:a16="http://schemas.microsoft.com/office/drawing/2014/main" id="{64014B90-4B62-9B90-9FC0-CE5F93C0930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3" y="746125"/>
            <a:ext cx="6611937" cy="3719513"/>
          </a:xfrm>
          <a:ln/>
        </p:spPr>
      </p:sp>
      <p:sp>
        <p:nvSpPr>
          <p:cNvPr id="21507" name="Marcador de Posição de Notas 2">
            <a:extLst>
              <a:ext uri="{FF2B5EF4-FFF2-40B4-BE49-F238E27FC236}">
                <a16:creationId xmlns:a16="http://schemas.microsoft.com/office/drawing/2014/main" id="{20812979-6FA6-6985-7C8E-4443EAE17B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PT" altLang="pt-PT">
              <a:latin typeface="Times New Roman" panose="02020603050405020304" pitchFamily="18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1508" name="Marcador de Posição do Número do Diapositivo 3">
            <a:extLst>
              <a:ext uri="{FF2B5EF4-FFF2-40B4-BE49-F238E27FC236}">
                <a16:creationId xmlns:a16="http://schemas.microsoft.com/office/drawing/2014/main" id="{8E2929C9-9F1E-C07B-F5C1-500C262C700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654AEC6-EB23-45C3-971E-48F010A82BC7}" type="slidenum">
              <a:rPr lang="pt-PT" altLang="pt-PT" sz="1300"/>
              <a:pPr>
                <a:spcBef>
                  <a:spcPct val="0"/>
                </a:spcBef>
              </a:pPr>
              <a:t>11</a:t>
            </a:fld>
            <a:endParaRPr lang="pt-PT" altLang="pt-PT" sz="1300"/>
          </a:p>
        </p:txBody>
      </p:sp>
      <p:sp>
        <p:nvSpPr>
          <p:cNvPr id="21509" name="Marcador de Posição da Data 4">
            <a:extLst>
              <a:ext uri="{FF2B5EF4-FFF2-40B4-BE49-F238E27FC236}">
                <a16:creationId xmlns:a16="http://schemas.microsoft.com/office/drawing/2014/main" id="{F0D21CC1-54A1-581F-D30B-F750D6B6135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pt-PT" altLang="pt-PT" sz="1300"/>
          </a:p>
        </p:txBody>
      </p:sp>
      <p:sp>
        <p:nvSpPr>
          <p:cNvPr id="21510" name="Marcador de Posição do Rodapé 5">
            <a:extLst>
              <a:ext uri="{FF2B5EF4-FFF2-40B4-BE49-F238E27FC236}">
                <a16:creationId xmlns:a16="http://schemas.microsoft.com/office/drawing/2014/main" id="{CB5F5C3A-3790-DB07-EDF3-B3A1017B0B2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pt-PT" altLang="pt-PT" sz="1300"/>
              <a:t>Escola Nacional de Ginástica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Marcador de Posição da Imagem do Diapositivo 1">
            <a:extLst>
              <a:ext uri="{FF2B5EF4-FFF2-40B4-BE49-F238E27FC236}">
                <a16:creationId xmlns:a16="http://schemas.microsoft.com/office/drawing/2014/main" id="{58043FD1-A97C-C13F-902A-696693A9417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3" y="746125"/>
            <a:ext cx="6611937" cy="3719513"/>
          </a:xfrm>
          <a:ln/>
        </p:spPr>
      </p:sp>
      <p:sp>
        <p:nvSpPr>
          <p:cNvPr id="23555" name="Marcador de Posição de Notas 2">
            <a:extLst>
              <a:ext uri="{FF2B5EF4-FFF2-40B4-BE49-F238E27FC236}">
                <a16:creationId xmlns:a16="http://schemas.microsoft.com/office/drawing/2014/main" id="{6E030783-A76D-35C9-0136-F54B325E1B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PT" altLang="pt-PT">
              <a:latin typeface="Times New Roman" panose="02020603050405020304" pitchFamily="18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3556" name="Marcador de Posição do Número do Diapositivo 3">
            <a:extLst>
              <a:ext uri="{FF2B5EF4-FFF2-40B4-BE49-F238E27FC236}">
                <a16:creationId xmlns:a16="http://schemas.microsoft.com/office/drawing/2014/main" id="{BCF72095-DD4C-D21D-BD2C-0735B66E46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44D9C12-FF6C-4517-8215-F77C3405545E}" type="slidenum">
              <a:rPr lang="pt-PT" altLang="pt-PT" sz="1300"/>
              <a:pPr>
                <a:spcBef>
                  <a:spcPct val="0"/>
                </a:spcBef>
              </a:pPr>
              <a:t>12</a:t>
            </a:fld>
            <a:endParaRPr lang="pt-PT" altLang="pt-PT" sz="1300"/>
          </a:p>
        </p:txBody>
      </p:sp>
      <p:sp>
        <p:nvSpPr>
          <p:cNvPr id="23557" name="Marcador de Posição da Data 4">
            <a:extLst>
              <a:ext uri="{FF2B5EF4-FFF2-40B4-BE49-F238E27FC236}">
                <a16:creationId xmlns:a16="http://schemas.microsoft.com/office/drawing/2014/main" id="{11C0B5E1-7C5C-957F-716F-B8652697A5C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pt-PT" altLang="pt-PT" sz="1300"/>
          </a:p>
        </p:txBody>
      </p:sp>
      <p:sp>
        <p:nvSpPr>
          <p:cNvPr id="23558" name="Marcador de Posição do Rodapé 5">
            <a:extLst>
              <a:ext uri="{FF2B5EF4-FFF2-40B4-BE49-F238E27FC236}">
                <a16:creationId xmlns:a16="http://schemas.microsoft.com/office/drawing/2014/main" id="{BCF0EA76-D34A-7E9D-56BF-71DF49FB72C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pt-PT" altLang="pt-PT" sz="1300"/>
              <a:t>Escola Nacional de Ginástica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Marcador de Posição da Imagem do Diapositivo 1">
            <a:extLst>
              <a:ext uri="{FF2B5EF4-FFF2-40B4-BE49-F238E27FC236}">
                <a16:creationId xmlns:a16="http://schemas.microsoft.com/office/drawing/2014/main" id="{EB33C9F1-3183-467C-F5D6-B25FE47FAA3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3" y="746125"/>
            <a:ext cx="6611937" cy="3719513"/>
          </a:xfrm>
          <a:ln/>
        </p:spPr>
      </p:sp>
      <p:sp>
        <p:nvSpPr>
          <p:cNvPr id="25603" name="Marcador de Posição de Notas 2">
            <a:extLst>
              <a:ext uri="{FF2B5EF4-FFF2-40B4-BE49-F238E27FC236}">
                <a16:creationId xmlns:a16="http://schemas.microsoft.com/office/drawing/2014/main" id="{D93B1828-C241-FA16-B1F5-C88DF3FDD6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PT" altLang="pt-PT">
              <a:latin typeface="Times New Roman" panose="02020603050405020304" pitchFamily="18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5604" name="Marcador de Posição do Número do Diapositivo 3">
            <a:extLst>
              <a:ext uri="{FF2B5EF4-FFF2-40B4-BE49-F238E27FC236}">
                <a16:creationId xmlns:a16="http://schemas.microsoft.com/office/drawing/2014/main" id="{6DE19F5D-75BF-60B1-045C-E1548930833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65DC5C0-7DD6-4B10-8F91-1DF7B77C85AA}" type="slidenum">
              <a:rPr lang="pt-PT" altLang="pt-PT" sz="1300"/>
              <a:pPr>
                <a:spcBef>
                  <a:spcPct val="0"/>
                </a:spcBef>
              </a:pPr>
              <a:t>13</a:t>
            </a:fld>
            <a:endParaRPr lang="pt-PT" altLang="pt-PT" sz="1300"/>
          </a:p>
        </p:txBody>
      </p:sp>
      <p:sp>
        <p:nvSpPr>
          <p:cNvPr id="25605" name="Marcador de Posição da Data 4">
            <a:extLst>
              <a:ext uri="{FF2B5EF4-FFF2-40B4-BE49-F238E27FC236}">
                <a16:creationId xmlns:a16="http://schemas.microsoft.com/office/drawing/2014/main" id="{211D8A8B-6F07-97D1-8A48-8D95E578181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pt-PT" altLang="pt-PT" sz="1300"/>
          </a:p>
        </p:txBody>
      </p:sp>
      <p:sp>
        <p:nvSpPr>
          <p:cNvPr id="25606" name="Marcador de Posição do Rodapé 5">
            <a:extLst>
              <a:ext uri="{FF2B5EF4-FFF2-40B4-BE49-F238E27FC236}">
                <a16:creationId xmlns:a16="http://schemas.microsoft.com/office/drawing/2014/main" id="{7AC068B7-934B-741E-E523-DED64DA39D3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pt-PT" altLang="pt-PT" sz="1300"/>
              <a:t>Escola Nacional de Ginástica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PT"/>
              <a:t>Faça clique para editar o estilo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A9651D2-CFD5-D1F2-5837-4566699EADB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B3E6C5-FFB7-4D9A-A555-E2FA1DDCB71E}" type="datetimeFigureOut">
              <a:rPr lang="pt-PT"/>
              <a:pPr>
                <a:defRPr/>
              </a:pPr>
              <a:t>08/07/2024</a:t>
            </a:fld>
            <a:endParaRPr lang="pt-P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FB510FE-2F46-4E76-EABE-C41D5038356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7E148FE-84E9-0FCA-C665-0BA3C31D511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A1FD06-5EC6-4A75-88C4-9D92FDC4BF01}" type="slidenum">
              <a:rPr lang="pt-PT" altLang="pt-PT"/>
              <a:pPr>
                <a:defRPr/>
              </a:pPr>
              <a:t>‹nº›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3527016065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F7CE2EF-9475-D11C-AA9B-4EEE18D3DE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0891CE-8AB9-4649-B44F-A2CC87AEEE7A}" type="datetimeFigureOut">
              <a:rPr lang="pt-PT"/>
              <a:pPr>
                <a:defRPr/>
              </a:pPr>
              <a:t>08/07/2024</a:t>
            </a:fld>
            <a:endParaRPr lang="pt-P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D680078-2A96-DD32-E7E1-9078D66BE55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99A7285-1E7B-E3C9-1A84-FAADBF4F378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6E3A71-91FF-459C-9976-95650A756D26}" type="slidenum">
              <a:rPr lang="pt-PT" altLang="pt-PT"/>
              <a:pPr>
                <a:defRPr/>
              </a:pPr>
              <a:t>‹nº›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2067791225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D44F9BD-6A1F-1A6E-5AFB-352C72D3C7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7D922E-188F-4765-B113-A0CCBC41584B}" type="datetimeFigureOut">
              <a:rPr lang="pt-PT"/>
              <a:pPr>
                <a:defRPr/>
              </a:pPr>
              <a:t>08/07/2024</a:t>
            </a:fld>
            <a:endParaRPr lang="pt-P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99009AD-2A3F-3DCA-FD3C-86602B5FEF7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F4ED12C-6C40-6FFF-ECBE-3F541EF894F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131BC0-DA2B-4EF5-B1D0-912A5A8461E0}" type="slidenum">
              <a:rPr lang="pt-PT" altLang="pt-PT"/>
              <a:pPr>
                <a:defRPr/>
              </a:pPr>
              <a:t>‹nº›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265381519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3ECC229-873F-C534-20E8-357C3B3AD7B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F0D34E-F8E3-46D5-B059-6F775A837C99}" type="datetimeFigureOut">
              <a:rPr lang="pt-PT"/>
              <a:pPr>
                <a:defRPr/>
              </a:pPr>
              <a:t>08/07/2024</a:t>
            </a:fld>
            <a:endParaRPr lang="pt-P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0B8C254-9AB9-75B4-6989-2ECEDA1887A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0EF4516-70BB-DAAD-6FC6-66080A8A082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43E12F-A376-4FC8-A72D-7064D834243E}" type="slidenum">
              <a:rPr lang="pt-PT" altLang="pt-PT"/>
              <a:pPr>
                <a:defRPr/>
              </a:pPr>
              <a:t>‹nº›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2321128535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ED37CDA-3979-8AB7-306D-056193671DA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7CE625-7065-4B15-AA34-D4F716E79089}" type="datetimeFigureOut">
              <a:rPr lang="pt-PT"/>
              <a:pPr>
                <a:defRPr/>
              </a:pPr>
              <a:t>08/07/2024</a:t>
            </a:fld>
            <a:endParaRPr lang="pt-P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AEA92C2-F368-E847-DDC5-8ADD4B76E35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0CE5623-DD6F-F940-FF35-DED29D89F5B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FD4B2-2406-4034-81E4-46BC2E152829}" type="slidenum">
              <a:rPr lang="pt-PT" altLang="pt-PT"/>
              <a:pPr>
                <a:defRPr/>
              </a:pPr>
              <a:t>‹nº›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3120411457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5F26326-3F7A-A5EE-A74B-DE2F51C7E25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E01BAB-86BD-4C1E-A0AF-FAC189DF8E5C}" type="datetimeFigureOut">
              <a:rPr lang="pt-PT"/>
              <a:pPr>
                <a:defRPr/>
              </a:pPr>
              <a:t>08/07/2024</a:t>
            </a:fld>
            <a:endParaRPr lang="pt-P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0733521-EE60-1481-5A21-BF181C4390F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DDCA2BA-27B0-FBF7-4BE9-73C53584D7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8E74E6-0A96-4F3D-93CD-16EB271FBE7D}" type="slidenum">
              <a:rPr lang="pt-PT" altLang="pt-PT"/>
              <a:pPr>
                <a:defRPr/>
              </a:pPr>
              <a:t>‹nº›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1256849341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1B900A9-6C92-20D0-5FF2-864D983255B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FEB47E-234D-43BD-9B38-1E9DDB401256}" type="datetimeFigureOut">
              <a:rPr lang="pt-PT"/>
              <a:pPr>
                <a:defRPr/>
              </a:pPr>
              <a:t>08/07/2024</a:t>
            </a:fld>
            <a:endParaRPr lang="pt-PT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DBFBD5C-D496-ABC6-BAC8-56BC802A27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F5C1BE2-FC33-D952-11E9-C3E410D7DD4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13EB71-6CFE-4071-B74F-59535D6AC935}" type="slidenum">
              <a:rPr lang="pt-PT" altLang="pt-PT"/>
              <a:pPr>
                <a:defRPr/>
              </a:pPr>
              <a:t>‹nº›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1481659351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545564B-DABC-7180-A212-78B404CEE1E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FC2AEB-5538-42ED-8F4A-5BE2781E172E}" type="datetimeFigureOut">
              <a:rPr lang="pt-PT"/>
              <a:pPr>
                <a:defRPr/>
              </a:pPr>
              <a:t>08/07/2024</a:t>
            </a:fld>
            <a:endParaRPr lang="pt-PT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0CB694F-4C97-A8DB-A2B8-C9B8BAFFA35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8914F31-AD80-80BD-3797-CB0F849B229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9120CC-6E12-41A4-82BF-E8B362D902B5}" type="slidenum">
              <a:rPr lang="pt-PT" altLang="pt-PT"/>
              <a:pPr>
                <a:defRPr/>
              </a:pPr>
              <a:t>‹nº›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760548286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7A9765C-022B-FF61-8BC0-6DE76533070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C3AEC3-28BF-4FB6-8B57-5E1E4BA92005}" type="datetimeFigureOut">
              <a:rPr lang="pt-PT"/>
              <a:pPr>
                <a:defRPr/>
              </a:pPr>
              <a:t>08/07/2024</a:t>
            </a:fld>
            <a:endParaRPr lang="pt-PT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1BECAF5-1808-D3DC-30D6-8076E22713C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177233C-D62D-E2F9-894A-70BF18680DA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C4DC22-BC39-43F6-ABBE-5734F7341713}" type="slidenum">
              <a:rPr lang="pt-PT" altLang="pt-PT"/>
              <a:pPr>
                <a:defRPr/>
              </a:pPr>
              <a:t>‹nº›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3911417426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6DCCF98-C81F-7B7B-A069-86E8A38E241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518A64-4972-4BB0-8694-E878B7BDEDBB}" type="datetimeFigureOut">
              <a:rPr lang="pt-PT"/>
              <a:pPr>
                <a:defRPr/>
              </a:pPr>
              <a:t>08/07/2024</a:t>
            </a:fld>
            <a:endParaRPr lang="pt-P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8C1C90E-5EE1-6E85-ED6F-F5C9224347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BD84A78-9F4C-F566-5F4D-82028FCBE48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EA687A-B81B-4C5E-9E20-5FA56F6743D9}" type="slidenum">
              <a:rPr lang="pt-PT" altLang="pt-PT"/>
              <a:pPr>
                <a:defRPr/>
              </a:pPr>
              <a:t>‹nº›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1975261542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PT" noProof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C907E47-EFEB-F5AD-97D0-8F49DB63EDE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AC4177-78C8-495E-B5D5-B121551B38AA}" type="datetimeFigureOut">
              <a:rPr lang="pt-PT"/>
              <a:pPr>
                <a:defRPr/>
              </a:pPr>
              <a:t>08/07/2024</a:t>
            </a:fld>
            <a:endParaRPr lang="pt-P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AD5963-CC03-298F-B624-8706B28E0CD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91BF59F-A329-4322-A9DE-56F43D4B384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50D930-4E08-4832-9F12-EB3350F83C75}" type="slidenum">
              <a:rPr lang="pt-PT" altLang="pt-PT"/>
              <a:pPr>
                <a:defRPr/>
              </a:pPr>
              <a:t>‹nº›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2031776755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D7234A4A-E44A-341D-65E0-4976C4552B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PT" altLang="pt-PT"/>
              <a:t>Clique para editar o estilo do título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C4D78276-5E36-1610-072F-C418A136DD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altLang="pt-PT"/>
              <a:t>Clique para editar os estilos de texto do modelo global</a:t>
            </a:r>
          </a:p>
          <a:p>
            <a:pPr lvl="1"/>
            <a:r>
              <a:rPr lang="pt-PT" altLang="pt-PT"/>
              <a:t>Segundo nível</a:t>
            </a:r>
          </a:p>
          <a:p>
            <a:pPr lvl="2"/>
            <a:r>
              <a:rPr lang="pt-PT" altLang="pt-PT"/>
              <a:t>Terceiro nível</a:t>
            </a:r>
          </a:p>
          <a:p>
            <a:pPr lvl="3"/>
            <a:r>
              <a:rPr lang="pt-PT" altLang="pt-PT"/>
              <a:t>Quarto nível</a:t>
            </a:r>
          </a:p>
          <a:p>
            <a:pPr lvl="4"/>
            <a:r>
              <a:rPr lang="pt-PT" altLang="pt-PT"/>
              <a:t>Quinto nível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C887C036-E6B0-2A60-B25D-F3CFE92D476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DBB6DBD-2AE9-4F19-B028-ADC2E179FFC2}" type="datetimeFigureOut">
              <a:rPr lang="pt-PT"/>
              <a:pPr>
                <a:defRPr/>
              </a:pPr>
              <a:t>08/07/2024</a:t>
            </a:fld>
            <a:endParaRPr lang="pt-PT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A9DBCD1B-8113-A455-93B5-82DE79C4B0D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D12A8528-0339-F2FD-845B-1B41006F8F7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F690FE7E-ED62-4FD2-A2D0-969BBD514ECC}" type="slidenum">
              <a:rPr lang="pt-PT" altLang="pt-PT"/>
              <a:pPr>
                <a:defRPr/>
              </a:pPr>
              <a:t>‹nº›</a:t>
            </a:fld>
            <a:endParaRPr lang="pt-PT" alt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hite banner with text and images&#10;&#10;Description automatically generated">
            <a:extLst>
              <a:ext uri="{FF2B5EF4-FFF2-40B4-BE49-F238E27FC236}">
                <a16:creationId xmlns:a16="http://schemas.microsoft.com/office/drawing/2014/main" id="{A7332150-9C48-E757-7234-3C3F2D16F5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16" y="2427"/>
            <a:ext cx="12191985" cy="6854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3978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ed and blue background with text&#10;&#10;Description automatically generated">
            <a:extLst>
              <a:ext uri="{FF2B5EF4-FFF2-40B4-BE49-F238E27FC236}">
                <a16:creationId xmlns:a16="http://schemas.microsoft.com/office/drawing/2014/main" id="{F6FB1AB4-BE29-2E03-8D70-FB8FA63771B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"/>
          <a:stretch/>
        </p:blipFill>
        <p:spPr>
          <a:xfrm>
            <a:off x="3787" y="4979"/>
            <a:ext cx="12190857" cy="6847332"/>
          </a:xfrm>
          <a:prstGeom prst="rect">
            <a:avLst/>
          </a:prstGeom>
        </p:spPr>
      </p:pic>
      <p:sp>
        <p:nvSpPr>
          <p:cNvPr id="20483" name="Line 10">
            <a:extLst>
              <a:ext uri="{FF2B5EF4-FFF2-40B4-BE49-F238E27FC236}">
                <a16:creationId xmlns:a16="http://schemas.microsoft.com/office/drawing/2014/main" id="{A2119A4C-447B-381D-A7BE-87D99376998C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0" y="981075"/>
            <a:ext cx="91440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11" name="Text Box 19">
            <a:extLst>
              <a:ext uri="{FF2B5EF4-FFF2-40B4-BE49-F238E27FC236}">
                <a16:creationId xmlns:a16="http://schemas.microsoft.com/office/drawing/2014/main" id="{535188B4-0C6D-358C-EAD1-F9EEE3B425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1763" y="456071"/>
            <a:ext cx="7736238" cy="461665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ctr" eaLnBrk="1" hangingPunct="1">
              <a:spcBef>
                <a:spcPct val="10000"/>
              </a:spcBef>
              <a:spcAft>
                <a:spcPct val="10000"/>
              </a:spcAft>
              <a:defRPr/>
            </a:pPr>
            <a:r>
              <a:rPr lang="pt-PT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Padrões do Movimento Gímnico </a:t>
            </a:r>
          </a:p>
        </p:txBody>
      </p:sp>
      <p:sp>
        <p:nvSpPr>
          <p:cNvPr id="10" name="AutoShape 2">
            <a:extLst>
              <a:ext uri="{FF2B5EF4-FFF2-40B4-BE49-F238E27FC236}">
                <a16:creationId xmlns:a16="http://schemas.microsoft.com/office/drawing/2014/main" id="{9E39257D-F53E-6F14-A2C0-6DD27449F5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7125" y="2500313"/>
            <a:ext cx="1735138" cy="1054100"/>
          </a:xfrm>
          <a:prstGeom prst="flowChartAlternateProcess">
            <a:avLst/>
          </a:prstGeom>
          <a:solidFill>
            <a:srgbClr val="EEC74B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2700" dir="2700000" algn="ctr" rotWithShape="0">
              <a:srgbClr val="808080">
                <a:alpha val="74997"/>
              </a:srgb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360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Apoios</a:t>
            </a:r>
            <a:endParaRPr lang="en-US" sz="36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2" name="Line 10">
            <a:extLst>
              <a:ext uri="{FF2B5EF4-FFF2-40B4-BE49-F238E27FC236}">
                <a16:creationId xmlns:a16="http://schemas.microsoft.com/office/drawing/2014/main" id="{0CF12A97-34C8-60ED-4314-712793A39FF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453063" y="2143125"/>
            <a:ext cx="500062" cy="8572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4" name="Line 8">
            <a:extLst>
              <a:ext uri="{FF2B5EF4-FFF2-40B4-BE49-F238E27FC236}">
                <a16:creationId xmlns:a16="http://schemas.microsoft.com/office/drawing/2014/main" id="{3A0AA373-354C-0075-527E-71FEE326BE04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8363" y="2203450"/>
            <a:ext cx="0" cy="1447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5" name="AutoShape 5">
            <a:extLst>
              <a:ext uri="{FF2B5EF4-FFF2-40B4-BE49-F238E27FC236}">
                <a16:creationId xmlns:a16="http://schemas.microsoft.com/office/drawing/2014/main" id="{A173921F-A402-9FFD-B13E-08FFF0052C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7250" y="3727450"/>
            <a:ext cx="2571750" cy="1066800"/>
          </a:xfrm>
          <a:prstGeom prst="flowChartAlternateProcess">
            <a:avLst/>
          </a:prstGeom>
          <a:solidFill>
            <a:srgbClr val="FC726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2700" dir="2700000" algn="ctr" rotWithShape="0">
              <a:srgbClr val="808080">
                <a:alpha val="74997"/>
              </a:srgb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360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Suspensões</a:t>
            </a:r>
            <a:endParaRPr lang="en-US" sz="3600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6" name="AutoShape 3">
            <a:extLst>
              <a:ext uri="{FF2B5EF4-FFF2-40B4-BE49-F238E27FC236}">
                <a16:creationId xmlns:a16="http://schemas.microsoft.com/office/drawing/2014/main" id="{172358AC-D2FA-89B0-37AE-E0FF79EFDA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10325" y="2517775"/>
            <a:ext cx="2185988" cy="1054100"/>
          </a:xfrm>
          <a:prstGeom prst="flowChartAlternateProcess">
            <a:avLst/>
          </a:prstGeom>
          <a:solidFill>
            <a:schemeClr val="hlink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2700" dir="2700000" algn="ctr" rotWithShape="0">
              <a:srgbClr val="808080">
                <a:alpha val="74997"/>
              </a:srgb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36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Equilíbrios</a:t>
            </a:r>
            <a:endParaRPr lang="en-US" sz="3600" dirty="0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7" name="Line 10">
            <a:extLst>
              <a:ext uri="{FF2B5EF4-FFF2-40B4-BE49-F238E27FC236}">
                <a16:creationId xmlns:a16="http://schemas.microsoft.com/office/drawing/2014/main" id="{562E1F10-C2A8-4A73-105B-D6F4A0E1B66E}"/>
              </a:ext>
            </a:extLst>
          </p:cNvPr>
          <p:cNvSpPr>
            <a:spLocks noChangeShapeType="1"/>
          </p:cNvSpPr>
          <p:nvPr/>
        </p:nvSpPr>
        <p:spPr bwMode="auto">
          <a:xfrm>
            <a:off x="5953126" y="2143125"/>
            <a:ext cx="428625" cy="8572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8" name="AutoShape 6">
            <a:extLst>
              <a:ext uri="{FF2B5EF4-FFF2-40B4-BE49-F238E27FC236}">
                <a16:creationId xmlns:a16="http://schemas.microsoft.com/office/drawing/2014/main" id="{38D27DEE-AE5C-FB1F-BAEB-1CC8B86167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52938" y="1285876"/>
            <a:ext cx="3071812" cy="1000125"/>
          </a:xfrm>
          <a:prstGeom prst="flowChartAlternateProcess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2700" dir="2700000" algn="ctr" rotWithShape="0">
              <a:srgbClr val="808080">
                <a:alpha val="74997"/>
              </a:srgb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360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Posições</a:t>
            </a:r>
            <a:endParaRPr lang="en-US" sz="3600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  <a:p>
            <a:pPr algn="ctr" eaLnBrk="1" hangingPunct="1">
              <a:defRPr/>
            </a:pPr>
            <a:r>
              <a:rPr lang="en-US" sz="360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Estacionárias</a:t>
            </a:r>
            <a:endParaRPr lang="en-US" sz="3600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5" name="Imagem 4" descr="Uma imagem com texto, logótipo, Gráficos, design gráfico&#10;&#10;Descrição gerada automaticamente">
            <a:extLst>
              <a:ext uri="{FF2B5EF4-FFF2-40B4-BE49-F238E27FC236}">
                <a16:creationId xmlns:a16="http://schemas.microsoft.com/office/drawing/2014/main" id="{028ED8E9-051E-829F-8283-75D57889ED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302" y="1159801"/>
            <a:ext cx="1049548" cy="728397"/>
          </a:xfrm>
          <a:prstGeom prst="rect">
            <a:avLst/>
          </a:prstGeom>
        </p:spPr>
      </p:pic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248F486F-43F2-0229-F4C9-2F7BE2C52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E12F-A376-4FC8-A72D-7064D834243E}" type="slidenum">
              <a:rPr lang="pt-PT" altLang="pt-PT"/>
              <a:pPr>
                <a:defRPr/>
              </a:pPr>
              <a:t>10</a:t>
            </a:fld>
            <a:endParaRPr lang="pt-PT"/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ed and blue background with text&#10;&#10;Description automatically generated">
            <a:extLst>
              <a:ext uri="{FF2B5EF4-FFF2-40B4-BE49-F238E27FC236}">
                <a16:creationId xmlns:a16="http://schemas.microsoft.com/office/drawing/2014/main" id="{5E352314-2515-38BA-29A4-0FFAF2FDD57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"/>
          <a:stretch/>
        </p:blipFill>
        <p:spPr>
          <a:xfrm>
            <a:off x="3787" y="4979"/>
            <a:ext cx="12190857" cy="6847332"/>
          </a:xfrm>
          <a:prstGeom prst="rect">
            <a:avLst/>
          </a:prstGeom>
        </p:spPr>
      </p:pic>
      <p:sp>
        <p:nvSpPr>
          <p:cNvPr id="22531" name="Line 10">
            <a:extLst>
              <a:ext uri="{FF2B5EF4-FFF2-40B4-BE49-F238E27FC236}">
                <a16:creationId xmlns:a16="http://schemas.microsoft.com/office/drawing/2014/main" id="{C05553E6-5A75-6319-8A09-70ECDBF2C295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0" y="981075"/>
            <a:ext cx="91440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11" name="Text Box 19">
            <a:extLst>
              <a:ext uri="{FF2B5EF4-FFF2-40B4-BE49-F238E27FC236}">
                <a16:creationId xmlns:a16="http://schemas.microsoft.com/office/drawing/2014/main" id="{67238E43-F3BB-3E0F-D078-3BE0C17CE1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456071"/>
            <a:ext cx="7620001" cy="461963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ctr" eaLnBrk="1" hangingPunct="1">
              <a:spcBef>
                <a:spcPct val="10000"/>
              </a:spcBef>
              <a:spcAft>
                <a:spcPct val="10000"/>
              </a:spcAft>
              <a:defRPr/>
            </a:pPr>
            <a:r>
              <a:rPr lang="pt-PT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Padrões do Movimento Gímnico </a:t>
            </a:r>
          </a:p>
        </p:txBody>
      </p:sp>
      <p:grpSp>
        <p:nvGrpSpPr>
          <p:cNvPr id="22533" name="Grupo 61">
            <a:extLst>
              <a:ext uri="{FF2B5EF4-FFF2-40B4-BE49-F238E27FC236}">
                <a16:creationId xmlns:a16="http://schemas.microsoft.com/office/drawing/2014/main" id="{BE42E8FE-B148-3580-544F-4952510D3199}"/>
              </a:ext>
            </a:extLst>
          </p:cNvPr>
          <p:cNvGrpSpPr>
            <a:grpSpLocks/>
          </p:cNvGrpSpPr>
          <p:nvPr/>
        </p:nvGrpSpPr>
        <p:grpSpPr bwMode="auto">
          <a:xfrm>
            <a:off x="3309938" y="2143126"/>
            <a:ext cx="5429250" cy="1571625"/>
            <a:chOff x="2234958" y="1928817"/>
            <a:chExt cx="3878069" cy="1571638"/>
          </a:xfrm>
        </p:grpSpPr>
        <p:sp>
          <p:nvSpPr>
            <p:cNvPr id="15" name="Rectângulo arredondado 14">
              <a:extLst>
                <a:ext uri="{FF2B5EF4-FFF2-40B4-BE49-F238E27FC236}">
                  <a16:creationId xmlns:a16="http://schemas.microsoft.com/office/drawing/2014/main" id="{E836472D-47BB-4AAB-16B6-33C5C46046F5}"/>
                </a:ext>
              </a:extLst>
            </p:cNvPr>
            <p:cNvSpPr/>
            <p:nvPr/>
          </p:nvSpPr>
          <p:spPr bwMode="auto">
            <a:xfrm>
              <a:off x="3408583" y="1928817"/>
              <a:ext cx="1479789" cy="785803"/>
            </a:xfrm>
            <a:prstGeom prst="roundRect">
              <a:avLst/>
            </a:prstGeom>
            <a:solidFill>
              <a:srgbClr val="FF7C80"/>
            </a:solidFill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pt-PT" sz="2000" b="1" dirty="0">
                  <a:solidFill>
                    <a:schemeClr val="tx1"/>
                  </a:solidFill>
                </a:rPr>
                <a:t>Não Estacionários</a:t>
              </a:r>
            </a:p>
          </p:txBody>
        </p:sp>
        <p:sp>
          <p:nvSpPr>
            <p:cNvPr id="16" name="Rectângulo arredondado 15">
              <a:extLst>
                <a:ext uri="{FF2B5EF4-FFF2-40B4-BE49-F238E27FC236}">
                  <a16:creationId xmlns:a16="http://schemas.microsoft.com/office/drawing/2014/main" id="{85D48FD8-6F35-BD51-2706-36E8ABB55703}"/>
                </a:ext>
              </a:extLst>
            </p:cNvPr>
            <p:cNvSpPr/>
            <p:nvPr/>
          </p:nvSpPr>
          <p:spPr bwMode="auto">
            <a:xfrm>
              <a:off x="2234958" y="2286007"/>
              <a:ext cx="1173626" cy="1214448"/>
            </a:xfrm>
            <a:prstGeom prst="roundRect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pt-PT" sz="2000" b="1" dirty="0">
                  <a:solidFill>
                    <a:schemeClr val="tx1"/>
                  </a:solidFill>
                </a:rPr>
                <a:t>Movimento Linear</a:t>
              </a:r>
            </a:p>
          </p:txBody>
        </p:sp>
        <p:sp>
          <p:nvSpPr>
            <p:cNvPr id="17" name="Rectângulo arredondado 16">
              <a:extLst>
                <a:ext uri="{FF2B5EF4-FFF2-40B4-BE49-F238E27FC236}">
                  <a16:creationId xmlns:a16="http://schemas.microsoft.com/office/drawing/2014/main" id="{4EBFCC71-8D6D-C797-B98E-F7DF845DF32E}"/>
                </a:ext>
              </a:extLst>
            </p:cNvPr>
            <p:cNvSpPr/>
            <p:nvPr/>
          </p:nvSpPr>
          <p:spPr bwMode="auto">
            <a:xfrm>
              <a:off x="4939401" y="2286007"/>
              <a:ext cx="1173626" cy="1214448"/>
            </a:xfrm>
            <a:prstGeom prst="roundRect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pt-PT" sz="2000" b="1" dirty="0">
                  <a:solidFill>
                    <a:schemeClr val="tx1"/>
                  </a:solidFill>
                </a:rPr>
                <a:t>Movimento Rotacional</a:t>
              </a:r>
            </a:p>
          </p:txBody>
        </p:sp>
      </p:grpSp>
      <p:pic>
        <p:nvPicPr>
          <p:cNvPr id="5" name="Imagem 4" descr="Uma imagem com texto, logótipo, Gráficos, design gráfico&#10;&#10;Descrição gerada automaticamente">
            <a:extLst>
              <a:ext uri="{FF2B5EF4-FFF2-40B4-BE49-F238E27FC236}">
                <a16:creationId xmlns:a16="http://schemas.microsoft.com/office/drawing/2014/main" id="{97FACFCF-B078-FCF7-516E-F064E0CDE1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302" y="1159801"/>
            <a:ext cx="1049548" cy="728397"/>
          </a:xfrm>
          <a:prstGeom prst="rect">
            <a:avLst/>
          </a:prstGeom>
        </p:spPr>
      </p:pic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35A9015E-2901-7F82-1011-908644D13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E12F-A376-4FC8-A72D-7064D834243E}" type="slidenum">
              <a:rPr lang="pt-PT" altLang="pt-PT"/>
              <a:pPr>
                <a:defRPr/>
              </a:pPr>
              <a:t>11</a:t>
            </a:fld>
            <a:endParaRPr lang="pt-PT"/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ed and blue background with text&#10;&#10;Description automatically generated">
            <a:extLst>
              <a:ext uri="{FF2B5EF4-FFF2-40B4-BE49-F238E27FC236}">
                <a16:creationId xmlns:a16="http://schemas.microsoft.com/office/drawing/2014/main" id="{22B76192-71A3-EC12-FF11-64C64968471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"/>
          <a:stretch/>
        </p:blipFill>
        <p:spPr>
          <a:xfrm>
            <a:off x="3787" y="4979"/>
            <a:ext cx="12190857" cy="6847332"/>
          </a:xfrm>
          <a:prstGeom prst="rect">
            <a:avLst/>
          </a:prstGeom>
        </p:spPr>
      </p:pic>
      <p:sp>
        <p:nvSpPr>
          <p:cNvPr id="24579" name="Line 10">
            <a:extLst>
              <a:ext uri="{FF2B5EF4-FFF2-40B4-BE49-F238E27FC236}">
                <a16:creationId xmlns:a16="http://schemas.microsoft.com/office/drawing/2014/main" id="{25E91921-D0A6-FCF6-D299-FAC11591AF9E}"/>
              </a:ext>
            </a:extLst>
          </p:cNvPr>
          <p:cNvSpPr>
            <a:spLocks noChangeShapeType="1"/>
          </p:cNvSpPr>
          <p:nvPr/>
        </p:nvSpPr>
        <p:spPr bwMode="auto">
          <a:xfrm>
            <a:off x="2156847" y="1097312"/>
            <a:ext cx="91440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11" name="Text Box 19">
            <a:extLst>
              <a:ext uri="{FF2B5EF4-FFF2-40B4-BE49-F238E27FC236}">
                <a16:creationId xmlns:a16="http://schemas.microsoft.com/office/drawing/2014/main" id="{B2CF6134-64D9-D731-4047-F065A8C9B7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9695" y="456071"/>
            <a:ext cx="7878306" cy="461963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ctr" eaLnBrk="1" hangingPunct="1">
              <a:spcBef>
                <a:spcPct val="10000"/>
              </a:spcBef>
              <a:spcAft>
                <a:spcPct val="10000"/>
              </a:spcAft>
              <a:defRPr/>
            </a:pPr>
            <a:r>
              <a:rPr lang="pt-PT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Padrões do Movimento Gímnico </a:t>
            </a:r>
          </a:p>
        </p:txBody>
      </p:sp>
      <p:sp>
        <p:nvSpPr>
          <p:cNvPr id="10" name="Text Box 2">
            <a:extLst>
              <a:ext uri="{FF2B5EF4-FFF2-40B4-BE49-F238E27FC236}">
                <a16:creationId xmlns:a16="http://schemas.microsoft.com/office/drawing/2014/main" id="{39D29EB1-0342-1A23-3D8E-3365F72384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4814" y="2183082"/>
            <a:ext cx="9144000" cy="326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38200" lvl="2" indent="-457200" eaLnBrk="1" hangingPunct="1">
              <a:defRPr/>
            </a:pPr>
            <a:r>
              <a:rPr lang="en-AU" sz="4400" dirty="0" err="1">
                <a:solidFill>
                  <a:srgbClr val="0C1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明朝" charset="-128"/>
                <a:cs typeface="Arial" charset="0"/>
              </a:rPr>
              <a:t>Movimento</a:t>
            </a:r>
            <a:r>
              <a:rPr lang="en-AU" sz="4400" dirty="0">
                <a:solidFill>
                  <a:srgbClr val="0C1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明朝" charset="-128"/>
                <a:cs typeface="Arial" charset="0"/>
              </a:rPr>
              <a:t> Linear</a:t>
            </a:r>
            <a:endParaRPr lang="en-AU" sz="3600" dirty="0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  <a:ea typeface="ＭＳ 明朝" charset="-128"/>
              <a:cs typeface="Arial" charset="0"/>
            </a:endParaRPr>
          </a:p>
          <a:p>
            <a:pPr marL="838200" lvl="2" indent="-457200" eaLnBrk="1" hangingPunct="1">
              <a:defRPr/>
            </a:pPr>
            <a:r>
              <a:rPr lang="en-AU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ＭＳ 明朝" charset="-128"/>
                <a:cs typeface="Arial" charset="0"/>
              </a:rPr>
              <a:t> </a:t>
            </a:r>
            <a:endParaRPr lang="en-AU" sz="700" dirty="0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  <a:ea typeface="ＭＳ 明朝" charset="-128"/>
              <a:cs typeface="Arial" charset="0"/>
            </a:endParaRPr>
          </a:p>
          <a:p>
            <a:pPr marL="381000" lvl="1" indent="-665163" eaLnBrk="1" hangingPunct="1">
              <a:defRPr/>
            </a:pPr>
            <a:r>
              <a:rPr lang="en-AU" sz="36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ＭＳ 明朝" charset="-128"/>
                <a:cs typeface="Arial" charset="0"/>
              </a:rPr>
              <a:t>	Skills </a:t>
            </a:r>
            <a:r>
              <a:rPr lang="en-AU" sz="36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ＭＳ 明朝" charset="-128"/>
                <a:cs typeface="Arial" charset="0"/>
              </a:rPr>
              <a:t>saindo</a:t>
            </a:r>
            <a:r>
              <a:rPr lang="en-AU" sz="36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ＭＳ 明朝" charset="-128"/>
                <a:cs typeface="Arial" charset="0"/>
              </a:rPr>
              <a:t> da base de </a:t>
            </a:r>
            <a:r>
              <a:rPr lang="en-AU" sz="36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ＭＳ 明朝" charset="-128"/>
                <a:cs typeface="Arial" charset="0"/>
              </a:rPr>
              <a:t>suporte</a:t>
            </a:r>
            <a:r>
              <a:rPr lang="en-AU" sz="36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ＭＳ 明朝" charset="-128"/>
                <a:cs typeface="Arial" charset="0"/>
              </a:rPr>
              <a:t> num </a:t>
            </a:r>
            <a:r>
              <a:rPr lang="en-AU" sz="36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ＭＳ 明朝" charset="-128"/>
                <a:cs typeface="Arial" charset="0"/>
              </a:rPr>
              <a:t>movimento</a:t>
            </a:r>
            <a:r>
              <a:rPr lang="en-AU" sz="36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ＭＳ 明朝" charset="-128"/>
                <a:cs typeface="Arial" charset="0"/>
              </a:rPr>
              <a:t> </a:t>
            </a:r>
            <a:r>
              <a:rPr lang="en-AU" sz="36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ＭＳ 明朝" charset="-128"/>
                <a:cs typeface="Arial" charset="0"/>
              </a:rPr>
              <a:t>único</a:t>
            </a:r>
            <a:r>
              <a:rPr lang="en-AU" sz="36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ＭＳ 明朝" charset="-128"/>
                <a:cs typeface="Arial" charset="0"/>
              </a:rPr>
              <a:t> e </a:t>
            </a:r>
            <a:r>
              <a:rPr lang="en-AU" sz="36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ＭＳ 明朝" charset="-128"/>
                <a:cs typeface="Arial" charset="0"/>
              </a:rPr>
              <a:t>explosivo</a:t>
            </a:r>
            <a:r>
              <a:rPr lang="en-AU" sz="36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ＭＳ 明朝" charset="-128"/>
                <a:cs typeface="Arial" charset="0"/>
              </a:rPr>
              <a:t> </a:t>
            </a:r>
            <a:r>
              <a:rPr lang="en-AU" sz="36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ＭＳ 明朝" charset="-128"/>
                <a:cs typeface="Arial" charset="0"/>
              </a:rPr>
              <a:t>chamam</a:t>
            </a:r>
            <a:r>
              <a:rPr lang="en-AU" sz="36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ＭＳ 明朝" charset="-128"/>
                <a:cs typeface="Arial" charset="0"/>
              </a:rPr>
              <a:t>-se  </a:t>
            </a:r>
            <a:r>
              <a:rPr lang="en-AU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明朝" charset="-128"/>
                <a:cs typeface="Arial" charset="0"/>
              </a:rPr>
              <a:t>SALTOS</a:t>
            </a:r>
            <a:endParaRPr lang="en-AU" sz="3600" dirty="0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  <a:ea typeface="ＭＳ 明朝" charset="-128"/>
              <a:cs typeface="Arial" charset="0"/>
            </a:endParaRPr>
          </a:p>
          <a:p>
            <a:pPr marL="838200" lvl="2" indent="-665163" eaLnBrk="1" hangingPunct="1">
              <a:defRPr/>
            </a:pPr>
            <a:r>
              <a:rPr lang="en-AU" sz="36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ＭＳ 明朝" charset="-128"/>
                <a:cs typeface="Arial" charset="0"/>
              </a:rPr>
              <a:t>		</a:t>
            </a:r>
            <a:r>
              <a:rPr lang="en-AU" sz="3600" dirty="0" err="1">
                <a:solidFill>
                  <a:srgbClr val="0C1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明朝" charset="-128"/>
                <a:cs typeface="Arial" charset="0"/>
              </a:rPr>
              <a:t>chamada</a:t>
            </a:r>
            <a:r>
              <a:rPr lang="en-AU" sz="3600" dirty="0">
                <a:solidFill>
                  <a:srgbClr val="0C1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明朝" charset="-128"/>
                <a:cs typeface="Arial" charset="0"/>
              </a:rPr>
              <a:t>, </a:t>
            </a:r>
            <a:r>
              <a:rPr lang="en-AU" sz="3600" dirty="0" err="1">
                <a:solidFill>
                  <a:srgbClr val="0C1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明朝" charset="-128"/>
                <a:cs typeface="Arial" charset="0"/>
              </a:rPr>
              <a:t>pulo</a:t>
            </a:r>
            <a:r>
              <a:rPr lang="en-AU" sz="3600" dirty="0">
                <a:solidFill>
                  <a:srgbClr val="0C1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明朝" charset="-128"/>
                <a:cs typeface="Arial" charset="0"/>
              </a:rPr>
              <a:t>, </a:t>
            </a:r>
            <a:r>
              <a:rPr lang="en-AU" sz="3600" dirty="0" err="1">
                <a:solidFill>
                  <a:srgbClr val="0C1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明朝" charset="-128"/>
                <a:cs typeface="Arial" charset="0"/>
              </a:rPr>
              <a:t>salto</a:t>
            </a:r>
            <a:endParaRPr lang="en-US" sz="3600" dirty="0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  <a:ea typeface="ＭＳ 明朝" charset="-128"/>
              <a:cs typeface="Arial" charset="0"/>
            </a:endParaRPr>
          </a:p>
        </p:txBody>
      </p:sp>
      <p:pic>
        <p:nvPicPr>
          <p:cNvPr id="5" name="Imagem 4" descr="Uma imagem com texto, logótipo, Gráficos, design gráfico&#10;&#10;Descrição gerada automaticamente">
            <a:extLst>
              <a:ext uri="{FF2B5EF4-FFF2-40B4-BE49-F238E27FC236}">
                <a16:creationId xmlns:a16="http://schemas.microsoft.com/office/drawing/2014/main" id="{8D4CC50A-FE45-DB8E-72AD-FAB003DF95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302" y="1159801"/>
            <a:ext cx="1049548" cy="728397"/>
          </a:xfrm>
          <a:prstGeom prst="rect">
            <a:avLst/>
          </a:prstGeom>
        </p:spPr>
      </p:pic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62D934D1-6A8C-1FF5-32DE-D1B17E2CE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E12F-A376-4FC8-A72D-7064D834243E}" type="slidenum">
              <a:rPr lang="pt-PT" altLang="pt-PT"/>
              <a:pPr>
                <a:defRPr/>
              </a:pPr>
              <a:t>12</a:t>
            </a:fld>
            <a:endParaRPr lang="pt-PT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bldLvl="3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A red and blue background with text&#10;&#10;Description automatically generated">
            <a:extLst>
              <a:ext uri="{FF2B5EF4-FFF2-40B4-BE49-F238E27FC236}">
                <a16:creationId xmlns:a16="http://schemas.microsoft.com/office/drawing/2014/main" id="{B48441B2-1458-EBEA-DC8B-47EA5211921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"/>
          <a:stretch/>
        </p:blipFill>
        <p:spPr>
          <a:xfrm>
            <a:off x="3787" y="4979"/>
            <a:ext cx="12190857" cy="6847332"/>
          </a:xfrm>
          <a:prstGeom prst="rect">
            <a:avLst/>
          </a:prstGeom>
        </p:spPr>
      </p:pic>
      <p:sp>
        <p:nvSpPr>
          <p:cNvPr id="26627" name="Line 10">
            <a:extLst>
              <a:ext uri="{FF2B5EF4-FFF2-40B4-BE49-F238E27FC236}">
                <a16:creationId xmlns:a16="http://schemas.microsoft.com/office/drawing/2014/main" id="{D877FC38-0139-F0D3-2D63-468D1F34F4A0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0" y="981075"/>
            <a:ext cx="91440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grpSp>
        <p:nvGrpSpPr>
          <p:cNvPr id="2" name="Group 5">
            <a:extLst>
              <a:ext uri="{FF2B5EF4-FFF2-40B4-BE49-F238E27FC236}">
                <a16:creationId xmlns:a16="http://schemas.microsoft.com/office/drawing/2014/main" id="{5AB20355-7F33-3E5A-F2EB-0736258A7915}"/>
              </a:ext>
            </a:extLst>
          </p:cNvPr>
          <p:cNvGrpSpPr>
            <a:grpSpLocks/>
          </p:cNvGrpSpPr>
          <p:nvPr/>
        </p:nvGrpSpPr>
        <p:grpSpPr bwMode="auto">
          <a:xfrm>
            <a:off x="1797051" y="3740150"/>
            <a:ext cx="2246313" cy="1403350"/>
            <a:chOff x="172" y="2152"/>
            <a:chExt cx="1415" cy="884"/>
          </a:xfrm>
        </p:grpSpPr>
        <p:sp>
          <p:nvSpPr>
            <p:cNvPr id="12" name="AutoShape 6">
              <a:extLst>
                <a:ext uri="{FF2B5EF4-FFF2-40B4-BE49-F238E27FC236}">
                  <a16:creationId xmlns:a16="http://schemas.microsoft.com/office/drawing/2014/main" id="{69543B55-7D4D-741B-8ED6-6EEEC0EB3F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" y="2562"/>
              <a:ext cx="1141" cy="474"/>
            </a:xfrm>
            <a:prstGeom prst="flowChartAlternateProcess">
              <a:avLst/>
            </a:prstGeom>
            <a:solidFill>
              <a:srgbClr val="CC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2700" dir="2700000" algn="ctr" rotWithShape="0">
                <a:srgbClr val="808080">
                  <a:alpha val="74997"/>
                </a:srgbClr>
              </a:outerShdw>
            </a:effec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3600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Arial" charset="0"/>
                </a:rPr>
                <a:t>Salto</a:t>
              </a:r>
              <a:endParaRPr lang="en-US" sz="26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cxnSp>
          <p:nvCxnSpPr>
            <p:cNvPr id="26642" name="AutoShape 7">
              <a:extLst>
                <a:ext uri="{FF2B5EF4-FFF2-40B4-BE49-F238E27FC236}">
                  <a16:creationId xmlns:a16="http://schemas.microsoft.com/office/drawing/2014/main" id="{15D60B47-20E7-C7F8-2364-36AF7727947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868" y="2152"/>
              <a:ext cx="719" cy="357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ffectLst>
              <a:outerShdw dist="12700" dir="2700000" algn="ctr" rotWithShape="0">
                <a:srgbClr val="808080">
                  <a:alpha val="74997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" name="Group 33">
            <a:extLst>
              <a:ext uri="{FF2B5EF4-FFF2-40B4-BE49-F238E27FC236}">
                <a16:creationId xmlns:a16="http://schemas.microsoft.com/office/drawing/2014/main" id="{2B0CA841-4826-7FF5-9F0E-62F3BD134E90}"/>
              </a:ext>
            </a:extLst>
          </p:cNvPr>
          <p:cNvGrpSpPr>
            <a:grpSpLocks/>
          </p:cNvGrpSpPr>
          <p:nvPr/>
        </p:nvGrpSpPr>
        <p:grpSpPr bwMode="auto">
          <a:xfrm>
            <a:off x="3896532" y="1155916"/>
            <a:ext cx="5641384" cy="4521766"/>
            <a:chOff x="1584" y="720"/>
            <a:chExt cx="3936" cy="3247"/>
          </a:xfrm>
        </p:grpSpPr>
        <p:pic>
          <p:nvPicPr>
            <p:cNvPr id="26638" name="Picture 29" descr="1C">
              <a:extLst>
                <a:ext uri="{FF2B5EF4-FFF2-40B4-BE49-F238E27FC236}">
                  <a16:creationId xmlns:a16="http://schemas.microsoft.com/office/drawing/2014/main" id="{9FA4C4E3-61F9-FDFB-58F6-93C1CD487B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4" y="2400"/>
              <a:ext cx="1626" cy="1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39" name="Picture 31" descr="1A">
              <a:extLst>
                <a:ext uri="{FF2B5EF4-FFF2-40B4-BE49-F238E27FC236}">
                  <a16:creationId xmlns:a16="http://schemas.microsoft.com/office/drawing/2014/main" id="{8276E544-9E0F-7B65-457C-D17D07132C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6" y="720"/>
              <a:ext cx="1776" cy="1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40" name="Picture 32" descr="1B">
              <a:extLst>
                <a:ext uri="{FF2B5EF4-FFF2-40B4-BE49-F238E27FC236}">
                  <a16:creationId xmlns:a16="http://schemas.microsoft.com/office/drawing/2014/main" id="{FA62AC29-98EF-0702-52B2-59D745FEFA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8" y="2352"/>
              <a:ext cx="1872" cy="16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6630" name="Grupo 61">
            <a:extLst>
              <a:ext uri="{FF2B5EF4-FFF2-40B4-BE49-F238E27FC236}">
                <a16:creationId xmlns:a16="http://schemas.microsoft.com/office/drawing/2014/main" id="{654668F7-1B42-EA6C-E98E-31F2F80BD083}"/>
              </a:ext>
            </a:extLst>
          </p:cNvPr>
          <p:cNvGrpSpPr>
            <a:grpSpLocks/>
          </p:cNvGrpSpPr>
          <p:nvPr/>
        </p:nvGrpSpPr>
        <p:grpSpPr bwMode="auto">
          <a:xfrm>
            <a:off x="3309938" y="1523194"/>
            <a:ext cx="3934309" cy="2191557"/>
            <a:chOff x="2234958" y="1308880"/>
            <a:chExt cx="2810243" cy="2191575"/>
          </a:xfrm>
        </p:grpSpPr>
        <p:sp>
          <p:nvSpPr>
            <p:cNvPr id="19" name="Rectângulo arredondado 18">
              <a:extLst>
                <a:ext uri="{FF2B5EF4-FFF2-40B4-BE49-F238E27FC236}">
                  <a16:creationId xmlns:a16="http://schemas.microsoft.com/office/drawing/2014/main" id="{56E0BFE5-DD4F-666C-FE5D-557078E57AFD}"/>
                </a:ext>
              </a:extLst>
            </p:cNvPr>
            <p:cNvSpPr/>
            <p:nvPr/>
          </p:nvSpPr>
          <p:spPr bwMode="auto">
            <a:xfrm>
              <a:off x="3565412" y="1308880"/>
              <a:ext cx="1479789" cy="785803"/>
            </a:xfrm>
            <a:prstGeom prst="roundRect">
              <a:avLst/>
            </a:prstGeom>
            <a:solidFill>
              <a:srgbClr val="FF7C80"/>
            </a:solidFill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pt-PT" sz="2000" b="1" dirty="0">
                  <a:solidFill>
                    <a:schemeClr val="tx1"/>
                  </a:solidFill>
                </a:rPr>
                <a:t>Não Estacionários</a:t>
              </a:r>
            </a:p>
          </p:txBody>
        </p:sp>
        <p:sp>
          <p:nvSpPr>
            <p:cNvPr id="20" name="Rectângulo arredondado 19">
              <a:extLst>
                <a:ext uri="{FF2B5EF4-FFF2-40B4-BE49-F238E27FC236}">
                  <a16:creationId xmlns:a16="http://schemas.microsoft.com/office/drawing/2014/main" id="{07779BCF-E7DD-D41E-0959-F7FFE67A6CA3}"/>
                </a:ext>
              </a:extLst>
            </p:cNvPr>
            <p:cNvSpPr/>
            <p:nvPr/>
          </p:nvSpPr>
          <p:spPr bwMode="auto">
            <a:xfrm>
              <a:off x="2234958" y="2286007"/>
              <a:ext cx="1173626" cy="1214448"/>
            </a:xfrm>
            <a:prstGeom prst="roundRect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pt-PT" sz="2000" b="1" dirty="0">
                  <a:solidFill>
                    <a:schemeClr val="tx1"/>
                  </a:solidFill>
                </a:rPr>
                <a:t>Movimento Linear</a:t>
              </a:r>
            </a:p>
          </p:txBody>
        </p:sp>
      </p:grpSp>
      <p:sp>
        <p:nvSpPr>
          <p:cNvPr id="11" name="Text Box 19">
            <a:extLst>
              <a:ext uri="{FF2B5EF4-FFF2-40B4-BE49-F238E27FC236}">
                <a16:creationId xmlns:a16="http://schemas.microsoft.com/office/drawing/2014/main" id="{E44039B1-B333-4306-B78C-5043B924F7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5966" y="456071"/>
            <a:ext cx="8072034" cy="461963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ctr" eaLnBrk="1" hangingPunct="1">
              <a:spcBef>
                <a:spcPct val="10000"/>
              </a:spcBef>
              <a:spcAft>
                <a:spcPct val="10000"/>
              </a:spcAft>
              <a:defRPr/>
            </a:pPr>
            <a:r>
              <a:rPr lang="pt-PT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Padrões do Movimento Gímnico </a:t>
            </a:r>
          </a:p>
        </p:txBody>
      </p:sp>
      <p:pic>
        <p:nvPicPr>
          <p:cNvPr id="7" name="Imagem 6" descr="Uma imagem com texto, logótipo, Gráficos, design gráfico&#10;&#10;Descrição gerada automaticamente">
            <a:extLst>
              <a:ext uri="{FF2B5EF4-FFF2-40B4-BE49-F238E27FC236}">
                <a16:creationId xmlns:a16="http://schemas.microsoft.com/office/drawing/2014/main" id="{CBFD805E-30EA-5F97-6253-1E00BC60529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6302" y="1159801"/>
            <a:ext cx="1049548" cy="728397"/>
          </a:xfrm>
          <a:prstGeom prst="rect">
            <a:avLst/>
          </a:prstGeom>
        </p:spPr>
      </p:pic>
      <p:sp>
        <p:nvSpPr>
          <p:cNvPr id="8" name="Marcador de Posição do Número do Diapositivo 7">
            <a:extLst>
              <a:ext uri="{FF2B5EF4-FFF2-40B4-BE49-F238E27FC236}">
                <a16:creationId xmlns:a16="http://schemas.microsoft.com/office/drawing/2014/main" id="{5B73E561-6376-BD84-62AD-AFD5D66ED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E12F-A376-4FC8-A72D-7064D834243E}" type="slidenum">
              <a:rPr lang="pt-PT" altLang="pt-PT"/>
              <a:pPr>
                <a:defRPr/>
              </a:pPr>
              <a:t>13</a:t>
            </a:fld>
            <a:endParaRPr lang="pt-PT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ed and blue background with text&#10;&#10;Description automatically generated">
            <a:extLst>
              <a:ext uri="{FF2B5EF4-FFF2-40B4-BE49-F238E27FC236}">
                <a16:creationId xmlns:a16="http://schemas.microsoft.com/office/drawing/2014/main" id="{CCF273C1-010A-6B60-7F17-E07B4B2EE1C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"/>
          <a:stretch/>
        </p:blipFill>
        <p:spPr>
          <a:xfrm>
            <a:off x="3787" y="4979"/>
            <a:ext cx="12190857" cy="6847332"/>
          </a:xfrm>
          <a:prstGeom prst="rect">
            <a:avLst/>
          </a:prstGeom>
        </p:spPr>
      </p:pic>
      <p:sp>
        <p:nvSpPr>
          <p:cNvPr id="11" name="Text Box 19">
            <a:extLst>
              <a:ext uri="{FF2B5EF4-FFF2-40B4-BE49-F238E27FC236}">
                <a16:creationId xmlns:a16="http://schemas.microsoft.com/office/drawing/2014/main" id="{43D646BA-7476-614B-6E1F-107CCFCB1E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468986"/>
            <a:ext cx="7400441" cy="461963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ctr" eaLnBrk="1" hangingPunct="1">
              <a:spcBef>
                <a:spcPct val="10000"/>
              </a:spcBef>
              <a:spcAft>
                <a:spcPct val="10000"/>
              </a:spcAft>
              <a:defRPr/>
            </a:pPr>
            <a:r>
              <a:rPr lang="pt-PT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Padrões do Movimento Gímnico </a:t>
            </a:r>
          </a:p>
        </p:txBody>
      </p:sp>
      <p:sp>
        <p:nvSpPr>
          <p:cNvPr id="10" name="Text Box 2">
            <a:extLst>
              <a:ext uri="{FF2B5EF4-FFF2-40B4-BE49-F238E27FC236}">
                <a16:creationId xmlns:a16="http://schemas.microsoft.com/office/drawing/2014/main" id="{927B4107-AC34-2FA6-2A11-16D05DAA9D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9095" y="1709490"/>
            <a:ext cx="9483306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t">
            <a:spAutoFit/>
          </a:bodyPr>
          <a:lstStyle/>
          <a:p>
            <a:pPr marL="838200" lvl="2" indent="-457200" eaLnBrk="1" hangingPunct="1">
              <a:defRPr/>
            </a:pPr>
            <a:r>
              <a:rPr lang="en-AU" sz="2800" err="1">
                <a:solidFill>
                  <a:srgbClr val="0C1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明朝"/>
                <a:cs typeface="Arial"/>
              </a:rPr>
              <a:t>Movimento</a:t>
            </a:r>
            <a:r>
              <a:rPr lang="en-AU" sz="2800" dirty="0">
                <a:solidFill>
                  <a:srgbClr val="0C1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明朝"/>
                <a:cs typeface="Arial"/>
              </a:rPr>
              <a:t> Linear</a:t>
            </a:r>
            <a:endParaRPr lang="en-AU" sz="2800" dirty="0">
              <a:effectLst>
                <a:outerShdw blurRad="38100" dist="38100" dir="2700000" algn="tl">
                  <a:srgbClr val="FFFFFF"/>
                </a:outerShdw>
              </a:effectLst>
              <a:latin typeface="Arial"/>
              <a:ea typeface="ＭＳ 明朝"/>
              <a:cs typeface="Arial"/>
            </a:endParaRPr>
          </a:p>
          <a:p>
            <a:pPr marL="838200" lvl="2" indent="-457200" eaLnBrk="1" hangingPunct="1">
              <a:defRPr/>
            </a:pPr>
            <a:endParaRPr lang="en-AU" sz="2800" dirty="0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  <a:ea typeface="ＭＳ 明朝" charset="-128"/>
              <a:cs typeface="Arial" charset="0"/>
            </a:endParaRPr>
          </a:p>
          <a:p>
            <a:pPr marL="381000" lvl="1" indent="-664845" eaLnBrk="1" hangingPunct="1">
              <a:defRPr/>
            </a:pPr>
            <a:r>
              <a:rPr lang="en-AU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ea typeface="ＭＳ 明朝"/>
                <a:cs typeface="Arial"/>
              </a:rPr>
              <a:t>Skills </a:t>
            </a:r>
            <a:r>
              <a:rPr lang="en-AU" sz="28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ea typeface="ＭＳ 明朝"/>
                <a:cs typeface="Arial"/>
              </a:rPr>
              <a:t>saindo</a:t>
            </a:r>
            <a:r>
              <a:rPr lang="en-AU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ea typeface="ＭＳ 明朝"/>
                <a:cs typeface="Arial"/>
              </a:rPr>
              <a:t> da base de </a:t>
            </a:r>
            <a:r>
              <a:rPr lang="en-AU" sz="28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ea typeface="ＭＳ 明朝"/>
                <a:cs typeface="Arial"/>
              </a:rPr>
              <a:t>suporte</a:t>
            </a:r>
            <a:r>
              <a:rPr lang="en-AU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ea typeface="ＭＳ 明朝"/>
                <a:cs typeface="Arial"/>
              </a:rPr>
              <a:t> num </a:t>
            </a:r>
            <a:r>
              <a:rPr lang="en-AU" sz="28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ea typeface="ＭＳ 明朝"/>
                <a:cs typeface="Arial"/>
              </a:rPr>
              <a:t>movimento</a:t>
            </a:r>
            <a:r>
              <a:rPr lang="en-AU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ea typeface="ＭＳ 明朝"/>
                <a:cs typeface="Arial"/>
              </a:rPr>
              <a:t> </a:t>
            </a:r>
            <a:r>
              <a:rPr lang="en-AU" sz="28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ea typeface="ＭＳ 明朝"/>
                <a:cs typeface="Arial"/>
              </a:rPr>
              <a:t>único</a:t>
            </a:r>
            <a:r>
              <a:rPr lang="en-AU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ea typeface="ＭＳ 明朝"/>
                <a:cs typeface="Arial"/>
              </a:rPr>
              <a:t> e</a:t>
            </a:r>
          </a:p>
          <a:p>
            <a:pPr marL="381000" lvl="1" indent="-664845">
              <a:defRPr/>
            </a:pPr>
            <a:r>
              <a:rPr lang="en-AU" sz="28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ea typeface="ＭＳ 明朝"/>
                <a:cs typeface="Arial"/>
              </a:rPr>
              <a:t>Explosivo</a:t>
            </a:r>
            <a:r>
              <a:rPr lang="en-AU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ea typeface="ＭＳ 明朝"/>
                <a:cs typeface="Arial"/>
              </a:rPr>
              <a:t>, </a:t>
            </a:r>
            <a:r>
              <a:rPr lang="en-AU" sz="28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ea typeface="ＭＳ 明朝"/>
                <a:cs typeface="Arial"/>
              </a:rPr>
              <a:t>chamam</a:t>
            </a:r>
            <a:r>
              <a:rPr lang="en-AU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ea typeface="ＭＳ 明朝"/>
                <a:cs typeface="Arial"/>
              </a:rPr>
              <a:t>-se  </a:t>
            </a:r>
            <a:r>
              <a:rPr lang="en-AU" sz="2800" dirty="0">
                <a:latin typeface="Arial"/>
                <a:ea typeface="ＭＳ 明朝"/>
                <a:cs typeface="Arial"/>
              </a:rPr>
              <a:t>SALTOS... </a:t>
            </a:r>
            <a:r>
              <a:rPr lang="en-AU" sz="2800" dirty="0" err="1">
                <a:latin typeface="Arial"/>
                <a:ea typeface="ＭＳ 明朝"/>
                <a:cs typeface="Arial"/>
              </a:rPr>
              <a:t>chamada</a:t>
            </a:r>
            <a:r>
              <a:rPr lang="en-AU" sz="2800" dirty="0">
                <a:latin typeface="Arial"/>
                <a:ea typeface="ＭＳ 明朝"/>
                <a:cs typeface="Arial"/>
              </a:rPr>
              <a:t>, </a:t>
            </a:r>
            <a:r>
              <a:rPr lang="en-AU" sz="2800" dirty="0" err="1">
                <a:latin typeface="Arial"/>
                <a:ea typeface="ＭＳ 明朝"/>
                <a:cs typeface="Arial"/>
              </a:rPr>
              <a:t>pulo</a:t>
            </a:r>
            <a:r>
              <a:rPr lang="en-AU" sz="2800" dirty="0">
                <a:latin typeface="Arial"/>
                <a:ea typeface="ＭＳ 明朝"/>
                <a:cs typeface="Arial"/>
              </a:rPr>
              <a:t>, </a:t>
            </a:r>
            <a:r>
              <a:rPr lang="en-AU" sz="2800" dirty="0" err="1">
                <a:latin typeface="Arial"/>
                <a:ea typeface="ＭＳ 明朝"/>
                <a:cs typeface="Arial"/>
              </a:rPr>
              <a:t>salto</a:t>
            </a:r>
            <a:endParaRPr lang="en-US" sz="2800" dirty="0">
              <a:latin typeface="Arial"/>
              <a:ea typeface="ＭＳ 明朝"/>
              <a:cs typeface="Arial"/>
            </a:endParaRPr>
          </a:p>
          <a:p>
            <a:pPr marL="381000" lvl="1" indent="-457200" eaLnBrk="1" hangingPunct="1">
              <a:defRPr/>
            </a:pPr>
            <a:endParaRPr lang="en-AU" sz="2800" dirty="0">
              <a:effectLst>
                <a:outerShdw blurRad="38100" dist="38100" dir="2700000" algn="tl">
                  <a:srgbClr val="FFFFFF"/>
                </a:outerShdw>
              </a:effectLst>
              <a:latin typeface="Arial"/>
              <a:ea typeface="ＭＳ 明朝"/>
              <a:cs typeface="Arial"/>
            </a:endParaRPr>
          </a:p>
          <a:p>
            <a:pPr marL="381000" lvl="1" indent="-457200">
              <a:defRPr/>
            </a:pPr>
            <a:r>
              <a:rPr lang="en-AU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ea typeface="ＭＳ 明朝"/>
                <a:cs typeface="Arial"/>
              </a:rPr>
              <a:t>Skills </a:t>
            </a:r>
            <a:r>
              <a:rPr lang="en-AU" sz="2800" err="1"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ea typeface="ＭＳ 明朝"/>
                <a:cs typeface="Arial"/>
              </a:rPr>
              <a:t>saindo</a:t>
            </a:r>
            <a:r>
              <a:rPr lang="en-AU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ea typeface="ＭＳ 明朝"/>
                <a:cs typeface="Arial"/>
              </a:rPr>
              <a:t> da base de </a:t>
            </a:r>
            <a:r>
              <a:rPr lang="en-AU" sz="2800" err="1"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ea typeface="ＭＳ 明朝"/>
                <a:cs typeface="Arial"/>
              </a:rPr>
              <a:t>suporte</a:t>
            </a:r>
            <a:r>
              <a:rPr lang="en-AU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ea typeface="ＭＳ 明朝"/>
                <a:cs typeface="Arial"/>
              </a:rPr>
              <a:t> </a:t>
            </a:r>
            <a:r>
              <a:rPr lang="en-AU" sz="2800" err="1"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ea typeface="ＭＳ 明朝"/>
                <a:cs typeface="Arial"/>
              </a:rPr>
              <a:t>em</a:t>
            </a:r>
            <a:r>
              <a:rPr lang="en-AU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ea typeface="ＭＳ 明朝"/>
                <a:cs typeface="Arial"/>
              </a:rPr>
              <a:t> </a:t>
            </a:r>
            <a:r>
              <a:rPr lang="en-AU" sz="2800" err="1"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ea typeface="ＭＳ 明朝"/>
                <a:cs typeface="Arial"/>
              </a:rPr>
              <a:t>movimentos</a:t>
            </a:r>
            <a:r>
              <a:rPr lang="en-AU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ea typeface="ＭＳ 明朝"/>
                <a:cs typeface="Arial"/>
              </a:rPr>
              <a:t> </a:t>
            </a:r>
            <a:r>
              <a:rPr lang="en-AU" sz="2800" err="1"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ea typeface="ＭＳ 明朝"/>
                <a:cs typeface="Arial"/>
              </a:rPr>
              <a:t>repetitivos</a:t>
            </a:r>
            <a:r>
              <a:rPr lang="en-AU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ea typeface="ＭＳ 明朝"/>
                <a:cs typeface="Arial"/>
              </a:rPr>
              <a:t> </a:t>
            </a:r>
            <a:r>
              <a:rPr lang="en-AU" sz="2800" err="1"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ea typeface="ＭＳ 明朝"/>
                <a:cs typeface="Arial"/>
              </a:rPr>
              <a:t>chamam</a:t>
            </a:r>
            <a:r>
              <a:rPr lang="en-AU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ea typeface="ＭＳ 明朝"/>
                <a:cs typeface="Arial"/>
              </a:rPr>
              <a:t>-se </a:t>
            </a:r>
            <a:endParaRPr lang="en-AU" sz="280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/>
              <a:ea typeface="ＭＳ 明朝"/>
              <a:cs typeface="Arial"/>
            </a:endParaRPr>
          </a:p>
          <a:p>
            <a:pPr marL="381000" lvl="1" indent="-457200">
              <a:defRPr/>
            </a:pPr>
            <a:endParaRPr lang="en-AU" sz="28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ea typeface="ＭＳ 明朝"/>
              <a:cs typeface="Arial"/>
            </a:endParaRPr>
          </a:p>
          <a:p>
            <a:pPr marL="381000" lvl="1" indent="-457200">
              <a:defRPr/>
            </a:pPr>
            <a:r>
              <a:rPr lang="en-A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明朝"/>
                <a:cs typeface="Arial"/>
              </a:rPr>
              <a:t>LOCOMOÇÕES</a:t>
            </a:r>
            <a:r>
              <a:rPr lang="en-AU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ea typeface="ＭＳ 明朝"/>
                <a:cs typeface="Arial"/>
              </a:rPr>
              <a:t>	</a:t>
            </a:r>
            <a:r>
              <a:rPr lang="en-AU" sz="2800" err="1">
                <a:solidFill>
                  <a:srgbClr val="0C1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明朝"/>
                <a:cs typeface="Arial"/>
              </a:rPr>
              <a:t>correr</a:t>
            </a:r>
            <a:r>
              <a:rPr lang="en-AU" sz="2800" dirty="0">
                <a:solidFill>
                  <a:srgbClr val="0C1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明朝"/>
                <a:cs typeface="Arial"/>
              </a:rPr>
              <a:t>, </a:t>
            </a:r>
            <a:r>
              <a:rPr lang="en-AU" sz="2800" err="1">
                <a:solidFill>
                  <a:srgbClr val="0C1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明朝"/>
                <a:cs typeface="Arial"/>
              </a:rPr>
              <a:t>saltitar</a:t>
            </a:r>
            <a:r>
              <a:rPr lang="en-AU" sz="2800" dirty="0">
                <a:solidFill>
                  <a:srgbClr val="0C1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明朝"/>
                <a:cs typeface="Arial"/>
              </a:rPr>
              <a:t>, </a:t>
            </a:r>
            <a:r>
              <a:rPr lang="en-AU" sz="2800" err="1">
                <a:solidFill>
                  <a:srgbClr val="0C1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明朝"/>
                <a:cs typeface="Arial"/>
              </a:rPr>
              <a:t>trepar</a:t>
            </a:r>
            <a:r>
              <a:rPr lang="en-AU" sz="2800" dirty="0">
                <a:solidFill>
                  <a:srgbClr val="0C1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明朝"/>
                <a:cs typeface="Arial"/>
              </a:rPr>
              <a:t>, </a:t>
            </a:r>
            <a:r>
              <a:rPr lang="en-AU" sz="2800" err="1">
                <a:solidFill>
                  <a:srgbClr val="0C1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明朝"/>
                <a:cs typeface="Arial"/>
              </a:rPr>
              <a:t>galopar</a:t>
            </a:r>
            <a:endParaRPr lang="en-US" sz="2800">
              <a:effectLst>
                <a:outerShdw blurRad="38100" dist="38100" dir="2700000" algn="tl">
                  <a:srgbClr val="FFFFFF"/>
                </a:outerShdw>
              </a:effectLst>
              <a:latin typeface="Arial"/>
              <a:ea typeface="ＭＳ 明朝"/>
              <a:cs typeface="Arial"/>
            </a:endParaRPr>
          </a:p>
        </p:txBody>
      </p:sp>
      <p:pic>
        <p:nvPicPr>
          <p:cNvPr id="5" name="Imagem 4" descr="Uma imagem com texto, logótipo, Gráficos, design gráfico&#10;&#10;Descrição gerada automaticamente">
            <a:extLst>
              <a:ext uri="{FF2B5EF4-FFF2-40B4-BE49-F238E27FC236}">
                <a16:creationId xmlns:a16="http://schemas.microsoft.com/office/drawing/2014/main" id="{8E17D990-3755-74A8-6855-F76C9874A0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302" y="1159801"/>
            <a:ext cx="1049548" cy="728397"/>
          </a:xfrm>
          <a:prstGeom prst="rect">
            <a:avLst/>
          </a:prstGeom>
        </p:spPr>
      </p:pic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533D0BA2-D229-AC3D-6C2C-9848CA554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E12F-A376-4FC8-A72D-7064D834243E}" type="slidenum">
              <a:rPr lang="pt-PT" altLang="pt-PT"/>
              <a:pPr>
                <a:defRPr/>
              </a:pPr>
              <a:t>14</a:t>
            </a:fld>
            <a:endParaRPr lang="pt-PT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bldLvl="3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A red and blue background with text&#10;&#10;Description automatically generated">
            <a:extLst>
              <a:ext uri="{FF2B5EF4-FFF2-40B4-BE49-F238E27FC236}">
                <a16:creationId xmlns:a16="http://schemas.microsoft.com/office/drawing/2014/main" id="{F7155BCA-952B-1A99-0711-11BDA8EDE64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"/>
          <a:stretch/>
        </p:blipFill>
        <p:spPr>
          <a:xfrm>
            <a:off x="3787" y="4979"/>
            <a:ext cx="12190857" cy="6847332"/>
          </a:xfrm>
          <a:prstGeom prst="rect">
            <a:avLst/>
          </a:prstGeom>
        </p:spPr>
      </p:pic>
      <p:sp>
        <p:nvSpPr>
          <p:cNvPr id="11" name="Text Box 19">
            <a:extLst>
              <a:ext uri="{FF2B5EF4-FFF2-40B4-BE49-F238E27FC236}">
                <a16:creationId xmlns:a16="http://schemas.microsoft.com/office/drawing/2014/main" id="{2BC8F1CB-CAB2-7F59-A538-3CAABF814F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430240"/>
            <a:ext cx="7258373" cy="461665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ctr" eaLnBrk="1" hangingPunct="1">
              <a:spcBef>
                <a:spcPct val="10000"/>
              </a:spcBef>
              <a:spcAft>
                <a:spcPct val="10000"/>
              </a:spcAft>
              <a:defRPr/>
            </a:pPr>
            <a:r>
              <a:rPr lang="pt-PT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Padrões do Movimento Gímnico </a:t>
            </a:r>
          </a:p>
        </p:txBody>
      </p:sp>
      <p:grpSp>
        <p:nvGrpSpPr>
          <p:cNvPr id="2" name="Group 6">
            <a:extLst>
              <a:ext uri="{FF2B5EF4-FFF2-40B4-BE49-F238E27FC236}">
                <a16:creationId xmlns:a16="http://schemas.microsoft.com/office/drawing/2014/main" id="{D4951F4B-8613-73D5-AFCC-6E92408C9FAC}"/>
              </a:ext>
            </a:extLst>
          </p:cNvPr>
          <p:cNvGrpSpPr>
            <a:grpSpLocks/>
          </p:cNvGrpSpPr>
          <p:nvPr/>
        </p:nvGrpSpPr>
        <p:grpSpPr bwMode="auto">
          <a:xfrm>
            <a:off x="3760788" y="3741738"/>
            <a:ext cx="2417762" cy="1401762"/>
            <a:chOff x="1409" y="2164"/>
            <a:chExt cx="1523" cy="883"/>
          </a:xfrm>
        </p:grpSpPr>
        <p:sp>
          <p:nvSpPr>
            <p:cNvPr id="12" name="AutoShape 7">
              <a:extLst>
                <a:ext uri="{FF2B5EF4-FFF2-40B4-BE49-F238E27FC236}">
                  <a16:creationId xmlns:a16="http://schemas.microsoft.com/office/drawing/2014/main" id="{A55D73A1-9F64-AC2E-6017-1C0DFFB407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9" y="2572"/>
              <a:ext cx="1523" cy="475"/>
            </a:xfrm>
            <a:prstGeom prst="flowChartAlternateProcess">
              <a:avLst/>
            </a:prstGeom>
            <a:solidFill>
              <a:srgbClr val="E3C7D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2700" dir="2700000" algn="ctr" rotWithShape="0">
                <a:srgbClr val="808080">
                  <a:alpha val="74997"/>
                </a:srgbClr>
              </a:outerShdw>
            </a:effec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3600" dirty="0" err="1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Arial" charset="0"/>
                </a:rPr>
                <a:t>Locomoção</a:t>
              </a: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cxnSp>
          <p:nvCxnSpPr>
            <p:cNvPr id="30738" name="AutoShape 8">
              <a:extLst>
                <a:ext uri="{FF2B5EF4-FFF2-40B4-BE49-F238E27FC236}">
                  <a16:creationId xmlns:a16="http://schemas.microsoft.com/office/drawing/2014/main" id="{42BF75C3-EC29-5D4B-0F5F-B5DAF519754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588" y="2164"/>
              <a:ext cx="590" cy="38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ffectLst>
              <a:outerShdw dist="12700" dir="2700000" algn="ctr" rotWithShape="0">
                <a:srgbClr val="808080">
                  <a:alpha val="74997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" name="Group 5">
            <a:extLst>
              <a:ext uri="{FF2B5EF4-FFF2-40B4-BE49-F238E27FC236}">
                <a16:creationId xmlns:a16="http://schemas.microsoft.com/office/drawing/2014/main" id="{EB80EA37-32C8-0FCC-EBD7-5710A98B9FE5}"/>
              </a:ext>
            </a:extLst>
          </p:cNvPr>
          <p:cNvGrpSpPr>
            <a:grpSpLocks/>
          </p:cNvGrpSpPr>
          <p:nvPr/>
        </p:nvGrpSpPr>
        <p:grpSpPr bwMode="auto">
          <a:xfrm>
            <a:off x="1797051" y="3740150"/>
            <a:ext cx="2246313" cy="1403350"/>
            <a:chOff x="172" y="2152"/>
            <a:chExt cx="1415" cy="884"/>
          </a:xfrm>
        </p:grpSpPr>
        <p:sp>
          <p:nvSpPr>
            <p:cNvPr id="15" name="AutoShape 6">
              <a:extLst>
                <a:ext uri="{FF2B5EF4-FFF2-40B4-BE49-F238E27FC236}">
                  <a16:creationId xmlns:a16="http://schemas.microsoft.com/office/drawing/2014/main" id="{776273E7-291B-8D7F-6615-AF38FC8ECA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" y="2562"/>
              <a:ext cx="1141" cy="474"/>
            </a:xfrm>
            <a:prstGeom prst="flowChartAlternateProcess">
              <a:avLst/>
            </a:prstGeom>
            <a:solidFill>
              <a:srgbClr val="CC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2700" dir="2700000" algn="ctr" rotWithShape="0">
                <a:srgbClr val="808080">
                  <a:alpha val="74997"/>
                </a:srgbClr>
              </a:outerShdw>
            </a:effec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3600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Arial" charset="0"/>
                </a:rPr>
                <a:t>Salto</a:t>
              </a:r>
              <a:endParaRPr lang="en-US" sz="26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cxnSp>
          <p:nvCxnSpPr>
            <p:cNvPr id="30736" name="AutoShape 7">
              <a:extLst>
                <a:ext uri="{FF2B5EF4-FFF2-40B4-BE49-F238E27FC236}">
                  <a16:creationId xmlns:a16="http://schemas.microsoft.com/office/drawing/2014/main" id="{836A955F-E42F-BA67-A83C-587EA0DF133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868" y="2152"/>
              <a:ext cx="719" cy="357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ffectLst>
              <a:outerShdw dist="12700" dir="2700000" algn="ctr" rotWithShape="0">
                <a:srgbClr val="808080">
                  <a:alpha val="74997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0726" name="Grupo 61">
            <a:extLst>
              <a:ext uri="{FF2B5EF4-FFF2-40B4-BE49-F238E27FC236}">
                <a16:creationId xmlns:a16="http://schemas.microsoft.com/office/drawing/2014/main" id="{4D6EA417-FD2C-D04E-0527-DEA506C40BB2}"/>
              </a:ext>
            </a:extLst>
          </p:cNvPr>
          <p:cNvGrpSpPr>
            <a:grpSpLocks/>
          </p:cNvGrpSpPr>
          <p:nvPr/>
        </p:nvGrpSpPr>
        <p:grpSpPr bwMode="auto">
          <a:xfrm>
            <a:off x="3309938" y="1884821"/>
            <a:ext cx="3908479" cy="1829930"/>
            <a:chOff x="2234958" y="1670510"/>
            <a:chExt cx="2791793" cy="1829945"/>
          </a:xfrm>
        </p:grpSpPr>
        <p:sp>
          <p:nvSpPr>
            <p:cNvPr id="18" name="Rectângulo arredondado 17">
              <a:extLst>
                <a:ext uri="{FF2B5EF4-FFF2-40B4-BE49-F238E27FC236}">
                  <a16:creationId xmlns:a16="http://schemas.microsoft.com/office/drawing/2014/main" id="{563AC236-1CBB-8268-8CF5-107008ED53F8}"/>
                </a:ext>
              </a:extLst>
            </p:cNvPr>
            <p:cNvSpPr/>
            <p:nvPr/>
          </p:nvSpPr>
          <p:spPr bwMode="auto">
            <a:xfrm>
              <a:off x="3546962" y="1670510"/>
              <a:ext cx="1479789" cy="785803"/>
            </a:xfrm>
            <a:prstGeom prst="roundRect">
              <a:avLst/>
            </a:prstGeom>
            <a:solidFill>
              <a:srgbClr val="FF7C80"/>
            </a:solidFill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pt-PT" sz="2000" b="1" dirty="0">
                  <a:solidFill>
                    <a:schemeClr val="tx1"/>
                  </a:solidFill>
                </a:rPr>
                <a:t>Não Estacionários</a:t>
              </a:r>
            </a:p>
          </p:txBody>
        </p:sp>
        <p:sp>
          <p:nvSpPr>
            <p:cNvPr id="19" name="Rectângulo arredondado 18">
              <a:extLst>
                <a:ext uri="{FF2B5EF4-FFF2-40B4-BE49-F238E27FC236}">
                  <a16:creationId xmlns:a16="http://schemas.microsoft.com/office/drawing/2014/main" id="{F12B8AE6-D1F3-A895-FE4D-C57A367117D8}"/>
                </a:ext>
              </a:extLst>
            </p:cNvPr>
            <p:cNvSpPr/>
            <p:nvPr/>
          </p:nvSpPr>
          <p:spPr bwMode="auto">
            <a:xfrm>
              <a:off x="2234958" y="2286007"/>
              <a:ext cx="1173626" cy="1214448"/>
            </a:xfrm>
            <a:prstGeom prst="roundRect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pt-PT" sz="2000" b="1" dirty="0">
                  <a:solidFill>
                    <a:schemeClr val="tx1"/>
                  </a:solidFill>
                </a:rPr>
                <a:t>Movimento Linear</a:t>
              </a:r>
            </a:p>
          </p:txBody>
        </p:sp>
      </p:grpSp>
      <p:pic>
        <p:nvPicPr>
          <p:cNvPr id="30727" name="Picture 2" descr="E:\scan\Scan-080417-0005.jpg">
            <a:extLst>
              <a:ext uri="{FF2B5EF4-FFF2-40B4-BE49-F238E27FC236}">
                <a16:creationId xmlns:a16="http://schemas.microsoft.com/office/drawing/2014/main" id="{B71E58FF-FF40-895B-30A5-14786BF27D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75" y="982771"/>
            <a:ext cx="2928938" cy="207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8" name="Picture 56" descr="Scan-080417-0006">
            <a:extLst>
              <a:ext uri="{FF2B5EF4-FFF2-40B4-BE49-F238E27FC236}">
                <a16:creationId xmlns:a16="http://schemas.microsoft.com/office/drawing/2014/main" id="{58ACADBA-715D-EC77-2292-D3D7AA06B6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75" y="3191279"/>
            <a:ext cx="2928938" cy="248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m 6" descr="Uma imagem com texto, logótipo, Gráficos, design gráfico&#10;&#10;Descrição gerada automaticamente">
            <a:extLst>
              <a:ext uri="{FF2B5EF4-FFF2-40B4-BE49-F238E27FC236}">
                <a16:creationId xmlns:a16="http://schemas.microsoft.com/office/drawing/2014/main" id="{A9CF0AD3-9E1C-19B0-59E3-82161B027D4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6302" y="1159801"/>
            <a:ext cx="1049548" cy="728397"/>
          </a:xfrm>
          <a:prstGeom prst="rect">
            <a:avLst/>
          </a:prstGeom>
        </p:spPr>
      </p:pic>
      <p:sp>
        <p:nvSpPr>
          <p:cNvPr id="8" name="Marcador de Posição do Número do Diapositivo 7">
            <a:extLst>
              <a:ext uri="{FF2B5EF4-FFF2-40B4-BE49-F238E27FC236}">
                <a16:creationId xmlns:a16="http://schemas.microsoft.com/office/drawing/2014/main" id="{FF45C382-3340-0DD7-85FA-D32AE5854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E12F-A376-4FC8-A72D-7064D834243E}" type="slidenum">
              <a:rPr lang="pt-PT" altLang="pt-PT"/>
              <a:pPr>
                <a:defRPr/>
              </a:pPr>
              <a:t>15</a:t>
            </a:fld>
            <a:endParaRPr lang="pt-PT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ed and blue background with text&#10;&#10;Description automatically generated">
            <a:extLst>
              <a:ext uri="{FF2B5EF4-FFF2-40B4-BE49-F238E27FC236}">
                <a16:creationId xmlns:a16="http://schemas.microsoft.com/office/drawing/2014/main" id="{9093E5C3-CC81-E8ED-8486-62DDA05369B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"/>
          <a:stretch/>
        </p:blipFill>
        <p:spPr>
          <a:xfrm>
            <a:off x="3787" y="4979"/>
            <a:ext cx="12190857" cy="6847332"/>
          </a:xfrm>
          <a:prstGeom prst="rect">
            <a:avLst/>
          </a:prstGeom>
        </p:spPr>
      </p:pic>
      <p:sp>
        <p:nvSpPr>
          <p:cNvPr id="11" name="Text Box 19">
            <a:extLst>
              <a:ext uri="{FF2B5EF4-FFF2-40B4-BE49-F238E27FC236}">
                <a16:creationId xmlns:a16="http://schemas.microsoft.com/office/drawing/2014/main" id="{B5EA8795-4C62-3FBE-0651-CC17A6642F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8847" y="391495"/>
            <a:ext cx="7671662" cy="461665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ctr" eaLnBrk="1" hangingPunct="1">
              <a:spcBef>
                <a:spcPct val="10000"/>
              </a:spcBef>
              <a:spcAft>
                <a:spcPct val="10000"/>
              </a:spcAft>
              <a:defRPr/>
            </a:pPr>
            <a:r>
              <a:rPr lang="pt-PT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Padrões do Movimento Gímnico </a:t>
            </a:r>
          </a:p>
        </p:txBody>
      </p:sp>
      <p:grpSp>
        <p:nvGrpSpPr>
          <p:cNvPr id="32772" name="Group 6">
            <a:extLst>
              <a:ext uri="{FF2B5EF4-FFF2-40B4-BE49-F238E27FC236}">
                <a16:creationId xmlns:a16="http://schemas.microsoft.com/office/drawing/2014/main" id="{CA81662C-35E7-9754-06B0-4C326B30DAC5}"/>
              </a:ext>
            </a:extLst>
          </p:cNvPr>
          <p:cNvGrpSpPr>
            <a:grpSpLocks/>
          </p:cNvGrpSpPr>
          <p:nvPr/>
        </p:nvGrpSpPr>
        <p:grpSpPr bwMode="auto">
          <a:xfrm>
            <a:off x="3760788" y="3741738"/>
            <a:ext cx="2417762" cy="1401762"/>
            <a:chOff x="1409" y="2164"/>
            <a:chExt cx="1523" cy="883"/>
          </a:xfrm>
        </p:grpSpPr>
        <p:sp>
          <p:nvSpPr>
            <p:cNvPr id="12" name="AutoShape 7">
              <a:extLst>
                <a:ext uri="{FF2B5EF4-FFF2-40B4-BE49-F238E27FC236}">
                  <a16:creationId xmlns:a16="http://schemas.microsoft.com/office/drawing/2014/main" id="{2799DADE-B10D-002E-E1A8-C3C6DB5D05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9" y="2572"/>
              <a:ext cx="1523" cy="475"/>
            </a:xfrm>
            <a:prstGeom prst="flowChartAlternateProcess">
              <a:avLst/>
            </a:prstGeom>
            <a:solidFill>
              <a:srgbClr val="E3C7D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2700" dir="2700000" algn="ctr" rotWithShape="0">
                <a:srgbClr val="808080">
                  <a:alpha val="74997"/>
                </a:srgbClr>
              </a:outerShdw>
            </a:effec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3600" dirty="0" err="1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Arial" charset="0"/>
                </a:rPr>
                <a:t>Locomoção</a:t>
              </a: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cxnSp>
          <p:nvCxnSpPr>
            <p:cNvPr id="32787" name="AutoShape 8">
              <a:extLst>
                <a:ext uri="{FF2B5EF4-FFF2-40B4-BE49-F238E27FC236}">
                  <a16:creationId xmlns:a16="http://schemas.microsoft.com/office/drawing/2014/main" id="{F283C2C6-87BB-555F-4164-771E20261CF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588" y="2164"/>
              <a:ext cx="590" cy="38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ffectLst>
              <a:outerShdw dist="12700" dir="2700000" algn="ctr" rotWithShape="0">
                <a:srgbClr val="808080">
                  <a:alpha val="74997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2773" name="Group 5">
            <a:extLst>
              <a:ext uri="{FF2B5EF4-FFF2-40B4-BE49-F238E27FC236}">
                <a16:creationId xmlns:a16="http://schemas.microsoft.com/office/drawing/2014/main" id="{C2B1B3FA-5EA5-B53E-6176-6223CC3FECB0}"/>
              </a:ext>
            </a:extLst>
          </p:cNvPr>
          <p:cNvGrpSpPr>
            <a:grpSpLocks/>
          </p:cNvGrpSpPr>
          <p:nvPr/>
        </p:nvGrpSpPr>
        <p:grpSpPr bwMode="auto">
          <a:xfrm>
            <a:off x="1797051" y="3740150"/>
            <a:ext cx="2246313" cy="1403350"/>
            <a:chOff x="172" y="2152"/>
            <a:chExt cx="1415" cy="884"/>
          </a:xfrm>
        </p:grpSpPr>
        <p:sp>
          <p:nvSpPr>
            <p:cNvPr id="15" name="AutoShape 6">
              <a:extLst>
                <a:ext uri="{FF2B5EF4-FFF2-40B4-BE49-F238E27FC236}">
                  <a16:creationId xmlns:a16="http://schemas.microsoft.com/office/drawing/2014/main" id="{65ACC6F5-357D-962A-EF81-07ACAF8225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" y="2562"/>
              <a:ext cx="1141" cy="474"/>
            </a:xfrm>
            <a:prstGeom prst="flowChartAlternateProcess">
              <a:avLst/>
            </a:prstGeom>
            <a:solidFill>
              <a:srgbClr val="CC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2700" dir="2700000" algn="ctr" rotWithShape="0">
                <a:srgbClr val="808080">
                  <a:alpha val="74997"/>
                </a:srgbClr>
              </a:outerShdw>
            </a:effec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3600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Arial" charset="0"/>
                </a:rPr>
                <a:t>Salto</a:t>
              </a:r>
              <a:endParaRPr lang="en-US" sz="26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cxnSp>
          <p:nvCxnSpPr>
            <p:cNvPr id="32785" name="AutoShape 7">
              <a:extLst>
                <a:ext uri="{FF2B5EF4-FFF2-40B4-BE49-F238E27FC236}">
                  <a16:creationId xmlns:a16="http://schemas.microsoft.com/office/drawing/2014/main" id="{7789EB4B-D0D6-9E36-E58A-54A6D0030E3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868" y="2152"/>
              <a:ext cx="719" cy="357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ffectLst>
              <a:outerShdw dist="12700" dir="2700000" algn="ctr" rotWithShape="0">
                <a:srgbClr val="808080">
                  <a:alpha val="74997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2774" name="Grupo 61">
            <a:extLst>
              <a:ext uri="{FF2B5EF4-FFF2-40B4-BE49-F238E27FC236}">
                <a16:creationId xmlns:a16="http://schemas.microsoft.com/office/drawing/2014/main" id="{34A5E09C-6435-B877-B4CC-6482D6350709}"/>
              </a:ext>
            </a:extLst>
          </p:cNvPr>
          <p:cNvGrpSpPr>
            <a:grpSpLocks/>
          </p:cNvGrpSpPr>
          <p:nvPr/>
        </p:nvGrpSpPr>
        <p:grpSpPr bwMode="auto">
          <a:xfrm>
            <a:off x="3309938" y="2143126"/>
            <a:ext cx="3714750" cy="1571625"/>
            <a:chOff x="2234958" y="1928817"/>
            <a:chExt cx="2653414" cy="1571638"/>
          </a:xfrm>
        </p:grpSpPr>
        <p:sp>
          <p:nvSpPr>
            <p:cNvPr id="18" name="Rectângulo arredondado 17">
              <a:extLst>
                <a:ext uri="{FF2B5EF4-FFF2-40B4-BE49-F238E27FC236}">
                  <a16:creationId xmlns:a16="http://schemas.microsoft.com/office/drawing/2014/main" id="{6B61355E-D150-086C-790A-DB9D0F0D7271}"/>
                </a:ext>
              </a:extLst>
            </p:cNvPr>
            <p:cNvSpPr/>
            <p:nvPr/>
          </p:nvSpPr>
          <p:spPr bwMode="auto">
            <a:xfrm>
              <a:off x="3408583" y="1928817"/>
              <a:ext cx="1479789" cy="785803"/>
            </a:xfrm>
            <a:prstGeom prst="roundRect">
              <a:avLst/>
            </a:prstGeom>
            <a:solidFill>
              <a:srgbClr val="FF7C80"/>
            </a:solidFill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pt-PT" sz="2000" b="1" dirty="0">
                  <a:solidFill>
                    <a:schemeClr val="tx1"/>
                  </a:solidFill>
                </a:rPr>
                <a:t>Não Estacionários</a:t>
              </a:r>
            </a:p>
          </p:txBody>
        </p:sp>
        <p:sp>
          <p:nvSpPr>
            <p:cNvPr id="19" name="Rectângulo arredondado 18">
              <a:extLst>
                <a:ext uri="{FF2B5EF4-FFF2-40B4-BE49-F238E27FC236}">
                  <a16:creationId xmlns:a16="http://schemas.microsoft.com/office/drawing/2014/main" id="{5DB358B0-86FF-174B-6E32-10E25A90EFB2}"/>
                </a:ext>
              </a:extLst>
            </p:cNvPr>
            <p:cNvSpPr/>
            <p:nvPr/>
          </p:nvSpPr>
          <p:spPr bwMode="auto">
            <a:xfrm>
              <a:off x="2234958" y="2286007"/>
              <a:ext cx="1173626" cy="1214448"/>
            </a:xfrm>
            <a:prstGeom prst="roundRect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pt-PT" sz="2000" b="1" dirty="0">
                  <a:solidFill>
                    <a:schemeClr val="tx1"/>
                  </a:solidFill>
                </a:rPr>
                <a:t>Movimento Linear</a:t>
              </a:r>
            </a:p>
          </p:txBody>
        </p:sp>
      </p:grpSp>
      <p:sp>
        <p:nvSpPr>
          <p:cNvPr id="20" name="Rectângulo arredondado 19">
            <a:extLst>
              <a:ext uri="{FF2B5EF4-FFF2-40B4-BE49-F238E27FC236}">
                <a16:creationId xmlns:a16="http://schemas.microsoft.com/office/drawing/2014/main" id="{2BE15B24-B769-62D0-592E-9A93DEA32891}"/>
              </a:ext>
            </a:extLst>
          </p:cNvPr>
          <p:cNvSpPr/>
          <p:nvPr/>
        </p:nvSpPr>
        <p:spPr bwMode="auto">
          <a:xfrm>
            <a:off x="7096134" y="2500304"/>
            <a:ext cx="1643073" cy="1214448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PT" sz="2000" b="1" dirty="0">
                <a:solidFill>
                  <a:schemeClr val="tx1"/>
                </a:solidFill>
              </a:rPr>
              <a:t>Movimento Rotacional</a:t>
            </a:r>
          </a:p>
        </p:txBody>
      </p:sp>
      <p:pic>
        <p:nvPicPr>
          <p:cNvPr id="5" name="Imagem 4" descr="Uma imagem com texto, logótipo, Gráficos, design gráfico&#10;&#10;Descrição gerada automaticamente">
            <a:extLst>
              <a:ext uri="{FF2B5EF4-FFF2-40B4-BE49-F238E27FC236}">
                <a16:creationId xmlns:a16="http://schemas.microsoft.com/office/drawing/2014/main" id="{2B9A8138-5592-D67E-12B9-A3DBB10EC2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302" y="1159801"/>
            <a:ext cx="1049548" cy="728397"/>
          </a:xfrm>
          <a:prstGeom prst="rect">
            <a:avLst/>
          </a:prstGeom>
        </p:spPr>
      </p:pic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15FF0E62-2D56-D9EB-FD36-17B299FB9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E12F-A376-4FC8-A72D-7064D834243E}" type="slidenum">
              <a:rPr lang="pt-PT" altLang="pt-PT"/>
              <a:pPr>
                <a:defRPr/>
              </a:pPr>
              <a:t>16</a:t>
            </a:fld>
            <a:endParaRPr lang="pt-PT"/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ed and blue background with text&#10;&#10;Description automatically generated">
            <a:extLst>
              <a:ext uri="{FF2B5EF4-FFF2-40B4-BE49-F238E27FC236}">
                <a16:creationId xmlns:a16="http://schemas.microsoft.com/office/drawing/2014/main" id="{15F60E15-B35D-F67C-12DF-87F64E01AE2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"/>
          <a:stretch/>
        </p:blipFill>
        <p:spPr>
          <a:xfrm>
            <a:off x="3787" y="4979"/>
            <a:ext cx="12190857" cy="6847332"/>
          </a:xfrm>
          <a:prstGeom prst="rect">
            <a:avLst/>
          </a:prstGeom>
        </p:spPr>
      </p:pic>
      <p:sp>
        <p:nvSpPr>
          <p:cNvPr id="34819" name="Line 10">
            <a:extLst>
              <a:ext uri="{FF2B5EF4-FFF2-40B4-BE49-F238E27FC236}">
                <a16:creationId xmlns:a16="http://schemas.microsoft.com/office/drawing/2014/main" id="{A0B60056-3A73-BB0C-7B40-D371A908BB85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0" y="981075"/>
            <a:ext cx="91440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11" name="Text Box 19">
            <a:extLst>
              <a:ext uri="{FF2B5EF4-FFF2-40B4-BE49-F238E27FC236}">
                <a16:creationId xmlns:a16="http://schemas.microsoft.com/office/drawing/2014/main" id="{65F2A331-D0FC-D82E-D53D-C59607C7AF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456071"/>
            <a:ext cx="7620001" cy="461963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ctr" eaLnBrk="1" hangingPunct="1">
              <a:spcBef>
                <a:spcPct val="10000"/>
              </a:spcBef>
              <a:spcAft>
                <a:spcPct val="10000"/>
              </a:spcAft>
              <a:defRPr/>
            </a:pPr>
            <a:r>
              <a:rPr lang="pt-PT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Padrões do Movimento Gímnico </a:t>
            </a:r>
          </a:p>
        </p:txBody>
      </p:sp>
      <p:sp>
        <p:nvSpPr>
          <p:cNvPr id="10" name="Text Box 2">
            <a:extLst>
              <a:ext uri="{FF2B5EF4-FFF2-40B4-BE49-F238E27FC236}">
                <a16:creationId xmlns:a16="http://schemas.microsoft.com/office/drawing/2014/main" id="{50BE870E-FD6D-0207-70F3-E38E32D009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2644" y="1527579"/>
            <a:ext cx="9144000" cy="3262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t">
            <a:spAutoFit/>
          </a:bodyPr>
          <a:lstStyle/>
          <a:p>
            <a:pPr marL="838200" lvl="2" indent="-457200" eaLnBrk="1" hangingPunct="1">
              <a:defRPr/>
            </a:pPr>
            <a:r>
              <a:rPr lang="en-AU" sz="4000" err="1">
                <a:solidFill>
                  <a:srgbClr val="0C1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明朝"/>
                <a:cs typeface="Arial"/>
              </a:rPr>
              <a:t>Movimento</a:t>
            </a:r>
            <a:r>
              <a:rPr lang="en-AU" sz="4000" dirty="0">
                <a:solidFill>
                  <a:srgbClr val="0C1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明朝"/>
                <a:cs typeface="Arial"/>
              </a:rPr>
              <a:t> </a:t>
            </a:r>
            <a:r>
              <a:rPr lang="en-AU" sz="4000" err="1">
                <a:solidFill>
                  <a:srgbClr val="0C1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明朝"/>
                <a:cs typeface="Arial"/>
              </a:rPr>
              <a:t>Rotacional</a:t>
            </a:r>
            <a:endParaRPr lang="en-AU" sz="4000">
              <a:effectLst>
                <a:outerShdw blurRad="38100" dist="38100" dir="2700000" algn="tl">
                  <a:srgbClr val="FFFFFF"/>
                </a:outerShdw>
              </a:effectLst>
              <a:latin typeface="Arial"/>
              <a:ea typeface="ＭＳ 明朝"/>
              <a:cs typeface="Arial"/>
            </a:endParaRPr>
          </a:p>
          <a:p>
            <a:pPr marL="838200" lvl="2" indent="-457200" eaLnBrk="1" hangingPunct="1">
              <a:defRPr/>
            </a:pPr>
            <a:endParaRPr lang="en-AU" sz="600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  <a:ea typeface="ＭＳ 明朝" charset="-128"/>
              <a:cs typeface="Arial" charset="0"/>
            </a:endParaRPr>
          </a:p>
          <a:p>
            <a:pPr marL="381000" lvl="1" indent="-457200" eaLnBrk="1" hangingPunct="1">
              <a:defRPr/>
            </a:pPr>
            <a:r>
              <a:rPr lang="en-AU" sz="32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ea typeface="ＭＳ 明朝"/>
                <a:cs typeface="Arial"/>
              </a:rPr>
              <a:t>	Skills </a:t>
            </a:r>
            <a:r>
              <a:rPr lang="en-AU" sz="3200" err="1"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ea typeface="ＭＳ 明朝"/>
                <a:cs typeface="Arial"/>
              </a:rPr>
              <a:t>movendo</a:t>
            </a:r>
            <a:r>
              <a:rPr lang="en-AU" sz="32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ea typeface="ＭＳ 明朝"/>
                <a:cs typeface="Arial"/>
              </a:rPr>
              <a:t>-se </a:t>
            </a:r>
            <a:r>
              <a:rPr lang="en-AU" sz="3200" err="1"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ea typeface="ＭＳ 明朝"/>
                <a:cs typeface="Arial"/>
              </a:rPr>
              <a:t>em</a:t>
            </a:r>
            <a:r>
              <a:rPr lang="en-AU" sz="32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ea typeface="ＭＳ 明朝"/>
                <a:cs typeface="Arial"/>
              </a:rPr>
              <a:t> </a:t>
            </a:r>
            <a:r>
              <a:rPr lang="en-AU" sz="3200" err="1"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ea typeface="ＭＳ 明朝"/>
                <a:cs typeface="Arial"/>
              </a:rPr>
              <a:t>torno</a:t>
            </a:r>
            <a:r>
              <a:rPr lang="en-AU" sz="32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ea typeface="ＭＳ 明朝"/>
                <a:cs typeface="Arial"/>
              </a:rPr>
              <a:t> de um dos </a:t>
            </a:r>
            <a:r>
              <a:rPr lang="en-AU" sz="3200" err="1"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ea typeface="ＭＳ 明朝"/>
                <a:cs typeface="Arial"/>
              </a:rPr>
              <a:t>eixos</a:t>
            </a:r>
            <a:r>
              <a:rPr lang="en-AU" sz="32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ea typeface="ＭＳ 明朝"/>
                <a:cs typeface="Arial"/>
              </a:rPr>
              <a:t> </a:t>
            </a:r>
            <a:r>
              <a:rPr lang="en-AU" sz="3200" err="1"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ea typeface="ＭＳ 明朝"/>
                <a:cs typeface="Arial"/>
              </a:rPr>
              <a:t>internos</a:t>
            </a:r>
            <a:r>
              <a:rPr lang="en-AU" sz="32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ea typeface="ＭＳ 明朝"/>
                <a:cs typeface="Arial"/>
              </a:rPr>
              <a:t> do </a:t>
            </a:r>
            <a:r>
              <a:rPr lang="en-AU" sz="3200" err="1"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ea typeface="ＭＳ 明朝"/>
                <a:cs typeface="Arial"/>
              </a:rPr>
              <a:t>corpo</a:t>
            </a:r>
            <a:r>
              <a:rPr lang="en-AU" sz="32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ea typeface="ＭＳ 明朝"/>
                <a:cs typeface="Arial"/>
              </a:rPr>
              <a:t> </a:t>
            </a:r>
            <a:r>
              <a:rPr lang="en-AU" sz="3200" err="1"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ea typeface="ＭＳ 明朝"/>
                <a:cs typeface="Arial"/>
              </a:rPr>
              <a:t>chamam</a:t>
            </a:r>
            <a:r>
              <a:rPr lang="en-AU" sz="32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ea typeface="ＭＳ 明朝"/>
                <a:cs typeface="Arial"/>
              </a:rPr>
              <a:t>-se </a:t>
            </a:r>
            <a:r>
              <a:rPr lang="en-AU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明朝"/>
                <a:cs typeface="Arial"/>
              </a:rPr>
              <a:t>ROTAÇÃO</a:t>
            </a:r>
            <a:r>
              <a:rPr lang="en-AU" sz="32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ea typeface="ＭＳ 明朝"/>
                <a:cs typeface="Arial"/>
              </a:rPr>
              <a:t> 		</a:t>
            </a:r>
          </a:p>
          <a:p>
            <a:pPr marL="381000" lvl="1" indent="-457200" eaLnBrk="1" hangingPunct="1">
              <a:defRPr/>
            </a:pPr>
            <a:r>
              <a:rPr lang="en-AU" sz="32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ea typeface="ＭＳ 明朝"/>
                <a:cs typeface="Arial"/>
              </a:rPr>
              <a:t>	</a:t>
            </a:r>
            <a:r>
              <a:rPr lang="en-AU" sz="3200" err="1">
                <a:solidFill>
                  <a:srgbClr val="0C1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明朝"/>
                <a:cs typeface="Arial"/>
              </a:rPr>
              <a:t>mortais</a:t>
            </a:r>
            <a:r>
              <a:rPr lang="en-AU" sz="3200" dirty="0">
                <a:solidFill>
                  <a:srgbClr val="0C1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明朝"/>
                <a:cs typeface="Arial"/>
              </a:rPr>
              <a:t>, </a:t>
            </a:r>
            <a:r>
              <a:rPr lang="en-AU" sz="3200" err="1">
                <a:solidFill>
                  <a:srgbClr val="0C1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明朝"/>
                <a:cs typeface="Arial"/>
              </a:rPr>
              <a:t>torção</a:t>
            </a:r>
            <a:r>
              <a:rPr lang="en-AU" sz="3200" dirty="0">
                <a:solidFill>
                  <a:srgbClr val="0C1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明朝"/>
                <a:cs typeface="Arial"/>
              </a:rPr>
              <a:t>, giros, pivots, </a:t>
            </a:r>
            <a:r>
              <a:rPr lang="en-AU" sz="3200" err="1">
                <a:solidFill>
                  <a:srgbClr val="0C1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明朝"/>
                <a:cs typeface="Arial"/>
              </a:rPr>
              <a:t>voltas</a:t>
            </a:r>
            <a:r>
              <a:rPr lang="en-AU" sz="3200" dirty="0">
                <a:solidFill>
                  <a:srgbClr val="0C1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明朝"/>
                <a:cs typeface="Arial"/>
              </a:rPr>
              <a:t>, </a:t>
            </a:r>
            <a:r>
              <a:rPr lang="en-AU" sz="3200" err="1">
                <a:solidFill>
                  <a:srgbClr val="0C1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明朝"/>
                <a:cs typeface="Arial"/>
              </a:rPr>
              <a:t>rolamentos</a:t>
            </a:r>
            <a:r>
              <a:rPr lang="en-AU" sz="3200" dirty="0">
                <a:solidFill>
                  <a:srgbClr val="0C1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明朝"/>
                <a:cs typeface="Arial"/>
              </a:rPr>
              <a:t>, </a:t>
            </a:r>
            <a:r>
              <a:rPr lang="en-AU" sz="3200" err="1">
                <a:solidFill>
                  <a:srgbClr val="0C1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明朝"/>
                <a:cs typeface="Arial"/>
              </a:rPr>
              <a:t>piruetas</a:t>
            </a:r>
            <a:r>
              <a:rPr lang="en-AU" sz="3200" dirty="0">
                <a:solidFill>
                  <a:srgbClr val="0C1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明朝"/>
                <a:cs typeface="Arial"/>
              </a:rPr>
              <a:t>, etc.</a:t>
            </a:r>
            <a:endParaRPr lang="en-US" sz="3200">
              <a:effectLst>
                <a:outerShdw blurRad="38100" dist="38100" dir="2700000" algn="tl">
                  <a:srgbClr val="FFFFFF"/>
                </a:outerShdw>
              </a:effectLst>
              <a:latin typeface="Arial"/>
              <a:ea typeface="ＭＳ 明朝"/>
              <a:cs typeface="Arial"/>
            </a:endParaRPr>
          </a:p>
        </p:txBody>
      </p:sp>
      <p:pic>
        <p:nvPicPr>
          <p:cNvPr id="34822" name="Picture 55" descr="Scan-080417-0004">
            <a:extLst>
              <a:ext uri="{FF2B5EF4-FFF2-40B4-BE49-F238E27FC236}">
                <a16:creationId xmlns:a16="http://schemas.microsoft.com/office/drawing/2014/main" id="{905ECFF3-8DEC-6508-E201-05286FF46A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9529" y="3975478"/>
            <a:ext cx="2268942" cy="1629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3" name="Picture 2" descr="E:\scan\Scan-080417-0003.jpg">
            <a:extLst>
              <a:ext uri="{FF2B5EF4-FFF2-40B4-BE49-F238E27FC236}">
                <a16:creationId xmlns:a16="http://schemas.microsoft.com/office/drawing/2014/main" id="{BD9FB4B8-79A8-2AD4-8DA5-CEACE6FD41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79" y="2171378"/>
            <a:ext cx="2643188" cy="197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m 4" descr="Uma imagem com texto, logótipo, Gráficos, design gráfico&#10;&#10;Descrição gerada automaticamente">
            <a:extLst>
              <a:ext uri="{FF2B5EF4-FFF2-40B4-BE49-F238E27FC236}">
                <a16:creationId xmlns:a16="http://schemas.microsoft.com/office/drawing/2014/main" id="{17C6BC1B-BABC-01D7-9FB5-75E660017F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6302" y="1159801"/>
            <a:ext cx="1049548" cy="728397"/>
          </a:xfrm>
          <a:prstGeom prst="rect">
            <a:avLst/>
          </a:prstGeom>
        </p:spPr>
      </p:pic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11DD52AA-DB7C-2251-07B4-6EC164E04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E12F-A376-4FC8-A72D-7064D834243E}" type="slidenum">
              <a:rPr lang="pt-PT" altLang="pt-PT"/>
              <a:pPr>
                <a:defRPr/>
              </a:pPr>
              <a:t>17</a:t>
            </a:fld>
            <a:endParaRPr lang="pt-PT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bldLvl="3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A red and blue background with text&#10;&#10;Description automatically generated">
            <a:extLst>
              <a:ext uri="{FF2B5EF4-FFF2-40B4-BE49-F238E27FC236}">
                <a16:creationId xmlns:a16="http://schemas.microsoft.com/office/drawing/2014/main" id="{A51EA707-70A3-1440-9659-C2182E5B61C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"/>
          <a:stretch/>
        </p:blipFill>
        <p:spPr>
          <a:xfrm>
            <a:off x="3787" y="4979"/>
            <a:ext cx="12190857" cy="6847332"/>
          </a:xfrm>
          <a:prstGeom prst="rect">
            <a:avLst/>
          </a:prstGeom>
        </p:spPr>
      </p:pic>
      <p:sp>
        <p:nvSpPr>
          <p:cNvPr id="11" name="Text Box 19">
            <a:extLst>
              <a:ext uri="{FF2B5EF4-FFF2-40B4-BE49-F238E27FC236}">
                <a16:creationId xmlns:a16="http://schemas.microsoft.com/office/drawing/2014/main" id="{4ABF5D99-2DB9-87FB-84CD-9933FB115C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391495"/>
            <a:ext cx="7335865" cy="461665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ctr" eaLnBrk="1" hangingPunct="1">
              <a:spcBef>
                <a:spcPct val="10000"/>
              </a:spcBef>
              <a:spcAft>
                <a:spcPct val="10000"/>
              </a:spcAft>
              <a:defRPr/>
            </a:pPr>
            <a:r>
              <a:rPr lang="pt-PT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Padrões do Movimento Gímnico </a:t>
            </a:r>
          </a:p>
        </p:txBody>
      </p:sp>
      <p:grpSp>
        <p:nvGrpSpPr>
          <p:cNvPr id="2" name="Group 8">
            <a:extLst>
              <a:ext uri="{FF2B5EF4-FFF2-40B4-BE49-F238E27FC236}">
                <a16:creationId xmlns:a16="http://schemas.microsoft.com/office/drawing/2014/main" id="{8F066FB3-C129-FE59-F883-903F21AC493B}"/>
              </a:ext>
            </a:extLst>
          </p:cNvPr>
          <p:cNvGrpSpPr>
            <a:grpSpLocks/>
          </p:cNvGrpSpPr>
          <p:nvPr/>
        </p:nvGrpSpPr>
        <p:grpSpPr bwMode="auto">
          <a:xfrm>
            <a:off x="6238875" y="3716338"/>
            <a:ext cx="2000250" cy="1422400"/>
            <a:chOff x="3024" y="2151"/>
            <a:chExt cx="1335" cy="896"/>
          </a:xfrm>
        </p:grpSpPr>
        <p:sp>
          <p:nvSpPr>
            <p:cNvPr id="12" name="AutoShape 9">
              <a:extLst>
                <a:ext uri="{FF2B5EF4-FFF2-40B4-BE49-F238E27FC236}">
                  <a16:creationId xmlns:a16="http://schemas.microsoft.com/office/drawing/2014/main" id="{42308569-9BF5-CAC1-1010-6C7958B64C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4" y="2572"/>
              <a:ext cx="1335" cy="475"/>
            </a:xfrm>
            <a:prstGeom prst="flowChartAlternateProcess">
              <a:avLst/>
            </a:prstGeom>
            <a:solidFill>
              <a:srgbClr val="00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2700" dir="2700000" algn="ctr" rotWithShape="0">
                <a:srgbClr val="808080">
                  <a:alpha val="74997"/>
                </a:srgbClr>
              </a:outerShdw>
            </a:effec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3600" dirty="0" err="1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Arial" charset="0"/>
                </a:rPr>
                <a:t>Rotação</a:t>
              </a:r>
              <a:endParaRPr lang="en-US" sz="32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endParaRPr>
            </a:p>
          </p:txBody>
        </p:sp>
        <p:cxnSp>
          <p:nvCxnSpPr>
            <p:cNvPr id="36886" name="AutoShape 10">
              <a:extLst>
                <a:ext uri="{FF2B5EF4-FFF2-40B4-BE49-F238E27FC236}">
                  <a16:creationId xmlns:a16="http://schemas.microsoft.com/office/drawing/2014/main" id="{59A2CA42-5EF8-96D1-4AF8-0A7B6EA0256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3707" y="2191"/>
              <a:ext cx="422" cy="355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ffectLst>
              <a:outerShdw dist="12700" dir="2700000" algn="ctr" rotWithShape="0">
                <a:srgbClr val="808080">
                  <a:alpha val="74997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6869" name="Group 6">
            <a:extLst>
              <a:ext uri="{FF2B5EF4-FFF2-40B4-BE49-F238E27FC236}">
                <a16:creationId xmlns:a16="http://schemas.microsoft.com/office/drawing/2014/main" id="{A4B979AB-B5BA-8385-6996-8FBBE02E8125}"/>
              </a:ext>
            </a:extLst>
          </p:cNvPr>
          <p:cNvGrpSpPr>
            <a:grpSpLocks/>
          </p:cNvGrpSpPr>
          <p:nvPr/>
        </p:nvGrpSpPr>
        <p:grpSpPr bwMode="auto">
          <a:xfrm>
            <a:off x="3760788" y="3741738"/>
            <a:ext cx="2417762" cy="1401762"/>
            <a:chOff x="1409" y="2164"/>
            <a:chExt cx="1523" cy="883"/>
          </a:xfrm>
        </p:grpSpPr>
        <p:sp>
          <p:nvSpPr>
            <p:cNvPr id="15" name="AutoShape 7">
              <a:extLst>
                <a:ext uri="{FF2B5EF4-FFF2-40B4-BE49-F238E27FC236}">
                  <a16:creationId xmlns:a16="http://schemas.microsoft.com/office/drawing/2014/main" id="{49DCD54C-06AE-A1A5-784C-0252CE2CDB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9" y="2572"/>
              <a:ext cx="1523" cy="475"/>
            </a:xfrm>
            <a:prstGeom prst="flowChartAlternateProcess">
              <a:avLst/>
            </a:prstGeom>
            <a:solidFill>
              <a:srgbClr val="E3C7D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2700" dir="2700000" algn="ctr" rotWithShape="0">
                <a:srgbClr val="808080">
                  <a:alpha val="74997"/>
                </a:srgbClr>
              </a:outerShdw>
            </a:effec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3600" dirty="0" err="1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Arial" charset="0"/>
                </a:rPr>
                <a:t>Locomoção</a:t>
              </a: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cxnSp>
          <p:nvCxnSpPr>
            <p:cNvPr id="36884" name="AutoShape 8">
              <a:extLst>
                <a:ext uri="{FF2B5EF4-FFF2-40B4-BE49-F238E27FC236}">
                  <a16:creationId xmlns:a16="http://schemas.microsoft.com/office/drawing/2014/main" id="{F478FD56-46D3-F4D9-BEBB-C6014DCEB4B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588" y="2164"/>
              <a:ext cx="590" cy="38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ffectLst>
              <a:outerShdw dist="12700" dir="2700000" algn="ctr" rotWithShape="0">
                <a:srgbClr val="808080">
                  <a:alpha val="74997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6870" name="Group 5">
            <a:extLst>
              <a:ext uri="{FF2B5EF4-FFF2-40B4-BE49-F238E27FC236}">
                <a16:creationId xmlns:a16="http://schemas.microsoft.com/office/drawing/2014/main" id="{6611D5FF-66E3-93AE-CBF9-04329BFCD1B9}"/>
              </a:ext>
            </a:extLst>
          </p:cNvPr>
          <p:cNvGrpSpPr>
            <a:grpSpLocks/>
          </p:cNvGrpSpPr>
          <p:nvPr/>
        </p:nvGrpSpPr>
        <p:grpSpPr bwMode="auto">
          <a:xfrm>
            <a:off x="1797051" y="3740150"/>
            <a:ext cx="2246313" cy="1403350"/>
            <a:chOff x="172" y="2152"/>
            <a:chExt cx="1415" cy="884"/>
          </a:xfrm>
        </p:grpSpPr>
        <p:sp>
          <p:nvSpPr>
            <p:cNvPr id="18" name="AutoShape 6">
              <a:extLst>
                <a:ext uri="{FF2B5EF4-FFF2-40B4-BE49-F238E27FC236}">
                  <a16:creationId xmlns:a16="http://schemas.microsoft.com/office/drawing/2014/main" id="{65E88A54-C970-9C39-9672-32D21565AB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" y="2562"/>
              <a:ext cx="1141" cy="474"/>
            </a:xfrm>
            <a:prstGeom prst="flowChartAlternateProcess">
              <a:avLst/>
            </a:prstGeom>
            <a:solidFill>
              <a:srgbClr val="CC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2700" dir="2700000" algn="ctr" rotWithShape="0">
                <a:srgbClr val="808080">
                  <a:alpha val="74997"/>
                </a:srgbClr>
              </a:outerShdw>
            </a:effec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3600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Arial" charset="0"/>
                </a:rPr>
                <a:t>Salto</a:t>
              </a:r>
              <a:endParaRPr lang="en-US" sz="26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cxnSp>
          <p:nvCxnSpPr>
            <p:cNvPr id="36882" name="AutoShape 7">
              <a:extLst>
                <a:ext uri="{FF2B5EF4-FFF2-40B4-BE49-F238E27FC236}">
                  <a16:creationId xmlns:a16="http://schemas.microsoft.com/office/drawing/2014/main" id="{98789D38-18CA-F9E9-C29E-FB49835994F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868" y="2152"/>
              <a:ext cx="719" cy="357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ffectLst>
              <a:outerShdw dist="12700" dir="2700000" algn="ctr" rotWithShape="0">
                <a:srgbClr val="808080">
                  <a:alpha val="74997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6871" name="Grupo 61">
            <a:extLst>
              <a:ext uri="{FF2B5EF4-FFF2-40B4-BE49-F238E27FC236}">
                <a16:creationId xmlns:a16="http://schemas.microsoft.com/office/drawing/2014/main" id="{F25A8B17-AC7A-3D14-9F4B-FEA7B13B4EE6}"/>
              </a:ext>
            </a:extLst>
          </p:cNvPr>
          <p:cNvGrpSpPr>
            <a:grpSpLocks/>
          </p:cNvGrpSpPr>
          <p:nvPr/>
        </p:nvGrpSpPr>
        <p:grpSpPr bwMode="auto">
          <a:xfrm>
            <a:off x="3309938" y="1613602"/>
            <a:ext cx="3727665" cy="2101150"/>
            <a:chOff x="2234958" y="1399288"/>
            <a:chExt cx="2662639" cy="2101167"/>
          </a:xfrm>
        </p:grpSpPr>
        <p:sp>
          <p:nvSpPr>
            <p:cNvPr id="21" name="Rectângulo arredondado 20">
              <a:extLst>
                <a:ext uri="{FF2B5EF4-FFF2-40B4-BE49-F238E27FC236}">
                  <a16:creationId xmlns:a16="http://schemas.microsoft.com/office/drawing/2014/main" id="{9E4DF576-B115-89D4-4CDB-B5FC55260126}"/>
                </a:ext>
              </a:extLst>
            </p:cNvPr>
            <p:cNvSpPr/>
            <p:nvPr/>
          </p:nvSpPr>
          <p:spPr bwMode="auto">
            <a:xfrm>
              <a:off x="3417808" y="1399288"/>
              <a:ext cx="1479789" cy="785803"/>
            </a:xfrm>
            <a:prstGeom prst="roundRect">
              <a:avLst/>
            </a:prstGeom>
            <a:solidFill>
              <a:srgbClr val="FF7C80"/>
            </a:solidFill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pt-PT" sz="2000" b="1" dirty="0">
                  <a:solidFill>
                    <a:schemeClr val="tx1"/>
                  </a:solidFill>
                </a:rPr>
                <a:t>Não Estacionários</a:t>
              </a:r>
            </a:p>
          </p:txBody>
        </p:sp>
        <p:sp>
          <p:nvSpPr>
            <p:cNvPr id="22" name="Rectângulo arredondado 21">
              <a:extLst>
                <a:ext uri="{FF2B5EF4-FFF2-40B4-BE49-F238E27FC236}">
                  <a16:creationId xmlns:a16="http://schemas.microsoft.com/office/drawing/2014/main" id="{F36A26A3-4407-AFFD-2C3B-D2190613633B}"/>
                </a:ext>
              </a:extLst>
            </p:cNvPr>
            <p:cNvSpPr/>
            <p:nvPr/>
          </p:nvSpPr>
          <p:spPr bwMode="auto">
            <a:xfrm>
              <a:off x="2234958" y="2286007"/>
              <a:ext cx="1173626" cy="1214448"/>
            </a:xfrm>
            <a:prstGeom prst="roundRect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pt-PT" sz="2000" b="1" dirty="0">
                  <a:solidFill>
                    <a:schemeClr val="tx1"/>
                  </a:solidFill>
                </a:rPr>
                <a:t>Movimento Linear</a:t>
              </a:r>
            </a:p>
          </p:txBody>
        </p:sp>
      </p:grpSp>
      <p:sp>
        <p:nvSpPr>
          <p:cNvPr id="23" name="Rectângulo arredondado 22">
            <a:extLst>
              <a:ext uri="{FF2B5EF4-FFF2-40B4-BE49-F238E27FC236}">
                <a16:creationId xmlns:a16="http://schemas.microsoft.com/office/drawing/2014/main" id="{824F4913-050E-31DA-9290-DAFF04C5D1CF}"/>
              </a:ext>
            </a:extLst>
          </p:cNvPr>
          <p:cNvSpPr/>
          <p:nvPr/>
        </p:nvSpPr>
        <p:spPr bwMode="auto">
          <a:xfrm>
            <a:off x="7096134" y="2500304"/>
            <a:ext cx="1643073" cy="1214448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PT" sz="2000" b="1" dirty="0">
                <a:solidFill>
                  <a:schemeClr val="tx1"/>
                </a:solidFill>
              </a:rPr>
              <a:t>Movimento Rotacional</a:t>
            </a:r>
          </a:p>
        </p:txBody>
      </p:sp>
      <p:pic>
        <p:nvPicPr>
          <p:cNvPr id="6" name="Imagem 5" descr="Uma imagem com texto, logótipo, Gráficos, design gráfico&#10;&#10;Descrição gerada automaticamente">
            <a:extLst>
              <a:ext uri="{FF2B5EF4-FFF2-40B4-BE49-F238E27FC236}">
                <a16:creationId xmlns:a16="http://schemas.microsoft.com/office/drawing/2014/main" id="{90123FD7-071C-F90F-16D5-B7746605E0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302" y="1159801"/>
            <a:ext cx="1049548" cy="728397"/>
          </a:xfrm>
          <a:prstGeom prst="rect">
            <a:avLst/>
          </a:prstGeom>
        </p:spPr>
      </p:pic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F4570C84-FF4E-E87C-539C-7EC0A3A12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E12F-A376-4FC8-A72D-7064D834243E}" type="slidenum">
              <a:rPr lang="pt-PT" altLang="pt-PT"/>
              <a:pPr>
                <a:defRPr/>
              </a:pPr>
              <a:t>18</a:t>
            </a:fld>
            <a:endParaRPr lang="pt-PT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ed and blue background with text&#10;&#10;Description automatically generated">
            <a:extLst>
              <a:ext uri="{FF2B5EF4-FFF2-40B4-BE49-F238E27FC236}">
                <a16:creationId xmlns:a16="http://schemas.microsoft.com/office/drawing/2014/main" id="{9447B307-DFAC-46AB-9B34-431217163F7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"/>
          <a:stretch/>
        </p:blipFill>
        <p:spPr>
          <a:xfrm>
            <a:off x="3787" y="4979"/>
            <a:ext cx="12190857" cy="6847332"/>
          </a:xfrm>
          <a:prstGeom prst="rect">
            <a:avLst/>
          </a:prstGeom>
        </p:spPr>
      </p:pic>
      <p:sp>
        <p:nvSpPr>
          <p:cNvPr id="38915" name="Line 10">
            <a:extLst>
              <a:ext uri="{FF2B5EF4-FFF2-40B4-BE49-F238E27FC236}">
                <a16:creationId xmlns:a16="http://schemas.microsoft.com/office/drawing/2014/main" id="{EBD89EC8-224D-B631-5623-565B44DF033C}"/>
              </a:ext>
            </a:extLst>
          </p:cNvPr>
          <p:cNvSpPr>
            <a:spLocks noChangeShapeType="1"/>
          </p:cNvSpPr>
          <p:nvPr/>
        </p:nvSpPr>
        <p:spPr bwMode="auto">
          <a:xfrm>
            <a:off x="1730644" y="981075"/>
            <a:ext cx="91440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11" name="Text Box 19">
            <a:extLst>
              <a:ext uri="{FF2B5EF4-FFF2-40B4-BE49-F238E27FC236}">
                <a16:creationId xmlns:a16="http://schemas.microsoft.com/office/drawing/2014/main" id="{23438D03-B7B7-D1CF-2C15-3B1B8BF31E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5966" y="456071"/>
            <a:ext cx="8072034" cy="461963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ctr" eaLnBrk="1" hangingPunct="1">
              <a:spcBef>
                <a:spcPct val="10000"/>
              </a:spcBef>
              <a:spcAft>
                <a:spcPct val="10000"/>
              </a:spcAft>
              <a:defRPr/>
            </a:pPr>
            <a:r>
              <a:rPr lang="pt-PT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Padrões do Movimento Gímnico </a:t>
            </a:r>
          </a:p>
        </p:txBody>
      </p:sp>
      <p:sp>
        <p:nvSpPr>
          <p:cNvPr id="10" name="Text Box 2">
            <a:extLst>
              <a:ext uri="{FF2B5EF4-FFF2-40B4-BE49-F238E27FC236}">
                <a16:creationId xmlns:a16="http://schemas.microsoft.com/office/drawing/2014/main" id="{4C9AA64B-3057-AECA-D696-6A13E7CD7F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2644" y="1282189"/>
            <a:ext cx="9144000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t">
            <a:spAutoFit/>
          </a:bodyPr>
          <a:lstStyle/>
          <a:p>
            <a:pPr marL="838200" lvl="2" indent="-457200" eaLnBrk="1" hangingPunct="1">
              <a:defRPr/>
            </a:pPr>
            <a:r>
              <a:rPr lang="en-AU" sz="4400" dirty="0" err="1">
                <a:solidFill>
                  <a:srgbClr val="0C1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明朝" charset="-128"/>
                <a:cs typeface="Arial" charset="0"/>
              </a:rPr>
              <a:t>Movimento</a:t>
            </a:r>
            <a:r>
              <a:rPr lang="en-AU" sz="4400" dirty="0">
                <a:solidFill>
                  <a:srgbClr val="0C1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明朝" charset="-128"/>
                <a:cs typeface="Arial" charset="0"/>
              </a:rPr>
              <a:t> </a:t>
            </a:r>
            <a:r>
              <a:rPr lang="en-AU" sz="4400" dirty="0" err="1">
                <a:solidFill>
                  <a:srgbClr val="0C1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明朝" charset="-128"/>
                <a:cs typeface="Arial" charset="0"/>
              </a:rPr>
              <a:t>Rotacional</a:t>
            </a:r>
            <a:endParaRPr lang="en-AU" sz="3200" dirty="0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  <a:ea typeface="ＭＳ 明朝" charset="-128"/>
              <a:cs typeface="Arial" charset="0"/>
            </a:endParaRPr>
          </a:p>
          <a:p>
            <a:pPr marL="838200" lvl="2" indent="-457200" eaLnBrk="1" hangingPunct="1">
              <a:defRPr/>
            </a:pPr>
            <a:endParaRPr lang="en-AU" sz="600" dirty="0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  <a:ea typeface="ＭＳ 明朝" charset="-128"/>
              <a:cs typeface="Arial" charset="0"/>
            </a:endParaRPr>
          </a:p>
          <a:p>
            <a:pPr marL="381000" lvl="1" indent="-457200" eaLnBrk="1" hangingPunct="1">
              <a:defRPr/>
            </a:pPr>
            <a:r>
              <a:rPr lang="en-AU" sz="32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ea typeface="ＭＳ 明朝"/>
                <a:cs typeface="Arial"/>
              </a:rPr>
              <a:t>	</a:t>
            </a:r>
            <a:r>
              <a:rPr lang="en-AU" sz="3200" dirty="0">
                <a:latin typeface="Arial"/>
                <a:ea typeface="ＭＳ 明朝"/>
                <a:cs typeface="Arial"/>
              </a:rPr>
              <a:t>Skills </a:t>
            </a:r>
            <a:r>
              <a:rPr lang="en-AU" sz="3200" err="1">
                <a:latin typeface="Arial"/>
                <a:ea typeface="ＭＳ 明朝"/>
                <a:cs typeface="Arial"/>
              </a:rPr>
              <a:t>movendo</a:t>
            </a:r>
            <a:r>
              <a:rPr lang="en-AU" sz="3200" dirty="0">
                <a:latin typeface="Arial"/>
                <a:ea typeface="ＭＳ 明朝"/>
                <a:cs typeface="Arial"/>
              </a:rPr>
              <a:t>-se </a:t>
            </a:r>
            <a:r>
              <a:rPr lang="en-AU" sz="3200" err="1">
                <a:latin typeface="Arial"/>
                <a:ea typeface="ＭＳ 明朝"/>
                <a:cs typeface="Arial"/>
              </a:rPr>
              <a:t>em</a:t>
            </a:r>
            <a:r>
              <a:rPr lang="en-AU" sz="3200" dirty="0">
                <a:latin typeface="Arial"/>
                <a:ea typeface="ＭＳ 明朝"/>
                <a:cs typeface="Arial"/>
              </a:rPr>
              <a:t> </a:t>
            </a:r>
            <a:r>
              <a:rPr lang="en-AU" sz="3200" err="1">
                <a:latin typeface="Arial"/>
                <a:ea typeface="ＭＳ 明朝"/>
                <a:cs typeface="Arial"/>
              </a:rPr>
              <a:t>torno</a:t>
            </a:r>
            <a:r>
              <a:rPr lang="en-AU" sz="3200" dirty="0">
                <a:latin typeface="Arial"/>
                <a:ea typeface="ＭＳ 明朝"/>
                <a:cs typeface="Arial"/>
              </a:rPr>
              <a:t> de um dos </a:t>
            </a:r>
            <a:r>
              <a:rPr lang="en-AU" sz="3200" err="1">
                <a:latin typeface="Arial"/>
                <a:ea typeface="ＭＳ 明朝"/>
                <a:cs typeface="Arial"/>
              </a:rPr>
              <a:t>eixos</a:t>
            </a:r>
            <a:r>
              <a:rPr lang="en-AU" sz="3200" dirty="0">
                <a:latin typeface="Arial"/>
                <a:ea typeface="ＭＳ 明朝"/>
                <a:cs typeface="Arial"/>
              </a:rPr>
              <a:t> </a:t>
            </a:r>
            <a:r>
              <a:rPr lang="en-AU" sz="3200" err="1">
                <a:latin typeface="Arial"/>
                <a:ea typeface="ＭＳ 明朝"/>
                <a:cs typeface="Arial"/>
              </a:rPr>
              <a:t>internos</a:t>
            </a:r>
            <a:r>
              <a:rPr lang="en-AU" sz="3200" dirty="0">
                <a:latin typeface="Arial"/>
                <a:ea typeface="ＭＳ 明朝"/>
                <a:cs typeface="Arial"/>
              </a:rPr>
              <a:t> do </a:t>
            </a:r>
            <a:r>
              <a:rPr lang="en-AU" sz="3200" err="1">
                <a:latin typeface="Arial"/>
                <a:ea typeface="ＭＳ 明朝"/>
                <a:cs typeface="Arial"/>
              </a:rPr>
              <a:t>corpo</a:t>
            </a:r>
            <a:r>
              <a:rPr lang="en-AU" sz="3200" dirty="0">
                <a:latin typeface="Arial"/>
                <a:ea typeface="ＭＳ 明朝"/>
                <a:cs typeface="Arial"/>
              </a:rPr>
              <a:t> </a:t>
            </a:r>
            <a:r>
              <a:rPr lang="en-AU" sz="3200" err="1">
                <a:latin typeface="Arial"/>
                <a:ea typeface="ＭＳ 明朝"/>
                <a:cs typeface="Arial"/>
              </a:rPr>
              <a:t>chamam</a:t>
            </a:r>
            <a:r>
              <a:rPr lang="en-AU" sz="3200" dirty="0">
                <a:latin typeface="Arial"/>
                <a:ea typeface="ＭＳ 明朝"/>
                <a:cs typeface="Arial"/>
              </a:rPr>
              <a:t>-se ROTAÇÃO 		</a:t>
            </a:r>
          </a:p>
          <a:p>
            <a:pPr marL="381000" lvl="1" indent="-457200" eaLnBrk="1" hangingPunct="1">
              <a:defRPr/>
            </a:pPr>
            <a:r>
              <a:rPr lang="en-AU" sz="3200" dirty="0">
                <a:latin typeface="Arial"/>
                <a:ea typeface="ＭＳ 明朝"/>
                <a:cs typeface="Arial"/>
              </a:rPr>
              <a:t>	</a:t>
            </a:r>
            <a:r>
              <a:rPr lang="en-AU" sz="3200" err="1">
                <a:latin typeface="Arial"/>
                <a:ea typeface="ＭＳ 明朝"/>
                <a:cs typeface="Arial"/>
              </a:rPr>
              <a:t>mortais</a:t>
            </a:r>
            <a:r>
              <a:rPr lang="en-AU" sz="3200" dirty="0">
                <a:latin typeface="Arial"/>
                <a:ea typeface="ＭＳ 明朝"/>
                <a:cs typeface="Arial"/>
              </a:rPr>
              <a:t>, </a:t>
            </a:r>
            <a:r>
              <a:rPr lang="en-AU" sz="3200" err="1">
                <a:latin typeface="Arial"/>
                <a:ea typeface="ＭＳ 明朝"/>
                <a:cs typeface="Arial"/>
              </a:rPr>
              <a:t>torção</a:t>
            </a:r>
            <a:r>
              <a:rPr lang="en-AU" sz="3200" dirty="0">
                <a:latin typeface="Arial"/>
                <a:ea typeface="ＭＳ 明朝"/>
                <a:cs typeface="Arial"/>
              </a:rPr>
              <a:t>, giros, pivots, </a:t>
            </a:r>
            <a:r>
              <a:rPr lang="en-AU" sz="3200" err="1">
                <a:latin typeface="Arial"/>
                <a:ea typeface="ＭＳ 明朝"/>
                <a:cs typeface="Arial"/>
              </a:rPr>
              <a:t>voltas</a:t>
            </a:r>
            <a:r>
              <a:rPr lang="en-AU" sz="3200" dirty="0">
                <a:latin typeface="Arial"/>
                <a:ea typeface="ＭＳ 明朝"/>
                <a:cs typeface="Arial"/>
              </a:rPr>
              <a:t>, </a:t>
            </a:r>
            <a:r>
              <a:rPr lang="en-AU" sz="3200" err="1">
                <a:latin typeface="Arial"/>
                <a:ea typeface="ＭＳ 明朝"/>
                <a:cs typeface="Arial"/>
              </a:rPr>
              <a:t>rolamentos</a:t>
            </a:r>
            <a:r>
              <a:rPr lang="en-AU" sz="3200" dirty="0">
                <a:latin typeface="Arial"/>
                <a:ea typeface="ＭＳ 明朝"/>
                <a:cs typeface="Arial"/>
              </a:rPr>
              <a:t>, </a:t>
            </a:r>
            <a:r>
              <a:rPr lang="en-AU" sz="3200" err="1">
                <a:latin typeface="Arial"/>
                <a:ea typeface="ＭＳ 明朝"/>
                <a:cs typeface="Arial"/>
              </a:rPr>
              <a:t>piruetas</a:t>
            </a:r>
            <a:r>
              <a:rPr lang="en-AU" sz="3200" dirty="0">
                <a:latin typeface="Arial"/>
                <a:ea typeface="ＭＳ 明朝"/>
                <a:cs typeface="Arial"/>
              </a:rPr>
              <a:t>, etc. </a:t>
            </a:r>
            <a:endParaRPr lang="en-AU" sz="3200">
              <a:latin typeface="Arial" charset="0"/>
              <a:ea typeface="ＭＳ 明朝" charset="-128"/>
              <a:cs typeface="Arial" charset="0"/>
            </a:endParaRPr>
          </a:p>
          <a:p>
            <a:pPr marL="381000" lvl="1" indent="-457200" eaLnBrk="1" hangingPunct="1">
              <a:defRPr/>
            </a:pPr>
            <a:endParaRPr lang="en-AU" sz="3200" dirty="0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  <a:ea typeface="ＭＳ 明朝" charset="-128"/>
              <a:cs typeface="Arial" charset="0"/>
            </a:endParaRPr>
          </a:p>
          <a:p>
            <a:pPr marL="381000" lvl="1" indent="-457200" eaLnBrk="1" hangingPunct="1">
              <a:defRPr/>
            </a:pPr>
            <a:r>
              <a:rPr lang="en-AU" sz="32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ea typeface="ＭＳ 明朝"/>
                <a:cs typeface="Arial"/>
              </a:rPr>
              <a:t>	Skills </a:t>
            </a:r>
            <a:r>
              <a:rPr lang="en-AU" sz="3200" err="1"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ea typeface="ＭＳ 明朝"/>
                <a:cs typeface="Arial"/>
              </a:rPr>
              <a:t>movendo</a:t>
            </a:r>
            <a:r>
              <a:rPr lang="en-AU" sz="32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ea typeface="ＭＳ 明朝"/>
                <a:cs typeface="Arial"/>
              </a:rPr>
              <a:t>-se </a:t>
            </a:r>
            <a:r>
              <a:rPr lang="en-AU" sz="3200" err="1"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ea typeface="ＭＳ 明朝"/>
                <a:cs typeface="Arial"/>
              </a:rPr>
              <a:t>em</a:t>
            </a:r>
            <a:r>
              <a:rPr lang="en-AU" sz="32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ea typeface="ＭＳ 明朝"/>
                <a:cs typeface="Arial"/>
              </a:rPr>
              <a:t> </a:t>
            </a:r>
            <a:r>
              <a:rPr lang="en-AU" sz="3200" err="1"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ea typeface="ＭＳ 明朝"/>
                <a:cs typeface="Arial"/>
              </a:rPr>
              <a:t>torno</a:t>
            </a:r>
            <a:r>
              <a:rPr lang="en-AU" sz="32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ea typeface="ＭＳ 明朝"/>
                <a:cs typeface="Arial"/>
              </a:rPr>
              <a:t> de um </a:t>
            </a:r>
            <a:r>
              <a:rPr lang="en-AU" sz="3200" err="1"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ea typeface="ＭＳ 明朝"/>
                <a:cs typeface="Arial"/>
              </a:rPr>
              <a:t>eixo</a:t>
            </a:r>
            <a:r>
              <a:rPr lang="en-AU" sz="32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ea typeface="ＭＳ 明朝"/>
                <a:cs typeface="Arial"/>
              </a:rPr>
              <a:t> </a:t>
            </a:r>
            <a:r>
              <a:rPr lang="en-AU" sz="3200" err="1"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ea typeface="ＭＳ 明朝"/>
                <a:cs typeface="Arial"/>
              </a:rPr>
              <a:t>externo</a:t>
            </a:r>
            <a:r>
              <a:rPr lang="en-AU" sz="32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ea typeface="ＭＳ 明朝"/>
                <a:cs typeface="Arial"/>
              </a:rPr>
              <a:t> </a:t>
            </a:r>
            <a:r>
              <a:rPr lang="en-AU" sz="3200" err="1"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ea typeface="ＭＳ 明朝"/>
                <a:cs typeface="Arial"/>
              </a:rPr>
              <a:t>ao</a:t>
            </a:r>
            <a:r>
              <a:rPr lang="en-AU" sz="32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ea typeface="ＭＳ 明朝"/>
                <a:cs typeface="Arial"/>
              </a:rPr>
              <a:t> </a:t>
            </a:r>
            <a:r>
              <a:rPr lang="en-AU" sz="3200" err="1"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ea typeface="ＭＳ 明朝"/>
                <a:cs typeface="Arial"/>
              </a:rPr>
              <a:t>corpo</a:t>
            </a:r>
            <a:r>
              <a:rPr lang="en-AU" sz="32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ea typeface="ＭＳ 明朝"/>
                <a:cs typeface="Arial"/>
              </a:rPr>
              <a:t> </a:t>
            </a:r>
            <a:r>
              <a:rPr lang="en-AU" sz="3200" err="1"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ea typeface="ＭＳ 明朝"/>
                <a:cs typeface="Arial"/>
              </a:rPr>
              <a:t>chamam</a:t>
            </a:r>
            <a:r>
              <a:rPr lang="en-AU" sz="32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ea typeface="ＭＳ 明朝"/>
                <a:cs typeface="Arial"/>
              </a:rPr>
              <a:t>-se </a:t>
            </a:r>
            <a:r>
              <a:rPr lang="en-AU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明朝"/>
                <a:cs typeface="Arial"/>
              </a:rPr>
              <a:t>BALANÇO</a:t>
            </a:r>
            <a:r>
              <a:rPr lang="en-AU" sz="32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ea typeface="ＭＳ 明朝"/>
                <a:cs typeface="Arial"/>
              </a:rPr>
              <a:t>.</a:t>
            </a:r>
            <a:endParaRPr lang="en-US" sz="3200">
              <a:effectLst>
                <a:outerShdw blurRad="38100" dist="38100" dir="2700000" algn="tl">
                  <a:srgbClr val="FFFFFF"/>
                </a:outerShdw>
              </a:effectLst>
              <a:latin typeface="Arial"/>
              <a:ea typeface="ＭＳ 明朝"/>
              <a:cs typeface="Arial"/>
            </a:endParaRPr>
          </a:p>
        </p:txBody>
      </p:sp>
      <p:pic>
        <p:nvPicPr>
          <p:cNvPr id="38918" name="Picture 3">
            <a:extLst>
              <a:ext uri="{FF2B5EF4-FFF2-40B4-BE49-F238E27FC236}">
                <a16:creationId xmlns:a16="http://schemas.microsoft.com/office/drawing/2014/main" id="{1E7EE78F-7472-3BEB-43B6-4DB0F6F111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198" y="2126579"/>
            <a:ext cx="2197208" cy="1921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9" name="Picture 27" descr="Scan-080521-0008">
            <a:extLst>
              <a:ext uri="{FF2B5EF4-FFF2-40B4-BE49-F238E27FC236}">
                <a16:creationId xmlns:a16="http://schemas.microsoft.com/office/drawing/2014/main" id="{4A5CDC85-3D01-D133-AFCA-4B70ED9A65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59" y="4249926"/>
            <a:ext cx="2198015" cy="2018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m 4" descr="Uma imagem com texto, logótipo, Gráficos, design gráfico&#10;&#10;Descrição gerada automaticamente">
            <a:extLst>
              <a:ext uri="{FF2B5EF4-FFF2-40B4-BE49-F238E27FC236}">
                <a16:creationId xmlns:a16="http://schemas.microsoft.com/office/drawing/2014/main" id="{517F0056-A1FC-B270-7414-99B8C209EA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6302" y="1159801"/>
            <a:ext cx="1049548" cy="728397"/>
          </a:xfrm>
          <a:prstGeom prst="rect">
            <a:avLst/>
          </a:prstGeom>
        </p:spPr>
      </p:pic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EB9AABCC-D27F-FCD7-7C74-7F2563A07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E12F-A376-4FC8-A72D-7064D834243E}" type="slidenum">
              <a:rPr lang="pt-PT" altLang="pt-PT"/>
              <a:pPr>
                <a:defRPr/>
              </a:pPr>
              <a:t>19</a:t>
            </a:fld>
            <a:endParaRPr lang="pt-PT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ed and white banner with a person in the middle&#10;&#10;Description automatically generated">
            <a:extLst>
              <a:ext uri="{FF2B5EF4-FFF2-40B4-BE49-F238E27FC236}">
                <a16:creationId xmlns:a16="http://schemas.microsoft.com/office/drawing/2014/main" id="{F53B1AD2-CC26-64B7-7B52-28EE91DF82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16" y="5805"/>
            <a:ext cx="12191985" cy="6847967"/>
          </a:xfrm>
          <a:prstGeom prst="rect">
            <a:avLst/>
          </a:prstGeom>
        </p:spPr>
      </p:pic>
      <p:sp>
        <p:nvSpPr>
          <p:cNvPr id="4" name="Text Box 15">
            <a:extLst>
              <a:ext uri="{FF2B5EF4-FFF2-40B4-BE49-F238E27FC236}">
                <a16:creationId xmlns:a16="http://schemas.microsoft.com/office/drawing/2014/main" id="{CFA870A1-1FEA-0190-A126-104693EE56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3260" y="5230284"/>
            <a:ext cx="72151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None/>
            </a:pPr>
            <a:r>
              <a:rPr lang="pt-PT" altLang="pt-PT" sz="3600" b="1" i="1" u="sng" dirty="0">
                <a:latin typeface="Arial"/>
                <a:cs typeface="Arial"/>
              </a:rPr>
              <a:t>1.4. FUNDAMENTOS – </a:t>
            </a:r>
            <a:r>
              <a:rPr lang="pt-PT" altLang="pt-PT" sz="3600" b="1" i="1" u="sng" dirty="0" err="1">
                <a:latin typeface="Arial"/>
                <a:cs typeface="Arial"/>
              </a:rPr>
              <a:t>PMG’s</a:t>
            </a:r>
            <a:endParaRPr lang="pt-PT" altLang="pt-PT" sz="3600" b="1" i="1" u="sng">
              <a:latin typeface="Arial"/>
              <a:cs typeface="Arial"/>
            </a:endParaRPr>
          </a:p>
        </p:txBody>
      </p:sp>
      <p:pic>
        <p:nvPicPr>
          <p:cNvPr id="5" name="Imagem 4" descr="Team building activities double the fun for children - Gymtastics Gymtools  Blog">
            <a:extLst>
              <a:ext uri="{FF2B5EF4-FFF2-40B4-BE49-F238E27FC236}">
                <a16:creationId xmlns:a16="http://schemas.microsoft.com/office/drawing/2014/main" id="{7DA1DF20-4613-D96A-2F91-20AAAEA944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9316" y="368376"/>
            <a:ext cx="5408989" cy="4367439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FE622BD3-74CC-3F21-6CE0-436E3AA94058}"/>
              </a:ext>
            </a:extLst>
          </p:cNvPr>
          <p:cNvSpPr txBox="1"/>
          <p:nvPr/>
        </p:nvSpPr>
        <p:spPr>
          <a:xfrm>
            <a:off x="4753428" y="5879106"/>
            <a:ext cx="627500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PT" dirty="0">
                <a:latin typeface="Arial"/>
                <a:cs typeface="Arial"/>
              </a:rPr>
              <a:t>Autor: Paulo Barata | Formadora: Fernanda Marta</a:t>
            </a:r>
            <a:endParaRPr lang="pt-PT" dirty="0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FA021820-07BF-B4E6-5765-72B09B315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E12F-A376-4FC8-A72D-7064D834243E}" type="slidenum">
              <a:rPr lang="pt-PT" altLang="pt-PT"/>
              <a:pPr>
                <a:defRPr/>
              </a:pPr>
              <a:t>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572771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ed and blue background with text&#10;&#10;Description automatically generated">
            <a:extLst>
              <a:ext uri="{FF2B5EF4-FFF2-40B4-BE49-F238E27FC236}">
                <a16:creationId xmlns:a16="http://schemas.microsoft.com/office/drawing/2014/main" id="{DDFA2A37-1C4A-4CB6-FFD7-FE13BAD50D2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"/>
          <a:stretch/>
        </p:blipFill>
        <p:spPr>
          <a:xfrm>
            <a:off x="3787" y="4979"/>
            <a:ext cx="12190857" cy="6847332"/>
          </a:xfrm>
          <a:prstGeom prst="rect">
            <a:avLst/>
          </a:prstGeom>
        </p:spPr>
      </p:pic>
      <p:sp>
        <p:nvSpPr>
          <p:cNvPr id="11" name="Text Box 19">
            <a:extLst>
              <a:ext uri="{FF2B5EF4-FFF2-40B4-BE49-F238E27FC236}">
                <a16:creationId xmlns:a16="http://schemas.microsoft.com/office/drawing/2014/main" id="{DA27D39C-539C-D587-7CD9-C84C2CD063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5898" y="456071"/>
            <a:ext cx="6599695" cy="461665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ctr" eaLnBrk="1" hangingPunct="1">
              <a:spcBef>
                <a:spcPct val="10000"/>
              </a:spcBef>
              <a:spcAft>
                <a:spcPct val="10000"/>
              </a:spcAft>
              <a:defRPr/>
            </a:pPr>
            <a:r>
              <a:rPr lang="pt-PT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Padrões do Movimento Gímnico </a:t>
            </a:r>
          </a:p>
        </p:txBody>
      </p:sp>
      <p:grpSp>
        <p:nvGrpSpPr>
          <p:cNvPr id="40964" name="Group 8">
            <a:extLst>
              <a:ext uri="{FF2B5EF4-FFF2-40B4-BE49-F238E27FC236}">
                <a16:creationId xmlns:a16="http://schemas.microsoft.com/office/drawing/2014/main" id="{C80FC172-702E-0971-D80B-B990BEA3B8DA}"/>
              </a:ext>
            </a:extLst>
          </p:cNvPr>
          <p:cNvGrpSpPr>
            <a:grpSpLocks/>
          </p:cNvGrpSpPr>
          <p:nvPr/>
        </p:nvGrpSpPr>
        <p:grpSpPr bwMode="auto">
          <a:xfrm>
            <a:off x="6238875" y="3716338"/>
            <a:ext cx="2000250" cy="1422400"/>
            <a:chOff x="3024" y="2151"/>
            <a:chExt cx="1335" cy="896"/>
          </a:xfrm>
        </p:grpSpPr>
        <p:sp>
          <p:nvSpPr>
            <p:cNvPr id="12" name="AutoShape 9">
              <a:extLst>
                <a:ext uri="{FF2B5EF4-FFF2-40B4-BE49-F238E27FC236}">
                  <a16:creationId xmlns:a16="http://schemas.microsoft.com/office/drawing/2014/main" id="{07BA0835-35FE-B053-AAA5-F5D1AF462F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4" y="2572"/>
              <a:ext cx="1335" cy="475"/>
            </a:xfrm>
            <a:prstGeom prst="flowChartAlternateProcess">
              <a:avLst/>
            </a:prstGeom>
            <a:solidFill>
              <a:srgbClr val="00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2700" dir="2700000" algn="ctr" rotWithShape="0">
                <a:srgbClr val="808080">
                  <a:alpha val="74997"/>
                </a:srgbClr>
              </a:outerShdw>
            </a:effec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3600" dirty="0" err="1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Arial" charset="0"/>
                </a:rPr>
                <a:t>Rotação</a:t>
              </a:r>
              <a:endParaRPr lang="en-US" sz="36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endParaRPr>
            </a:p>
          </p:txBody>
        </p:sp>
        <p:cxnSp>
          <p:nvCxnSpPr>
            <p:cNvPr id="40985" name="AutoShape 10">
              <a:extLst>
                <a:ext uri="{FF2B5EF4-FFF2-40B4-BE49-F238E27FC236}">
                  <a16:creationId xmlns:a16="http://schemas.microsoft.com/office/drawing/2014/main" id="{FE5205EF-E273-3268-566B-AC92E5FFDF3D}"/>
                </a:ext>
              </a:extLst>
            </p:cNvPr>
            <p:cNvCxnSpPr>
              <a:cxnSpLocks noChangeShapeType="1"/>
              <a:endCxn id="12" idx="0"/>
            </p:cNvCxnSpPr>
            <p:nvPr/>
          </p:nvCxnSpPr>
          <p:spPr bwMode="auto">
            <a:xfrm rot="5400000">
              <a:off x="3707" y="2136"/>
              <a:ext cx="422" cy="452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ffectLst>
              <a:outerShdw dist="12700" dir="2700000" algn="ctr" rotWithShape="0">
                <a:srgbClr val="808080">
                  <a:alpha val="74997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0965" name="Group 6">
            <a:extLst>
              <a:ext uri="{FF2B5EF4-FFF2-40B4-BE49-F238E27FC236}">
                <a16:creationId xmlns:a16="http://schemas.microsoft.com/office/drawing/2014/main" id="{F8C467FE-86C6-9861-27A5-98234B542008}"/>
              </a:ext>
            </a:extLst>
          </p:cNvPr>
          <p:cNvGrpSpPr>
            <a:grpSpLocks/>
          </p:cNvGrpSpPr>
          <p:nvPr/>
        </p:nvGrpSpPr>
        <p:grpSpPr bwMode="auto">
          <a:xfrm>
            <a:off x="3667126" y="3713164"/>
            <a:ext cx="2417763" cy="1430337"/>
            <a:chOff x="1409" y="2146"/>
            <a:chExt cx="1523" cy="901"/>
          </a:xfrm>
        </p:grpSpPr>
        <p:sp>
          <p:nvSpPr>
            <p:cNvPr id="15" name="AutoShape 7">
              <a:extLst>
                <a:ext uri="{FF2B5EF4-FFF2-40B4-BE49-F238E27FC236}">
                  <a16:creationId xmlns:a16="http://schemas.microsoft.com/office/drawing/2014/main" id="{A2D1E4D2-983A-35FD-736F-FB2EEA9493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9" y="2572"/>
              <a:ext cx="1523" cy="475"/>
            </a:xfrm>
            <a:prstGeom prst="flowChartAlternateProcess">
              <a:avLst/>
            </a:prstGeom>
            <a:solidFill>
              <a:srgbClr val="E3C7D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2700" dir="2700000" algn="ctr" rotWithShape="0">
                <a:srgbClr val="808080">
                  <a:alpha val="74997"/>
                </a:srgbClr>
              </a:outerShdw>
            </a:effec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3600" dirty="0" err="1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Arial" charset="0"/>
                </a:rPr>
                <a:t>Locomoção</a:t>
              </a:r>
              <a:endParaRPr lang="en-US" sz="36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cxnSp>
          <p:nvCxnSpPr>
            <p:cNvPr id="40983" name="AutoShape 8">
              <a:extLst>
                <a:ext uri="{FF2B5EF4-FFF2-40B4-BE49-F238E27FC236}">
                  <a16:creationId xmlns:a16="http://schemas.microsoft.com/office/drawing/2014/main" id="{3674E00E-F431-D39C-1A27-3C4E4DFF1275}"/>
                </a:ext>
              </a:extLst>
            </p:cNvPr>
            <p:cNvCxnSpPr>
              <a:cxnSpLocks noChangeShapeType="1"/>
              <a:endCxn id="15" idx="0"/>
            </p:cNvCxnSpPr>
            <p:nvPr/>
          </p:nvCxnSpPr>
          <p:spPr bwMode="auto">
            <a:xfrm rot="16200000" flipH="1">
              <a:off x="1694" y="2095"/>
              <a:ext cx="425" cy="528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ffectLst>
              <a:outerShdw dist="12700" dir="2700000" algn="ctr" rotWithShape="0">
                <a:srgbClr val="808080">
                  <a:alpha val="74997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0966" name="Group 5">
            <a:extLst>
              <a:ext uri="{FF2B5EF4-FFF2-40B4-BE49-F238E27FC236}">
                <a16:creationId xmlns:a16="http://schemas.microsoft.com/office/drawing/2014/main" id="{E15CD985-B700-B12F-65B0-FB20ACF96643}"/>
              </a:ext>
            </a:extLst>
          </p:cNvPr>
          <p:cNvGrpSpPr>
            <a:grpSpLocks/>
          </p:cNvGrpSpPr>
          <p:nvPr/>
        </p:nvGrpSpPr>
        <p:grpSpPr bwMode="auto">
          <a:xfrm>
            <a:off x="1797051" y="3714750"/>
            <a:ext cx="2333625" cy="1428750"/>
            <a:chOff x="172" y="2136"/>
            <a:chExt cx="1470" cy="900"/>
          </a:xfrm>
        </p:grpSpPr>
        <p:sp>
          <p:nvSpPr>
            <p:cNvPr id="18" name="AutoShape 6">
              <a:extLst>
                <a:ext uri="{FF2B5EF4-FFF2-40B4-BE49-F238E27FC236}">
                  <a16:creationId xmlns:a16="http://schemas.microsoft.com/office/drawing/2014/main" id="{03B00987-CEF3-BAF3-92A0-8B1981BE67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" y="2562"/>
              <a:ext cx="1141" cy="474"/>
            </a:xfrm>
            <a:prstGeom prst="flowChartAlternateProcess">
              <a:avLst/>
            </a:prstGeom>
            <a:solidFill>
              <a:srgbClr val="CC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2700" dir="2700000" algn="ctr" rotWithShape="0">
                <a:srgbClr val="808080">
                  <a:alpha val="74997"/>
                </a:srgbClr>
              </a:outerShdw>
            </a:effec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3600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Arial" charset="0"/>
                </a:rPr>
                <a:t>Salto</a:t>
              </a:r>
              <a:endParaRPr lang="en-US" sz="36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cxnSp>
          <p:nvCxnSpPr>
            <p:cNvPr id="40981" name="AutoShape 7">
              <a:extLst>
                <a:ext uri="{FF2B5EF4-FFF2-40B4-BE49-F238E27FC236}">
                  <a16:creationId xmlns:a16="http://schemas.microsoft.com/office/drawing/2014/main" id="{F396BBF4-53C3-D7C0-0BFA-01F9BD64686C}"/>
                </a:ext>
              </a:extLst>
            </p:cNvPr>
            <p:cNvCxnSpPr>
              <a:cxnSpLocks noChangeShapeType="1"/>
              <a:endCxn id="18" idx="0"/>
            </p:cNvCxnSpPr>
            <p:nvPr/>
          </p:nvCxnSpPr>
          <p:spPr bwMode="auto">
            <a:xfrm rot="5400000">
              <a:off x="979" y="1899"/>
              <a:ext cx="426" cy="90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ffectLst>
              <a:outerShdw dist="12700" dir="2700000" algn="ctr" rotWithShape="0">
                <a:srgbClr val="808080">
                  <a:alpha val="74997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0967" name="Grupo 61">
            <a:extLst>
              <a:ext uri="{FF2B5EF4-FFF2-40B4-BE49-F238E27FC236}">
                <a16:creationId xmlns:a16="http://schemas.microsoft.com/office/drawing/2014/main" id="{E5DAEC58-7836-CB7C-7198-6E57DBDC1268}"/>
              </a:ext>
            </a:extLst>
          </p:cNvPr>
          <p:cNvGrpSpPr>
            <a:grpSpLocks/>
          </p:cNvGrpSpPr>
          <p:nvPr/>
        </p:nvGrpSpPr>
        <p:grpSpPr bwMode="auto">
          <a:xfrm>
            <a:off x="3219531" y="1988143"/>
            <a:ext cx="3869733" cy="1726608"/>
            <a:chOff x="2124255" y="1928817"/>
            <a:chExt cx="2764117" cy="1726622"/>
          </a:xfrm>
        </p:grpSpPr>
        <p:sp>
          <p:nvSpPr>
            <p:cNvPr id="21" name="Rectângulo arredondado 20">
              <a:extLst>
                <a:ext uri="{FF2B5EF4-FFF2-40B4-BE49-F238E27FC236}">
                  <a16:creationId xmlns:a16="http://schemas.microsoft.com/office/drawing/2014/main" id="{60DE1B58-8944-2122-3C3D-B1485EFCB151}"/>
                </a:ext>
              </a:extLst>
            </p:cNvPr>
            <p:cNvSpPr/>
            <p:nvPr/>
          </p:nvSpPr>
          <p:spPr bwMode="auto">
            <a:xfrm>
              <a:off x="3408583" y="1928817"/>
              <a:ext cx="1479789" cy="785803"/>
            </a:xfrm>
            <a:prstGeom prst="roundRect">
              <a:avLst/>
            </a:prstGeom>
            <a:solidFill>
              <a:srgbClr val="FF7C80"/>
            </a:solidFill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pt-PT" sz="2000" b="1" dirty="0">
                  <a:solidFill>
                    <a:schemeClr val="tx1"/>
                  </a:solidFill>
                </a:rPr>
                <a:t>Não Estacionários</a:t>
              </a:r>
            </a:p>
          </p:txBody>
        </p:sp>
        <p:sp>
          <p:nvSpPr>
            <p:cNvPr id="22" name="Rectângulo arredondado 21">
              <a:extLst>
                <a:ext uri="{FF2B5EF4-FFF2-40B4-BE49-F238E27FC236}">
                  <a16:creationId xmlns:a16="http://schemas.microsoft.com/office/drawing/2014/main" id="{D9EF00FD-5495-DA50-DBD3-7F3569BD9379}"/>
                </a:ext>
              </a:extLst>
            </p:cNvPr>
            <p:cNvSpPr/>
            <p:nvPr/>
          </p:nvSpPr>
          <p:spPr bwMode="auto">
            <a:xfrm>
              <a:off x="2124255" y="2440991"/>
              <a:ext cx="1173626" cy="1214448"/>
            </a:xfrm>
            <a:prstGeom prst="roundRect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pt-PT" sz="2000" b="1" dirty="0">
                  <a:solidFill>
                    <a:schemeClr val="tx1"/>
                  </a:solidFill>
                </a:rPr>
                <a:t>Movimento Linear</a:t>
              </a:r>
            </a:p>
          </p:txBody>
        </p:sp>
      </p:grpSp>
      <p:sp>
        <p:nvSpPr>
          <p:cNvPr id="23" name="Rectângulo arredondado 22">
            <a:extLst>
              <a:ext uri="{FF2B5EF4-FFF2-40B4-BE49-F238E27FC236}">
                <a16:creationId xmlns:a16="http://schemas.microsoft.com/office/drawing/2014/main" id="{909151B5-130D-6525-DB9C-27C36E2A588E}"/>
              </a:ext>
            </a:extLst>
          </p:cNvPr>
          <p:cNvSpPr/>
          <p:nvPr/>
        </p:nvSpPr>
        <p:spPr bwMode="auto">
          <a:xfrm>
            <a:off x="7238202" y="2500304"/>
            <a:ext cx="1643073" cy="1214448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PT" sz="2000" b="1" dirty="0">
                <a:solidFill>
                  <a:schemeClr val="tx1"/>
                </a:solidFill>
              </a:rPr>
              <a:t>Movimento Rotacional</a:t>
            </a:r>
          </a:p>
        </p:txBody>
      </p:sp>
      <p:grpSp>
        <p:nvGrpSpPr>
          <p:cNvPr id="6" name="Group 11">
            <a:extLst>
              <a:ext uri="{FF2B5EF4-FFF2-40B4-BE49-F238E27FC236}">
                <a16:creationId xmlns:a16="http://schemas.microsoft.com/office/drawing/2014/main" id="{694E0C8E-EB8D-DE5B-6872-9F3A9009B622}"/>
              </a:ext>
            </a:extLst>
          </p:cNvPr>
          <p:cNvGrpSpPr>
            <a:grpSpLocks/>
          </p:cNvGrpSpPr>
          <p:nvPr/>
        </p:nvGrpSpPr>
        <p:grpSpPr bwMode="auto">
          <a:xfrm>
            <a:off x="7881939" y="3714751"/>
            <a:ext cx="2251075" cy="1408113"/>
            <a:chOff x="4178" y="2160"/>
            <a:chExt cx="1418" cy="887"/>
          </a:xfrm>
        </p:grpSpPr>
        <p:sp>
          <p:nvSpPr>
            <p:cNvPr id="25" name="AutoShape 12">
              <a:extLst>
                <a:ext uri="{FF2B5EF4-FFF2-40B4-BE49-F238E27FC236}">
                  <a16:creationId xmlns:a16="http://schemas.microsoft.com/office/drawing/2014/main" id="{FFCCB53D-AE5B-0BB2-2F7A-08625280A0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7" y="2572"/>
              <a:ext cx="1139" cy="475"/>
            </a:xfrm>
            <a:prstGeom prst="flowChartAlternateProcess">
              <a:avLst/>
            </a:prstGeom>
            <a:solidFill>
              <a:srgbClr val="81E38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2700" dir="2700000" algn="ctr" rotWithShape="0">
                <a:srgbClr val="808080">
                  <a:alpha val="74997"/>
                </a:srgbClr>
              </a:outerShdw>
            </a:effec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3600" dirty="0" err="1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Arial" charset="0"/>
                </a:rPr>
                <a:t>Balanço</a:t>
              </a:r>
              <a:endParaRPr lang="en-US" sz="36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cxnSp>
          <p:nvCxnSpPr>
            <p:cNvPr id="40973" name="AutoShape 13">
              <a:extLst>
                <a:ext uri="{FF2B5EF4-FFF2-40B4-BE49-F238E27FC236}">
                  <a16:creationId xmlns:a16="http://schemas.microsoft.com/office/drawing/2014/main" id="{37A3F4F5-7A86-C5C5-1713-A2FA332948D5}"/>
                </a:ext>
              </a:extLst>
            </p:cNvPr>
            <p:cNvCxnSpPr>
              <a:cxnSpLocks noChangeShapeType="1"/>
              <a:endCxn id="25" idx="0"/>
            </p:cNvCxnSpPr>
            <p:nvPr/>
          </p:nvCxnSpPr>
          <p:spPr bwMode="auto">
            <a:xfrm rot="16200000" flipH="1">
              <a:off x="4396" y="1942"/>
              <a:ext cx="412" cy="848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ffectLst>
              <a:outerShdw dist="12700" dir="2700000" algn="ctr" rotWithShape="0">
                <a:srgbClr val="808080">
                  <a:alpha val="74997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5" name="Imagem 4" descr="Uma imagem com texto, logótipo, Gráficos, design gráfico&#10;&#10;Descrição gerada automaticamente">
            <a:extLst>
              <a:ext uri="{FF2B5EF4-FFF2-40B4-BE49-F238E27FC236}">
                <a16:creationId xmlns:a16="http://schemas.microsoft.com/office/drawing/2014/main" id="{A70B25B2-ABE8-1124-2A8A-C08280B30D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302" y="1159801"/>
            <a:ext cx="1049548" cy="728397"/>
          </a:xfrm>
          <a:prstGeom prst="rect">
            <a:avLst/>
          </a:prstGeom>
        </p:spPr>
      </p:pic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06E89ACE-801A-060B-0B13-5158D48BE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E12F-A376-4FC8-A72D-7064D834243E}" type="slidenum">
              <a:rPr lang="pt-PT" altLang="pt-PT"/>
              <a:pPr>
                <a:defRPr/>
              </a:pPr>
              <a:t>20</a:t>
            </a:fld>
            <a:endParaRPr lang="pt-PT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A red and blue background with text&#10;&#10;Description automatically generated">
            <a:extLst>
              <a:ext uri="{FF2B5EF4-FFF2-40B4-BE49-F238E27FC236}">
                <a16:creationId xmlns:a16="http://schemas.microsoft.com/office/drawing/2014/main" id="{770D6F65-E470-FDFC-3134-86892992826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"/>
          <a:stretch/>
        </p:blipFill>
        <p:spPr>
          <a:xfrm>
            <a:off x="3787" y="147047"/>
            <a:ext cx="12190857" cy="6847332"/>
          </a:xfrm>
          <a:prstGeom prst="rect">
            <a:avLst/>
          </a:prstGeom>
        </p:spPr>
      </p:pic>
      <p:sp>
        <p:nvSpPr>
          <p:cNvPr id="43011" name="Line 10">
            <a:extLst>
              <a:ext uri="{FF2B5EF4-FFF2-40B4-BE49-F238E27FC236}">
                <a16:creationId xmlns:a16="http://schemas.microsoft.com/office/drawing/2014/main" id="{21C29DCB-EF8A-A914-0EE8-18AFA4E7BE79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0" y="981075"/>
            <a:ext cx="91440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11" name="Text Box 19">
            <a:extLst>
              <a:ext uri="{FF2B5EF4-FFF2-40B4-BE49-F238E27FC236}">
                <a16:creationId xmlns:a16="http://schemas.microsoft.com/office/drawing/2014/main" id="{BC49C530-F604-F5AF-6E38-5D2B24E1AF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8034" y="456071"/>
            <a:ext cx="7929967" cy="461963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ctr" eaLnBrk="1" hangingPunct="1">
              <a:spcBef>
                <a:spcPct val="10000"/>
              </a:spcBef>
              <a:spcAft>
                <a:spcPct val="10000"/>
              </a:spcAft>
              <a:defRPr/>
            </a:pPr>
            <a:r>
              <a:rPr lang="pt-PT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Padrões do Movimento Gímnico </a:t>
            </a:r>
          </a:p>
        </p:txBody>
      </p:sp>
      <p:sp>
        <p:nvSpPr>
          <p:cNvPr id="10" name="Text Box 2">
            <a:extLst>
              <a:ext uri="{FF2B5EF4-FFF2-40B4-BE49-F238E27FC236}">
                <a16:creationId xmlns:a16="http://schemas.microsoft.com/office/drawing/2014/main" id="{D73320BB-DE36-A29D-20EB-81FD05AC35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4203" y="1279015"/>
            <a:ext cx="7824062" cy="2277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t">
            <a:spAutoFit/>
          </a:bodyPr>
          <a:lstStyle/>
          <a:p>
            <a:pPr marL="838200" lvl="2" indent="-457200" eaLnBrk="1" hangingPunct="1">
              <a:defRPr/>
            </a:pPr>
            <a:r>
              <a:rPr lang="en-AU" sz="4000" err="1">
                <a:solidFill>
                  <a:srgbClr val="0C1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明朝"/>
                <a:cs typeface="Arial"/>
              </a:rPr>
              <a:t>Absorção</a:t>
            </a:r>
            <a:r>
              <a:rPr lang="en-AU" sz="4000" dirty="0">
                <a:solidFill>
                  <a:srgbClr val="0C1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明朝"/>
                <a:cs typeface="Arial"/>
              </a:rPr>
              <a:t> do </a:t>
            </a:r>
            <a:r>
              <a:rPr lang="en-AU" sz="4000" err="1">
                <a:solidFill>
                  <a:srgbClr val="0C1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明朝"/>
                <a:cs typeface="Arial"/>
              </a:rPr>
              <a:t>movimento</a:t>
            </a:r>
            <a:endParaRPr lang="en-AU" sz="4000">
              <a:effectLst>
                <a:outerShdw blurRad="38100" dist="38100" dir="2700000" algn="tl">
                  <a:srgbClr val="FFFFFF"/>
                </a:outerShdw>
              </a:effectLst>
              <a:latin typeface="Arial"/>
              <a:ea typeface="ＭＳ 明朝"/>
              <a:cs typeface="Arial"/>
            </a:endParaRPr>
          </a:p>
          <a:p>
            <a:pPr marL="838200" lvl="2" indent="-457200" eaLnBrk="1" hangingPunct="1">
              <a:defRPr/>
            </a:pPr>
            <a:endParaRPr lang="en-AU" sz="600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  <a:ea typeface="ＭＳ 明朝" charset="-128"/>
              <a:cs typeface="Arial" charset="0"/>
            </a:endParaRPr>
          </a:p>
          <a:p>
            <a:pPr marL="381000" lvl="1" indent="-457200" eaLnBrk="1" hangingPunct="1">
              <a:defRPr/>
            </a:pPr>
            <a:r>
              <a:rPr lang="en-AU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明朝"/>
                <a:cs typeface="Arial"/>
              </a:rPr>
              <a:t>	RECEPÇÕES</a:t>
            </a:r>
            <a:r>
              <a:rPr lang="en-AU" sz="32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ea typeface="ＭＳ 明朝"/>
                <a:cs typeface="Arial"/>
              </a:rPr>
              <a:t> </a:t>
            </a:r>
            <a:r>
              <a:rPr lang="en-AU" sz="3200" err="1"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ea typeface="ＭＳ 明朝"/>
                <a:cs typeface="Arial"/>
              </a:rPr>
              <a:t>são</a:t>
            </a:r>
            <a:r>
              <a:rPr lang="en-AU" sz="32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ea typeface="ＭＳ 明朝"/>
                <a:cs typeface="Arial"/>
              </a:rPr>
              <a:t> </a:t>
            </a:r>
            <a:r>
              <a:rPr lang="en-AU" sz="3200" err="1"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ea typeface="ＭＳ 明朝"/>
                <a:cs typeface="Arial"/>
              </a:rPr>
              <a:t>mecanicamenteo</a:t>
            </a:r>
            <a:r>
              <a:rPr lang="en-AU" sz="32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ea typeface="ＭＳ 明朝"/>
                <a:cs typeface="Arial"/>
              </a:rPr>
              <a:t> o </a:t>
            </a:r>
            <a:r>
              <a:rPr lang="en-AU" sz="3200" err="1"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ea typeface="ＭＳ 明朝"/>
                <a:cs typeface="Arial"/>
              </a:rPr>
              <a:t>oposto</a:t>
            </a:r>
            <a:r>
              <a:rPr lang="en-AU" sz="32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ea typeface="ＭＳ 明朝"/>
                <a:cs typeface="Arial"/>
              </a:rPr>
              <a:t> dos SALTOS visto que </a:t>
            </a:r>
            <a:r>
              <a:rPr lang="en-AU" sz="3200" err="1"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ea typeface="ＭＳ 明朝"/>
                <a:cs typeface="Arial"/>
              </a:rPr>
              <a:t>absorvem</a:t>
            </a:r>
            <a:r>
              <a:rPr lang="en-AU" sz="32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ea typeface="ＭＳ 明朝"/>
                <a:cs typeface="Arial"/>
              </a:rPr>
              <a:t> a </a:t>
            </a:r>
            <a:r>
              <a:rPr lang="en-AU" sz="3200" err="1"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ea typeface="ＭＳ 明朝"/>
                <a:cs typeface="Arial"/>
              </a:rPr>
              <a:t>energia</a:t>
            </a:r>
            <a:r>
              <a:rPr lang="en-AU" sz="32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ea typeface="ＭＳ 明朝"/>
                <a:cs typeface="Arial"/>
              </a:rPr>
              <a:t>.</a:t>
            </a:r>
            <a:endParaRPr lang="en-US" sz="3200">
              <a:effectLst>
                <a:outerShdw blurRad="38100" dist="38100" dir="2700000" algn="tl">
                  <a:srgbClr val="FFFFFF"/>
                </a:outerShdw>
              </a:effectLst>
              <a:latin typeface="Arial"/>
              <a:ea typeface="ＭＳ 明朝"/>
              <a:cs typeface="Arial"/>
            </a:endParaRPr>
          </a:p>
        </p:txBody>
      </p:sp>
      <p:pic>
        <p:nvPicPr>
          <p:cNvPr id="43014" name="Picture 4" descr="E:\ENGym\Módulo 7\scan\Recepção 2.JPG">
            <a:extLst>
              <a:ext uri="{FF2B5EF4-FFF2-40B4-BE49-F238E27FC236}">
                <a16:creationId xmlns:a16="http://schemas.microsoft.com/office/drawing/2014/main" id="{5EF2BDE5-6ACF-03E7-02C8-248100CD2E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213" y="4214814"/>
            <a:ext cx="2444750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5" name="Picture 2" descr="E:\ENGym\Módulo 7\scan\Recepção.JPG">
            <a:extLst>
              <a:ext uri="{FF2B5EF4-FFF2-40B4-BE49-F238E27FC236}">
                <a16:creationId xmlns:a16="http://schemas.microsoft.com/office/drawing/2014/main" id="{7941641A-1A30-A8F4-1B76-4A06D224D2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9" y="4064001"/>
            <a:ext cx="1246187" cy="180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29">
            <a:extLst>
              <a:ext uri="{FF2B5EF4-FFF2-40B4-BE49-F238E27FC236}">
                <a16:creationId xmlns:a16="http://schemas.microsoft.com/office/drawing/2014/main" id="{E2862AC3-0C1E-B77B-3EB2-E4A6F57F75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81564" y="3716339"/>
            <a:ext cx="2428875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pt-PT" sz="2400" b="1">
                <a:cs typeface="Times New Roman" panose="02020603050405020304" pitchFamily="18" charset="0"/>
              </a:rPr>
              <a:t>Desaceleração </a:t>
            </a:r>
            <a:r>
              <a:rPr lang="en-US" altLang="pt-PT" sz="2400">
                <a:cs typeface="Times New Roman" panose="02020603050405020304" pitchFamily="18" charset="0"/>
              </a:rPr>
              <a:t>do movimento num período de tempo longo</a:t>
            </a:r>
            <a:endParaRPr lang="en-US" altLang="pt-PT" sz="2400"/>
          </a:p>
        </p:txBody>
      </p:sp>
      <p:grpSp>
        <p:nvGrpSpPr>
          <p:cNvPr id="2" name="Grupo 56">
            <a:extLst>
              <a:ext uri="{FF2B5EF4-FFF2-40B4-BE49-F238E27FC236}">
                <a16:creationId xmlns:a16="http://schemas.microsoft.com/office/drawing/2014/main" id="{30056F18-1ED6-FD33-8100-013B02C686BC}"/>
              </a:ext>
            </a:extLst>
          </p:cNvPr>
          <p:cNvGrpSpPr>
            <a:grpSpLocks/>
          </p:cNvGrpSpPr>
          <p:nvPr/>
        </p:nvGrpSpPr>
        <p:grpSpPr bwMode="auto">
          <a:xfrm>
            <a:off x="9165794" y="3047706"/>
            <a:ext cx="2643188" cy="2911475"/>
            <a:chOff x="6143636" y="3286124"/>
            <a:chExt cx="2643206" cy="2911057"/>
          </a:xfrm>
        </p:grpSpPr>
        <p:sp>
          <p:nvSpPr>
            <p:cNvPr id="43018" name="Rectangle 29">
              <a:extLst>
                <a:ext uri="{FF2B5EF4-FFF2-40B4-BE49-F238E27FC236}">
                  <a16:creationId xmlns:a16="http://schemas.microsoft.com/office/drawing/2014/main" id="{5B3BF0D5-D470-C8F1-162D-935841E09C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43636" y="3286124"/>
              <a:ext cx="2643206" cy="15694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pt-PT" sz="2400" b="1">
                  <a:cs typeface="Times New Roman" panose="02020603050405020304" pitchFamily="18" charset="0"/>
                </a:rPr>
                <a:t>Dissipação </a:t>
              </a:r>
              <a:r>
                <a:rPr lang="en-US" altLang="pt-PT" sz="2400">
                  <a:cs typeface="Times New Roman" panose="02020603050405020304" pitchFamily="18" charset="0"/>
                </a:rPr>
                <a:t>da energia numa superfície sem arestas</a:t>
              </a:r>
              <a:endParaRPr lang="en-US" altLang="pt-PT" sz="2400"/>
            </a:p>
          </p:txBody>
        </p:sp>
        <p:pic>
          <p:nvPicPr>
            <p:cNvPr id="43019" name="Imagem 17">
              <a:extLst>
                <a:ext uri="{FF2B5EF4-FFF2-40B4-BE49-F238E27FC236}">
                  <a16:creationId xmlns:a16="http://schemas.microsoft.com/office/drawing/2014/main" id="{6BB8BA4A-79E8-E792-72FA-267DCF074F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73" t="21413" r="2740" b="3647"/>
            <a:stretch>
              <a:fillRect/>
            </a:stretch>
          </p:blipFill>
          <p:spPr bwMode="auto">
            <a:xfrm>
              <a:off x="6286512" y="4929157"/>
              <a:ext cx="2415285" cy="1268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" name="Imagem 5" descr="Uma imagem com texto, logótipo, Gráficos, design gráfico&#10;&#10;Descrição gerada automaticamente">
            <a:extLst>
              <a:ext uri="{FF2B5EF4-FFF2-40B4-BE49-F238E27FC236}">
                <a16:creationId xmlns:a16="http://schemas.microsoft.com/office/drawing/2014/main" id="{056FF926-B22C-0A6B-0ADE-C711BE399B0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6302" y="1159801"/>
            <a:ext cx="1049548" cy="728397"/>
          </a:xfrm>
          <a:prstGeom prst="rect">
            <a:avLst/>
          </a:prstGeom>
        </p:spPr>
      </p:pic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67F2AAA1-7706-A62B-ACA0-61CFCAB7A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E12F-A376-4FC8-A72D-7064D834243E}" type="slidenum">
              <a:rPr lang="pt-PT" altLang="pt-PT"/>
              <a:pPr>
                <a:defRPr/>
              </a:pPr>
              <a:t>21</a:t>
            </a:fld>
            <a:endParaRPr lang="pt-PT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bldLvl="3"/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ed and blue background with text&#10;&#10;Description automatically generated">
            <a:extLst>
              <a:ext uri="{FF2B5EF4-FFF2-40B4-BE49-F238E27FC236}">
                <a16:creationId xmlns:a16="http://schemas.microsoft.com/office/drawing/2014/main" id="{BB4AA7D6-8DEA-3379-D248-ADD54E6A6E7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"/>
          <a:stretch/>
        </p:blipFill>
        <p:spPr>
          <a:xfrm>
            <a:off x="3787" y="4979"/>
            <a:ext cx="12190857" cy="6847332"/>
          </a:xfrm>
          <a:prstGeom prst="rect">
            <a:avLst/>
          </a:prstGeom>
        </p:spPr>
      </p:pic>
      <p:sp>
        <p:nvSpPr>
          <p:cNvPr id="45059" name="Line 10">
            <a:extLst>
              <a:ext uri="{FF2B5EF4-FFF2-40B4-BE49-F238E27FC236}">
                <a16:creationId xmlns:a16="http://schemas.microsoft.com/office/drawing/2014/main" id="{31BC39A1-DA5E-5FC9-490A-C04E5C517896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0" y="981075"/>
            <a:ext cx="91440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11" name="Text Box 19">
            <a:extLst>
              <a:ext uri="{FF2B5EF4-FFF2-40B4-BE49-F238E27FC236}">
                <a16:creationId xmlns:a16="http://schemas.microsoft.com/office/drawing/2014/main" id="{CEBC2668-EAD6-90FC-1248-F849D2E794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1356" y="456071"/>
            <a:ext cx="7594170" cy="461963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ctr" eaLnBrk="1" hangingPunct="1">
              <a:spcBef>
                <a:spcPct val="10000"/>
              </a:spcBef>
              <a:spcAft>
                <a:spcPct val="10000"/>
              </a:spcAft>
              <a:defRPr/>
            </a:pPr>
            <a:r>
              <a:rPr lang="pt-PT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Padrões do Movimento Gímnico </a:t>
            </a:r>
          </a:p>
        </p:txBody>
      </p:sp>
      <p:grpSp>
        <p:nvGrpSpPr>
          <p:cNvPr id="45061" name="Group 8">
            <a:extLst>
              <a:ext uri="{FF2B5EF4-FFF2-40B4-BE49-F238E27FC236}">
                <a16:creationId xmlns:a16="http://schemas.microsoft.com/office/drawing/2014/main" id="{6FAB4032-861D-72FD-5841-C18FAB879391}"/>
              </a:ext>
            </a:extLst>
          </p:cNvPr>
          <p:cNvGrpSpPr>
            <a:grpSpLocks/>
          </p:cNvGrpSpPr>
          <p:nvPr/>
        </p:nvGrpSpPr>
        <p:grpSpPr bwMode="auto">
          <a:xfrm>
            <a:off x="6238875" y="3716338"/>
            <a:ext cx="2000250" cy="1422400"/>
            <a:chOff x="3024" y="2151"/>
            <a:chExt cx="1335" cy="896"/>
          </a:xfrm>
        </p:grpSpPr>
        <p:sp>
          <p:nvSpPr>
            <p:cNvPr id="12" name="AutoShape 9">
              <a:extLst>
                <a:ext uri="{FF2B5EF4-FFF2-40B4-BE49-F238E27FC236}">
                  <a16:creationId xmlns:a16="http://schemas.microsoft.com/office/drawing/2014/main" id="{B961A822-79E5-404D-0A19-82DEECC08D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4" y="2572"/>
              <a:ext cx="1335" cy="475"/>
            </a:xfrm>
            <a:prstGeom prst="flowChartAlternateProcess">
              <a:avLst/>
            </a:prstGeom>
            <a:solidFill>
              <a:srgbClr val="00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2700" dir="2700000" algn="ctr" rotWithShape="0">
                <a:srgbClr val="808080">
                  <a:alpha val="74997"/>
                </a:srgbClr>
              </a:outerShdw>
            </a:effec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3600" dirty="0" err="1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Arial" charset="0"/>
                </a:rPr>
                <a:t>Rotação</a:t>
              </a:r>
              <a:endParaRPr lang="en-US" sz="36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endParaRPr>
            </a:p>
          </p:txBody>
        </p:sp>
        <p:cxnSp>
          <p:nvCxnSpPr>
            <p:cNvPr id="45089" name="AutoShape 10">
              <a:extLst>
                <a:ext uri="{FF2B5EF4-FFF2-40B4-BE49-F238E27FC236}">
                  <a16:creationId xmlns:a16="http://schemas.microsoft.com/office/drawing/2014/main" id="{FA50C9EC-7833-D618-B878-324053BEA2F1}"/>
                </a:ext>
              </a:extLst>
            </p:cNvPr>
            <p:cNvCxnSpPr>
              <a:cxnSpLocks noChangeShapeType="1"/>
              <a:endCxn id="12" idx="0"/>
            </p:cNvCxnSpPr>
            <p:nvPr/>
          </p:nvCxnSpPr>
          <p:spPr bwMode="auto">
            <a:xfrm rot="5400000">
              <a:off x="3707" y="2136"/>
              <a:ext cx="422" cy="452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ffectLst>
              <a:outerShdw dist="12700" dir="2700000" algn="ctr" rotWithShape="0">
                <a:srgbClr val="808080">
                  <a:alpha val="74997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5062" name="Group 6">
            <a:extLst>
              <a:ext uri="{FF2B5EF4-FFF2-40B4-BE49-F238E27FC236}">
                <a16:creationId xmlns:a16="http://schemas.microsoft.com/office/drawing/2014/main" id="{360831CA-E1E7-8236-1721-D66DBB5BBA42}"/>
              </a:ext>
            </a:extLst>
          </p:cNvPr>
          <p:cNvGrpSpPr>
            <a:grpSpLocks/>
          </p:cNvGrpSpPr>
          <p:nvPr/>
        </p:nvGrpSpPr>
        <p:grpSpPr bwMode="auto">
          <a:xfrm>
            <a:off x="3667126" y="3714750"/>
            <a:ext cx="2417763" cy="1428750"/>
            <a:chOff x="1409" y="2147"/>
            <a:chExt cx="1523" cy="900"/>
          </a:xfrm>
        </p:grpSpPr>
        <p:sp>
          <p:nvSpPr>
            <p:cNvPr id="15" name="AutoShape 7">
              <a:extLst>
                <a:ext uri="{FF2B5EF4-FFF2-40B4-BE49-F238E27FC236}">
                  <a16:creationId xmlns:a16="http://schemas.microsoft.com/office/drawing/2014/main" id="{9B6A0546-F4B4-4760-6C89-622E601FB1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9" y="2572"/>
              <a:ext cx="1523" cy="475"/>
            </a:xfrm>
            <a:prstGeom prst="flowChartAlternateProcess">
              <a:avLst/>
            </a:prstGeom>
            <a:solidFill>
              <a:srgbClr val="E3C7D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2700" dir="2700000" algn="ctr" rotWithShape="0">
                <a:srgbClr val="808080">
                  <a:alpha val="74997"/>
                </a:srgbClr>
              </a:outerShdw>
            </a:effec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3600" dirty="0" err="1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Arial" charset="0"/>
                </a:rPr>
                <a:t>Locomoção</a:t>
              </a:r>
              <a:endParaRPr lang="en-US" sz="3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endParaRPr>
            </a:p>
          </p:txBody>
        </p:sp>
        <p:cxnSp>
          <p:nvCxnSpPr>
            <p:cNvPr id="45087" name="AutoShape 8">
              <a:extLst>
                <a:ext uri="{FF2B5EF4-FFF2-40B4-BE49-F238E27FC236}">
                  <a16:creationId xmlns:a16="http://schemas.microsoft.com/office/drawing/2014/main" id="{AED149A8-D7EA-CFDB-5CD7-F83557330149}"/>
                </a:ext>
              </a:extLst>
            </p:cNvPr>
            <p:cNvCxnSpPr>
              <a:cxnSpLocks noChangeShapeType="1"/>
              <a:endCxn id="15" idx="0"/>
            </p:cNvCxnSpPr>
            <p:nvPr/>
          </p:nvCxnSpPr>
          <p:spPr bwMode="auto">
            <a:xfrm rot="16200000" flipH="1">
              <a:off x="1723" y="2125"/>
              <a:ext cx="425" cy="469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ffectLst>
              <a:outerShdw dist="12700" dir="2700000" algn="ctr" rotWithShape="0">
                <a:srgbClr val="808080">
                  <a:alpha val="74997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5063" name="Group 5">
            <a:extLst>
              <a:ext uri="{FF2B5EF4-FFF2-40B4-BE49-F238E27FC236}">
                <a16:creationId xmlns:a16="http://schemas.microsoft.com/office/drawing/2014/main" id="{4F8F91BA-B5C2-24BC-5C4E-D4B8728E8C68}"/>
              </a:ext>
            </a:extLst>
          </p:cNvPr>
          <p:cNvGrpSpPr>
            <a:grpSpLocks/>
          </p:cNvGrpSpPr>
          <p:nvPr/>
        </p:nvGrpSpPr>
        <p:grpSpPr bwMode="auto">
          <a:xfrm>
            <a:off x="1797051" y="3714750"/>
            <a:ext cx="2333625" cy="1428750"/>
            <a:chOff x="172" y="2136"/>
            <a:chExt cx="1470" cy="900"/>
          </a:xfrm>
        </p:grpSpPr>
        <p:sp>
          <p:nvSpPr>
            <p:cNvPr id="18" name="AutoShape 6">
              <a:extLst>
                <a:ext uri="{FF2B5EF4-FFF2-40B4-BE49-F238E27FC236}">
                  <a16:creationId xmlns:a16="http://schemas.microsoft.com/office/drawing/2014/main" id="{AD6AD0B6-A438-1A69-9F00-40D14308E5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" y="2562"/>
              <a:ext cx="1141" cy="474"/>
            </a:xfrm>
            <a:prstGeom prst="flowChartAlternateProcess">
              <a:avLst/>
            </a:prstGeom>
            <a:solidFill>
              <a:srgbClr val="CC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2700" dir="2700000" algn="ctr" rotWithShape="0">
                <a:srgbClr val="808080">
                  <a:alpha val="74997"/>
                </a:srgbClr>
              </a:outerShdw>
            </a:effec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3600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Arial" charset="0"/>
                </a:rPr>
                <a:t>Salto</a:t>
              </a:r>
              <a:endParaRPr lang="en-US" sz="3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endParaRPr>
            </a:p>
          </p:txBody>
        </p:sp>
        <p:cxnSp>
          <p:nvCxnSpPr>
            <p:cNvPr id="45085" name="AutoShape 7">
              <a:extLst>
                <a:ext uri="{FF2B5EF4-FFF2-40B4-BE49-F238E27FC236}">
                  <a16:creationId xmlns:a16="http://schemas.microsoft.com/office/drawing/2014/main" id="{446AC1B8-7450-F688-795B-1F8D97E675DB}"/>
                </a:ext>
              </a:extLst>
            </p:cNvPr>
            <p:cNvCxnSpPr>
              <a:cxnSpLocks noChangeShapeType="1"/>
              <a:endCxn id="18" idx="0"/>
            </p:cNvCxnSpPr>
            <p:nvPr/>
          </p:nvCxnSpPr>
          <p:spPr bwMode="auto">
            <a:xfrm rot="5400000">
              <a:off x="979" y="1899"/>
              <a:ext cx="426" cy="90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ffectLst>
              <a:outerShdw dist="12700" dir="2700000" algn="ctr" rotWithShape="0">
                <a:srgbClr val="808080">
                  <a:alpha val="74997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5064" name="Grupo 61">
            <a:extLst>
              <a:ext uri="{FF2B5EF4-FFF2-40B4-BE49-F238E27FC236}">
                <a16:creationId xmlns:a16="http://schemas.microsoft.com/office/drawing/2014/main" id="{AF864EB6-68BC-7AAF-4293-2471C7AF12EE}"/>
              </a:ext>
            </a:extLst>
          </p:cNvPr>
          <p:cNvGrpSpPr>
            <a:grpSpLocks/>
          </p:cNvGrpSpPr>
          <p:nvPr/>
        </p:nvGrpSpPr>
        <p:grpSpPr bwMode="auto">
          <a:xfrm>
            <a:off x="3309938" y="2143126"/>
            <a:ext cx="3714750" cy="1571625"/>
            <a:chOff x="2234958" y="1928817"/>
            <a:chExt cx="2653414" cy="1571638"/>
          </a:xfrm>
        </p:grpSpPr>
        <p:sp>
          <p:nvSpPr>
            <p:cNvPr id="21" name="Rectângulo arredondado 20">
              <a:extLst>
                <a:ext uri="{FF2B5EF4-FFF2-40B4-BE49-F238E27FC236}">
                  <a16:creationId xmlns:a16="http://schemas.microsoft.com/office/drawing/2014/main" id="{202952B9-EEFD-81D7-96C3-DA080FFEAD99}"/>
                </a:ext>
              </a:extLst>
            </p:cNvPr>
            <p:cNvSpPr/>
            <p:nvPr/>
          </p:nvSpPr>
          <p:spPr bwMode="auto">
            <a:xfrm>
              <a:off x="3408583" y="1928817"/>
              <a:ext cx="1479789" cy="785803"/>
            </a:xfrm>
            <a:prstGeom prst="roundRect">
              <a:avLst/>
            </a:prstGeom>
            <a:solidFill>
              <a:srgbClr val="FF7C80"/>
            </a:solidFill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pt-PT" sz="2000" b="1" dirty="0">
                  <a:solidFill>
                    <a:schemeClr val="tx1"/>
                  </a:solidFill>
                </a:rPr>
                <a:t>Não Estacionários</a:t>
              </a:r>
            </a:p>
          </p:txBody>
        </p:sp>
        <p:sp>
          <p:nvSpPr>
            <p:cNvPr id="22" name="Rectângulo arredondado 21">
              <a:extLst>
                <a:ext uri="{FF2B5EF4-FFF2-40B4-BE49-F238E27FC236}">
                  <a16:creationId xmlns:a16="http://schemas.microsoft.com/office/drawing/2014/main" id="{77445AB7-2BE3-128F-5BD9-18EA892B549E}"/>
                </a:ext>
              </a:extLst>
            </p:cNvPr>
            <p:cNvSpPr/>
            <p:nvPr/>
          </p:nvSpPr>
          <p:spPr bwMode="auto">
            <a:xfrm>
              <a:off x="2234958" y="2286007"/>
              <a:ext cx="1173626" cy="1214448"/>
            </a:xfrm>
            <a:prstGeom prst="roundRect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pt-PT" sz="2000" b="1" dirty="0">
                  <a:solidFill>
                    <a:schemeClr val="tx1"/>
                  </a:solidFill>
                </a:rPr>
                <a:t>Movimento Linear</a:t>
              </a:r>
            </a:p>
          </p:txBody>
        </p:sp>
      </p:grpSp>
      <p:sp>
        <p:nvSpPr>
          <p:cNvPr id="23" name="Rectângulo arredondado 22">
            <a:extLst>
              <a:ext uri="{FF2B5EF4-FFF2-40B4-BE49-F238E27FC236}">
                <a16:creationId xmlns:a16="http://schemas.microsoft.com/office/drawing/2014/main" id="{F9E30577-3D9A-C5DE-176E-66A1447572EB}"/>
              </a:ext>
            </a:extLst>
          </p:cNvPr>
          <p:cNvSpPr/>
          <p:nvPr/>
        </p:nvSpPr>
        <p:spPr bwMode="auto">
          <a:xfrm>
            <a:off x="7096134" y="2500304"/>
            <a:ext cx="1643073" cy="1214448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PT" sz="2000" b="1" dirty="0">
                <a:solidFill>
                  <a:schemeClr val="tx1"/>
                </a:solidFill>
              </a:rPr>
              <a:t>Movimento Rotacional</a:t>
            </a:r>
          </a:p>
        </p:txBody>
      </p:sp>
      <p:grpSp>
        <p:nvGrpSpPr>
          <p:cNvPr id="45068" name="Group 11">
            <a:extLst>
              <a:ext uri="{FF2B5EF4-FFF2-40B4-BE49-F238E27FC236}">
                <a16:creationId xmlns:a16="http://schemas.microsoft.com/office/drawing/2014/main" id="{451F6583-FF94-401E-569C-8AECEA83BC69}"/>
              </a:ext>
            </a:extLst>
          </p:cNvPr>
          <p:cNvGrpSpPr>
            <a:grpSpLocks/>
          </p:cNvGrpSpPr>
          <p:nvPr/>
        </p:nvGrpSpPr>
        <p:grpSpPr bwMode="auto">
          <a:xfrm>
            <a:off x="7918451" y="3714751"/>
            <a:ext cx="2214563" cy="1408113"/>
            <a:chOff x="4201" y="2160"/>
            <a:chExt cx="1395" cy="887"/>
          </a:xfrm>
        </p:grpSpPr>
        <p:sp>
          <p:nvSpPr>
            <p:cNvPr id="25" name="AutoShape 12">
              <a:extLst>
                <a:ext uri="{FF2B5EF4-FFF2-40B4-BE49-F238E27FC236}">
                  <a16:creationId xmlns:a16="http://schemas.microsoft.com/office/drawing/2014/main" id="{CCDC8A87-542B-ACE1-BD5F-11BF975B25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7" y="2572"/>
              <a:ext cx="1139" cy="475"/>
            </a:xfrm>
            <a:prstGeom prst="flowChartAlternateProcess">
              <a:avLst/>
            </a:prstGeom>
            <a:solidFill>
              <a:srgbClr val="81E38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2700" dir="2700000" algn="ctr" rotWithShape="0">
                <a:srgbClr val="808080">
                  <a:alpha val="74997"/>
                </a:srgbClr>
              </a:outerShdw>
            </a:effec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3600" dirty="0" err="1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Arial" charset="0"/>
                </a:rPr>
                <a:t>Balanço</a:t>
              </a:r>
              <a:endParaRPr lang="en-US" sz="3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endParaRPr>
            </a:p>
          </p:txBody>
        </p:sp>
        <p:cxnSp>
          <p:nvCxnSpPr>
            <p:cNvPr id="45077" name="AutoShape 13">
              <a:extLst>
                <a:ext uri="{FF2B5EF4-FFF2-40B4-BE49-F238E27FC236}">
                  <a16:creationId xmlns:a16="http://schemas.microsoft.com/office/drawing/2014/main" id="{87223AB7-5594-E378-8BE4-00D92C958D69}"/>
                </a:ext>
              </a:extLst>
            </p:cNvPr>
            <p:cNvCxnSpPr>
              <a:cxnSpLocks noChangeShapeType="1"/>
              <a:endCxn id="25" idx="0"/>
            </p:cNvCxnSpPr>
            <p:nvPr/>
          </p:nvCxnSpPr>
          <p:spPr bwMode="auto">
            <a:xfrm rot="16200000" flipH="1">
              <a:off x="4408" y="1953"/>
              <a:ext cx="412" cy="826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ffectLst>
              <a:outerShdw dist="12700" dir="2700000" algn="ctr" rotWithShape="0">
                <a:srgbClr val="808080">
                  <a:alpha val="74997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7" name="AutoShape 2">
            <a:extLst>
              <a:ext uri="{FF2B5EF4-FFF2-40B4-BE49-F238E27FC236}">
                <a16:creationId xmlns:a16="http://schemas.microsoft.com/office/drawing/2014/main" id="{A02A4820-9175-5862-0354-F0B77F28E8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0613" y="5786438"/>
            <a:ext cx="2266950" cy="754062"/>
          </a:xfrm>
          <a:prstGeom prst="flowChartAlternateProcess">
            <a:avLst/>
          </a:prstGeom>
          <a:solidFill>
            <a:srgbClr val="EEC74B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2700" dir="2700000" algn="ctr" rotWithShape="0">
              <a:srgbClr val="808080">
                <a:alpha val="74997"/>
              </a:srgb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360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Recepção</a:t>
            </a:r>
            <a:endParaRPr lang="en-US" sz="36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charset="0"/>
            </a:endParaRPr>
          </a:p>
        </p:txBody>
      </p:sp>
      <p:grpSp>
        <p:nvGrpSpPr>
          <p:cNvPr id="45070" name="Group 17">
            <a:extLst>
              <a:ext uri="{FF2B5EF4-FFF2-40B4-BE49-F238E27FC236}">
                <a16:creationId xmlns:a16="http://schemas.microsoft.com/office/drawing/2014/main" id="{F9904506-F834-138A-D7F4-25BB773EF9D9}"/>
              </a:ext>
            </a:extLst>
          </p:cNvPr>
          <p:cNvGrpSpPr>
            <a:grpSpLocks/>
          </p:cNvGrpSpPr>
          <p:nvPr/>
        </p:nvGrpSpPr>
        <p:grpSpPr bwMode="auto">
          <a:xfrm>
            <a:off x="2701926" y="5124451"/>
            <a:ext cx="6526213" cy="663575"/>
            <a:chOff x="742" y="3177"/>
            <a:chExt cx="4111" cy="418"/>
          </a:xfrm>
        </p:grpSpPr>
        <p:cxnSp>
          <p:nvCxnSpPr>
            <p:cNvPr id="45072" name="AutoShape 18">
              <a:extLst>
                <a:ext uri="{FF2B5EF4-FFF2-40B4-BE49-F238E27FC236}">
                  <a16:creationId xmlns:a16="http://schemas.microsoft.com/office/drawing/2014/main" id="{A4F7E855-AD6A-EA5A-E1BD-2B11625A1147}"/>
                </a:ext>
              </a:extLst>
            </p:cNvPr>
            <p:cNvCxnSpPr>
              <a:cxnSpLocks noChangeShapeType="1"/>
              <a:stCxn id="18" idx="2"/>
              <a:endCxn id="27" idx="0"/>
            </p:cNvCxnSpPr>
            <p:nvPr/>
          </p:nvCxnSpPr>
          <p:spPr bwMode="auto">
            <a:xfrm rot="16200000" flipH="1">
              <a:off x="1589" y="2342"/>
              <a:ext cx="405" cy="2099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ffectLst>
              <a:outerShdw dist="12700" dir="2700000" algn="ctr" rotWithShape="0">
                <a:srgbClr val="808080">
                  <a:alpha val="74997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073" name="AutoShape 19">
              <a:extLst>
                <a:ext uri="{FF2B5EF4-FFF2-40B4-BE49-F238E27FC236}">
                  <a16:creationId xmlns:a16="http://schemas.microsoft.com/office/drawing/2014/main" id="{152CE513-8CFF-2064-4143-0A332B4CC95D}"/>
                </a:ext>
              </a:extLst>
            </p:cNvPr>
            <p:cNvCxnSpPr>
              <a:cxnSpLocks noChangeShapeType="1"/>
              <a:stCxn id="15" idx="2"/>
              <a:endCxn id="27" idx="0"/>
            </p:cNvCxnSpPr>
            <p:nvPr/>
          </p:nvCxnSpPr>
          <p:spPr bwMode="auto">
            <a:xfrm rot="16200000" flipH="1">
              <a:off x="2281" y="3026"/>
              <a:ext cx="405" cy="73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ffectLst>
              <a:outerShdw dist="12700" dir="2700000" algn="ctr" rotWithShape="0">
                <a:srgbClr val="808080">
                  <a:alpha val="74997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074" name="AutoShape 20">
              <a:extLst>
                <a:ext uri="{FF2B5EF4-FFF2-40B4-BE49-F238E27FC236}">
                  <a16:creationId xmlns:a16="http://schemas.microsoft.com/office/drawing/2014/main" id="{D610542E-8323-3E23-8275-CBBF3B317820}"/>
                </a:ext>
              </a:extLst>
            </p:cNvPr>
            <p:cNvCxnSpPr>
              <a:cxnSpLocks noChangeShapeType="1"/>
              <a:stCxn id="12" idx="2"/>
              <a:endCxn id="27" idx="0"/>
            </p:cNvCxnSpPr>
            <p:nvPr/>
          </p:nvCxnSpPr>
          <p:spPr bwMode="auto">
            <a:xfrm rot="5400000">
              <a:off x="3016" y="3010"/>
              <a:ext cx="408" cy="759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ffectLst>
              <a:outerShdw dist="12700" dir="2700000" algn="ctr" rotWithShape="0">
                <a:srgbClr val="808080">
                  <a:alpha val="74997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075" name="AutoShape 21">
              <a:extLst>
                <a:ext uri="{FF2B5EF4-FFF2-40B4-BE49-F238E27FC236}">
                  <a16:creationId xmlns:a16="http://schemas.microsoft.com/office/drawing/2014/main" id="{6397BB34-F0FC-B4F6-EBC5-E42D9550AE67}"/>
                </a:ext>
              </a:extLst>
            </p:cNvPr>
            <p:cNvCxnSpPr>
              <a:cxnSpLocks noChangeShapeType="1"/>
              <a:stCxn id="25" idx="2"/>
              <a:endCxn id="27" idx="0"/>
            </p:cNvCxnSpPr>
            <p:nvPr/>
          </p:nvCxnSpPr>
          <p:spPr bwMode="auto">
            <a:xfrm rot="5400000">
              <a:off x="3631" y="2386"/>
              <a:ext cx="418" cy="2013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ffectLst>
              <a:outerShdw dist="12700" dir="2700000" algn="ctr" rotWithShape="0">
                <a:srgbClr val="808080">
                  <a:alpha val="74997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4" name="AutoShape 6">
            <a:extLst>
              <a:ext uri="{FF2B5EF4-FFF2-40B4-BE49-F238E27FC236}">
                <a16:creationId xmlns:a16="http://schemas.microsoft.com/office/drawing/2014/main" id="{A2668F18-7026-D73F-03A9-6AA9834AFF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70439" y="1285876"/>
            <a:ext cx="2357437" cy="785813"/>
          </a:xfrm>
          <a:prstGeom prst="flowChartAlternateProcess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2700" dir="2700000" algn="ctr" rotWithShape="0">
              <a:srgbClr val="808080">
                <a:alpha val="74997"/>
              </a:srgb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80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Posições</a:t>
            </a:r>
            <a:endParaRPr lang="en-US" sz="28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algn="ctr" eaLnBrk="1" hangingPunct="1">
              <a:defRPr/>
            </a:pPr>
            <a:r>
              <a:rPr lang="en-US" sz="280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Estacionárias</a:t>
            </a:r>
            <a:endParaRPr lang="en-US" sz="28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5" name="Imagem 4" descr="Uma imagem com texto, logótipo, Gráficos, design gráfico&#10;&#10;Descrição gerada automaticamente">
            <a:extLst>
              <a:ext uri="{FF2B5EF4-FFF2-40B4-BE49-F238E27FC236}">
                <a16:creationId xmlns:a16="http://schemas.microsoft.com/office/drawing/2014/main" id="{1A3F1E33-9321-6B4C-2839-5FB76A7941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302" y="1159801"/>
            <a:ext cx="1049548" cy="728397"/>
          </a:xfrm>
          <a:prstGeom prst="rect">
            <a:avLst/>
          </a:prstGeom>
        </p:spPr>
      </p:pic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493D0A07-FDDA-5C3A-81F0-72681A070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E12F-A376-4FC8-A72D-7064D834243E}" type="slidenum">
              <a:rPr lang="pt-PT" altLang="pt-PT"/>
              <a:pPr>
                <a:defRPr/>
              </a:pPr>
              <a:t>22</a:t>
            </a:fld>
            <a:endParaRPr lang="pt-PT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ed and blue background with text&#10;&#10;Description automatically generated">
            <a:extLst>
              <a:ext uri="{FF2B5EF4-FFF2-40B4-BE49-F238E27FC236}">
                <a16:creationId xmlns:a16="http://schemas.microsoft.com/office/drawing/2014/main" id="{12DDB332-22F6-ED35-0F51-C2638FC876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3787" y="4979"/>
            <a:ext cx="12190857" cy="6847332"/>
          </a:xfrm>
          <a:prstGeom prst="rect">
            <a:avLst/>
          </a:prstGeom>
        </p:spPr>
      </p:pic>
      <p:sp>
        <p:nvSpPr>
          <p:cNvPr id="45" name="Rectângulo arredondado 44">
            <a:extLst>
              <a:ext uri="{FF2B5EF4-FFF2-40B4-BE49-F238E27FC236}">
                <a16:creationId xmlns:a16="http://schemas.microsoft.com/office/drawing/2014/main" id="{1760D0B1-2375-F370-248D-408C2886360E}"/>
              </a:ext>
            </a:extLst>
          </p:cNvPr>
          <p:cNvSpPr/>
          <p:nvPr/>
        </p:nvSpPr>
        <p:spPr bwMode="auto">
          <a:xfrm>
            <a:off x="2309786" y="3571876"/>
            <a:ext cx="7572428" cy="1143008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PT" sz="3600" b="1" dirty="0">
                <a:solidFill>
                  <a:schemeClr val="tx1"/>
                </a:solidFill>
              </a:rPr>
              <a:t>Com Manipulação de Aparelhos Portáteis</a:t>
            </a:r>
          </a:p>
        </p:txBody>
      </p:sp>
      <p:sp>
        <p:nvSpPr>
          <p:cNvPr id="48" name="AutoShape 9">
            <a:extLst>
              <a:ext uri="{FF2B5EF4-FFF2-40B4-BE49-F238E27FC236}">
                <a16:creationId xmlns:a16="http://schemas.microsoft.com/office/drawing/2014/main" id="{DBF2AD64-0978-D5DF-0F10-7566848AFA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4564" y="1905001"/>
            <a:ext cx="1500187" cy="754063"/>
          </a:xfrm>
          <a:prstGeom prst="flowChartAlternateProcess">
            <a:avLst/>
          </a:prstGeom>
          <a:solidFill>
            <a:srgbClr val="00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2700" dir="2700000" algn="ctr" rotWithShape="0">
              <a:srgbClr val="808080">
                <a:alpha val="74997"/>
              </a:srgb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00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Rotação</a:t>
            </a:r>
            <a:endParaRPr lang="en-US" sz="20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charset="0"/>
            </a:endParaRPr>
          </a:p>
        </p:txBody>
      </p:sp>
      <p:sp>
        <p:nvSpPr>
          <p:cNvPr id="51" name="AutoShape 7">
            <a:extLst>
              <a:ext uri="{FF2B5EF4-FFF2-40B4-BE49-F238E27FC236}">
                <a16:creationId xmlns:a16="http://schemas.microsoft.com/office/drawing/2014/main" id="{AA7A7B7D-9987-17CB-14E0-CB6543891B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0063" y="1905001"/>
            <a:ext cx="1643062" cy="754063"/>
          </a:xfrm>
          <a:prstGeom prst="flowChartAlternateProcess">
            <a:avLst/>
          </a:prstGeom>
          <a:solidFill>
            <a:srgbClr val="E3C7D2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2700" dir="2700000" algn="ctr" rotWithShape="0">
              <a:srgbClr val="808080">
                <a:alpha val="74997"/>
              </a:srgb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00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Locomoção</a:t>
            </a:r>
            <a:endParaRPr lang="en-US" sz="20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charset="0"/>
            </a:endParaRPr>
          </a:p>
        </p:txBody>
      </p:sp>
      <p:sp>
        <p:nvSpPr>
          <p:cNvPr id="54" name="AutoShape 6">
            <a:extLst>
              <a:ext uri="{FF2B5EF4-FFF2-40B4-BE49-F238E27FC236}">
                <a16:creationId xmlns:a16="http://schemas.microsoft.com/office/drawing/2014/main" id="{696D1E4D-5CFC-948A-D24C-D587BEF234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1" y="1906589"/>
            <a:ext cx="1000125" cy="752475"/>
          </a:xfrm>
          <a:prstGeom prst="flowChartAlternateProcess">
            <a:avLst/>
          </a:prstGeom>
          <a:solidFill>
            <a:srgbClr val="CC99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2700" dir="2700000" algn="ctr" rotWithShape="0">
              <a:srgbClr val="808080">
                <a:alpha val="74997"/>
              </a:srgb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Salto</a:t>
            </a:r>
            <a:endParaRPr lang="en-US" sz="20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charset="0"/>
            </a:endParaRPr>
          </a:p>
        </p:txBody>
      </p:sp>
      <p:sp>
        <p:nvSpPr>
          <p:cNvPr id="63" name="AutoShape 12">
            <a:extLst>
              <a:ext uri="{FF2B5EF4-FFF2-40B4-BE49-F238E27FC236}">
                <a16:creationId xmlns:a16="http://schemas.microsoft.com/office/drawing/2014/main" id="{AACB10DD-5A75-5CF6-8D8D-726F5032AD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73963" y="1905001"/>
            <a:ext cx="1236662" cy="754063"/>
          </a:xfrm>
          <a:prstGeom prst="flowChartAlternateProcess">
            <a:avLst/>
          </a:prstGeom>
          <a:solidFill>
            <a:srgbClr val="81E38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2700" dir="2700000" algn="ctr" rotWithShape="0">
              <a:srgbClr val="808080">
                <a:alpha val="74997"/>
              </a:srgb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00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Balanço</a:t>
            </a:r>
            <a:endParaRPr lang="en-US" sz="20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charset="0"/>
            </a:endParaRPr>
          </a:p>
        </p:txBody>
      </p:sp>
      <p:sp>
        <p:nvSpPr>
          <p:cNvPr id="65" name="AutoShape 6">
            <a:extLst>
              <a:ext uri="{FF2B5EF4-FFF2-40B4-BE49-F238E27FC236}">
                <a16:creationId xmlns:a16="http://schemas.microsoft.com/office/drawing/2014/main" id="{C3745032-4B13-5DF0-FEA6-B8C2B6B8BB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7813" y="1873251"/>
            <a:ext cx="1643062" cy="785813"/>
          </a:xfrm>
          <a:prstGeom prst="flowChartAlternateProcess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2700" dir="2700000" algn="ctr" rotWithShape="0">
              <a:srgbClr val="808080">
                <a:alpha val="74997"/>
              </a:srgb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00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Posições</a:t>
            </a:r>
            <a:endParaRPr lang="en-US" sz="20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algn="ctr" eaLnBrk="1" hangingPunct="1">
              <a:defRPr/>
            </a:pPr>
            <a:r>
              <a:rPr lang="en-US" sz="200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Estacionárias</a:t>
            </a:r>
            <a:endParaRPr lang="en-US" sz="20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66" name="Text Box 19">
            <a:extLst>
              <a:ext uri="{FF2B5EF4-FFF2-40B4-BE49-F238E27FC236}">
                <a16:creationId xmlns:a16="http://schemas.microsoft.com/office/drawing/2014/main" id="{A20A6FBE-5F55-FCE2-7EE0-0E7A1D88F4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481901"/>
            <a:ext cx="7542509" cy="461665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ctr" eaLnBrk="1" hangingPunct="1">
              <a:spcBef>
                <a:spcPct val="10000"/>
              </a:spcBef>
              <a:spcAft>
                <a:spcPct val="10000"/>
              </a:spcAft>
              <a:defRPr/>
            </a:pPr>
            <a:r>
              <a:rPr lang="pt-PT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Padrões do Movimento Gímnico </a:t>
            </a:r>
          </a:p>
        </p:txBody>
      </p:sp>
      <p:sp>
        <p:nvSpPr>
          <p:cNvPr id="67" name="AutoShape 2">
            <a:extLst>
              <a:ext uri="{FF2B5EF4-FFF2-40B4-BE49-F238E27FC236}">
                <a16:creationId xmlns:a16="http://schemas.microsoft.com/office/drawing/2014/main" id="{90B3F6EF-C83C-DB8B-00C3-B181EF6557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82063" y="1912938"/>
            <a:ext cx="1714500" cy="754062"/>
          </a:xfrm>
          <a:prstGeom prst="flowChartAlternateProcess">
            <a:avLst/>
          </a:prstGeom>
          <a:solidFill>
            <a:srgbClr val="EEC74B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2700" dir="2700000" algn="ctr" rotWithShape="0">
              <a:srgbClr val="808080">
                <a:alpha val="74997"/>
              </a:srgb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00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Recepção</a:t>
            </a:r>
            <a:endParaRPr lang="en-US" sz="20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charset="0"/>
            </a:endParaRPr>
          </a:p>
        </p:txBody>
      </p:sp>
      <p:sp>
        <p:nvSpPr>
          <p:cNvPr id="69" name="Left Brace 14">
            <a:extLst>
              <a:ext uri="{FF2B5EF4-FFF2-40B4-BE49-F238E27FC236}">
                <a16:creationId xmlns:a16="http://schemas.microsoft.com/office/drawing/2014/main" id="{B7C53730-49C5-4D98-7302-9BBAC12C8BE2}"/>
              </a:ext>
            </a:extLst>
          </p:cNvPr>
          <p:cNvSpPr>
            <a:spLocks/>
          </p:cNvSpPr>
          <p:nvPr/>
        </p:nvSpPr>
        <p:spPr bwMode="auto">
          <a:xfrm rot="16200000">
            <a:off x="5858669" y="-880269"/>
            <a:ext cx="558800" cy="8059738"/>
          </a:xfrm>
          <a:prstGeom prst="leftBrace">
            <a:avLst>
              <a:gd name="adj1" fmla="val 8347"/>
              <a:gd name="adj2" fmla="val 50681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pic>
        <p:nvPicPr>
          <p:cNvPr id="5" name="Imagem 4" descr="Uma imagem com texto, logótipo, Gráficos, design gráfico&#10;&#10;Descrição gerada automaticamente">
            <a:extLst>
              <a:ext uri="{FF2B5EF4-FFF2-40B4-BE49-F238E27FC236}">
                <a16:creationId xmlns:a16="http://schemas.microsoft.com/office/drawing/2014/main" id="{99DDC07A-D591-D15C-0414-B3475E5227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302" y="1159801"/>
            <a:ext cx="1049548" cy="728397"/>
          </a:xfrm>
          <a:prstGeom prst="rect">
            <a:avLst/>
          </a:prstGeom>
        </p:spPr>
      </p:pic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C966381F-1128-2649-0794-36FBA08E4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E12F-A376-4FC8-A72D-7064D834243E}" type="slidenum">
              <a:rPr lang="pt-PT" altLang="pt-PT"/>
              <a:pPr>
                <a:defRPr/>
              </a:pPr>
              <a:t>23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ed and blue background with text&#10;&#10;Description automatically generated">
            <a:extLst>
              <a:ext uri="{FF2B5EF4-FFF2-40B4-BE49-F238E27FC236}">
                <a16:creationId xmlns:a16="http://schemas.microsoft.com/office/drawing/2014/main" id="{EA454CC2-901E-443A-0298-44F6526C3F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3787" y="4979"/>
            <a:ext cx="12190857" cy="6847332"/>
          </a:xfrm>
          <a:prstGeom prst="rect">
            <a:avLst/>
          </a:prstGeom>
        </p:spPr>
      </p:pic>
      <p:grpSp>
        <p:nvGrpSpPr>
          <p:cNvPr id="50179" name="Group 20">
            <a:extLst>
              <a:ext uri="{FF2B5EF4-FFF2-40B4-BE49-F238E27FC236}">
                <a16:creationId xmlns:a16="http://schemas.microsoft.com/office/drawing/2014/main" id="{2279A27E-AEE5-9D5A-510D-2CC822EEC702}"/>
              </a:ext>
            </a:extLst>
          </p:cNvPr>
          <p:cNvGrpSpPr>
            <a:grpSpLocks/>
          </p:cNvGrpSpPr>
          <p:nvPr/>
        </p:nvGrpSpPr>
        <p:grpSpPr bwMode="auto">
          <a:xfrm>
            <a:off x="2209800" y="1046163"/>
            <a:ext cx="8077200" cy="4240212"/>
            <a:chOff x="240" y="0"/>
            <a:chExt cx="5088" cy="2671"/>
          </a:xfrm>
        </p:grpSpPr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7916D4CC-D7BB-E868-EAEB-9A5F7A52505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" y="0"/>
              <a:ext cx="5088" cy="1035"/>
            </a:xfrm>
            <a:custGeom>
              <a:avLst/>
              <a:gdLst/>
              <a:ahLst/>
              <a:cxnLst>
                <a:cxn ang="0">
                  <a:pos x="0" y="1800"/>
                </a:cxn>
                <a:cxn ang="0">
                  <a:pos x="3600" y="0"/>
                </a:cxn>
                <a:cxn ang="0">
                  <a:pos x="7020" y="1800"/>
                </a:cxn>
                <a:cxn ang="0">
                  <a:pos x="6501" y="1860"/>
                </a:cxn>
                <a:cxn ang="0">
                  <a:pos x="5829" y="2020"/>
                </a:cxn>
                <a:cxn ang="0">
                  <a:pos x="4981" y="1812"/>
                </a:cxn>
                <a:cxn ang="0">
                  <a:pos x="4341" y="2004"/>
                </a:cxn>
                <a:cxn ang="0">
                  <a:pos x="3589" y="1844"/>
                </a:cxn>
                <a:cxn ang="0">
                  <a:pos x="3109" y="1972"/>
                </a:cxn>
                <a:cxn ang="0">
                  <a:pos x="2357" y="1780"/>
                </a:cxn>
                <a:cxn ang="0">
                  <a:pos x="1637" y="1956"/>
                </a:cxn>
                <a:cxn ang="0">
                  <a:pos x="901" y="1700"/>
                </a:cxn>
                <a:cxn ang="0">
                  <a:pos x="0" y="1800"/>
                </a:cxn>
              </a:cxnLst>
              <a:rect l="0" t="0" r="r" b="b"/>
              <a:pathLst>
                <a:path w="7503" h="2110">
                  <a:moveTo>
                    <a:pt x="0" y="1800"/>
                  </a:moveTo>
                  <a:cubicBezTo>
                    <a:pt x="447" y="1476"/>
                    <a:pt x="2430" y="0"/>
                    <a:pt x="3600" y="0"/>
                  </a:cubicBezTo>
                  <a:cubicBezTo>
                    <a:pt x="4770" y="0"/>
                    <a:pt x="6537" y="1490"/>
                    <a:pt x="7020" y="1800"/>
                  </a:cubicBezTo>
                  <a:cubicBezTo>
                    <a:pt x="7503" y="2110"/>
                    <a:pt x="6699" y="1823"/>
                    <a:pt x="6501" y="1860"/>
                  </a:cubicBezTo>
                  <a:cubicBezTo>
                    <a:pt x="6303" y="1897"/>
                    <a:pt x="6082" y="2028"/>
                    <a:pt x="5829" y="2020"/>
                  </a:cubicBezTo>
                  <a:cubicBezTo>
                    <a:pt x="5576" y="2012"/>
                    <a:pt x="5229" y="1815"/>
                    <a:pt x="4981" y="1812"/>
                  </a:cubicBezTo>
                  <a:cubicBezTo>
                    <a:pt x="4733" y="1809"/>
                    <a:pt x="4573" y="1999"/>
                    <a:pt x="4341" y="2004"/>
                  </a:cubicBezTo>
                  <a:cubicBezTo>
                    <a:pt x="4109" y="2009"/>
                    <a:pt x="3794" y="1849"/>
                    <a:pt x="3589" y="1844"/>
                  </a:cubicBezTo>
                  <a:cubicBezTo>
                    <a:pt x="3384" y="1839"/>
                    <a:pt x="3314" y="1983"/>
                    <a:pt x="3109" y="1972"/>
                  </a:cubicBezTo>
                  <a:cubicBezTo>
                    <a:pt x="2904" y="1961"/>
                    <a:pt x="2602" y="1783"/>
                    <a:pt x="2357" y="1780"/>
                  </a:cubicBezTo>
                  <a:cubicBezTo>
                    <a:pt x="2112" y="1777"/>
                    <a:pt x="1880" y="1969"/>
                    <a:pt x="1637" y="1956"/>
                  </a:cubicBezTo>
                  <a:cubicBezTo>
                    <a:pt x="1394" y="1943"/>
                    <a:pt x="1174" y="1726"/>
                    <a:pt x="901" y="1700"/>
                  </a:cubicBezTo>
                  <a:cubicBezTo>
                    <a:pt x="628" y="1674"/>
                    <a:pt x="188" y="1779"/>
                    <a:pt x="0" y="1800"/>
                  </a:cubicBezTo>
                  <a:close/>
                </a:path>
              </a:pathLst>
            </a:custGeom>
            <a:solidFill>
              <a:srgbClr val="CCFFCC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-106" charset="0"/>
                <a:cs typeface="Arial" charset="0"/>
              </a:endParaRPr>
            </a:p>
          </p:txBody>
        </p:sp>
        <p:sp>
          <p:nvSpPr>
            <p:cNvPr id="23" name="Line 22">
              <a:extLst>
                <a:ext uri="{FF2B5EF4-FFF2-40B4-BE49-F238E27FC236}">
                  <a16:creationId xmlns:a16="http://schemas.microsoft.com/office/drawing/2014/main" id="{54898F0B-4464-AD72-2F4E-9DD55B3F1F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47" y="891"/>
              <a:ext cx="1" cy="150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-106" charset="0"/>
                <a:cs typeface="Arial" charset="0"/>
              </a:endParaRPr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E94A7315-7799-CCE4-D0BE-D5BDA4385A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1" y="2303"/>
              <a:ext cx="359" cy="368"/>
            </a:xfrm>
            <a:custGeom>
              <a:avLst/>
              <a:gdLst/>
              <a:ahLst/>
              <a:cxnLst>
                <a:cxn ang="0">
                  <a:pos x="750" y="0"/>
                </a:cxn>
                <a:cxn ang="0">
                  <a:pos x="750" y="540"/>
                </a:cxn>
                <a:cxn ang="0">
                  <a:pos x="570" y="720"/>
                </a:cxn>
                <a:cxn ang="0">
                  <a:pos x="210" y="720"/>
                </a:cxn>
                <a:cxn ang="0">
                  <a:pos x="30" y="540"/>
                </a:cxn>
                <a:cxn ang="0">
                  <a:pos x="30" y="180"/>
                </a:cxn>
              </a:cxnLst>
              <a:rect l="0" t="0" r="r" b="b"/>
              <a:pathLst>
                <a:path w="780" h="750">
                  <a:moveTo>
                    <a:pt x="750" y="0"/>
                  </a:moveTo>
                  <a:cubicBezTo>
                    <a:pt x="765" y="210"/>
                    <a:pt x="780" y="420"/>
                    <a:pt x="750" y="540"/>
                  </a:cubicBezTo>
                  <a:cubicBezTo>
                    <a:pt x="720" y="660"/>
                    <a:pt x="660" y="690"/>
                    <a:pt x="570" y="720"/>
                  </a:cubicBezTo>
                  <a:cubicBezTo>
                    <a:pt x="480" y="750"/>
                    <a:pt x="300" y="750"/>
                    <a:pt x="210" y="720"/>
                  </a:cubicBezTo>
                  <a:cubicBezTo>
                    <a:pt x="120" y="690"/>
                    <a:pt x="60" y="630"/>
                    <a:pt x="30" y="540"/>
                  </a:cubicBezTo>
                  <a:cubicBezTo>
                    <a:pt x="0" y="450"/>
                    <a:pt x="15" y="315"/>
                    <a:pt x="30" y="180"/>
                  </a:cubicBezTo>
                </a:path>
              </a:pathLst>
            </a:custGeom>
            <a:noFill/>
            <a:ln w="57150" cmpd="sng">
              <a:solidFill>
                <a:srgbClr val="000000"/>
              </a:solidFill>
              <a:round/>
              <a:headEnd/>
              <a:tailEnd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-106" charset="0"/>
                <a:cs typeface="Arial" charset="0"/>
              </a:endParaRPr>
            </a:p>
          </p:txBody>
        </p:sp>
      </p:grpSp>
      <p:sp>
        <p:nvSpPr>
          <p:cNvPr id="25" name="Rectangle 45">
            <a:extLst>
              <a:ext uri="{FF2B5EF4-FFF2-40B4-BE49-F238E27FC236}">
                <a16:creationId xmlns:a16="http://schemas.microsoft.com/office/drawing/2014/main" id="{EB5073FE-C800-F928-8325-E0BD7E50E0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2643189"/>
            <a:ext cx="9144000" cy="16652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9144" tIns="9144" rIns="9144" bIns="9144" anchor="ctr"/>
          <a:lstStyle/>
          <a:p>
            <a:pPr algn="ctr" eaLnBrk="1" hangingPunct="1">
              <a:lnSpc>
                <a:spcPct val="140000"/>
              </a:lnSpc>
              <a:spcBef>
                <a:spcPct val="20000"/>
              </a:spcBef>
              <a:defRPr/>
            </a:pPr>
            <a:r>
              <a:rPr lang="en-GB" sz="4000" i="1" dirty="0">
                <a:solidFill>
                  <a:schemeClr val="tx2"/>
                </a:solidFill>
                <a:latin typeface="Arial" charset="0"/>
                <a:cs typeface="Times New Roman" charset="0"/>
              </a:rPr>
              <a:t> </a:t>
            </a:r>
            <a:r>
              <a:rPr lang="en-GB" sz="4400" i="1" dirty="0">
                <a:solidFill>
                  <a:srgbClr val="120E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charset="0"/>
              </a:rPr>
              <a:t>Estes 6 ‘</a:t>
            </a:r>
            <a:r>
              <a:rPr lang="en-GB" sz="4400" i="1" dirty="0" err="1">
                <a:solidFill>
                  <a:srgbClr val="120E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charset="0"/>
              </a:rPr>
              <a:t>Padrões</a:t>
            </a:r>
            <a:r>
              <a:rPr lang="en-GB" sz="4400" i="1" dirty="0">
                <a:solidFill>
                  <a:srgbClr val="120E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charset="0"/>
              </a:rPr>
              <a:t> de </a:t>
            </a:r>
            <a:r>
              <a:rPr lang="en-GB" sz="4400" i="1" dirty="0" err="1">
                <a:solidFill>
                  <a:srgbClr val="120E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charset="0"/>
              </a:rPr>
              <a:t>Movimento</a:t>
            </a:r>
            <a:r>
              <a:rPr lang="en-GB" sz="4400" i="1" dirty="0">
                <a:solidFill>
                  <a:srgbClr val="120E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charset="0"/>
              </a:rPr>
              <a:t>’</a:t>
            </a:r>
            <a:r>
              <a:rPr lang="en-GB" sz="3200" i="1" dirty="0">
                <a:solidFill>
                  <a:srgbClr val="120E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charset="0"/>
              </a:rPr>
              <a:t> </a:t>
            </a:r>
            <a:r>
              <a:rPr lang="en-GB" sz="4400" i="1" dirty="0">
                <a:solidFill>
                  <a:srgbClr val="120E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charset="0"/>
              </a:rPr>
              <a:t>‘</a:t>
            </a:r>
            <a:r>
              <a:rPr lang="en-GB" sz="4400" i="1" dirty="0" err="1">
                <a:solidFill>
                  <a:srgbClr val="120E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charset="0"/>
              </a:rPr>
              <a:t>determinados</a:t>
            </a:r>
            <a:r>
              <a:rPr lang="en-GB" sz="4400" i="1" dirty="0">
                <a:solidFill>
                  <a:srgbClr val="120E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charset="0"/>
              </a:rPr>
              <a:t> </a:t>
            </a:r>
            <a:r>
              <a:rPr lang="en-GB" sz="4400" i="1" dirty="0" err="1">
                <a:solidFill>
                  <a:srgbClr val="120E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charset="0"/>
              </a:rPr>
              <a:t>mecanicamente</a:t>
            </a:r>
            <a:r>
              <a:rPr lang="en-GB" sz="4400" i="1" dirty="0">
                <a:solidFill>
                  <a:srgbClr val="120E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charset="0"/>
              </a:rPr>
              <a:t>’ </a:t>
            </a:r>
            <a:endParaRPr lang="en-GB" sz="4400" i="1" dirty="0">
              <a:latin typeface="Arial" charset="0"/>
              <a:cs typeface="Times New Roman" charset="0"/>
            </a:endParaRPr>
          </a:p>
        </p:txBody>
      </p:sp>
      <p:sp>
        <p:nvSpPr>
          <p:cNvPr id="26" name="Rectangle 46">
            <a:extLst>
              <a:ext uri="{FF2B5EF4-FFF2-40B4-BE49-F238E27FC236}">
                <a16:creationId xmlns:a16="http://schemas.microsoft.com/office/drawing/2014/main" id="{D606E5B5-812A-AD62-CBB3-8CDB357FC9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4379914"/>
            <a:ext cx="9144000" cy="166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4" tIns="9144" rIns="9144" bIns="9144" anchor="ctr"/>
          <a:lstStyle/>
          <a:p>
            <a:pPr algn="ctr" eaLnBrk="1" hangingPunct="1">
              <a:lnSpc>
                <a:spcPct val="140000"/>
              </a:lnSpc>
              <a:spcBef>
                <a:spcPct val="20000"/>
              </a:spcBef>
              <a:defRPr/>
            </a:pPr>
            <a:r>
              <a:rPr lang="en-GB" sz="36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Times New Roman"/>
              </a:rPr>
              <a:t>São as bases </a:t>
            </a:r>
            <a:r>
              <a:rPr lang="en-GB" sz="3600" i="1" err="1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Times New Roman"/>
              </a:rPr>
              <a:t>técnicas</a:t>
            </a:r>
            <a:r>
              <a:rPr lang="en-GB" sz="36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Times New Roman"/>
              </a:rPr>
              <a:t> para </a:t>
            </a:r>
            <a:r>
              <a:rPr lang="en-GB" sz="3600" i="1" err="1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Times New Roman"/>
              </a:rPr>
              <a:t>todas</a:t>
            </a:r>
            <a:r>
              <a:rPr lang="en-GB" sz="36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Times New Roman"/>
              </a:rPr>
              <a:t> as </a:t>
            </a:r>
            <a:r>
              <a:rPr lang="en-GB" sz="3600" i="1" err="1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Times New Roman"/>
              </a:rPr>
              <a:t>actividades</a:t>
            </a:r>
            <a:r>
              <a:rPr lang="en-GB" sz="36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Times New Roman"/>
              </a:rPr>
              <a:t> ‘</a:t>
            </a:r>
            <a:r>
              <a:rPr lang="en-GB" sz="3600" i="1" err="1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Times New Roman"/>
              </a:rPr>
              <a:t>gímnicas</a:t>
            </a:r>
            <a:r>
              <a:rPr lang="en-GB" sz="36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Times New Roman"/>
              </a:rPr>
              <a:t> &amp; </a:t>
            </a:r>
            <a:r>
              <a:rPr lang="en-GB" sz="3600" i="1" err="1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Times New Roman"/>
              </a:rPr>
              <a:t>acrobáticas</a:t>
            </a:r>
            <a:r>
              <a:rPr lang="en-GB" sz="36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Times New Roman"/>
              </a:rPr>
              <a:t>’</a:t>
            </a:r>
            <a:endParaRPr lang="en-GB" sz="4000" i="1" dirty="0">
              <a:latin typeface="Arial"/>
              <a:cs typeface="Times New Roman"/>
            </a:endParaRPr>
          </a:p>
        </p:txBody>
      </p:sp>
      <p:sp>
        <p:nvSpPr>
          <p:cNvPr id="27" name="Text Box 47">
            <a:extLst>
              <a:ext uri="{FF2B5EF4-FFF2-40B4-BE49-F238E27FC236}">
                <a16:creationId xmlns:a16="http://schemas.microsoft.com/office/drawing/2014/main" id="{949DECD8-5D65-9B93-A821-67D8B4DC71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1" y="1500189"/>
            <a:ext cx="54959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1" hangingPunct="1">
              <a:defRPr/>
            </a:pP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Disciplinas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Gímnicas</a:t>
            </a:r>
            <a:endParaRPr lang="en-US" sz="3600" dirty="0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5" name="Imagem 4" descr="Uma imagem com texto, logótipo, Gráficos, design gráfico&#10;&#10;Descrição gerada automaticamente">
            <a:extLst>
              <a:ext uri="{FF2B5EF4-FFF2-40B4-BE49-F238E27FC236}">
                <a16:creationId xmlns:a16="http://schemas.microsoft.com/office/drawing/2014/main" id="{53572F21-4D57-45DF-3A94-1031E2FF35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302" y="1159801"/>
            <a:ext cx="1049548" cy="728397"/>
          </a:xfrm>
          <a:prstGeom prst="rect">
            <a:avLst/>
          </a:prstGeom>
        </p:spPr>
      </p:pic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80EF765A-6E32-A3A7-0F65-C914B0009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E12F-A376-4FC8-A72D-7064D834243E}" type="slidenum">
              <a:rPr lang="pt-PT" altLang="pt-PT"/>
              <a:pPr>
                <a:defRPr/>
              </a:pPr>
              <a:t>24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ed and blue background with text&#10;&#10;Description automatically generated">
            <a:extLst>
              <a:ext uri="{FF2B5EF4-FFF2-40B4-BE49-F238E27FC236}">
                <a16:creationId xmlns:a16="http://schemas.microsoft.com/office/drawing/2014/main" id="{B29D0CFF-CF9E-3969-07F8-990E5155E6E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"/>
          <a:stretch/>
        </p:blipFill>
        <p:spPr>
          <a:xfrm>
            <a:off x="3787" y="4979"/>
            <a:ext cx="12190857" cy="6847332"/>
          </a:xfrm>
          <a:prstGeom prst="rect">
            <a:avLst/>
          </a:prstGeom>
        </p:spPr>
      </p:pic>
      <p:sp>
        <p:nvSpPr>
          <p:cNvPr id="11" name="Text Box 19">
            <a:extLst>
              <a:ext uri="{FF2B5EF4-FFF2-40B4-BE49-F238E27FC236}">
                <a16:creationId xmlns:a16="http://schemas.microsoft.com/office/drawing/2014/main" id="{422F65A9-72EB-1A30-0B0E-88927C5D3B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496662"/>
            <a:ext cx="6313715" cy="474058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ctr" eaLnBrk="1" hangingPunct="1">
              <a:spcBef>
                <a:spcPct val="10000"/>
              </a:spcBef>
              <a:spcAft>
                <a:spcPct val="10000"/>
              </a:spcAft>
              <a:defRPr/>
            </a:pPr>
            <a:r>
              <a:rPr lang="pt-PT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Padrões do Movimento Gímnico</a:t>
            </a:r>
          </a:p>
        </p:txBody>
      </p:sp>
      <p:sp>
        <p:nvSpPr>
          <p:cNvPr id="10" name="Text Box 44">
            <a:extLst>
              <a:ext uri="{FF2B5EF4-FFF2-40B4-BE49-F238E27FC236}">
                <a16:creationId xmlns:a16="http://schemas.microsoft.com/office/drawing/2014/main" id="{7D7F915D-199F-D500-D1BA-7326EBFF69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8666" y="1881112"/>
            <a:ext cx="10075334" cy="3652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40" tIns="45720" rIns="91440" bIns="45720" anchor="t"/>
          <a:lstStyle/>
          <a:p>
            <a:pPr eaLnBrk="1" hangingPunct="1">
              <a:defRPr/>
            </a:pPr>
            <a:r>
              <a:rPr lang="en-US" sz="2800" err="1">
                <a:solidFill>
                  <a:srgbClr val="0C1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Existirão</a:t>
            </a:r>
            <a:r>
              <a:rPr lang="en-US" sz="2800" dirty="0">
                <a:solidFill>
                  <a:srgbClr val="0C1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</a:t>
            </a:r>
            <a:r>
              <a:rPr lang="en-US" sz="2800" err="1">
                <a:solidFill>
                  <a:srgbClr val="0C1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alguns</a:t>
            </a:r>
            <a:r>
              <a:rPr lang="en-US" sz="2800" dirty="0">
                <a:solidFill>
                  <a:srgbClr val="0C1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‘</a:t>
            </a:r>
            <a:r>
              <a:rPr lang="en-US" sz="2800" err="1">
                <a:solidFill>
                  <a:srgbClr val="0C1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padrões</a:t>
            </a:r>
            <a:r>
              <a:rPr lang="en-US" sz="2800" dirty="0">
                <a:solidFill>
                  <a:srgbClr val="0C1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de </a:t>
            </a:r>
            <a:r>
              <a:rPr lang="en-US" sz="2800" err="1">
                <a:solidFill>
                  <a:srgbClr val="0C1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movimento</a:t>
            </a:r>
            <a:r>
              <a:rPr lang="en-US" sz="2800" dirty="0">
                <a:solidFill>
                  <a:srgbClr val="0C1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’ que </a:t>
            </a:r>
            <a:r>
              <a:rPr lang="en-US" sz="2800" err="1">
                <a:solidFill>
                  <a:srgbClr val="0C1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sejam</a:t>
            </a:r>
            <a:r>
              <a:rPr lang="en-US" sz="2800" dirty="0">
                <a:solidFill>
                  <a:srgbClr val="0C1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</a:t>
            </a:r>
            <a:r>
              <a:rPr lang="en-US" sz="2800" err="1">
                <a:solidFill>
                  <a:srgbClr val="0C1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comuns</a:t>
            </a:r>
            <a:r>
              <a:rPr lang="en-US" sz="2800" dirty="0">
                <a:solidFill>
                  <a:srgbClr val="0C1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a </a:t>
            </a:r>
            <a:r>
              <a:rPr lang="en-US" sz="2800" err="1">
                <a:solidFill>
                  <a:srgbClr val="0C1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todas</a:t>
            </a:r>
            <a:r>
              <a:rPr lang="en-US" sz="2800" dirty="0">
                <a:solidFill>
                  <a:srgbClr val="0C1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</a:t>
            </a:r>
            <a:r>
              <a:rPr lang="en-US" sz="2800" err="1">
                <a:solidFill>
                  <a:srgbClr val="0C1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estas</a:t>
            </a:r>
            <a:r>
              <a:rPr lang="en-US" sz="2800" dirty="0">
                <a:solidFill>
                  <a:srgbClr val="0C1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</a:t>
            </a:r>
            <a:r>
              <a:rPr lang="en-US" sz="2800" err="1">
                <a:solidFill>
                  <a:srgbClr val="0C1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diferentes</a:t>
            </a:r>
            <a:r>
              <a:rPr lang="en-US" sz="2800" dirty="0">
                <a:solidFill>
                  <a:srgbClr val="0C1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</a:t>
            </a:r>
            <a:r>
              <a:rPr lang="en-US" sz="2800" err="1">
                <a:solidFill>
                  <a:srgbClr val="0C1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formas</a:t>
            </a:r>
            <a:r>
              <a:rPr lang="en-US" sz="2800" dirty="0">
                <a:solidFill>
                  <a:srgbClr val="0C1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de </a:t>
            </a:r>
            <a:r>
              <a:rPr lang="en-US" sz="2800" err="1">
                <a:solidFill>
                  <a:srgbClr val="0C1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ginástica</a:t>
            </a:r>
            <a:r>
              <a:rPr lang="en-US" sz="2800" dirty="0">
                <a:solidFill>
                  <a:srgbClr val="0C1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?</a:t>
            </a:r>
          </a:p>
          <a:p>
            <a:pPr eaLnBrk="1" hangingPunct="1">
              <a:defRPr/>
            </a:pPr>
            <a:endParaRPr lang="en-US" dirty="0">
              <a:solidFill>
                <a:srgbClr val="0C11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  <a:p>
            <a:pPr eaLnBrk="1" hangingPunct="1">
              <a:defRPr/>
            </a:pPr>
            <a:r>
              <a:rPr lang="en-US" sz="2800" dirty="0">
                <a:solidFill>
                  <a:srgbClr val="0C1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Sim, </a:t>
            </a:r>
            <a:r>
              <a:rPr lang="en-US" sz="2800" err="1">
                <a:solidFill>
                  <a:srgbClr val="0C1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podemos</a:t>
            </a:r>
            <a:r>
              <a:rPr lang="en-US" sz="2800" dirty="0">
                <a:solidFill>
                  <a:srgbClr val="0C1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</a:t>
            </a:r>
            <a:r>
              <a:rPr lang="en-US" sz="2800" err="1">
                <a:solidFill>
                  <a:srgbClr val="0C1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resumir</a:t>
            </a:r>
            <a:r>
              <a:rPr lang="en-US" sz="2800" dirty="0">
                <a:solidFill>
                  <a:srgbClr val="0C1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</a:t>
            </a:r>
            <a:r>
              <a:rPr lang="en-US" sz="2800" err="1">
                <a:solidFill>
                  <a:srgbClr val="0C1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todos</a:t>
            </a:r>
            <a:r>
              <a:rPr lang="en-US" sz="2800" dirty="0">
                <a:solidFill>
                  <a:srgbClr val="0C1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as </a:t>
            </a:r>
            <a:r>
              <a:rPr lang="en-US" sz="2800" err="1">
                <a:solidFill>
                  <a:srgbClr val="0C1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técnicas</a:t>
            </a:r>
            <a:r>
              <a:rPr lang="en-US" sz="2800" dirty="0">
                <a:solidFill>
                  <a:srgbClr val="0C1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/ </a:t>
            </a:r>
            <a:r>
              <a:rPr lang="en-US" sz="2800" err="1">
                <a:solidFill>
                  <a:srgbClr val="0C1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tarefas</a:t>
            </a:r>
            <a:r>
              <a:rPr lang="en-US" sz="2800" dirty="0">
                <a:solidFill>
                  <a:srgbClr val="0C1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/skills  </a:t>
            </a:r>
            <a:r>
              <a:rPr lang="en-US" sz="2800" err="1">
                <a:solidFill>
                  <a:srgbClr val="0C1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gímnicas</a:t>
            </a:r>
            <a:r>
              <a:rPr lang="en-US" sz="2800" dirty="0">
                <a:solidFill>
                  <a:srgbClr val="0C1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a 6 </a:t>
            </a:r>
            <a:r>
              <a:rPr lang="en-US" sz="2800" i="1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Padrões</a:t>
            </a:r>
            <a:r>
              <a:rPr lang="en-US" sz="28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do</a:t>
            </a:r>
            <a:r>
              <a:rPr lang="en-US" sz="2800" i="1" dirty="0">
                <a:solidFill>
                  <a:srgbClr val="0C1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</a:t>
            </a:r>
            <a:r>
              <a:rPr lang="en-US" sz="2800" i="1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Movimento</a:t>
            </a:r>
            <a:r>
              <a:rPr lang="en-US" sz="28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</a:t>
            </a:r>
            <a:r>
              <a:rPr lang="en-US" sz="2800" i="1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Gímníco</a:t>
            </a:r>
            <a:r>
              <a:rPr lang="en-US" sz="28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</a:t>
            </a:r>
            <a:r>
              <a:rPr lang="en-US" sz="2800" err="1">
                <a:solidFill>
                  <a:srgbClr val="0C1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definidos</a:t>
            </a:r>
            <a:r>
              <a:rPr lang="en-US" sz="2800" dirty="0">
                <a:solidFill>
                  <a:srgbClr val="0C1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</a:t>
            </a:r>
            <a:r>
              <a:rPr lang="en-US" sz="2800" err="1">
                <a:solidFill>
                  <a:srgbClr val="0C1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mecanicamente</a:t>
            </a:r>
            <a:r>
              <a:rPr lang="en-US" sz="2800" dirty="0">
                <a:solidFill>
                  <a:srgbClr val="0C1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, dos </a:t>
            </a:r>
            <a:r>
              <a:rPr lang="en-US" sz="2800" err="1">
                <a:solidFill>
                  <a:srgbClr val="0C1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quais</a:t>
            </a:r>
            <a:r>
              <a:rPr lang="en-US" sz="2800" dirty="0">
                <a:solidFill>
                  <a:srgbClr val="0C1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</a:t>
            </a:r>
            <a:r>
              <a:rPr lang="en-US" sz="2800" err="1">
                <a:solidFill>
                  <a:srgbClr val="0C1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todas</a:t>
            </a:r>
            <a:r>
              <a:rPr lang="en-US" sz="2800" dirty="0">
                <a:solidFill>
                  <a:srgbClr val="0C1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</a:t>
            </a:r>
            <a:r>
              <a:rPr lang="en-US" sz="2800" err="1">
                <a:solidFill>
                  <a:srgbClr val="0C1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os</a:t>
            </a:r>
            <a:r>
              <a:rPr lang="en-US" sz="2800" dirty="0">
                <a:solidFill>
                  <a:srgbClr val="0C1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skills </a:t>
            </a:r>
            <a:r>
              <a:rPr lang="en-US" sz="2800" err="1">
                <a:solidFill>
                  <a:srgbClr val="0C1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gímnicos</a:t>
            </a:r>
            <a:r>
              <a:rPr lang="en-US" sz="2800" dirty="0">
                <a:solidFill>
                  <a:srgbClr val="0C1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</a:t>
            </a:r>
            <a:r>
              <a:rPr lang="en-US" sz="2800" err="1">
                <a:solidFill>
                  <a:srgbClr val="0C1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evoluem</a:t>
            </a:r>
            <a:r>
              <a:rPr lang="en-US" sz="2800" dirty="0">
                <a:solidFill>
                  <a:srgbClr val="0C1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…</a:t>
            </a:r>
          </a:p>
          <a:p>
            <a:pPr eaLnBrk="1" hangingPunct="1">
              <a:defRPr/>
            </a:pPr>
            <a:endParaRPr lang="en-US" dirty="0">
              <a:solidFill>
                <a:srgbClr val="0C11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  <a:p>
            <a:pPr eaLnBrk="1" hangingPunct="1">
              <a:defRPr/>
            </a:pPr>
            <a:r>
              <a:rPr lang="en-US" sz="2800" dirty="0">
                <a:solidFill>
                  <a:srgbClr val="0C1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Ou </a:t>
            </a:r>
            <a:r>
              <a:rPr lang="en-US" sz="2800" err="1">
                <a:solidFill>
                  <a:srgbClr val="0C1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seja</a:t>
            </a:r>
            <a:r>
              <a:rPr lang="en-US" sz="2800" dirty="0">
                <a:solidFill>
                  <a:srgbClr val="0C1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, se </a:t>
            </a:r>
            <a:r>
              <a:rPr lang="en-US" sz="2800" err="1">
                <a:solidFill>
                  <a:srgbClr val="0C1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compreendermos</a:t>
            </a:r>
            <a:r>
              <a:rPr lang="en-US" sz="2800" dirty="0">
                <a:solidFill>
                  <a:srgbClr val="0C1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a </a:t>
            </a:r>
            <a:r>
              <a:rPr lang="en-US" sz="2800" err="1">
                <a:solidFill>
                  <a:srgbClr val="0C1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mecânica</a:t>
            </a:r>
            <a:r>
              <a:rPr lang="en-US" sz="2800" dirty="0">
                <a:solidFill>
                  <a:srgbClr val="0C1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</a:t>
            </a:r>
            <a:r>
              <a:rPr lang="en-US" sz="2800" err="1">
                <a:solidFill>
                  <a:srgbClr val="0C1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destes</a:t>
            </a:r>
            <a:r>
              <a:rPr lang="en-US" sz="2800" dirty="0">
                <a:solidFill>
                  <a:srgbClr val="0C1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6 PMG’ s, </a:t>
            </a:r>
            <a:r>
              <a:rPr lang="en-US" sz="2800" err="1">
                <a:solidFill>
                  <a:srgbClr val="0C1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compreenderemos</a:t>
            </a:r>
            <a:r>
              <a:rPr lang="en-US" sz="2800" dirty="0">
                <a:solidFill>
                  <a:srgbClr val="0C1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TODOS </a:t>
            </a:r>
            <a:r>
              <a:rPr lang="en-US" sz="2800" err="1">
                <a:solidFill>
                  <a:srgbClr val="0C1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os</a:t>
            </a:r>
            <a:r>
              <a:rPr lang="en-US" sz="2800" dirty="0">
                <a:solidFill>
                  <a:srgbClr val="0C1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skills </a:t>
            </a:r>
            <a:endParaRPr lang="en-US" dirty="0">
              <a:solidFill>
                <a:srgbClr val="0C11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5" name="Imagem 4" descr="Uma imagem com texto, logótipo, Gráficos, design gráfico&#10;&#10;Descrição gerada automaticamente">
            <a:extLst>
              <a:ext uri="{FF2B5EF4-FFF2-40B4-BE49-F238E27FC236}">
                <a16:creationId xmlns:a16="http://schemas.microsoft.com/office/drawing/2014/main" id="{A1485253-F0EB-AC73-E432-E0AFFE17DA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302" y="1159801"/>
            <a:ext cx="1049548" cy="728397"/>
          </a:xfrm>
          <a:prstGeom prst="rect">
            <a:avLst/>
          </a:prstGeom>
        </p:spPr>
      </p:pic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D01557D2-9A1A-4048-BF88-4F004E459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E12F-A376-4FC8-A72D-7064D834243E}" type="slidenum">
              <a:rPr lang="pt-PT" altLang="pt-PT"/>
              <a:pPr>
                <a:defRPr/>
              </a:pPr>
              <a:t>3</a:t>
            </a:fld>
            <a:endParaRPr lang="pt-PT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ed and blue background with text&#10;&#10;Description automatically generated">
            <a:extLst>
              <a:ext uri="{FF2B5EF4-FFF2-40B4-BE49-F238E27FC236}">
                <a16:creationId xmlns:a16="http://schemas.microsoft.com/office/drawing/2014/main" id="{031C18A5-0032-3BA6-A654-BF3A6E4B206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"/>
          <a:stretch/>
        </p:blipFill>
        <p:spPr>
          <a:xfrm>
            <a:off x="3787" y="4979"/>
            <a:ext cx="12190857" cy="6847332"/>
          </a:xfrm>
          <a:prstGeom prst="rect">
            <a:avLst/>
          </a:prstGeom>
        </p:spPr>
      </p:pic>
      <p:sp>
        <p:nvSpPr>
          <p:cNvPr id="9219" name="Line 10">
            <a:extLst>
              <a:ext uri="{FF2B5EF4-FFF2-40B4-BE49-F238E27FC236}">
                <a16:creationId xmlns:a16="http://schemas.microsoft.com/office/drawing/2014/main" id="{AD3DFE8D-39A0-2B0B-4430-215B1112D485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0" y="981075"/>
            <a:ext cx="91440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11" name="Text Box 19">
            <a:extLst>
              <a:ext uri="{FF2B5EF4-FFF2-40B4-BE49-F238E27FC236}">
                <a16:creationId xmlns:a16="http://schemas.microsoft.com/office/drawing/2014/main" id="{7653F8AA-60CF-705D-33D2-8BE5934705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6305" y="456071"/>
            <a:ext cx="7361695" cy="461963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ctr" eaLnBrk="1" hangingPunct="1">
              <a:spcBef>
                <a:spcPct val="10000"/>
              </a:spcBef>
              <a:spcAft>
                <a:spcPct val="10000"/>
              </a:spcAft>
              <a:defRPr/>
            </a:pPr>
            <a:r>
              <a:rPr lang="pt-PT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Padrões do Movimento Gímnico – Vista Global </a:t>
            </a:r>
          </a:p>
        </p:txBody>
      </p:sp>
      <p:grpSp>
        <p:nvGrpSpPr>
          <p:cNvPr id="9221" name="Group 8">
            <a:extLst>
              <a:ext uri="{FF2B5EF4-FFF2-40B4-BE49-F238E27FC236}">
                <a16:creationId xmlns:a16="http://schemas.microsoft.com/office/drawing/2014/main" id="{1A04936D-CA07-BF42-03A9-4D987C8CB97D}"/>
              </a:ext>
            </a:extLst>
          </p:cNvPr>
          <p:cNvGrpSpPr>
            <a:grpSpLocks/>
          </p:cNvGrpSpPr>
          <p:nvPr/>
        </p:nvGrpSpPr>
        <p:grpSpPr bwMode="auto">
          <a:xfrm>
            <a:off x="6238875" y="3716338"/>
            <a:ext cx="2000250" cy="1422400"/>
            <a:chOff x="3024" y="2151"/>
            <a:chExt cx="1335" cy="896"/>
          </a:xfrm>
        </p:grpSpPr>
        <p:sp>
          <p:nvSpPr>
            <p:cNvPr id="12" name="AutoShape 9">
              <a:extLst>
                <a:ext uri="{FF2B5EF4-FFF2-40B4-BE49-F238E27FC236}">
                  <a16:creationId xmlns:a16="http://schemas.microsoft.com/office/drawing/2014/main" id="{18519C2F-E142-D6D0-A9DE-B6DFD063C0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4" y="2572"/>
              <a:ext cx="1335" cy="475"/>
            </a:xfrm>
            <a:prstGeom prst="flowChartAlternateProcess">
              <a:avLst/>
            </a:prstGeom>
            <a:solidFill>
              <a:srgbClr val="00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2700" dir="2700000" algn="ctr" rotWithShape="0">
                <a:srgbClr val="808080">
                  <a:alpha val="74997"/>
                </a:srgbClr>
              </a:outerShdw>
            </a:effec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3600" dirty="0" err="1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Arial" charset="0"/>
                </a:rPr>
                <a:t>Rotação</a:t>
              </a:r>
              <a:endParaRPr lang="en-US" sz="36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endParaRPr>
            </a:p>
          </p:txBody>
        </p:sp>
        <p:cxnSp>
          <p:nvCxnSpPr>
            <p:cNvPr id="9249" name="AutoShape 10">
              <a:extLst>
                <a:ext uri="{FF2B5EF4-FFF2-40B4-BE49-F238E27FC236}">
                  <a16:creationId xmlns:a16="http://schemas.microsoft.com/office/drawing/2014/main" id="{CB7AB311-991E-9C24-C7AB-AE34AB496EDB}"/>
                </a:ext>
              </a:extLst>
            </p:cNvPr>
            <p:cNvCxnSpPr>
              <a:cxnSpLocks noChangeShapeType="1"/>
              <a:endCxn id="12" idx="0"/>
            </p:cNvCxnSpPr>
            <p:nvPr/>
          </p:nvCxnSpPr>
          <p:spPr bwMode="auto">
            <a:xfrm rot="5400000">
              <a:off x="3707" y="2136"/>
              <a:ext cx="422" cy="452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ffectLst>
              <a:outerShdw dist="12700" dir="2700000" algn="ctr" rotWithShape="0">
                <a:srgbClr val="808080">
                  <a:alpha val="74997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9222" name="Group 6">
            <a:extLst>
              <a:ext uri="{FF2B5EF4-FFF2-40B4-BE49-F238E27FC236}">
                <a16:creationId xmlns:a16="http://schemas.microsoft.com/office/drawing/2014/main" id="{F5CBB6C1-5EB0-D20C-1C30-F9FF37D630AE}"/>
              </a:ext>
            </a:extLst>
          </p:cNvPr>
          <p:cNvGrpSpPr>
            <a:grpSpLocks/>
          </p:cNvGrpSpPr>
          <p:nvPr/>
        </p:nvGrpSpPr>
        <p:grpSpPr bwMode="auto">
          <a:xfrm>
            <a:off x="3667126" y="3714750"/>
            <a:ext cx="2417763" cy="1428750"/>
            <a:chOff x="1409" y="2147"/>
            <a:chExt cx="1523" cy="900"/>
          </a:xfrm>
        </p:grpSpPr>
        <p:sp>
          <p:nvSpPr>
            <p:cNvPr id="15" name="AutoShape 7">
              <a:extLst>
                <a:ext uri="{FF2B5EF4-FFF2-40B4-BE49-F238E27FC236}">
                  <a16:creationId xmlns:a16="http://schemas.microsoft.com/office/drawing/2014/main" id="{8E1EE553-3388-17D6-4F0C-64F54F3A6F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9" y="2572"/>
              <a:ext cx="1523" cy="475"/>
            </a:xfrm>
            <a:prstGeom prst="flowChartAlternateProcess">
              <a:avLst/>
            </a:prstGeom>
            <a:solidFill>
              <a:srgbClr val="E3C7D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2700" dir="2700000" algn="ctr" rotWithShape="0">
                <a:srgbClr val="808080">
                  <a:alpha val="74997"/>
                </a:srgbClr>
              </a:outerShdw>
            </a:effec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3600" dirty="0" err="1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Arial" charset="0"/>
                </a:rPr>
                <a:t>Locomoção</a:t>
              </a:r>
              <a:endParaRPr lang="en-US" sz="3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endParaRPr>
            </a:p>
          </p:txBody>
        </p:sp>
        <p:cxnSp>
          <p:nvCxnSpPr>
            <p:cNvPr id="9247" name="AutoShape 8">
              <a:extLst>
                <a:ext uri="{FF2B5EF4-FFF2-40B4-BE49-F238E27FC236}">
                  <a16:creationId xmlns:a16="http://schemas.microsoft.com/office/drawing/2014/main" id="{4AECE4BE-D3E2-F7C8-23CB-FCBB0FE1A24D}"/>
                </a:ext>
              </a:extLst>
            </p:cNvPr>
            <p:cNvCxnSpPr>
              <a:cxnSpLocks noChangeShapeType="1"/>
              <a:endCxn id="15" idx="0"/>
            </p:cNvCxnSpPr>
            <p:nvPr/>
          </p:nvCxnSpPr>
          <p:spPr bwMode="auto">
            <a:xfrm rot="16200000" flipH="1">
              <a:off x="1723" y="2125"/>
              <a:ext cx="425" cy="469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ffectLst>
              <a:outerShdw dist="12700" dir="2700000" algn="ctr" rotWithShape="0">
                <a:srgbClr val="808080">
                  <a:alpha val="74997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9223" name="Group 5">
            <a:extLst>
              <a:ext uri="{FF2B5EF4-FFF2-40B4-BE49-F238E27FC236}">
                <a16:creationId xmlns:a16="http://schemas.microsoft.com/office/drawing/2014/main" id="{046E2076-1B8A-B037-15F9-4A269D77E7F0}"/>
              </a:ext>
            </a:extLst>
          </p:cNvPr>
          <p:cNvGrpSpPr>
            <a:grpSpLocks/>
          </p:cNvGrpSpPr>
          <p:nvPr/>
        </p:nvGrpSpPr>
        <p:grpSpPr bwMode="auto">
          <a:xfrm>
            <a:off x="1797051" y="3714750"/>
            <a:ext cx="2333625" cy="1428750"/>
            <a:chOff x="172" y="2136"/>
            <a:chExt cx="1470" cy="900"/>
          </a:xfrm>
        </p:grpSpPr>
        <p:sp>
          <p:nvSpPr>
            <p:cNvPr id="18" name="AutoShape 6">
              <a:extLst>
                <a:ext uri="{FF2B5EF4-FFF2-40B4-BE49-F238E27FC236}">
                  <a16:creationId xmlns:a16="http://schemas.microsoft.com/office/drawing/2014/main" id="{399330EF-FE14-CBB0-F12A-ABCB811AC9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" y="2562"/>
              <a:ext cx="1141" cy="474"/>
            </a:xfrm>
            <a:prstGeom prst="flowChartAlternateProcess">
              <a:avLst/>
            </a:prstGeom>
            <a:solidFill>
              <a:srgbClr val="CC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2700" dir="2700000" algn="ctr" rotWithShape="0">
                <a:srgbClr val="808080">
                  <a:alpha val="74997"/>
                </a:srgbClr>
              </a:outerShdw>
            </a:effec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3600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Arial" charset="0"/>
                </a:rPr>
                <a:t>Salto</a:t>
              </a:r>
              <a:endParaRPr lang="en-US" sz="3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endParaRPr>
            </a:p>
          </p:txBody>
        </p:sp>
        <p:cxnSp>
          <p:nvCxnSpPr>
            <p:cNvPr id="9245" name="AutoShape 7">
              <a:extLst>
                <a:ext uri="{FF2B5EF4-FFF2-40B4-BE49-F238E27FC236}">
                  <a16:creationId xmlns:a16="http://schemas.microsoft.com/office/drawing/2014/main" id="{6C828391-31A1-2437-5C83-D2B338C719A4}"/>
                </a:ext>
              </a:extLst>
            </p:cNvPr>
            <p:cNvCxnSpPr>
              <a:cxnSpLocks noChangeShapeType="1"/>
              <a:endCxn id="18" idx="0"/>
            </p:cNvCxnSpPr>
            <p:nvPr/>
          </p:nvCxnSpPr>
          <p:spPr bwMode="auto">
            <a:xfrm rot="5400000">
              <a:off x="979" y="1899"/>
              <a:ext cx="426" cy="90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ffectLst>
              <a:outerShdw dist="12700" dir="2700000" algn="ctr" rotWithShape="0">
                <a:srgbClr val="808080">
                  <a:alpha val="74997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9224" name="Grupo 61">
            <a:extLst>
              <a:ext uri="{FF2B5EF4-FFF2-40B4-BE49-F238E27FC236}">
                <a16:creationId xmlns:a16="http://schemas.microsoft.com/office/drawing/2014/main" id="{02A1F786-D7C6-DC5F-32A8-B5701B81A574}"/>
              </a:ext>
            </a:extLst>
          </p:cNvPr>
          <p:cNvGrpSpPr>
            <a:grpSpLocks/>
          </p:cNvGrpSpPr>
          <p:nvPr/>
        </p:nvGrpSpPr>
        <p:grpSpPr bwMode="auto">
          <a:xfrm>
            <a:off x="3309938" y="2143126"/>
            <a:ext cx="3714750" cy="1571625"/>
            <a:chOff x="2234958" y="1928817"/>
            <a:chExt cx="2653414" cy="1571638"/>
          </a:xfrm>
        </p:grpSpPr>
        <p:sp>
          <p:nvSpPr>
            <p:cNvPr id="21" name="Rectângulo arredondado 20">
              <a:extLst>
                <a:ext uri="{FF2B5EF4-FFF2-40B4-BE49-F238E27FC236}">
                  <a16:creationId xmlns:a16="http://schemas.microsoft.com/office/drawing/2014/main" id="{3EEDD75A-7581-5782-873C-0660404A318E}"/>
                </a:ext>
              </a:extLst>
            </p:cNvPr>
            <p:cNvSpPr/>
            <p:nvPr/>
          </p:nvSpPr>
          <p:spPr bwMode="auto">
            <a:xfrm>
              <a:off x="3408583" y="1928817"/>
              <a:ext cx="1479789" cy="785803"/>
            </a:xfrm>
            <a:prstGeom prst="roundRect">
              <a:avLst/>
            </a:prstGeom>
            <a:solidFill>
              <a:srgbClr val="FF7C80"/>
            </a:solidFill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pt-PT" sz="2000" b="1" dirty="0">
                  <a:solidFill>
                    <a:schemeClr val="tx1"/>
                  </a:solidFill>
                </a:rPr>
                <a:t>Não Estacionários</a:t>
              </a:r>
            </a:p>
          </p:txBody>
        </p:sp>
        <p:sp>
          <p:nvSpPr>
            <p:cNvPr id="22" name="Rectângulo arredondado 21">
              <a:extLst>
                <a:ext uri="{FF2B5EF4-FFF2-40B4-BE49-F238E27FC236}">
                  <a16:creationId xmlns:a16="http://schemas.microsoft.com/office/drawing/2014/main" id="{75F56CB9-5953-6D7F-235D-1CE9EFD85520}"/>
                </a:ext>
              </a:extLst>
            </p:cNvPr>
            <p:cNvSpPr/>
            <p:nvPr/>
          </p:nvSpPr>
          <p:spPr bwMode="auto">
            <a:xfrm>
              <a:off x="2234958" y="2286007"/>
              <a:ext cx="1173626" cy="1214448"/>
            </a:xfrm>
            <a:prstGeom prst="roundRect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pt-PT" sz="2000" b="1" dirty="0">
                  <a:solidFill>
                    <a:schemeClr val="tx1"/>
                  </a:solidFill>
                </a:rPr>
                <a:t>Movimento Linear</a:t>
              </a:r>
            </a:p>
          </p:txBody>
        </p:sp>
      </p:grpSp>
      <p:sp>
        <p:nvSpPr>
          <p:cNvPr id="23" name="Rectângulo arredondado 22">
            <a:extLst>
              <a:ext uri="{FF2B5EF4-FFF2-40B4-BE49-F238E27FC236}">
                <a16:creationId xmlns:a16="http://schemas.microsoft.com/office/drawing/2014/main" id="{42FD2820-AF7B-1B32-BFF8-750120C43DBA}"/>
              </a:ext>
            </a:extLst>
          </p:cNvPr>
          <p:cNvSpPr/>
          <p:nvPr/>
        </p:nvSpPr>
        <p:spPr bwMode="auto">
          <a:xfrm>
            <a:off x="7096134" y="2500304"/>
            <a:ext cx="1643073" cy="1214448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PT" sz="2000" b="1" dirty="0">
                <a:solidFill>
                  <a:schemeClr val="tx1"/>
                </a:solidFill>
              </a:rPr>
              <a:t>Movimento Rotacional</a:t>
            </a:r>
          </a:p>
        </p:txBody>
      </p:sp>
      <p:grpSp>
        <p:nvGrpSpPr>
          <p:cNvPr id="9228" name="Group 11">
            <a:extLst>
              <a:ext uri="{FF2B5EF4-FFF2-40B4-BE49-F238E27FC236}">
                <a16:creationId xmlns:a16="http://schemas.microsoft.com/office/drawing/2014/main" id="{6CA49F51-40CD-1D21-D390-5DA8936EB8FB}"/>
              </a:ext>
            </a:extLst>
          </p:cNvPr>
          <p:cNvGrpSpPr>
            <a:grpSpLocks/>
          </p:cNvGrpSpPr>
          <p:nvPr/>
        </p:nvGrpSpPr>
        <p:grpSpPr bwMode="auto">
          <a:xfrm>
            <a:off x="7918451" y="3714751"/>
            <a:ext cx="2214563" cy="1408113"/>
            <a:chOff x="4201" y="2160"/>
            <a:chExt cx="1395" cy="887"/>
          </a:xfrm>
        </p:grpSpPr>
        <p:sp>
          <p:nvSpPr>
            <p:cNvPr id="25" name="AutoShape 12">
              <a:extLst>
                <a:ext uri="{FF2B5EF4-FFF2-40B4-BE49-F238E27FC236}">
                  <a16:creationId xmlns:a16="http://schemas.microsoft.com/office/drawing/2014/main" id="{48CD0F7D-48DB-5E8F-C2C2-AFF209BC3E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7" y="2572"/>
              <a:ext cx="1139" cy="475"/>
            </a:xfrm>
            <a:prstGeom prst="flowChartAlternateProcess">
              <a:avLst/>
            </a:prstGeom>
            <a:solidFill>
              <a:srgbClr val="81E38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2700" dir="2700000" algn="ctr" rotWithShape="0">
                <a:srgbClr val="808080">
                  <a:alpha val="74997"/>
                </a:srgbClr>
              </a:outerShdw>
            </a:effec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3600" dirty="0" err="1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Arial" charset="0"/>
                </a:rPr>
                <a:t>Balanço</a:t>
              </a:r>
              <a:endParaRPr lang="en-US" sz="3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endParaRPr>
            </a:p>
          </p:txBody>
        </p:sp>
        <p:cxnSp>
          <p:nvCxnSpPr>
            <p:cNvPr id="9237" name="AutoShape 13">
              <a:extLst>
                <a:ext uri="{FF2B5EF4-FFF2-40B4-BE49-F238E27FC236}">
                  <a16:creationId xmlns:a16="http://schemas.microsoft.com/office/drawing/2014/main" id="{C8B2A3E9-A208-AE56-93C1-F324FD4D27AA}"/>
                </a:ext>
              </a:extLst>
            </p:cNvPr>
            <p:cNvCxnSpPr>
              <a:cxnSpLocks noChangeShapeType="1"/>
              <a:endCxn id="25" idx="0"/>
            </p:cNvCxnSpPr>
            <p:nvPr/>
          </p:nvCxnSpPr>
          <p:spPr bwMode="auto">
            <a:xfrm rot="16200000" flipH="1">
              <a:off x="4408" y="1953"/>
              <a:ext cx="412" cy="826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ffectLst>
              <a:outerShdw dist="12700" dir="2700000" algn="ctr" rotWithShape="0">
                <a:srgbClr val="808080">
                  <a:alpha val="74997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7" name="AutoShape 2">
            <a:extLst>
              <a:ext uri="{FF2B5EF4-FFF2-40B4-BE49-F238E27FC236}">
                <a16:creationId xmlns:a16="http://schemas.microsoft.com/office/drawing/2014/main" id="{A4E37C6A-8D5F-BC67-3B5E-AEBD85BF88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0613" y="5786438"/>
            <a:ext cx="2266950" cy="754062"/>
          </a:xfrm>
          <a:prstGeom prst="flowChartAlternateProcess">
            <a:avLst/>
          </a:prstGeom>
          <a:solidFill>
            <a:srgbClr val="EEC74B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2700" dir="2700000" algn="ctr" rotWithShape="0">
              <a:srgbClr val="808080">
                <a:alpha val="74997"/>
              </a:srgb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360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Recepção</a:t>
            </a:r>
            <a:endParaRPr lang="en-US" sz="36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charset="0"/>
            </a:endParaRPr>
          </a:p>
        </p:txBody>
      </p:sp>
      <p:grpSp>
        <p:nvGrpSpPr>
          <p:cNvPr id="9230" name="Group 17">
            <a:extLst>
              <a:ext uri="{FF2B5EF4-FFF2-40B4-BE49-F238E27FC236}">
                <a16:creationId xmlns:a16="http://schemas.microsoft.com/office/drawing/2014/main" id="{72335793-2DDD-19BA-7DE5-EDB2A1972035}"/>
              </a:ext>
            </a:extLst>
          </p:cNvPr>
          <p:cNvGrpSpPr>
            <a:grpSpLocks/>
          </p:cNvGrpSpPr>
          <p:nvPr/>
        </p:nvGrpSpPr>
        <p:grpSpPr bwMode="auto">
          <a:xfrm>
            <a:off x="2701926" y="5124451"/>
            <a:ext cx="6526213" cy="663575"/>
            <a:chOff x="742" y="3177"/>
            <a:chExt cx="4111" cy="418"/>
          </a:xfrm>
        </p:grpSpPr>
        <p:cxnSp>
          <p:nvCxnSpPr>
            <p:cNvPr id="9232" name="AutoShape 18">
              <a:extLst>
                <a:ext uri="{FF2B5EF4-FFF2-40B4-BE49-F238E27FC236}">
                  <a16:creationId xmlns:a16="http://schemas.microsoft.com/office/drawing/2014/main" id="{BD2A211B-B212-C03E-9AB7-AE2FD76B5F33}"/>
                </a:ext>
              </a:extLst>
            </p:cNvPr>
            <p:cNvCxnSpPr>
              <a:cxnSpLocks noChangeShapeType="1"/>
              <a:stCxn id="18" idx="2"/>
              <a:endCxn id="27" idx="0"/>
            </p:cNvCxnSpPr>
            <p:nvPr/>
          </p:nvCxnSpPr>
          <p:spPr bwMode="auto">
            <a:xfrm rot="16200000" flipH="1">
              <a:off x="1589" y="2342"/>
              <a:ext cx="405" cy="2099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ffectLst>
              <a:outerShdw dist="12700" dir="2700000" algn="ctr" rotWithShape="0">
                <a:srgbClr val="808080">
                  <a:alpha val="74997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233" name="AutoShape 19">
              <a:extLst>
                <a:ext uri="{FF2B5EF4-FFF2-40B4-BE49-F238E27FC236}">
                  <a16:creationId xmlns:a16="http://schemas.microsoft.com/office/drawing/2014/main" id="{8FE3B6B2-1DB2-38F2-9B05-6ABBA806AB83}"/>
                </a:ext>
              </a:extLst>
            </p:cNvPr>
            <p:cNvCxnSpPr>
              <a:cxnSpLocks noChangeShapeType="1"/>
              <a:stCxn id="15" idx="2"/>
              <a:endCxn id="27" idx="0"/>
            </p:cNvCxnSpPr>
            <p:nvPr/>
          </p:nvCxnSpPr>
          <p:spPr bwMode="auto">
            <a:xfrm rot="16200000" flipH="1">
              <a:off x="2281" y="3026"/>
              <a:ext cx="405" cy="73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ffectLst>
              <a:outerShdw dist="12700" dir="2700000" algn="ctr" rotWithShape="0">
                <a:srgbClr val="808080">
                  <a:alpha val="74997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234" name="AutoShape 20">
              <a:extLst>
                <a:ext uri="{FF2B5EF4-FFF2-40B4-BE49-F238E27FC236}">
                  <a16:creationId xmlns:a16="http://schemas.microsoft.com/office/drawing/2014/main" id="{0ACF53BF-D6BE-0F92-E778-5BA600A97509}"/>
                </a:ext>
              </a:extLst>
            </p:cNvPr>
            <p:cNvCxnSpPr>
              <a:cxnSpLocks noChangeShapeType="1"/>
              <a:stCxn id="12" idx="2"/>
              <a:endCxn id="27" idx="0"/>
            </p:cNvCxnSpPr>
            <p:nvPr/>
          </p:nvCxnSpPr>
          <p:spPr bwMode="auto">
            <a:xfrm rot="5400000">
              <a:off x="3016" y="3010"/>
              <a:ext cx="408" cy="759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ffectLst>
              <a:outerShdw dist="12700" dir="2700000" algn="ctr" rotWithShape="0">
                <a:srgbClr val="808080">
                  <a:alpha val="74997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235" name="AutoShape 21">
              <a:extLst>
                <a:ext uri="{FF2B5EF4-FFF2-40B4-BE49-F238E27FC236}">
                  <a16:creationId xmlns:a16="http://schemas.microsoft.com/office/drawing/2014/main" id="{8C600B65-7664-1717-3534-B9058F320EB8}"/>
                </a:ext>
              </a:extLst>
            </p:cNvPr>
            <p:cNvCxnSpPr>
              <a:cxnSpLocks noChangeShapeType="1"/>
              <a:stCxn id="25" idx="2"/>
              <a:endCxn id="27" idx="0"/>
            </p:cNvCxnSpPr>
            <p:nvPr/>
          </p:nvCxnSpPr>
          <p:spPr bwMode="auto">
            <a:xfrm rot="5400000">
              <a:off x="3631" y="2386"/>
              <a:ext cx="418" cy="2013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ffectLst>
              <a:outerShdw dist="12700" dir="2700000" algn="ctr" rotWithShape="0">
                <a:srgbClr val="808080">
                  <a:alpha val="74997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4" name="AutoShape 6">
            <a:extLst>
              <a:ext uri="{FF2B5EF4-FFF2-40B4-BE49-F238E27FC236}">
                <a16:creationId xmlns:a16="http://schemas.microsoft.com/office/drawing/2014/main" id="{C0246FCC-C645-004A-9975-7862F38724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70439" y="1285876"/>
            <a:ext cx="2357437" cy="785813"/>
          </a:xfrm>
          <a:prstGeom prst="flowChartAlternateProcess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2700" dir="2700000" algn="ctr" rotWithShape="0">
              <a:srgbClr val="808080">
                <a:alpha val="74997"/>
              </a:srgb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80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Posições</a:t>
            </a:r>
            <a:endParaRPr lang="en-US" sz="28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algn="ctr" eaLnBrk="1" hangingPunct="1">
              <a:defRPr/>
            </a:pPr>
            <a:r>
              <a:rPr lang="en-US" sz="280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Estacionárias</a:t>
            </a:r>
            <a:endParaRPr lang="en-US" sz="28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5" name="Imagem 4" descr="Uma imagem com texto, logótipo, Gráficos, design gráfico&#10;&#10;Descrição gerada automaticamente">
            <a:extLst>
              <a:ext uri="{FF2B5EF4-FFF2-40B4-BE49-F238E27FC236}">
                <a16:creationId xmlns:a16="http://schemas.microsoft.com/office/drawing/2014/main" id="{8351E750-AD87-8979-E807-F3D262ABC2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302" y="1159801"/>
            <a:ext cx="1049548" cy="728397"/>
          </a:xfrm>
          <a:prstGeom prst="rect">
            <a:avLst/>
          </a:prstGeom>
        </p:spPr>
      </p:pic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C371D244-BE87-142D-9784-FB4CEBA02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E12F-A376-4FC8-A72D-7064D834243E}" type="slidenum">
              <a:rPr lang="pt-PT" altLang="pt-PT"/>
              <a:pPr>
                <a:defRPr/>
              </a:pPr>
              <a:t>4</a:t>
            </a:fld>
            <a:endParaRPr lang="pt-PT"/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ed and blue background with text&#10;&#10;Description automatically generated">
            <a:extLst>
              <a:ext uri="{FF2B5EF4-FFF2-40B4-BE49-F238E27FC236}">
                <a16:creationId xmlns:a16="http://schemas.microsoft.com/office/drawing/2014/main" id="{37BEDDFA-4104-1149-3499-4A88A045433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"/>
          <a:stretch/>
        </p:blipFill>
        <p:spPr>
          <a:xfrm>
            <a:off x="3787" y="4979"/>
            <a:ext cx="12190857" cy="6847332"/>
          </a:xfrm>
          <a:prstGeom prst="rect">
            <a:avLst/>
          </a:prstGeom>
        </p:spPr>
      </p:pic>
      <p:sp>
        <p:nvSpPr>
          <p:cNvPr id="11267" name="Line 10">
            <a:extLst>
              <a:ext uri="{FF2B5EF4-FFF2-40B4-BE49-F238E27FC236}">
                <a16:creationId xmlns:a16="http://schemas.microsoft.com/office/drawing/2014/main" id="{D53FE70C-5463-BACB-1F22-95B4290B32F0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0" y="981075"/>
            <a:ext cx="91440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7" name="Text Box 45">
            <a:extLst>
              <a:ext uri="{FF2B5EF4-FFF2-40B4-BE49-F238E27FC236}">
                <a16:creationId xmlns:a16="http://schemas.microsoft.com/office/drawing/2014/main" id="{5A27B42D-2EFE-7743-4802-2158B49E24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3796" y="568271"/>
            <a:ext cx="7387526" cy="954107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square" lIns="91440" tIns="45720" rIns="91440" bIns="45720" anchor="t">
            <a:spAutoFit/>
          </a:bodyPr>
          <a:lstStyle/>
          <a:p>
            <a:pPr marL="381000" lvl="1" indent="-457200" algn="ctr" eaLnBrk="1" hangingPunct="1">
              <a:defRPr/>
            </a:pPr>
            <a:r>
              <a:rPr lang="en-AU" sz="280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明朝"/>
                <a:cs typeface="Arial"/>
              </a:rPr>
              <a:t>Biomecanicamente</a:t>
            </a:r>
            <a:r>
              <a:rPr lang="en-A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明朝"/>
                <a:cs typeface="Arial"/>
              </a:rPr>
              <a:t>, </a:t>
            </a:r>
            <a:r>
              <a:rPr lang="en-AU" sz="280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明朝"/>
                <a:cs typeface="Arial"/>
              </a:rPr>
              <a:t>podemos</a:t>
            </a:r>
            <a:r>
              <a:rPr lang="en-A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明朝"/>
                <a:cs typeface="Arial"/>
              </a:rPr>
              <a:t> </a:t>
            </a:r>
            <a:r>
              <a:rPr lang="en-AU" sz="280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明朝"/>
                <a:cs typeface="Arial"/>
              </a:rPr>
              <a:t>dividir</a:t>
            </a:r>
            <a:r>
              <a:rPr lang="en-A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明朝"/>
                <a:cs typeface="Arial"/>
              </a:rPr>
              <a:t> </a:t>
            </a:r>
            <a:r>
              <a:rPr lang="en-AU" sz="280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明朝"/>
                <a:cs typeface="Arial"/>
              </a:rPr>
              <a:t>todos</a:t>
            </a:r>
            <a:r>
              <a:rPr lang="en-A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明朝"/>
                <a:cs typeface="Arial"/>
              </a:rPr>
              <a:t> </a:t>
            </a:r>
            <a:r>
              <a:rPr lang="en-AU" sz="280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明朝"/>
                <a:cs typeface="Arial"/>
              </a:rPr>
              <a:t>os</a:t>
            </a:r>
            <a:r>
              <a:rPr lang="en-A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明朝"/>
                <a:cs typeface="Arial"/>
              </a:rPr>
              <a:t> skills </a:t>
            </a:r>
            <a:r>
              <a:rPr lang="en-AU" sz="280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明朝"/>
                <a:cs typeface="Arial"/>
              </a:rPr>
              <a:t>gímnicos</a:t>
            </a:r>
            <a:r>
              <a:rPr lang="en-A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明朝"/>
                <a:cs typeface="Arial"/>
              </a:rPr>
              <a:t> </a:t>
            </a:r>
            <a:r>
              <a:rPr lang="en-AU" sz="280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明朝"/>
                <a:cs typeface="Arial"/>
              </a:rPr>
              <a:t>em</a:t>
            </a:r>
            <a:r>
              <a:rPr lang="en-A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明朝"/>
                <a:cs typeface="Arial"/>
              </a:rPr>
              <a:t> 2 </a:t>
            </a:r>
            <a:r>
              <a:rPr lang="en-AU" sz="280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明朝"/>
                <a:cs typeface="Arial"/>
              </a:rPr>
              <a:t>grupos</a:t>
            </a:r>
            <a:r>
              <a:rPr lang="en-A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明朝"/>
                <a:cs typeface="Arial"/>
              </a:rPr>
              <a:t>.</a:t>
            </a:r>
            <a:endParaRPr lang="en-US" sz="2800"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/>
              <a:ea typeface="ＭＳ 明朝"/>
              <a:cs typeface="Arial"/>
            </a:endParaRPr>
          </a:p>
        </p:txBody>
      </p:sp>
      <p:sp>
        <p:nvSpPr>
          <p:cNvPr id="44" name="Text Box 46">
            <a:extLst>
              <a:ext uri="{FF2B5EF4-FFF2-40B4-BE49-F238E27FC236}">
                <a16:creationId xmlns:a16="http://schemas.microsoft.com/office/drawing/2014/main" id="{E33E0B3C-FC8D-C005-1429-AD0EDC9359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5593" y="1713371"/>
            <a:ext cx="9144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t">
            <a:spAutoFit/>
          </a:bodyPr>
          <a:lstStyle/>
          <a:p>
            <a:pPr marL="838200" lvl="2" indent="-457200" eaLnBrk="1" hangingPunct="1">
              <a:defRPr/>
            </a:pPr>
            <a:r>
              <a:rPr lang="en-AU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ea typeface="ＭＳ 明朝"/>
                <a:cs typeface="Arial"/>
              </a:rPr>
              <a:t>1. O </a:t>
            </a:r>
            <a:r>
              <a:rPr lang="en-AU" sz="2400" err="1"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ea typeface="ＭＳ 明朝"/>
                <a:cs typeface="Arial"/>
              </a:rPr>
              <a:t>grupo</a:t>
            </a:r>
            <a:r>
              <a:rPr lang="en-AU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ea typeface="ＭＳ 明朝"/>
                <a:cs typeface="Arial"/>
              </a:rPr>
              <a:t> dos </a:t>
            </a:r>
            <a:r>
              <a:rPr lang="en-AU" sz="2400" dirty="0">
                <a:solidFill>
                  <a:srgbClr val="0C1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明朝"/>
                <a:cs typeface="Arial"/>
              </a:rPr>
              <a:t>ESTACIONÁRIOS</a:t>
            </a:r>
            <a:r>
              <a:rPr lang="en-AU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ea typeface="ＭＳ 明朝"/>
                <a:cs typeface="Arial"/>
              </a:rPr>
              <a:t> </a:t>
            </a:r>
            <a:r>
              <a:rPr lang="en-AU" sz="2400" err="1"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ea typeface="ＭＳ 明朝"/>
                <a:cs typeface="Arial"/>
              </a:rPr>
              <a:t>não</a:t>
            </a:r>
            <a:r>
              <a:rPr lang="en-AU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ea typeface="ＭＳ 明朝"/>
                <a:cs typeface="Arial"/>
              </a:rPr>
              <a:t> se </a:t>
            </a:r>
            <a:r>
              <a:rPr lang="en-AU" sz="2400" err="1"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ea typeface="ＭＳ 明朝"/>
                <a:cs typeface="Arial"/>
              </a:rPr>
              <a:t>movem</a:t>
            </a:r>
            <a:r>
              <a:rPr lang="en-AU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ea typeface="ＭＳ 明朝"/>
                <a:cs typeface="Arial"/>
              </a:rPr>
              <a:t> para fora da base de </a:t>
            </a:r>
            <a:r>
              <a:rPr lang="en-AU" sz="2400" err="1"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ea typeface="ＭＳ 明朝"/>
                <a:cs typeface="Arial"/>
              </a:rPr>
              <a:t>suporte</a:t>
            </a:r>
            <a:r>
              <a:rPr lang="en-AU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ea typeface="ＭＳ 明朝"/>
                <a:cs typeface="Arial"/>
              </a:rPr>
              <a:t>:</a:t>
            </a:r>
          </a:p>
          <a:p>
            <a:pPr marL="838200" lvl="2" indent="-457200" eaLnBrk="1" hangingPunct="1">
              <a:defRPr/>
            </a:pPr>
            <a:r>
              <a:rPr lang="en-AU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ea typeface="ＭＳ 明朝"/>
                <a:cs typeface="Arial"/>
              </a:rPr>
              <a:t>	• </a:t>
            </a:r>
            <a:r>
              <a:rPr lang="en-AU" sz="2400" err="1"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ea typeface="ＭＳ 明朝"/>
                <a:cs typeface="Arial"/>
              </a:rPr>
              <a:t>Apoios</a:t>
            </a:r>
            <a:endParaRPr lang="en-AU" sz="2400">
              <a:effectLst>
                <a:outerShdw blurRad="38100" dist="38100" dir="2700000" algn="tl">
                  <a:srgbClr val="FFFFFF"/>
                </a:outerShdw>
              </a:effectLst>
              <a:latin typeface="Arial"/>
              <a:ea typeface="ＭＳ 明朝"/>
              <a:cs typeface="Arial"/>
            </a:endParaRPr>
          </a:p>
          <a:p>
            <a:pPr marL="838200" lvl="2" indent="-457200" eaLnBrk="1" hangingPunct="1">
              <a:defRPr/>
            </a:pPr>
            <a:r>
              <a:rPr lang="en-AU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ea typeface="ＭＳ 明朝"/>
                <a:cs typeface="Arial"/>
              </a:rPr>
              <a:t>	• </a:t>
            </a:r>
            <a:r>
              <a:rPr lang="en-AU" sz="2400" err="1"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ea typeface="ＭＳ 明朝"/>
                <a:cs typeface="Arial"/>
              </a:rPr>
              <a:t>Equilíbrios</a:t>
            </a:r>
            <a:endParaRPr lang="en-AU" sz="2400">
              <a:effectLst>
                <a:outerShdw blurRad="38100" dist="38100" dir="2700000" algn="tl">
                  <a:srgbClr val="FFFFFF"/>
                </a:outerShdw>
              </a:effectLst>
              <a:latin typeface="Arial"/>
              <a:ea typeface="ＭＳ 明朝"/>
              <a:cs typeface="Arial"/>
            </a:endParaRPr>
          </a:p>
          <a:p>
            <a:pPr marL="838200" lvl="2" indent="-457200" eaLnBrk="1" hangingPunct="1">
              <a:defRPr/>
            </a:pPr>
            <a:r>
              <a:rPr lang="en-AU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ea typeface="ＭＳ 明朝"/>
                <a:cs typeface="Arial"/>
              </a:rPr>
              <a:t>	• </a:t>
            </a:r>
            <a:r>
              <a:rPr lang="en-AU" sz="2400" err="1"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ea typeface="ＭＳ 明朝"/>
                <a:cs typeface="Arial"/>
              </a:rPr>
              <a:t>Suspensões</a:t>
            </a:r>
            <a:endParaRPr lang="en-US" sz="2400">
              <a:effectLst>
                <a:outerShdw blurRad="38100" dist="38100" dir="2700000" algn="tl">
                  <a:srgbClr val="FFFFFF"/>
                </a:outerShdw>
              </a:effectLst>
              <a:latin typeface="Arial"/>
              <a:ea typeface="ＭＳ 明朝"/>
              <a:cs typeface="Arial"/>
            </a:endParaRPr>
          </a:p>
        </p:txBody>
      </p:sp>
      <p:sp>
        <p:nvSpPr>
          <p:cNvPr id="45" name="Text Box 47">
            <a:extLst>
              <a:ext uri="{FF2B5EF4-FFF2-40B4-BE49-F238E27FC236}">
                <a16:creationId xmlns:a16="http://schemas.microsoft.com/office/drawing/2014/main" id="{4211D05E-DB89-6A9B-E1D1-DD19C1F5C5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5594" y="3994931"/>
            <a:ext cx="9144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t">
            <a:spAutoFit/>
          </a:bodyPr>
          <a:lstStyle/>
          <a:p>
            <a:pPr marL="863600" lvl="2" indent="-482600" eaLnBrk="1" hangingPunct="1">
              <a:defRPr/>
            </a:pPr>
            <a:r>
              <a:rPr lang="en-AU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ea typeface="ＭＳ 明朝"/>
                <a:cs typeface="Arial"/>
              </a:rPr>
              <a:t>2. O </a:t>
            </a:r>
            <a:r>
              <a:rPr lang="en-AU" sz="2400" err="1"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ea typeface="ＭＳ 明朝"/>
                <a:cs typeface="Arial"/>
              </a:rPr>
              <a:t>grupo</a:t>
            </a:r>
            <a:r>
              <a:rPr lang="en-AU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ea typeface="ＭＳ 明朝"/>
                <a:cs typeface="Arial"/>
              </a:rPr>
              <a:t> dos </a:t>
            </a:r>
            <a:r>
              <a:rPr lang="en-AU" sz="2400" dirty="0">
                <a:solidFill>
                  <a:srgbClr val="0C1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明朝"/>
                <a:cs typeface="Arial"/>
              </a:rPr>
              <a:t>NÃO-ESTATIONÁRIOS</a:t>
            </a:r>
            <a:r>
              <a:rPr lang="en-AU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ea typeface="ＭＳ 明朝"/>
                <a:cs typeface="Arial"/>
              </a:rPr>
              <a:t> </a:t>
            </a:r>
            <a:r>
              <a:rPr lang="en-AU" sz="2400" err="1"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ea typeface="ＭＳ 明朝"/>
                <a:cs typeface="Arial"/>
              </a:rPr>
              <a:t>movem</a:t>
            </a:r>
            <a:r>
              <a:rPr lang="en-AU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ea typeface="ＭＳ 明朝"/>
                <a:cs typeface="Arial"/>
              </a:rPr>
              <a:t>-se para fora da base de </a:t>
            </a:r>
            <a:r>
              <a:rPr lang="en-AU" sz="2400" err="1"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ea typeface="ＭＳ 明朝"/>
                <a:cs typeface="Arial"/>
              </a:rPr>
              <a:t>suporte</a:t>
            </a:r>
            <a:r>
              <a:rPr lang="en-AU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ea typeface="ＭＳ 明朝"/>
                <a:cs typeface="Arial"/>
              </a:rPr>
              <a:t>:</a:t>
            </a:r>
          </a:p>
          <a:p>
            <a:pPr marL="863600" lvl="2" indent="-482600" eaLnBrk="1" hangingPunct="1">
              <a:defRPr/>
            </a:pPr>
            <a:r>
              <a:rPr lang="en-AU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ea typeface="ＭＳ 明朝"/>
                <a:cs typeface="Arial"/>
              </a:rPr>
              <a:t>	• Duma forma linear</a:t>
            </a:r>
          </a:p>
          <a:p>
            <a:pPr marL="863600" lvl="2" indent="-482600" eaLnBrk="1" hangingPunct="1">
              <a:defRPr/>
            </a:pPr>
            <a:r>
              <a:rPr lang="en-AU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ea typeface="ＭＳ 明朝"/>
                <a:cs typeface="Arial"/>
              </a:rPr>
              <a:t>	• Duma forma </a:t>
            </a:r>
            <a:r>
              <a:rPr lang="en-AU" sz="2400" err="1"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ea typeface="ＭＳ 明朝"/>
                <a:cs typeface="Arial"/>
              </a:rPr>
              <a:t>rotacional</a:t>
            </a:r>
            <a:r>
              <a:rPr lang="en-AU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ea typeface="ＭＳ 明朝"/>
                <a:cs typeface="Arial"/>
              </a:rPr>
              <a:t> </a:t>
            </a:r>
            <a:endParaRPr lang="en-US" sz="2400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  <a:ea typeface="ＭＳ 明朝" charset="-128"/>
              <a:cs typeface="Arial" charset="0"/>
            </a:endParaRPr>
          </a:p>
        </p:txBody>
      </p:sp>
      <p:sp>
        <p:nvSpPr>
          <p:cNvPr id="13" name="Rectângulo 12">
            <a:extLst>
              <a:ext uri="{FF2B5EF4-FFF2-40B4-BE49-F238E27FC236}">
                <a16:creationId xmlns:a16="http://schemas.microsoft.com/office/drawing/2014/main" id="{DD5AF508-F23C-4846-8775-9B17F7090AE6}"/>
              </a:ext>
            </a:extLst>
          </p:cNvPr>
          <p:cNvSpPr/>
          <p:nvPr/>
        </p:nvSpPr>
        <p:spPr>
          <a:xfrm>
            <a:off x="1595439" y="6511926"/>
            <a:ext cx="1190625" cy="2762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12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Keith Russell </a:t>
            </a:r>
            <a:endParaRPr lang="pt-PT" sz="1200" dirty="0">
              <a:latin typeface="Arial" charset="0"/>
              <a:cs typeface="Arial" charset="0"/>
            </a:endParaRPr>
          </a:p>
        </p:txBody>
      </p:sp>
      <p:pic>
        <p:nvPicPr>
          <p:cNvPr id="5" name="Imagem 4" descr="Uma imagem com texto, logótipo, Gráficos, design gráfico&#10;&#10;Descrição gerada automaticamente">
            <a:extLst>
              <a:ext uri="{FF2B5EF4-FFF2-40B4-BE49-F238E27FC236}">
                <a16:creationId xmlns:a16="http://schemas.microsoft.com/office/drawing/2014/main" id="{BE2714A0-EDA6-972F-2553-37EB135D08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302" y="1159801"/>
            <a:ext cx="1049548" cy="728397"/>
          </a:xfrm>
          <a:prstGeom prst="rect">
            <a:avLst/>
          </a:prstGeom>
        </p:spPr>
      </p:pic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6050FF15-0FB9-BBA7-99E9-F2889559D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E12F-A376-4FC8-A72D-7064D834243E}" type="slidenum">
              <a:rPr lang="pt-PT" altLang="pt-PT"/>
              <a:pPr>
                <a:defRPr/>
              </a:pPr>
              <a:t>5</a:t>
            </a:fld>
            <a:endParaRPr lang="pt-PT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build="p" bldLvl="3"/>
      <p:bldP spid="45" grpId="0" build="p" bldLvl="3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ed and blue background with text&#10;&#10;Description automatically generated">
            <a:extLst>
              <a:ext uri="{FF2B5EF4-FFF2-40B4-BE49-F238E27FC236}">
                <a16:creationId xmlns:a16="http://schemas.microsoft.com/office/drawing/2014/main" id="{67147571-9793-5D2B-F751-CEC3C13C45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3787" y="4979"/>
            <a:ext cx="12190857" cy="6847332"/>
          </a:xfrm>
          <a:prstGeom prst="rect">
            <a:avLst/>
          </a:prstGeom>
        </p:spPr>
      </p:pic>
      <p:sp>
        <p:nvSpPr>
          <p:cNvPr id="15367" name="Rectangle 30">
            <a:extLst>
              <a:ext uri="{FF2B5EF4-FFF2-40B4-BE49-F238E27FC236}">
                <a16:creationId xmlns:a16="http://schemas.microsoft.com/office/drawing/2014/main" id="{9363905A-D5AB-17E1-36D1-5E3EF753AD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1190437"/>
            <a:ext cx="8265763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ctr">
            <a:spAutoFit/>
          </a:bodyPr>
          <a:lstStyle/>
          <a:p>
            <a:pPr>
              <a:defRPr/>
            </a:pPr>
            <a:r>
              <a:rPr lang="pt-PT" sz="2400" b="1" i="1" u="sng" dirty="0">
                <a:latin typeface="Arial"/>
                <a:cs typeface="Times New Roman"/>
              </a:rPr>
              <a:t>Centro de Massa (Centro de Gravidade)     </a:t>
            </a:r>
            <a:endParaRPr lang="pt-PT" sz="2400">
              <a:latin typeface="Arial" charset="0"/>
              <a:cs typeface="Arial" charset="0"/>
            </a:endParaRPr>
          </a:p>
          <a:p>
            <a:pPr marL="95250" indent="-95250">
              <a:defRPr/>
            </a:pPr>
            <a:r>
              <a:rPr lang="pt-PT" sz="2400" dirty="0">
                <a:latin typeface="Arial"/>
                <a:cs typeface="Times New Roman"/>
              </a:rPr>
              <a:t>. o Ponto de Equilíbrio do Corpo;</a:t>
            </a:r>
            <a:endParaRPr lang="pt-PT" sz="2400">
              <a:latin typeface="Arial"/>
              <a:cs typeface="Times New Roman"/>
            </a:endParaRPr>
          </a:p>
          <a:p>
            <a:pPr marL="177800" indent="-177800">
              <a:defRPr/>
            </a:pPr>
            <a:r>
              <a:rPr lang="pt-PT" sz="2400" dirty="0">
                <a:latin typeface="Arial"/>
                <a:cs typeface="Times New Roman"/>
              </a:rPr>
              <a:t>. o Ponto onde toda a Massa do Corpo está distribuída igualmente em todas as direcções;</a:t>
            </a:r>
            <a:endParaRPr lang="pt-PT" sz="2400">
              <a:latin typeface="Arial"/>
              <a:cs typeface="Times New Roman"/>
            </a:endParaRPr>
          </a:p>
          <a:p>
            <a:pPr marL="177800" indent="-177800">
              <a:defRPr/>
            </a:pPr>
            <a:r>
              <a:rPr lang="pt-PT" sz="2400" dirty="0">
                <a:latin typeface="Arial"/>
                <a:cs typeface="Times New Roman"/>
              </a:rPr>
              <a:t>. o Ponto em torno do qual o Corpo roda quando está livre no espaço;</a:t>
            </a:r>
            <a:endParaRPr lang="pt-PT" sz="2400">
              <a:latin typeface="Arial"/>
              <a:cs typeface="Times New Roman"/>
            </a:endParaRPr>
          </a:p>
          <a:p>
            <a:pPr marL="95250" indent="-95250">
              <a:defRPr/>
            </a:pPr>
            <a:r>
              <a:rPr lang="pt-PT" sz="2400" dirty="0">
                <a:latin typeface="Arial"/>
                <a:cs typeface="Times New Roman"/>
              </a:rPr>
              <a:t>. o ponto de intersecção dos 3 eixos internos.</a:t>
            </a:r>
            <a:endParaRPr lang="pt-PT" sz="2400">
              <a:latin typeface="Arial"/>
              <a:cs typeface="Times New Roman"/>
            </a:endParaRPr>
          </a:p>
        </p:txBody>
      </p:sp>
      <p:sp>
        <p:nvSpPr>
          <p:cNvPr id="32772" name="Rectangle 31">
            <a:extLst>
              <a:ext uri="{FF2B5EF4-FFF2-40B4-BE49-F238E27FC236}">
                <a16:creationId xmlns:a16="http://schemas.microsoft.com/office/drawing/2014/main" id="{318C9B9D-A2ED-3B09-CD6B-0685BFF861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6441" y="4021085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PT" altLang="pt-PT" sz="2000" b="1" dirty="0">
                <a:solidFill>
                  <a:srgbClr val="0070C0"/>
                </a:solidFill>
                <a:latin typeface="Arial"/>
                <a:cs typeface="Times New Roman"/>
              </a:rPr>
              <a:t>(não é um ponto fixo, varia conforme a posição do corpo. Por vezes está fora do corpo.)</a:t>
            </a:r>
          </a:p>
        </p:txBody>
      </p:sp>
      <p:sp>
        <p:nvSpPr>
          <p:cNvPr id="32773" name="Rectangle 31">
            <a:extLst>
              <a:ext uri="{FF2B5EF4-FFF2-40B4-BE49-F238E27FC236}">
                <a16:creationId xmlns:a16="http://schemas.microsoft.com/office/drawing/2014/main" id="{45E43981-8F08-ED83-0C11-FFC7D32309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339" y="4886773"/>
            <a:ext cx="91440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pt-PT" altLang="pt-PT" sz="2000" b="1" i="1" u="sng" dirty="0">
                <a:latin typeface="Arial"/>
                <a:cs typeface="Times New Roman"/>
              </a:rPr>
              <a:t>A Base de Sustentação </a:t>
            </a:r>
            <a:endParaRPr lang="pt-PT" altLang="pt-PT" sz="2000" b="1" i="1" u="sng"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pt-PT" altLang="pt-PT" sz="2000" dirty="0">
                <a:latin typeface="Arial"/>
                <a:cs typeface="Times New Roman"/>
              </a:rPr>
              <a:t>. é a área desenhada pelos limites externos das partes do corpo em contacto com uma superfície.</a:t>
            </a:r>
          </a:p>
        </p:txBody>
      </p:sp>
      <p:sp>
        <p:nvSpPr>
          <p:cNvPr id="16" name="Text Box 19">
            <a:extLst>
              <a:ext uri="{FF2B5EF4-FFF2-40B4-BE49-F238E27FC236}">
                <a16:creationId xmlns:a16="http://schemas.microsoft.com/office/drawing/2014/main" id="{C18EF65E-69FA-8FC9-6E43-D3FAC0DDA4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1356" y="520647"/>
            <a:ext cx="7968712" cy="461665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ctr" eaLnBrk="1" hangingPunct="1">
              <a:spcBef>
                <a:spcPct val="10000"/>
              </a:spcBef>
              <a:spcAft>
                <a:spcPct val="10000"/>
              </a:spcAft>
              <a:defRPr/>
            </a:pPr>
            <a:r>
              <a:rPr lang="pt-PT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Conceitos</a:t>
            </a:r>
          </a:p>
        </p:txBody>
      </p:sp>
      <p:pic>
        <p:nvPicPr>
          <p:cNvPr id="5" name="Imagem 4" descr="Uma imagem com texto, logótipo, Gráficos, design gráfico&#10;&#10;Descrição gerada automaticamente">
            <a:extLst>
              <a:ext uri="{FF2B5EF4-FFF2-40B4-BE49-F238E27FC236}">
                <a16:creationId xmlns:a16="http://schemas.microsoft.com/office/drawing/2014/main" id="{0DB3725B-2F6F-6ABF-4515-41AFA971F2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302" y="1159801"/>
            <a:ext cx="1049548" cy="728397"/>
          </a:xfrm>
          <a:prstGeom prst="rect">
            <a:avLst/>
          </a:prstGeom>
        </p:spPr>
      </p:pic>
      <p:sp>
        <p:nvSpPr>
          <p:cNvPr id="8" name="Marcador de Posição do Número do Diapositivo 7">
            <a:extLst>
              <a:ext uri="{FF2B5EF4-FFF2-40B4-BE49-F238E27FC236}">
                <a16:creationId xmlns:a16="http://schemas.microsoft.com/office/drawing/2014/main" id="{B5D0919D-F33C-8865-D594-D56FC5FF1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E12F-A376-4FC8-A72D-7064D834243E}" type="slidenum">
              <a:rPr lang="pt-PT" altLang="pt-PT"/>
              <a:pPr>
                <a:defRPr/>
              </a:pPr>
              <a:t>6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7" grpId="0"/>
      <p:bldP spid="32772" grpId="0"/>
      <p:bldP spid="3277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A red and blue background with text&#10;&#10;Description automatically generated">
            <a:extLst>
              <a:ext uri="{FF2B5EF4-FFF2-40B4-BE49-F238E27FC236}">
                <a16:creationId xmlns:a16="http://schemas.microsoft.com/office/drawing/2014/main" id="{2649921D-9698-0636-32EA-76830DC0FC4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"/>
          <a:stretch/>
        </p:blipFill>
        <p:spPr>
          <a:xfrm>
            <a:off x="3787" y="4979"/>
            <a:ext cx="12190857" cy="6847332"/>
          </a:xfrm>
          <a:prstGeom prst="rect">
            <a:avLst/>
          </a:prstGeom>
        </p:spPr>
      </p:pic>
      <p:sp>
        <p:nvSpPr>
          <p:cNvPr id="14339" name="Line 10">
            <a:extLst>
              <a:ext uri="{FF2B5EF4-FFF2-40B4-BE49-F238E27FC236}">
                <a16:creationId xmlns:a16="http://schemas.microsoft.com/office/drawing/2014/main" id="{77E63CB5-36D4-726B-D368-F9B7441C82A0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0" y="981075"/>
            <a:ext cx="91440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11" name="Text Box 19">
            <a:extLst>
              <a:ext uri="{FF2B5EF4-FFF2-40B4-BE49-F238E27FC236}">
                <a16:creationId xmlns:a16="http://schemas.microsoft.com/office/drawing/2014/main" id="{E6AE9ADD-85D1-0C18-A3F5-849C594EBA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6712" y="456071"/>
            <a:ext cx="7271289" cy="461963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ctr" eaLnBrk="1" hangingPunct="1">
              <a:spcBef>
                <a:spcPct val="10000"/>
              </a:spcBef>
              <a:spcAft>
                <a:spcPct val="10000"/>
              </a:spcAft>
              <a:defRPr/>
            </a:pPr>
            <a:r>
              <a:rPr lang="pt-PT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Padrões do Movimento Gímnico </a:t>
            </a:r>
          </a:p>
        </p:txBody>
      </p:sp>
      <p:sp>
        <p:nvSpPr>
          <p:cNvPr id="13" name="AutoShape 2">
            <a:extLst>
              <a:ext uri="{FF2B5EF4-FFF2-40B4-BE49-F238E27FC236}">
                <a16:creationId xmlns:a16="http://schemas.microsoft.com/office/drawing/2014/main" id="{6C69354F-C767-C42F-562C-DC4FC439DE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2809875"/>
            <a:ext cx="1735138" cy="1054100"/>
          </a:xfrm>
          <a:prstGeom prst="flowChartAlternateProcess">
            <a:avLst/>
          </a:prstGeom>
          <a:solidFill>
            <a:srgbClr val="EEC74B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2700" dir="2700000" algn="ctr" rotWithShape="0">
              <a:srgbClr val="808080">
                <a:alpha val="74997"/>
              </a:srgb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360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Apoios</a:t>
            </a:r>
            <a:endParaRPr lang="en-US" sz="36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4" name="Line 10">
            <a:extLst>
              <a:ext uri="{FF2B5EF4-FFF2-40B4-BE49-F238E27FC236}">
                <a16:creationId xmlns:a16="http://schemas.microsoft.com/office/drawing/2014/main" id="{6E90E45D-1AD6-F5AE-1CEF-2AA498D03D5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562601" y="2071689"/>
            <a:ext cx="461963" cy="12715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5" name="Text Box 12">
            <a:extLst>
              <a:ext uri="{FF2B5EF4-FFF2-40B4-BE49-F238E27FC236}">
                <a16:creationId xmlns:a16="http://schemas.microsoft.com/office/drawing/2014/main" id="{A4188AC4-E4E7-FC2E-4B31-45CC51E1AD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8314" y="5095875"/>
            <a:ext cx="864393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38200" lvl="2" indent="-457200" eaLnBrk="1" hangingPunct="1">
              <a:defRPr/>
            </a:pPr>
            <a:r>
              <a:rPr lang="en-AU" sz="3600" dirty="0">
                <a:solidFill>
                  <a:srgbClr val="0C1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明朝" charset="-128"/>
                <a:cs typeface="Arial" charset="0"/>
              </a:rPr>
              <a:t>• </a:t>
            </a:r>
            <a:r>
              <a:rPr lang="en-AU" sz="3600" dirty="0" err="1">
                <a:solidFill>
                  <a:srgbClr val="0C1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明朝" charset="-128"/>
                <a:cs typeface="Arial" charset="0"/>
              </a:rPr>
              <a:t>centro</a:t>
            </a:r>
            <a:r>
              <a:rPr lang="en-AU" sz="3600" dirty="0">
                <a:solidFill>
                  <a:srgbClr val="0C1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明朝" charset="-128"/>
                <a:cs typeface="Arial" charset="0"/>
              </a:rPr>
              <a:t> de </a:t>
            </a:r>
            <a:r>
              <a:rPr lang="en-AU" sz="3600" dirty="0" err="1">
                <a:solidFill>
                  <a:srgbClr val="0C1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明朝" charset="-128"/>
                <a:cs typeface="Arial" charset="0"/>
              </a:rPr>
              <a:t>massa</a:t>
            </a:r>
            <a:r>
              <a:rPr lang="en-AU" sz="3600" dirty="0">
                <a:solidFill>
                  <a:srgbClr val="0C1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明朝" charset="-128"/>
                <a:cs typeface="Arial" charset="0"/>
              </a:rPr>
              <a:t> </a:t>
            </a:r>
            <a:r>
              <a:rPr lang="en-AU" sz="3600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明朝" charset="-128"/>
                <a:cs typeface="Arial" charset="0"/>
              </a:rPr>
              <a:t>bem</a:t>
            </a:r>
            <a:r>
              <a:rPr lang="en-AU" sz="36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明朝" charset="-128"/>
                <a:cs typeface="Arial" charset="0"/>
              </a:rPr>
              <a:t> </a:t>
            </a:r>
            <a:r>
              <a:rPr lang="en-AU" sz="3600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明朝" charset="-128"/>
                <a:cs typeface="Arial" charset="0"/>
              </a:rPr>
              <a:t>dentro</a:t>
            </a:r>
            <a:r>
              <a:rPr lang="en-AU" sz="36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明朝" charset="-128"/>
                <a:cs typeface="Arial" charset="0"/>
              </a:rPr>
              <a:t> </a:t>
            </a:r>
            <a:r>
              <a:rPr lang="en-AU" sz="3600" dirty="0">
                <a:solidFill>
                  <a:srgbClr val="0C1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明朝" charset="-128"/>
                <a:cs typeface="Arial" charset="0"/>
              </a:rPr>
              <a:t>da base</a:t>
            </a:r>
          </a:p>
          <a:p>
            <a:pPr marL="838200" lvl="2" indent="-457200" eaLnBrk="1" hangingPunct="1">
              <a:defRPr/>
            </a:pPr>
            <a:r>
              <a:rPr lang="en-AU" sz="3600" dirty="0">
                <a:solidFill>
                  <a:srgbClr val="0C1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明朝" charset="-128"/>
                <a:cs typeface="Arial" charset="0"/>
              </a:rPr>
              <a:t>• </a:t>
            </a:r>
            <a:r>
              <a:rPr lang="en-AU" sz="3600" dirty="0" err="1">
                <a:solidFill>
                  <a:srgbClr val="0C1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明朝" charset="-128"/>
                <a:cs typeface="Arial" charset="0"/>
              </a:rPr>
              <a:t>posições</a:t>
            </a:r>
            <a:r>
              <a:rPr lang="en-AU" sz="3600" dirty="0">
                <a:solidFill>
                  <a:srgbClr val="0C1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明朝" charset="-128"/>
                <a:cs typeface="Arial" charset="0"/>
              </a:rPr>
              <a:t> </a:t>
            </a:r>
            <a:r>
              <a:rPr lang="en-AU" sz="3600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明朝" charset="-128"/>
                <a:cs typeface="Arial" charset="0"/>
              </a:rPr>
              <a:t>estáveis</a:t>
            </a:r>
            <a:endParaRPr lang="en-US" sz="3600" dirty="0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  <a:ea typeface="ＭＳ 明朝" charset="-128"/>
              <a:cs typeface="Arial" charset="0"/>
            </a:endParaRPr>
          </a:p>
        </p:txBody>
      </p:sp>
      <p:grpSp>
        <p:nvGrpSpPr>
          <p:cNvPr id="2" name="Group 16">
            <a:extLst>
              <a:ext uri="{FF2B5EF4-FFF2-40B4-BE49-F238E27FC236}">
                <a16:creationId xmlns:a16="http://schemas.microsoft.com/office/drawing/2014/main" id="{676CA55E-ED64-9128-BA8C-3BD63861E602}"/>
              </a:ext>
            </a:extLst>
          </p:cNvPr>
          <p:cNvGrpSpPr>
            <a:grpSpLocks/>
          </p:cNvGrpSpPr>
          <p:nvPr/>
        </p:nvGrpSpPr>
        <p:grpSpPr bwMode="auto">
          <a:xfrm>
            <a:off x="1676400" y="2962275"/>
            <a:ext cx="8229600" cy="1981200"/>
            <a:chOff x="96" y="1584"/>
            <a:chExt cx="5184" cy="1248"/>
          </a:xfrm>
        </p:grpSpPr>
        <p:pic>
          <p:nvPicPr>
            <p:cNvPr id="14346" name="Picture 14" descr="46A">
              <a:extLst>
                <a:ext uri="{FF2B5EF4-FFF2-40B4-BE49-F238E27FC236}">
                  <a16:creationId xmlns:a16="http://schemas.microsoft.com/office/drawing/2014/main" id="{753A956D-FB7F-6303-DC38-35D281B55B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6" y="1632"/>
              <a:ext cx="2064" cy="10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7" name="Picture 15" descr="40 ABC">
              <a:extLst>
                <a:ext uri="{FF2B5EF4-FFF2-40B4-BE49-F238E27FC236}">
                  <a16:creationId xmlns:a16="http://schemas.microsoft.com/office/drawing/2014/main" id="{8FE48D7B-E992-65E3-1C97-EEBF20B10C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450" r="37799"/>
            <a:stretch>
              <a:fillRect/>
            </a:stretch>
          </p:blipFill>
          <p:spPr bwMode="auto">
            <a:xfrm>
              <a:off x="96" y="1584"/>
              <a:ext cx="1240" cy="1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" name="AutoShape 6">
            <a:extLst>
              <a:ext uri="{FF2B5EF4-FFF2-40B4-BE49-F238E27FC236}">
                <a16:creationId xmlns:a16="http://schemas.microsoft.com/office/drawing/2014/main" id="{600E14E7-6A16-DE00-B2C0-6D243B6ED6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52938" y="1285876"/>
            <a:ext cx="3071812" cy="1000125"/>
          </a:xfrm>
          <a:prstGeom prst="flowChartAlternateProcess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2700" dir="2700000" algn="ctr" rotWithShape="0">
              <a:srgbClr val="808080">
                <a:alpha val="74997"/>
              </a:srgb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360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Posições</a:t>
            </a:r>
            <a:endParaRPr lang="en-US" sz="3600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  <a:p>
            <a:pPr algn="ctr" eaLnBrk="1" hangingPunct="1">
              <a:defRPr/>
            </a:pPr>
            <a:r>
              <a:rPr lang="en-US" sz="360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Estacionárias</a:t>
            </a:r>
            <a:endParaRPr lang="en-US" sz="3600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6" name="Imagem 5" descr="Uma imagem com texto, logótipo, Gráficos, design gráfico&#10;&#10;Descrição gerada automaticamente">
            <a:extLst>
              <a:ext uri="{FF2B5EF4-FFF2-40B4-BE49-F238E27FC236}">
                <a16:creationId xmlns:a16="http://schemas.microsoft.com/office/drawing/2014/main" id="{D64B6B35-0BBF-E0DF-7125-E6EEFE40062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6302" y="1159801"/>
            <a:ext cx="1049548" cy="728397"/>
          </a:xfrm>
          <a:prstGeom prst="rect">
            <a:avLst/>
          </a:prstGeom>
        </p:spPr>
      </p:pic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63620819-5D11-AB46-6AC5-56B59A13F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E12F-A376-4FC8-A72D-7064D834243E}" type="slidenum">
              <a:rPr lang="pt-PT" altLang="pt-PT"/>
              <a:pPr>
                <a:defRPr/>
              </a:pPr>
              <a:t>7</a:t>
            </a:fld>
            <a:endParaRPr lang="pt-PT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 bldLvl="3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A red and blue background with text&#10;&#10;Description automatically generated">
            <a:extLst>
              <a:ext uri="{FF2B5EF4-FFF2-40B4-BE49-F238E27FC236}">
                <a16:creationId xmlns:a16="http://schemas.microsoft.com/office/drawing/2014/main" id="{3D321312-D4EC-0087-23ED-82B2CBB1058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"/>
          <a:stretch/>
        </p:blipFill>
        <p:spPr>
          <a:xfrm>
            <a:off x="3787" y="4979"/>
            <a:ext cx="12190857" cy="6847332"/>
          </a:xfrm>
          <a:prstGeom prst="rect">
            <a:avLst/>
          </a:prstGeom>
        </p:spPr>
      </p:pic>
      <p:sp>
        <p:nvSpPr>
          <p:cNvPr id="16387" name="Line 10">
            <a:extLst>
              <a:ext uri="{FF2B5EF4-FFF2-40B4-BE49-F238E27FC236}">
                <a16:creationId xmlns:a16="http://schemas.microsoft.com/office/drawing/2014/main" id="{4D752FC6-9E44-184E-0A45-CF6283E90155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0" y="981075"/>
            <a:ext cx="91440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11" name="Text Box 19">
            <a:extLst>
              <a:ext uri="{FF2B5EF4-FFF2-40B4-BE49-F238E27FC236}">
                <a16:creationId xmlns:a16="http://schemas.microsoft.com/office/drawing/2014/main" id="{8177CCD9-028F-2E86-49B0-EFB1CEA5CC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8441" y="456071"/>
            <a:ext cx="7839560" cy="461963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ctr" eaLnBrk="1" hangingPunct="1">
              <a:spcBef>
                <a:spcPct val="10000"/>
              </a:spcBef>
              <a:spcAft>
                <a:spcPct val="10000"/>
              </a:spcAft>
              <a:defRPr/>
            </a:pPr>
            <a:r>
              <a:rPr lang="pt-PT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Padrões do Movimento Gímnico </a:t>
            </a:r>
          </a:p>
        </p:txBody>
      </p:sp>
      <p:sp>
        <p:nvSpPr>
          <p:cNvPr id="10" name="AutoShape 3">
            <a:extLst>
              <a:ext uri="{FF2B5EF4-FFF2-40B4-BE49-F238E27FC236}">
                <a16:creationId xmlns:a16="http://schemas.microsoft.com/office/drawing/2014/main" id="{6EED7C16-F4F0-DDD0-56E9-D0A0825FAD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2660650"/>
            <a:ext cx="2114550" cy="1054100"/>
          </a:xfrm>
          <a:prstGeom prst="flowChartAlternateProcess">
            <a:avLst/>
          </a:prstGeom>
          <a:solidFill>
            <a:schemeClr val="hlink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2700" dir="2700000" algn="ctr" rotWithShape="0">
              <a:srgbClr val="808080">
                <a:alpha val="74997"/>
              </a:srgb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36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Equilíbrios</a:t>
            </a:r>
            <a:endParaRPr lang="en-US" sz="3600" dirty="0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2" name="Line 10">
            <a:extLst>
              <a:ext uri="{FF2B5EF4-FFF2-40B4-BE49-F238E27FC236}">
                <a16:creationId xmlns:a16="http://schemas.microsoft.com/office/drawing/2014/main" id="{CBCD8D89-3121-ED7E-7D23-D3CFEDC1F69C}"/>
              </a:ext>
            </a:extLst>
          </p:cNvPr>
          <p:cNvSpPr>
            <a:spLocks noChangeShapeType="1"/>
          </p:cNvSpPr>
          <p:nvPr/>
        </p:nvSpPr>
        <p:spPr bwMode="auto">
          <a:xfrm>
            <a:off x="5953126" y="2143125"/>
            <a:ext cx="600075" cy="10477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3" name="Text Box 11">
            <a:extLst>
              <a:ext uri="{FF2B5EF4-FFF2-40B4-BE49-F238E27FC236}">
                <a16:creationId xmlns:a16="http://schemas.microsoft.com/office/drawing/2014/main" id="{FEFBEEBC-6796-6BE7-9904-DECCFCBBD2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8314" y="4419601"/>
            <a:ext cx="8929687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38200" lvl="2" indent="-457200" eaLnBrk="1" hangingPunct="1">
              <a:defRPr/>
            </a:pPr>
            <a:r>
              <a:rPr lang="en-AU" sz="36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ＭＳ 明朝" charset="-128"/>
                <a:cs typeface="Arial" charset="0"/>
              </a:rPr>
              <a:t>• </a:t>
            </a:r>
            <a:r>
              <a:rPr lang="en-AU" sz="3600" dirty="0" err="1">
                <a:solidFill>
                  <a:srgbClr val="0C1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明朝" charset="-128"/>
                <a:cs typeface="Arial" charset="0"/>
              </a:rPr>
              <a:t>centro</a:t>
            </a:r>
            <a:r>
              <a:rPr lang="en-AU" sz="3600" dirty="0">
                <a:solidFill>
                  <a:srgbClr val="0C1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明朝" charset="-128"/>
                <a:cs typeface="Arial" charset="0"/>
              </a:rPr>
              <a:t> de </a:t>
            </a:r>
            <a:r>
              <a:rPr lang="en-AU" sz="3600" dirty="0" err="1">
                <a:solidFill>
                  <a:srgbClr val="0C1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明朝" charset="-128"/>
                <a:cs typeface="Arial" charset="0"/>
              </a:rPr>
              <a:t>massa</a:t>
            </a:r>
            <a:r>
              <a:rPr lang="en-AU" sz="3600" dirty="0">
                <a:solidFill>
                  <a:srgbClr val="0C1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明朝" charset="-128"/>
                <a:cs typeface="Arial" charset="0"/>
              </a:rPr>
              <a:t> </a:t>
            </a:r>
            <a:r>
              <a:rPr lang="en-AU" sz="36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明朝" charset="-128"/>
                <a:cs typeface="Arial" charset="0"/>
              </a:rPr>
              <a:t>no </a:t>
            </a:r>
            <a:r>
              <a:rPr lang="en-AU" sz="3600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明朝" charset="-128"/>
                <a:cs typeface="Arial" charset="0"/>
              </a:rPr>
              <a:t>limite</a:t>
            </a:r>
            <a:r>
              <a:rPr lang="en-AU" sz="36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明朝" charset="-128"/>
                <a:cs typeface="Arial" charset="0"/>
              </a:rPr>
              <a:t> </a:t>
            </a:r>
            <a:r>
              <a:rPr lang="en-AU" sz="3600" dirty="0">
                <a:solidFill>
                  <a:srgbClr val="0C1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明朝" charset="-128"/>
                <a:cs typeface="Arial" charset="0"/>
              </a:rPr>
              <a:t>da base</a:t>
            </a:r>
          </a:p>
          <a:p>
            <a:pPr marL="838200" lvl="2" indent="-457200" eaLnBrk="1" hangingPunct="1">
              <a:defRPr/>
            </a:pPr>
            <a:r>
              <a:rPr lang="en-AU" sz="3600" dirty="0">
                <a:solidFill>
                  <a:srgbClr val="0C1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明朝" charset="-128"/>
                <a:cs typeface="Arial" charset="0"/>
              </a:rPr>
              <a:t>• </a:t>
            </a:r>
            <a:r>
              <a:rPr lang="en-AU" sz="3600" dirty="0" err="1">
                <a:solidFill>
                  <a:srgbClr val="0C1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明朝" charset="-128"/>
                <a:cs typeface="Arial" charset="0"/>
              </a:rPr>
              <a:t>posições</a:t>
            </a:r>
            <a:r>
              <a:rPr lang="en-AU" sz="3600" dirty="0">
                <a:solidFill>
                  <a:srgbClr val="0C1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明朝" charset="-128"/>
                <a:cs typeface="Arial" charset="0"/>
              </a:rPr>
              <a:t> </a:t>
            </a:r>
            <a:r>
              <a:rPr lang="en-AU" sz="3600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明朝" charset="-128"/>
                <a:cs typeface="Arial" charset="0"/>
              </a:rPr>
              <a:t>ins</a:t>
            </a:r>
            <a:r>
              <a:rPr lang="en-AU" sz="3600" dirty="0" err="1">
                <a:solidFill>
                  <a:srgbClr val="0C1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明朝" charset="-128"/>
                <a:cs typeface="Arial" charset="0"/>
              </a:rPr>
              <a:t>táveis</a:t>
            </a:r>
            <a:endParaRPr lang="en-US" sz="3600" dirty="0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  <a:ea typeface="ＭＳ 明朝" charset="-128"/>
              <a:cs typeface="Arial" charset="0"/>
            </a:endParaRPr>
          </a:p>
        </p:txBody>
      </p:sp>
      <p:grpSp>
        <p:nvGrpSpPr>
          <p:cNvPr id="2" name="Group 16">
            <a:extLst>
              <a:ext uri="{FF2B5EF4-FFF2-40B4-BE49-F238E27FC236}">
                <a16:creationId xmlns:a16="http://schemas.microsoft.com/office/drawing/2014/main" id="{7349227C-9828-AF61-0199-990F263BB2C4}"/>
              </a:ext>
            </a:extLst>
          </p:cNvPr>
          <p:cNvGrpSpPr>
            <a:grpSpLocks/>
          </p:cNvGrpSpPr>
          <p:nvPr/>
        </p:nvGrpSpPr>
        <p:grpSpPr bwMode="auto">
          <a:xfrm>
            <a:off x="2286000" y="2209800"/>
            <a:ext cx="8229600" cy="1885950"/>
            <a:chOff x="480" y="1392"/>
            <a:chExt cx="5184" cy="1188"/>
          </a:xfrm>
        </p:grpSpPr>
        <p:pic>
          <p:nvPicPr>
            <p:cNvPr id="16394" name="Picture 13" descr="V sit">
              <a:extLst>
                <a:ext uri="{FF2B5EF4-FFF2-40B4-BE49-F238E27FC236}">
                  <a16:creationId xmlns:a16="http://schemas.microsoft.com/office/drawing/2014/main" id="{F9975D2A-B536-4904-6F91-A68AC76FD5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2" y="1392"/>
              <a:ext cx="1152" cy="10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5" name="Picture 14" descr="32">
              <a:extLst>
                <a:ext uri="{FF2B5EF4-FFF2-40B4-BE49-F238E27FC236}">
                  <a16:creationId xmlns:a16="http://schemas.microsoft.com/office/drawing/2014/main" id="{220FC400-DDCD-FBBB-9753-5A85DA1BC3C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1392"/>
              <a:ext cx="1680" cy="1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" name="AutoShape 6">
            <a:extLst>
              <a:ext uri="{FF2B5EF4-FFF2-40B4-BE49-F238E27FC236}">
                <a16:creationId xmlns:a16="http://schemas.microsoft.com/office/drawing/2014/main" id="{FE69ED13-9752-34BC-52C1-95E2F6E864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52938" y="1285876"/>
            <a:ext cx="3071812" cy="1000125"/>
          </a:xfrm>
          <a:prstGeom prst="flowChartAlternateProcess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2700" dir="2700000" algn="ctr" rotWithShape="0">
              <a:srgbClr val="808080">
                <a:alpha val="74997"/>
              </a:srgb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360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Posições</a:t>
            </a:r>
            <a:endParaRPr lang="en-US" sz="3600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  <a:p>
            <a:pPr algn="ctr" eaLnBrk="1" hangingPunct="1">
              <a:defRPr/>
            </a:pPr>
            <a:r>
              <a:rPr lang="en-US" sz="360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Estacionárias</a:t>
            </a:r>
            <a:endParaRPr lang="en-US" sz="3600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6" name="Imagem 5" descr="Uma imagem com texto, logótipo, Gráficos, design gráfico&#10;&#10;Descrição gerada automaticamente">
            <a:extLst>
              <a:ext uri="{FF2B5EF4-FFF2-40B4-BE49-F238E27FC236}">
                <a16:creationId xmlns:a16="http://schemas.microsoft.com/office/drawing/2014/main" id="{32FADA06-F7E9-ACFE-231A-E0BE9C18FB3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6302" y="1159801"/>
            <a:ext cx="1049548" cy="728397"/>
          </a:xfrm>
          <a:prstGeom prst="rect">
            <a:avLst/>
          </a:prstGeom>
        </p:spPr>
      </p:pic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E256A3AB-77EF-108A-C2C4-91FE43300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E12F-A376-4FC8-A72D-7064D834243E}" type="slidenum">
              <a:rPr lang="pt-PT" altLang="pt-PT"/>
              <a:pPr>
                <a:defRPr/>
              </a:pPr>
              <a:t>8</a:t>
            </a:fld>
            <a:endParaRPr lang="pt-PT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 bldLvl="3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A red and blue background with text&#10;&#10;Description automatically generated">
            <a:extLst>
              <a:ext uri="{FF2B5EF4-FFF2-40B4-BE49-F238E27FC236}">
                <a16:creationId xmlns:a16="http://schemas.microsoft.com/office/drawing/2014/main" id="{0CACDF0A-E542-07FE-5E1A-EDE071F06DE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"/>
          <a:stretch/>
        </p:blipFill>
        <p:spPr>
          <a:xfrm>
            <a:off x="3787" y="4979"/>
            <a:ext cx="12190857" cy="6847332"/>
          </a:xfrm>
          <a:prstGeom prst="rect">
            <a:avLst/>
          </a:prstGeom>
        </p:spPr>
      </p:pic>
      <p:sp>
        <p:nvSpPr>
          <p:cNvPr id="18" name="Line 8">
            <a:extLst>
              <a:ext uri="{FF2B5EF4-FFF2-40B4-BE49-F238E27FC236}">
                <a16:creationId xmlns:a16="http://schemas.microsoft.com/office/drawing/2014/main" id="{27D445FA-49E1-26B0-6E67-2ADD595A4511}"/>
              </a:ext>
            </a:extLst>
          </p:cNvPr>
          <p:cNvSpPr>
            <a:spLocks noChangeShapeType="1"/>
          </p:cNvSpPr>
          <p:nvPr/>
        </p:nvSpPr>
        <p:spPr bwMode="auto">
          <a:xfrm>
            <a:off x="5953125" y="2133600"/>
            <a:ext cx="0" cy="1447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8436" name="Line 10">
            <a:extLst>
              <a:ext uri="{FF2B5EF4-FFF2-40B4-BE49-F238E27FC236}">
                <a16:creationId xmlns:a16="http://schemas.microsoft.com/office/drawing/2014/main" id="{5A06922E-5FC7-F250-1E5F-5E8BE7DC6ED9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0" y="981075"/>
            <a:ext cx="91440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11" name="Text Box 19">
            <a:extLst>
              <a:ext uri="{FF2B5EF4-FFF2-40B4-BE49-F238E27FC236}">
                <a16:creationId xmlns:a16="http://schemas.microsoft.com/office/drawing/2014/main" id="{0DB45320-E2AB-D70E-22EA-B21AE843C2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5525" y="456071"/>
            <a:ext cx="7852475" cy="461963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ctr" eaLnBrk="1" hangingPunct="1">
              <a:spcBef>
                <a:spcPct val="10000"/>
              </a:spcBef>
              <a:spcAft>
                <a:spcPct val="10000"/>
              </a:spcAft>
              <a:defRPr/>
            </a:pPr>
            <a:r>
              <a:rPr lang="pt-PT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Padrões do Movimento Gímnico </a:t>
            </a:r>
          </a:p>
        </p:txBody>
      </p:sp>
      <p:sp>
        <p:nvSpPr>
          <p:cNvPr id="10" name="Text Box 11">
            <a:extLst>
              <a:ext uri="{FF2B5EF4-FFF2-40B4-BE49-F238E27FC236}">
                <a16:creationId xmlns:a16="http://schemas.microsoft.com/office/drawing/2014/main" id="{15898074-F9D8-78BC-2FAF-65665AED6F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4064" y="5029200"/>
            <a:ext cx="81438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38200" lvl="2" indent="-457200" eaLnBrk="1" hangingPunct="1">
              <a:defRPr/>
            </a:pPr>
            <a:r>
              <a:rPr lang="en-AU" sz="36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ＭＳ 明朝" charset="-128"/>
                <a:cs typeface="Arial" charset="0"/>
              </a:rPr>
              <a:t>• </a:t>
            </a:r>
            <a:r>
              <a:rPr lang="en-AU" sz="3600" dirty="0" err="1">
                <a:solidFill>
                  <a:srgbClr val="0C1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明朝" charset="-128"/>
                <a:cs typeface="Arial" charset="0"/>
              </a:rPr>
              <a:t>centro</a:t>
            </a:r>
            <a:r>
              <a:rPr lang="en-AU" sz="3600" dirty="0">
                <a:solidFill>
                  <a:srgbClr val="0C1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明朝" charset="-128"/>
                <a:cs typeface="Arial" charset="0"/>
              </a:rPr>
              <a:t> de </a:t>
            </a:r>
            <a:r>
              <a:rPr lang="en-AU" sz="3600" dirty="0" err="1">
                <a:solidFill>
                  <a:srgbClr val="0C1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明朝" charset="-128"/>
                <a:cs typeface="Arial" charset="0"/>
              </a:rPr>
              <a:t>massa</a:t>
            </a:r>
            <a:r>
              <a:rPr lang="en-AU" sz="3600" dirty="0">
                <a:solidFill>
                  <a:srgbClr val="0C1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明朝" charset="-128"/>
                <a:cs typeface="Arial" charset="0"/>
              </a:rPr>
              <a:t> </a:t>
            </a:r>
            <a:r>
              <a:rPr lang="en-AU" sz="3600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明朝" charset="-128"/>
                <a:cs typeface="Arial" charset="0"/>
              </a:rPr>
              <a:t>por</a:t>
            </a:r>
            <a:r>
              <a:rPr lang="en-AU" sz="36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明朝" charset="-128"/>
                <a:cs typeface="Arial" charset="0"/>
              </a:rPr>
              <a:t> </a:t>
            </a:r>
            <a:r>
              <a:rPr lang="en-AU" sz="3600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明朝" charset="-128"/>
                <a:cs typeface="Arial" charset="0"/>
              </a:rPr>
              <a:t>baixo</a:t>
            </a:r>
            <a:r>
              <a:rPr lang="en-AU" sz="36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明朝" charset="-128"/>
                <a:cs typeface="Arial" charset="0"/>
              </a:rPr>
              <a:t> da</a:t>
            </a:r>
            <a:r>
              <a:rPr lang="en-AU" sz="3600" dirty="0">
                <a:solidFill>
                  <a:srgbClr val="0C1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明朝" charset="-128"/>
                <a:cs typeface="Arial" charset="0"/>
              </a:rPr>
              <a:t> base</a:t>
            </a:r>
          </a:p>
          <a:p>
            <a:pPr marL="838200" lvl="2" indent="-457200" eaLnBrk="1" hangingPunct="1">
              <a:defRPr/>
            </a:pPr>
            <a:r>
              <a:rPr lang="en-AU" sz="3600" dirty="0">
                <a:solidFill>
                  <a:srgbClr val="0C1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明朝" charset="-128"/>
                <a:cs typeface="Arial" charset="0"/>
              </a:rPr>
              <a:t>• </a:t>
            </a:r>
            <a:r>
              <a:rPr lang="en-AU" sz="3600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明朝" charset="-128"/>
                <a:cs typeface="Arial" charset="0"/>
              </a:rPr>
              <a:t>muito</a:t>
            </a:r>
            <a:r>
              <a:rPr lang="en-AU" sz="3600" dirty="0">
                <a:solidFill>
                  <a:srgbClr val="0C1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明朝" charset="-128"/>
                <a:cs typeface="Arial" charset="0"/>
              </a:rPr>
              <a:t> </a:t>
            </a:r>
            <a:r>
              <a:rPr lang="en-AU" sz="3600" dirty="0" err="1">
                <a:solidFill>
                  <a:srgbClr val="0C1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明朝" charset="-128"/>
                <a:cs typeface="Arial" charset="0"/>
              </a:rPr>
              <a:t>estável</a:t>
            </a:r>
            <a:endParaRPr lang="en-US" sz="3600" dirty="0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  <a:ea typeface="ＭＳ 明朝" charset="-128"/>
              <a:cs typeface="Arial" charset="0"/>
            </a:endParaRPr>
          </a:p>
        </p:txBody>
      </p:sp>
      <p:grpSp>
        <p:nvGrpSpPr>
          <p:cNvPr id="2" name="Group 16">
            <a:extLst>
              <a:ext uri="{FF2B5EF4-FFF2-40B4-BE49-F238E27FC236}">
                <a16:creationId xmlns:a16="http://schemas.microsoft.com/office/drawing/2014/main" id="{2EA32DBA-6894-552A-D891-10C612C64F2D}"/>
              </a:ext>
            </a:extLst>
          </p:cNvPr>
          <p:cNvGrpSpPr>
            <a:grpSpLocks/>
          </p:cNvGrpSpPr>
          <p:nvPr/>
        </p:nvGrpSpPr>
        <p:grpSpPr bwMode="auto">
          <a:xfrm>
            <a:off x="2819401" y="1828800"/>
            <a:ext cx="6753225" cy="2819400"/>
            <a:chOff x="816" y="1152"/>
            <a:chExt cx="4254" cy="1776"/>
          </a:xfrm>
        </p:grpSpPr>
        <p:pic>
          <p:nvPicPr>
            <p:cNvPr id="18442" name="Picture 13" descr="28B">
              <a:extLst>
                <a:ext uri="{FF2B5EF4-FFF2-40B4-BE49-F238E27FC236}">
                  <a16:creationId xmlns:a16="http://schemas.microsoft.com/office/drawing/2014/main" id="{6A73C659-8596-78BB-3CE1-D148B4E1F0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" y="1152"/>
              <a:ext cx="671" cy="1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3" name="Picture 14" descr="28A">
              <a:extLst>
                <a:ext uri="{FF2B5EF4-FFF2-40B4-BE49-F238E27FC236}">
                  <a16:creationId xmlns:a16="http://schemas.microsoft.com/office/drawing/2014/main" id="{8B455E17-BA9B-640D-712E-BBB230B210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8" y="1200"/>
              <a:ext cx="1182" cy="1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" name="AutoShape 5">
            <a:extLst>
              <a:ext uri="{FF2B5EF4-FFF2-40B4-BE49-F238E27FC236}">
                <a16:creationId xmlns:a16="http://schemas.microsoft.com/office/drawing/2014/main" id="{8295AB2C-2C11-F979-5353-F0946C9039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6938" y="3643313"/>
            <a:ext cx="2500312" cy="1066800"/>
          </a:xfrm>
          <a:prstGeom prst="flowChartAlternateProcess">
            <a:avLst/>
          </a:prstGeom>
          <a:solidFill>
            <a:srgbClr val="FC726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2700" dir="2700000" algn="ctr" rotWithShape="0">
              <a:srgbClr val="808080">
                <a:alpha val="74997"/>
              </a:srgb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360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Suspensões</a:t>
            </a:r>
            <a:endParaRPr lang="en-US" sz="3600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20" name="AutoShape 6">
            <a:extLst>
              <a:ext uri="{FF2B5EF4-FFF2-40B4-BE49-F238E27FC236}">
                <a16:creationId xmlns:a16="http://schemas.microsoft.com/office/drawing/2014/main" id="{99D95689-5368-88FC-028E-A31638CD96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52938" y="1285876"/>
            <a:ext cx="3071812" cy="1000125"/>
          </a:xfrm>
          <a:prstGeom prst="flowChartAlternateProcess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2700" dir="2700000" algn="ctr" rotWithShape="0">
              <a:srgbClr val="808080">
                <a:alpha val="74997"/>
              </a:srgb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360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Posições</a:t>
            </a:r>
            <a:endParaRPr lang="en-US" sz="3600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  <a:p>
            <a:pPr algn="ctr" eaLnBrk="1" hangingPunct="1">
              <a:defRPr/>
            </a:pPr>
            <a:r>
              <a:rPr lang="en-US" sz="360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Estacionárias</a:t>
            </a:r>
            <a:endParaRPr lang="en-US" sz="3600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6" name="Imagem 5" descr="Uma imagem com texto, logótipo, Gráficos, design gráfico&#10;&#10;Descrição gerada automaticamente">
            <a:extLst>
              <a:ext uri="{FF2B5EF4-FFF2-40B4-BE49-F238E27FC236}">
                <a16:creationId xmlns:a16="http://schemas.microsoft.com/office/drawing/2014/main" id="{8C11EE74-47DD-3BBB-93ED-0B9AAC3A21D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6302" y="1159801"/>
            <a:ext cx="1049548" cy="728397"/>
          </a:xfrm>
          <a:prstGeom prst="rect">
            <a:avLst/>
          </a:prstGeom>
        </p:spPr>
      </p:pic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9D080358-A9FE-1C5A-19BB-8476737FF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E12F-A376-4FC8-A72D-7064D834243E}" type="slidenum">
              <a:rPr lang="pt-PT" altLang="pt-PT"/>
              <a:pPr>
                <a:defRPr/>
              </a:pPr>
              <a:t>9</a:t>
            </a:fld>
            <a:endParaRPr lang="pt-PT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bldLvl="3"/>
    </p:bldLst>
  </p:timing>
</p:sld>
</file>

<file path=ppt/theme/theme1.xml><?xml version="1.0" encoding="utf-8"?>
<a:theme xmlns:a="http://schemas.openxmlformats.org/drawingml/2006/main" name="Modelo de apresentação predefinido">
  <a:themeElements>
    <a:clrScheme name="Modelo de apresentação predefini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elo de apresentação predefini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elo de apresentação predefini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233F1DD2BF3816419A7923B26F83A89A" ma:contentTypeVersion="18" ma:contentTypeDescription="Criar um novo documento." ma:contentTypeScope="" ma:versionID="1d367fe2c3d98e2747b20abbd447afbd">
  <xsd:schema xmlns:xsd="http://www.w3.org/2001/XMLSchema" xmlns:xs="http://www.w3.org/2001/XMLSchema" xmlns:p="http://schemas.microsoft.com/office/2006/metadata/properties" xmlns:ns2="4c5d709e-5a4c-4e4b-9b30-6a5f230aeb7c" xmlns:ns3="ceb9111f-b50e-4a55-a59b-07107ccd6b4e" targetNamespace="http://schemas.microsoft.com/office/2006/metadata/properties" ma:root="true" ma:fieldsID="e807babf848a206035e5003ddbb315e2" ns2:_="" ns3:_="">
    <xsd:import namespace="4c5d709e-5a4c-4e4b-9b30-6a5f230aeb7c"/>
    <xsd:import namespace="ceb9111f-b50e-4a55-a59b-07107ccd6b4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5d709e-5a4c-4e4b-9b30-6a5f230aeb7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Etiquetas de Imagem" ma:readOnly="false" ma:fieldId="{5cf76f15-5ced-4ddc-b409-7134ff3c332f}" ma:taxonomyMulti="true" ma:sspId="52e29662-d56f-47fb-82cc-d1c1e85eae5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b9111f-b50e-4a55-a59b-07107ccd6b4e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Detalhes de 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6eca9b53-d8fc-4791-aa72-af7175e86886}" ma:internalName="TaxCatchAll" ma:showField="CatchAllData" ma:web="ceb9111f-b50e-4a55-a59b-07107ccd6b4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c5d709e-5a4c-4e4b-9b30-6a5f230aeb7c">
      <Terms xmlns="http://schemas.microsoft.com/office/infopath/2007/PartnerControls"/>
    </lcf76f155ced4ddcb4097134ff3c332f>
    <TaxCatchAll xmlns="ceb9111f-b50e-4a55-a59b-07107ccd6b4e" xsi:nil="true"/>
  </documentManagement>
</p:properties>
</file>

<file path=customXml/itemProps1.xml><?xml version="1.0" encoding="utf-8"?>
<ds:datastoreItem xmlns:ds="http://schemas.openxmlformats.org/officeDocument/2006/customXml" ds:itemID="{4A6B0D25-776C-46BA-BE53-5CE9A870A63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c5d709e-5a4c-4e4b-9b30-6a5f230aeb7c"/>
    <ds:schemaRef ds:uri="ceb9111f-b50e-4a55-a59b-07107ccd6b4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58C77F3-A827-4091-AB67-416C5FD9208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8B920F2-3FC1-46C0-A3CA-5F8286BB3EAC}">
  <ds:schemaRefs>
    <ds:schemaRef ds:uri="http://schemas.microsoft.com/office/2006/metadata/properties"/>
    <ds:schemaRef ds:uri="http://schemas.microsoft.com/office/infopath/2007/PartnerControls"/>
    <ds:schemaRef ds:uri="4c5d709e-5a4c-4e4b-9b30-6a5f230aeb7c"/>
    <ds:schemaRef ds:uri="ceb9111f-b50e-4a55-a59b-07107ccd6b4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2761</TotalTime>
  <Words>925</Words>
  <Application>Microsoft Office PowerPoint</Application>
  <PresentationFormat>Ecrã Panorâmico</PresentationFormat>
  <Paragraphs>272</Paragraphs>
  <Slides>24</Slides>
  <Notes>19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24</vt:i4>
      </vt:variant>
    </vt:vector>
  </HeadingPairs>
  <TitlesOfParts>
    <vt:vector size="25" baseType="lpstr">
      <vt:lpstr>Modelo de apresentação predefinido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Diapositivo 1</dc:title>
  <dc:creator>Filipe Jesus</dc:creator>
  <cp:lastModifiedBy>Fernanda Marta</cp:lastModifiedBy>
  <cp:revision>349</cp:revision>
  <dcterms:created xsi:type="dcterms:W3CDTF">2008-04-02T10:36:26Z</dcterms:created>
  <dcterms:modified xsi:type="dcterms:W3CDTF">2024-07-08T22:31:24Z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0x010100233F1DD2BF3816419A7923B26F83A89A</vt:lpwstr>
  </property>
  <property fmtid="{D5CDD505-2E9C-101B-9397-08002B2CF9AE}" pid="3" name="MediaServiceImageTags">
    <vt:lpwstr/>
  </property>
</Properties>
</file>