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63" r:id="rId7"/>
    <p:sldId id="260" r:id="rId8"/>
    <p:sldId id="360" r:id="rId9"/>
    <p:sldId id="361" r:id="rId10"/>
    <p:sldId id="362" r:id="rId11"/>
    <p:sldId id="326" r:id="rId12"/>
    <p:sldId id="363" r:id="rId13"/>
    <p:sldId id="364" r:id="rId14"/>
    <p:sldId id="266" r:id="rId15"/>
    <p:sldId id="365" r:id="rId16"/>
    <p:sldId id="267" r:id="rId17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61C29-906A-4DA1-807A-554DF44384BE}" v="230" dt="2024-07-07T21:35:36.467"/>
    <p1510:client id="{8C9F9F0E-EBE5-4DC5-9B0C-A6098BB41729}" v="37" dt="2024-07-07T21:39:03.631"/>
    <p1510:client id="{BC949FDB-C0E4-4DF7-8227-DC65BD8C02D6}" v="34" dt="2024-07-07T21:41:41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Marta | FGP" userId="S::fernanda.marta@ginastica.org::530d3db7-8318-4936-aa4c-167796b1bb6d" providerId="AD" clId="Web-{8C9F9F0E-EBE5-4DC5-9B0C-A6098BB41729}"/>
    <pc:docChg chg="addSld delSld modSld">
      <pc:chgData name="Fernanda Marta | FGP" userId="S::fernanda.marta@ginastica.org::530d3db7-8318-4936-aa4c-167796b1bb6d" providerId="AD" clId="Web-{8C9F9F0E-EBE5-4DC5-9B0C-A6098BB41729}" dt="2024-07-07T21:39:03.631" v="32"/>
      <pc:docMkLst>
        <pc:docMk/>
      </pc:docMkLst>
      <pc:sldChg chg="addSp modSp">
        <pc:chgData name="Fernanda Marta | FGP" userId="S::fernanda.marta@ginastica.org::530d3db7-8318-4936-aa4c-167796b1bb6d" providerId="AD" clId="Web-{8C9F9F0E-EBE5-4DC5-9B0C-A6098BB41729}" dt="2024-07-07T21:38:52.927" v="30" actId="20577"/>
        <pc:sldMkLst>
          <pc:docMk/>
          <pc:sldMk cId="3057277119" sldId="257"/>
        </pc:sldMkLst>
        <pc:spChg chg="mod">
          <ac:chgData name="Fernanda Marta | FGP" userId="S::fernanda.marta@ginastica.org::530d3db7-8318-4936-aa4c-167796b1bb6d" providerId="AD" clId="Web-{8C9F9F0E-EBE5-4DC5-9B0C-A6098BB41729}" dt="2024-07-07T21:38:52.927" v="30" actId="20577"/>
          <ac:spMkLst>
            <pc:docMk/>
            <pc:sldMk cId="3057277119" sldId="257"/>
            <ac:spMk id="6" creationId="{A32D9EFF-1151-5072-678E-04500F4ED7D7}"/>
          </ac:spMkLst>
        </pc:spChg>
        <pc:picChg chg="add mod">
          <ac:chgData name="Fernanda Marta | FGP" userId="S::fernanda.marta@ginastica.org::530d3db7-8318-4936-aa4c-167796b1bb6d" providerId="AD" clId="Web-{8C9F9F0E-EBE5-4DC5-9B0C-A6098BB41729}" dt="2024-07-07T21:38:10.176" v="23" actId="1076"/>
          <ac:picMkLst>
            <pc:docMk/>
            <pc:sldMk cId="3057277119" sldId="257"/>
            <ac:picMk id="7" creationId="{D81BE0BB-3B89-E316-7DD4-91006835338E}"/>
          </ac:picMkLst>
        </pc:picChg>
      </pc:sldChg>
      <pc:sldChg chg="addSp add">
        <pc:chgData name="Fernanda Marta | FGP" userId="S::fernanda.marta@ginastica.org::530d3db7-8318-4936-aa4c-167796b1bb6d" providerId="AD" clId="Web-{8C9F9F0E-EBE5-4DC5-9B0C-A6098BB41729}" dt="2024-07-07T21:38:25.567" v="28"/>
        <pc:sldMkLst>
          <pc:docMk/>
          <pc:sldMk cId="0" sldId="260"/>
        </pc:sldMkLst>
        <pc:picChg chg="add">
          <ac:chgData name="Fernanda Marta | FGP" userId="S::fernanda.marta@ginastica.org::530d3db7-8318-4936-aa4c-167796b1bb6d" providerId="AD" clId="Web-{8C9F9F0E-EBE5-4DC5-9B0C-A6098BB41729}" dt="2024-07-07T21:38:25.567" v="28"/>
          <ac:picMkLst>
            <pc:docMk/>
            <pc:sldMk cId="0" sldId="260"/>
            <ac:picMk id="3" creationId="{850277CE-DF69-B19E-7622-7D95568E9953}"/>
          </ac:picMkLst>
        </pc:picChg>
      </pc:sldChg>
      <pc:sldChg chg="addSp delSp modSp">
        <pc:chgData name="Fernanda Marta | FGP" userId="S::fernanda.marta@ginastica.org::530d3db7-8318-4936-aa4c-167796b1bb6d" providerId="AD" clId="Web-{8C9F9F0E-EBE5-4DC5-9B0C-A6098BB41729}" dt="2024-07-07T21:38:23.051" v="27" actId="1076"/>
        <pc:sldMkLst>
          <pc:docMk/>
          <pc:sldMk cId="1113334159" sldId="263"/>
        </pc:sldMkLst>
        <pc:picChg chg="add mod">
          <ac:chgData name="Fernanda Marta | FGP" userId="S::fernanda.marta@ginastica.org::530d3db7-8318-4936-aa4c-167796b1bb6d" providerId="AD" clId="Web-{8C9F9F0E-EBE5-4DC5-9B0C-A6098BB41729}" dt="2024-07-07T21:38:23.051" v="27" actId="1076"/>
          <ac:picMkLst>
            <pc:docMk/>
            <pc:sldMk cId="1113334159" sldId="263"/>
            <ac:picMk id="4" creationId="{D45E3BC1-04E0-B66D-3D58-61536087974B}"/>
          </ac:picMkLst>
        </pc:picChg>
        <pc:picChg chg="del">
          <ac:chgData name="Fernanda Marta | FGP" userId="S::fernanda.marta@ginastica.org::530d3db7-8318-4936-aa4c-167796b1bb6d" providerId="AD" clId="Web-{8C9F9F0E-EBE5-4DC5-9B0C-A6098BB41729}" dt="2024-07-07T21:37:17.378" v="11"/>
          <ac:picMkLst>
            <pc:docMk/>
            <pc:sldMk cId="1113334159" sldId="263"/>
            <ac:picMk id="15" creationId="{9A8C0103-6B58-9BDC-E650-784EC9C43D70}"/>
          </ac:picMkLst>
        </pc:picChg>
      </pc:sldChg>
      <pc:sldChg chg="add">
        <pc:chgData name="Fernanda Marta | FGP" userId="S::fernanda.marta@ginastica.org::530d3db7-8318-4936-aa4c-167796b1bb6d" providerId="AD" clId="Web-{8C9F9F0E-EBE5-4DC5-9B0C-A6098BB41729}" dt="2024-07-07T21:37:03.393" v="8"/>
        <pc:sldMkLst>
          <pc:docMk/>
          <pc:sldMk cId="0" sldId="266"/>
        </pc:sldMkLst>
      </pc:sldChg>
      <pc:sldChg chg="new del">
        <pc:chgData name="Fernanda Marta | FGP" userId="S::fernanda.marta@ginastica.org::530d3db7-8318-4936-aa4c-167796b1bb6d" providerId="AD" clId="Web-{8C9F9F0E-EBE5-4DC5-9B0C-A6098BB41729}" dt="2024-07-07T21:37:09.643" v="10"/>
        <pc:sldMkLst>
          <pc:docMk/>
          <pc:sldMk cId="690806983" sldId="268"/>
        </pc:sldMkLst>
      </pc:sldChg>
      <pc:sldChg chg="add">
        <pc:chgData name="Fernanda Marta | FGP" userId="S::fernanda.marta@ginastica.org::530d3db7-8318-4936-aa4c-167796b1bb6d" providerId="AD" clId="Web-{8C9F9F0E-EBE5-4DC5-9B0C-A6098BB41729}" dt="2024-07-07T21:37:03.362" v="5"/>
        <pc:sldMkLst>
          <pc:docMk/>
          <pc:sldMk cId="0" sldId="326"/>
        </pc:sldMkLst>
      </pc:sldChg>
      <pc:sldChg chg="addSp delSp modSp add">
        <pc:chgData name="Fernanda Marta | FGP" userId="S::fernanda.marta@ginastica.org::530d3db7-8318-4936-aa4c-167796b1bb6d" providerId="AD" clId="Web-{8C9F9F0E-EBE5-4DC5-9B0C-A6098BB41729}" dt="2024-07-07T21:37:53.457" v="21" actId="1076"/>
        <pc:sldMkLst>
          <pc:docMk/>
          <pc:sldMk cId="0" sldId="360"/>
        </pc:sldMkLst>
        <pc:spChg chg="add del mod">
          <ac:chgData name="Fernanda Marta | FGP" userId="S::fernanda.marta@ginastica.org::530d3db7-8318-4936-aa4c-167796b1bb6d" providerId="AD" clId="Web-{8C9F9F0E-EBE5-4DC5-9B0C-A6098BB41729}" dt="2024-07-07T21:37:52.176" v="20"/>
          <ac:spMkLst>
            <pc:docMk/>
            <pc:sldMk cId="0" sldId="360"/>
            <ac:spMk id="3" creationId="{2E69AA78-04C1-C14F-5A34-D11F0AEBB220}"/>
          </ac:spMkLst>
        </pc:spChg>
        <pc:picChg chg="add mod">
          <ac:chgData name="Fernanda Marta | FGP" userId="S::fernanda.marta@ginastica.org::530d3db7-8318-4936-aa4c-167796b1bb6d" providerId="AD" clId="Web-{8C9F9F0E-EBE5-4DC5-9B0C-A6098BB41729}" dt="2024-07-07T21:37:53.457" v="21" actId="1076"/>
          <ac:picMkLst>
            <pc:docMk/>
            <pc:sldMk cId="0" sldId="360"/>
            <ac:picMk id="2" creationId="{BF416E61-7EB4-6475-A4FD-188ADA059AAA}"/>
          </ac:picMkLst>
        </pc:picChg>
      </pc:sldChg>
      <pc:sldChg chg="addSp add">
        <pc:chgData name="Fernanda Marta | FGP" userId="S::fernanda.marta@ginastica.org::530d3db7-8318-4936-aa4c-167796b1bb6d" providerId="AD" clId="Web-{8C9F9F0E-EBE5-4DC5-9B0C-A6098BB41729}" dt="2024-07-07T21:39:00.646" v="31"/>
        <pc:sldMkLst>
          <pc:docMk/>
          <pc:sldMk cId="0" sldId="361"/>
        </pc:sldMkLst>
        <pc:picChg chg="add">
          <ac:chgData name="Fernanda Marta | FGP" userId="S::fernanda.marta@ginastica.org::530d3db7-8318-4936-aa4c-167796b1bb6d" providerId="AD" clId="Web-{8C9F9F0E-EBE5-4DC5-9B0C-A6098BB41729}" dt="2024-07-07T21:39:00.646" v="31"/>
          <ac:picMkLst>
            <pc:docMk/>
            <pc:sldMk cId="0" sldId="361"/>
            <ac:picMk id="3" creationId="{DECE16AA-ED71-431D-1353-0B0018FBF9ED}"/>
          </ac:picMkLst>
        </pc:picChg>
      </pc:sldChg>
      <pc:sldChg chg="addSp add">
        <pc:chgData name="Fernanda Marta | FGP" userId="S::fernanda.marta@ginastica.org::530d3db7-8318-4936-aa4c-167796b1bb6d" providerId="AD" clId="Web-{8C9F9F0E-EBE5-4DC5-9B0C-A6098BB41729}" dt="2024-07-07T21:39:03.631" v="32"/>
        <pc:sldMkLst>
          <pc:docMk/>
          <pc:sldMk cId="472787924" sldId="362"/>
        </pc:sldMkLst>
        <pc:picChg chg="add">
          <ac:chgData name="Fernanda Marta | FGP" userId="S::fernanda.marta@ginastica.org::530d3db7-8318-4936-aa4c-167796b1bb6d" providerId="AD" clId="Web-{8C9F9F0E-EBE5-4DC5-9B0C-A6098BB41729}" dt="2024-07-07T21:39:03.631" v="32"/>
          <ac:picMkLst>
            <pc:docMk/>
            <pc:sldMk cId="472787924" sldId="362"/>
            <ac:picMk id="3" creationId="{B67B3FED-EE0C-15D3-9D9B-FFA5DF35686B}"/>
          </ac:picMkLst>
        </pc:picChg>
      </pc:sldChg>
      <pc:sldChg chg="add">
        <pc:chgData name="Fernanda Marta | FGP" userId="S::fernanda.marta@ginastica.org::530d3db7-8318-4936-aa4c-167796b1bb6d" providerId="AD" clId="Web-{8C9F9F0E-EBE5-4DC5-9B0C-A6098BB41729}" dt="2024-07-07T21:37:03.362" v="6"/>
        <pc:sldMkLst>
          <pc:docMk/>
          <pc:sldMk cId="1401909072" sldId="363"/>
        </pc:sldMkLst>
      </pc:sldChg>
      <pc:sldChg chg="add">
        <pc:chgData name="Fernanda Marta | FGP" userId="S::fernanda.marta@ginastica.org::530d3db7-8318-4936-aa4c-167796b1bb6d" providerId="AD" clId="Web-{8C9F9F0E-EBE5-4DC5-9B0C-A6098BB41729}" dt="2024-07-07T21:37:03.377" v="7"/>
        <pc:sldMkLst>
          <pc:docMk/>
          <pc:sldMk cId="745769392" sldId="364"/>
        </pc:sldMkLst>
      </pc:sldChg>
      <pc:sldChg chg="add">
        <pc:chgData name="Fernanda Marta | FGP" userId="S::fernanda.marta@ginastica.org::530d3db7-8318-4936-aa4c-167796b1bb6d" providerId="AD" clId="Web-{8C9F9F0E-EBE5-4DC5-9B0C-A6098BB41729}" dt="2024-07-07T21:37:03.409" v="9"/>
        <pc:sldMkLst>
          <pc:docMk/>
          <pc:sldMk cId="3544442987" sldId="365"/>
        </pc:sldMkLst>
      </pc:sldChg>
    </pc:docChg>
  </pc:docChgLst>
  <pc:docChgLst>
    <pc:chgData name="Fernanda Marta | FGP" userId="S::fernanda.marta@ginastica.org::530d3db7-8318-4936-aa4c-167796b1bb6d" providerId="AD" clId="Web-{6EABB5A4-4136-48AD-B7E8-3A79CF28B6BE}"/>
    <pc:docChg chg="delSld modSld">
      <pc:chgData name="Fernanda Marta | FGP" userId="S::fernanda.marta@ginastica.org::530d3db7-8318-4936-aa4c-167796b1bb6d" providerId="AD" clId="Web-{6EABB5A4-4136-48AD-B7E8-3A79CF28B6BE}" dt="2024-07-03T23:27:12.613" v="323" actId="1076"/>
      <pc:docMkLst>
        <pc:docMk/>
      </pc:docMkLst>
      <pc:sldChg chg="addSp delSp modSp">
        <pc:chgData name="Fernanda Marta | FGP" userId="S::fernanda.marta@ginastica.org::530d3db7-8318-4936-aa4c-167796b1bb6d" providerId="AD" clId="Web-{6EABB5A4-4136-48AD-B7E8-3A79CF28B6BE}" dt="2024-07-03T23:23:13.964" v="316" actId="14100"/>
        <pc:sldMkLst>
          <pc:docMk/>
          <pc:sldMk cId="3057277119" sldId="257"/>
        </pc:sldMkLst>
        <pc:spChg chg="add mod">
          <ac:chgData name="Fernanda Marta | FGP" userId="S::fernanda.marta@ginastica.org::530d3db7-8318-4936-aa4c-167796b1bb6d" providerId="AD" clId="Web-{6EABB5A4-4136-48AD-B7E8-3A79CF28B6BE}" dt="2024-07-03T23:08:47.050" v="26"/>
          <ac:spMkLst>
            <pc:docMk/>
            <pc:sldMk cId="3057277119" sldId="257"/>
            <ac:spMk id="4" creationId="{BED593F5-6243-660B-5072-2D19A5EFD79F}"/>
          </ac:spMkLst>
        </pc:spChg>
        <pc:spChg chg="add mod">
          <ac:chgData name="Fernanda Marta | FGP" userId="S::fernanda.marta@ginastica.org::530d3db7-8318-4936-aa4c-167796b1bb6d" providerId="AD" clId="Web-{6EABB5A4-4136-48AD-B7E8-3A79CF28B6BE}" dt="2024-07-03T23:23:13.964" v="316" actId="14100"/>
          <ac:spMkLst>
            <pc:docMk/>
            <pc:sldMk cId="3057277119" sldId="257"/>
            <ac:spMk id="6" creationId="{A32D9EFF-1151-5072-678E-04500F4ED7D7}"/>
          </ac:spMkLst>
        </pc:spChg>
        <pc:picChg chg="add mod">
          <ac:chgData name="Fernanda Marta | FGP" userId="S::fernanda.marta@ginastica.org::530d3db7-8318-4936-aa4c-167796b1bb6d" providerId="AD" clId="Web-{6EABB5A4-4136-48AD-B7E8-3A79CF28B6BE}" dt="2024-07-03T23:06:51.288" v="2" actId="1076"/>
          <ac:picMkLst>
            <pc:docMk/>
            <pc:sldMk cId="3057277119" sldId="257"/>
            <ac:picMk id="2" creationId="{7FABA5E7-5147-770B-C9A7-BE3E01DD8512}"/>
          </ac:picMkLst>
        </pc:picChg>
        <pc:picChg chg="add del mod">
          <ac:chgData name="Fernanda Marta | FGP" userId="S::fernanda.marta@ginastica.org::530d3db7-8318-4936-aa4c-167796b1bb6d" providerId="AD" clId="Web-{6EABB5A4-4136-48AD-B7E8-3A79CF28B6BE}" dt="2024-07-03T23:22:25.649" v="307"/>
          <ac:picMkLst>
            <pc:docMk/>
            <pc:sldMk cId="3057277119" sldId="257"/>
            <ac:picMk id="5" creationId="{38FD508E-13F2-CBDF-845D-164B80EB91E9}"/>
          </ac:picMkLst>
        </pc:picChg>
      </pc:sldChg>
      <pc:sldChg chg="addSp modSp">
        <pc:chgData name="Fernanda Marta | FGP" userId="S::fernanda.marta@ginastica.org::530d3db7-8318-4936-aa4c-167796b1bb6d" providerId="AD" clId="Web-{6EABB5A4-4136-48AD-B7E8-3A79CF28B6BE}" dt="2024-07-03T23:13:41.223" v="116" actId="20577"/>
        <pc:sldMkLst>
          <pc:docMk/>
          <pc:sldMk cId="1622383763" sldId="258"/>
        </pc:sldMkLst>
        <pc:spChg chg="mod">
          <ac:chgData name="Fernanda Marta | FGP" userId="S::fernanda.marta@ginastica.org::530d3db7-8318-4936-aa4c-167796b1bb6d" providerId="AD" clId="Web-{6EABB5A4-4136-48AD-B7E8-3A79CF28B6BE}" dt="2024-07-03T23:13:41.223" v="116" actId="20577"/>
          <ac:spMkLst>
            <pc:docMk/>
            <pc:sldMk cId="1622383763" sldId="258"/>
            <ac:spMk id="5" creationId="{DAE60C0E-7C85-2F05-13CC-C96A9FC9B6D7}"/>
          </ac:spMkLst>
        </pc:spChg>
        <pc:spChg chg="add mod">
          <ac:chgData name="Fernanda Marta | FGP" userId="S::fernanda.marta@ginastica.org::530d3db7-8318-4936-aa4c-167796b1bb6d" providerId="AD" clId="Web-{6EABB5A4-4136-48AD-B7E8-3A79CF28B6BE}" dt="2024-07-03T23:09:19.941" v="31" actId="1076"/>
          <ac:spMkLst>
            <pc:docMk/>
            <pc:sldMk cId="1622383763" sldId="258"/>
            <ac:spMk id="7" creationId="{94BD4FDF-24D9-63E7-983B-489DBF8AF4CF}"/>
          </ac:spMkLst>
        </pc:spChg>
        <pc:picChg chg="add">
          <ac:chgData name="Fernanda Marta | FGP" userId="S::fernanda.marta@ginastica.org::530d3db7-8318-4936-aa4c-167796b1bb6d" providerId="AD" clId="Web-{6EABB5A4-4136-48AD-B7E8-3A79CF28B6BE}" dt="2024-07-03T23:07:16.133" v="5"/>
          <ac:picMkLst>
            <pc:docMk/>
            <pc:sldMk cId="1622383763" sldId="258"/>
            <ac:picMk id="4" creationId="{E7B0C36A-AC49-F38E-C158-2CCAB1BF32E4}"/>
          </ac:picMkLst>
        </pc:picChg>
      </pc:sldChg>
      <pc:sldChg chg="addSp modSp">
        <pc:chgData name="Fernanda Marta | FGP" userId="S::fernanda.marta@ginastica.org::530d3db7-8318-4936-aa4c-167796b1bb6d" providerId="AD" clId="Web-{6EABB5A4-4136-48AD-B7E8-3A79CF28B6BE}" dt="2024-07-03T23:15:50.040" v="172" actId="20577"/>
        <pc:sldMkLst>
          <pc:docMk/>
          <pc:sldMk cId="767894202" sldId="259"/>
        </pc:sldMkLst>
        <pc:spChg chg="mod">
          <ac:chgData name="Fernanda Marta | FGP" userId="S::fernanda.marta@ginastica.org::530d3db7-8318-4936-aa4c-167796b1bb6d" providerId="AD" clId="Web-{6EABB5A4-4136-48AD-B7E8-3A79CF28B6BE}" dt="2024-07-03T23:15:50.040" v="172" actId="20577"/>
          <ac:spMkLst>
            <pc:docMk/>
            <pc:sldMk cId="767894202" sldId="259"/>
            <ac:spMk id="2" creationId="{A4A24466-00B3-2C12-7597-CE7CCCB42A52}"/>
          </ac:spMkLst>
        </pc:spChg>
        <pc:spChg chg="add">
          <ac:chgData name="Fernanda Marta | FGP" userId="S::fernanda.marta@ginastica.org::530d3db7-8318-4936-aa4c-167796b1bb6d" providerId="AD" clId="Web-{6EABB5A4-4136-48AD-B7E8-3A79CF28B6BE}" dt="2024-07-03T23:09:33.989" v="35"/>
          <ac:spMkLst>
            <pc:docMk/>
            <pc:sldMk cId="767894202" sldId="259"/>
            <ac:spMk id="8" creationId="{893D2720-F3A3-1515-5B95-A0DB93BCF19D}"/>
          </ac:spMkLst>
        </pc:spChg>
        <pc:picChg chg="add">
          <ac:chgData name="Fernanda Marta | FGP" userId="S::fernanda.marta@ginastica.org::530d3db7-8318-4936-aa4c-167796b1bb6d" providerId="AD" clId="Web-{6EABB5A4-4136-48AD-B7E8-3A79CF28B6BE}" dt="2024-07-03T23:07:32.949" v="9"/>
          <ac:picMkLst>
            <pc:docMk/>
            <pc:sldMk cId="767894202" sldId="259"/>
            <ac:picMk id="6" creationId="{8AA31233-E36C-183F-05B7-D9F10191EC98}"/>
          </ac:picMkLst>
        </pc:picChg>
      </pc:sldChg>
      <pc:sldChg chg="addSp">
        <pc:chgData name="Fernanda Marta | FGP" userId="S::fernanda.marta@ginastica.org::530d3db7-8318-4936-aa4c-167796b1bb6d" providerId="AD" clId="Web-{6EABB5A4-4136-48AD-B7E8-3A79CF28B6BE}" dt="2024-07-03T23:09:32.129" v="34"/>
        <pc:sldMkLst>
          <pc:docMk/>
          <pc:sldMk cId="1500337153" sldId="260"/>
        </pc:sldMkLst>
        <pc:spChg chg="add">
          <ac:chgData name="Fernanda Marta | FGP" userId="S::fernanda.marta@ginastica.org::530d3db7-8318-4936-aa4c-167796b1bb6d" providerId="AD" clId="Web-{6EABB5A4-4136-48AD-B7E8-3A79CF28B6BE}" dt="2024-07-03T23:09:32.129" v="34"/>
          <ac:spMkLst>
            <pc:docMk/>
            <pc:sldMk cId="1500337153" sldId="260"/>
            <ac:spMk id="8" creationId="{42E83FC1-BBDE-29CD-4907-5AAB6EEC9290}"/>
          </ac:spMkLst>
        </pc:spChg>
        <pc:picChg chg="add">
          <ac:chgData name="Fernanda Marta | FGP" userId="S::fernanda.marta@ginastica.org::530d3db7-8318-4936-aa4c-167796b1bb6d" providerId="AD" clId="Web-{6EABB5A4-4136-48AD-B7E8-3A79CF28B6BE}" dt="2024-07-03T23:07:28.824" v="8"/>
          <ac:picMkLst>
            <pc:docMk/>
            <pc:sldMk cId="1500337153" sldId="260"/>
            <ac:picMk id="6" creationId="{B306212B-AC72-454C-6B3A-042300BD367F}"/>
          </ac:picMkLst>
        </pc:picChg>
      </pc:sldChg>
      <pc:sldChg chg="addSp">
        <pc:chgData name="Fernanda Marta | FGP" userId="S::fernanda.marta@ginastica.org::530d3db7-8318-4936-aa4c-167796b1bb6d" providerId="AD" clId="Web-{6EABB5A4-4136-48AD-B7E8-3A79CF28B6BE}" dt="2024-07-03T23:09:22.348" v="32"/>
        <pc:sldMkLst>
          <pc:docMk/>
          <pc:sldMk cId="2126154589" sldId="261"/>
        </pc:sldMkLst>
        <pc:spChg chg="add">
          <ac:chgData name="Fernanda Marta | FGP" userId="S::fernanda.marta@ginastica.org::530d3db7-8318-4936-aa4c-167796b1bb6d" providerId="AD" clId="Web-{6EABB5A4-4136-48AD-B7E8-3A79CF28B6BE}" dt="2024-07-03T23:09:22.348" v="32"/>
          <ac:spMkLst>
            <pc:docMk/>
            <pc:sldMk cId="2126154589" sldId="261"/>
            <ac:spMk id="7" creationId="{694402D1-20FA-B2AD-0861-F6C424C40918}"/>
          </ac:spMkLst>
        </pc:spChg>
        <pc:picChg chg="add">
          <ac:chgData name="Fernanda Marta | FGP" userId="S::fernanda.marta@ginastica.org::530d3db7-8318-4936-aa4c-167796b1bb6d" providerId="AD" clId="Web-{6EABB5A4-4136-48AD-B7E8-3A79CF28B6BE}" dt="2024-07-03T23:07:19.430" v="6"/>
          <ac:picMkLst>
            <pc:docMk/>
            <pc:sldMk cId="2126154589" sldId="261"/>
            <ac:picMk id="5" creationId="{9AA7845F-4DF8-5A5F-5CDF-97EF43858F57}"/>
          </ac:picMkLst>
        </pc:picChg>
      </pc:sldChg>
      <pc:sldChg chg="addSp">
        <pc:chgData name="Fernanda Marta | FGP" userId="S::fernanda.marta@ginastica.org::530d3db7-8318-4936-aa4c-167796b1bb6d" providerId="AD" clId="Web-{6EABB5A4-4136-48AD-B7E8-3A79CF28B6BE}" dt="2024-07-03T23:09:29.895" v="33"/>
        <pc:sldMkLst>
          <pc:docMk/>
          <pc:sldMk cId="3668912239" sldId="262"/>
        </pc:sldMkLst>
        <pc:spChg chg="add">
          <ac:chgData name="Fernanda Marta | FGP" userId="S::fernanda.marta@ginastica.org::530d3db7-8318-4936-aa4c-167796b1bb6d" providerId="AD" clId="Web-{6EABB5A4-4136-48AD-B7E8-3A79CF28B6BE}" dt="2024-07-03T23:09:29.895" v="33"/>
          <ac:spMkLst>
            <pc:docMk/>
            <pc:sldMk cId="3668912239" sldId="262"/>
            <ac:spMk id="7" creationId="{C7EC2B4E-F220-BE23-D786-1C785360B9FC}"/>
          </ac:spMkLst>
        </pc:spChg>
        <pc:picChg chg="add">
          <ac:chgData name="Fernanda Marta | FGP" userId="S::fernanda.marta@ginastica.org::530d3db7-8318-4936-aa4c-167796b1bb6d" providerId="AD" clId="Web-{6EABB5A4-4136-48AD-B7E8-3A79CF28B6BE}" dt="2024-07-03T23:07:23.695" v="7"/>
          <ac:picMkLst>
            <pc:docMk/>
            <pc:sldMk cId="3668912239" sldId="262"/>
            <ac:picMk id="5" creationId="{8FE42AE1-4486-18EE-2D6A-EECAAC384931}"/>
          </ac:picMkLst>
        </pc:picChg>
      </pc:sldChg>
      <pc:sldChg chg="addSp modSp">
        <pc:chgData name="Fernanda Marta | FGP" userId="S::fernanda.marta@ginastica.org::530d3db7-8318-4936-aa4c-167796b1bb6d" providerId="AD" clId="Web-{6EABB5A4-4136-48AD-B7E8-3A79CF28B6BE}" dt="2024-07-03T23:27:12.613" v="323" actId="1076"/>
        <pc:sldMkLst>
          <pc:docMk/>
          <pc:sldMk cId="1113334159" sldId="263"/>
        </pc:sldMkLst>
        <pc:spChg chg="mod">
          <ac:chgData name="Fernanda Marta | FGP" userId="S::fernanda.marta@ginastica.org::530d3db7-8318-4936-aa4c-167796b1bb6d" providerId="AD" clId="Web-{6EABB5A4-4136-48AD-B7E8-3A79CF28B6BE}" dt="2024-07-03T23:10:02.849" v="41" actId="1076"/>
          <ac:spMkLst>
            <pc:docMk/>
            <pc:sldMk cId="1113334159" sldId="263"/>
            <ac:spMk id="2" creationId="{605D8F4B-2C52-A4A4-D00C-F3527189F225}"/>
          </ac:spMkLst>
        </pc:spChg>
        <pc:spChg chg="mod">
          <ac:chgData name="Fernanda Marta | FGP" userId="S::fernanda.marta@ginastica.org::530d3db7-8318-4936-aa4c-167796b1bb6d" providerId="AD" clId="Web-{6EABB5A4-4136-48AD-B7E8-3A79CF28B6BE}" dt="2024-07-03T23:11:09.244" v="47" actId="20577"/>
          <ac:spMkLst>
            <pc:docMk/>
            <pc:sldMk cId="1113334159" sldId="263"/>
            <ac:spMk id="4" creationId="{A1D4769B-4402-8483-B64E-DBB0D955477D}"/>
          </ac:spMkLst>
        </pc:spChg>
        <pc:spChg chg="add mod">
          <ac:chgData name="Fernanda Marta | FGP" userId="S::fernanda.marta@ginastica.org::530d3db7-8318-4936-aa4c-167796b1bb6d" providerId="AD" clId="Web-{6EABB5A4-4136-48AD-B7E8-3A79CF28B6BE}" dt="2024-07-03T23:09:04.519" v="28" actId="1076"/>
          <ac:spMkLst>
            <pc:docMk/>
            <pc:sldMk cId="1113334159" sldId="263"/>
            <ac:spMk id="8" creationId="{CE4AD3B0-F739-2ECB-303A-E5123261A89C}"/>
          </ac:spMkLst>
        </pc:spChg>
        <pc:picChg chg="mod">
          <ac:chgData name="Fernanda Marta | FGP" userId="S::fernanda.marta@ginastica.org::530d3db7-8318-4936-aa4c-167796b1bb6d" providerId="AD" clId="Web-{6EABB5A4-4136-48AD-B7E8-3A79CF28B6BE}" dt="2024-07-03T23:26:33.939" v="318" actId="1076"/>
          <ac:picMkLst>
            <pc:docMk/>
            <pc:sldMk cId="1113334159" sldId="263"/>
            <ac:picMk id="3" creationId="{1A20AED2-E5BF-FC6B-C1A1-1880B3A83D48}"/>
          </ac:picMkLst>
        </pc:picChg>
        <pc:picChg chg="add">
          <ac:chgData name="Fernanda Marta | FGP" userId="S::fernanda.marta@ginastica.org::530d3db7-8318-4936-aa4c-167796b1bb6d" providerId="AD" clId="Web-{6EABB5A4-4136-48AD-B7E8-3A79CF28B6BE}" dt="2024-07-03T23:07:01.320" v="3"/>
          <ac:picMkLst>
            <pc:docMk/>
            <pc:sldMk cId="1113334159" sldId="263"/>
            <ac:picMk id="6" creationId="{8E18BB0F-0273-151F-86BB-5313F42D8E1F}"/>
          </ac:picMkLst>
        </pc:picChg>
        <pc:picChg chg="add mod">
          <ac:chgData name="Fernanda Marta | FGP" userId="S::fernanda.marta@ginastica.org::530d3db7-8318-4936-aa4c-167796b1bb6d" providerId="AD" clId="Web-{6EABB5A4-4136-48AD-B7E8-3A79CF28B6BE}" dt="2024-07-03T23:27:12.613" v="323" actId="1076"/>
          <ac:picMkLst>
            <pc:docMk/>
            <pc:sldMk cId="1113334159" sldId="263"/>
            <ac:picMk id="9" creationId="{91C521A5-85D0-839D-91FD-FD370F9211B4}"/>
          </ac:picMkLst>
        </pc:picChg>
      </pc:sldChg>
      <pc:sldChg chg="addSp modSp">
        <pc:chgData name="Fernanda Marta | FGP" userId="S::fernanda.marta@ginastica.org::530d3db7-8318-4936-aa4c-167796b1bb6d" providerId="AD" clId="Web-{6EABB5A4-4136-48AD-B7E8-3A79CF28B6BE}" dt="2024-07-03T23:12:00.073" v="66" actId="20577"/>
        <pc:sldMkLst>
          <pc:docMk/>
          <pc:sldMk cId="721298135" sldId="264"/>
        </pc:sldMkLst>
        <pc:spChg chg="mod">
          <ac:chgData name="Fernanda Marta | FGP" userId="S::fernanda.marta@ginastica.org::530d3db7-8318-4936-aa4c-167796b1bb6d" providerId="AD" clId="Web-{6EABB5A4-4136-48AD-B7E8-3A79CF28B6BE}" dt="2024-07-03T23:12:00.073" v="66" actId="20577"/>
          <ac:spMkLst>
            <pc:docMk/>
            <pc:sldMk cId="721298135" sldId="264"/>
            <ac:spMk id="2" creationId="{2DB00A66-05A9-751B-654D-4CA83447ED56}"/>
          </ac:spMkLst>
        </pc:spChg>
        <pc:spChg chg="add">
          <ac:chgData name="Fernanda Marta | FGP" userId="S::fernanda.marta@ginastica.org::530d3db7-8318-4936-aa4c-167796b1bb6d" providerId="AD" clId="Web-{6EABB5A4-4136-48AD-B7E8-3A79CF28B6BE}" dt="2024-07-03T23:09:09.957" v="29"/>
          <ac:spMkLst>
            <pc:docMk/>
            <pc:sldMk cId="721298135" sldId="264"/>
            <ac:spMk id="7" creationId="{766D209D-DA7C-78D8-ADC6-91752762C05E}"/>
          </ac:spMkLst>
        </pc:spChg>
        <pc:picChg chg="mod">
          <ac:chgData name="Fernanda Marta | FGP" userId="S::fernanda.marta@ginastica.org::530d3db7-8318-4936-aa4c-167796b1bb6d" providerId="AD" clId="Web-{6EABB5A4-4136-48AD-B7E8-3A79CF28B6BE}" dt="2024-07-03T23:11:21.728" v="49" actId="1076"/>
          <ac:picMkLst>
            <pc:docMk/>
            <pc:sldMk cId="721298135" sldId="264"/>
            <ac:picMk id="3" creationId="{1A20AED2-E5BF-FC6B-C1A1-1880B3A83D48}"/>
          </ac:picMkLst>
        </pc:picChg>
        <pc:picChg chg="add">
          <ac:chgData name="Fernanda Marta | FGP" userId="S::fernanda.marta@ginastica.org::530d3db7-8318-4936-aa4c-167796b1bb6d" providerId="AD" clId="Web-{6EABB5A4-4136-48AD-B7E8-3A79CF28B6BE}" dt="2024-07-03T23:07:05.570" v="4"/>
          <ac:picMkLst>
            <pc:docMk/>
            <pc:sldMk cId="721298135" sldId="264"/>
            <ac:picMk id="5" creationId="{D796B5C8-664B-BDE2-23DD-C619DC6D5AE4}"/>
          </ac:picMkLst>
        </pc:picChg>
      </pc:sldChg>
      <pc:sldChg chg="addSp modSp">
        <pc:chgData name="Fernanda Marta | FGP" userId="S::fernanda.marta@ginastica.org::530d3db7-8318-4936-aa4c-167796b1bb6d" providerId="AD" clId="Web-{6EABB5A4-4136-48AD-B7E8-3A79CF28B6BE}" dt="2024-07-03T23:17:02.605" v="211" actId="20577"/>
        <pc:sldMkLst>
          <pc:docMk/>
          <pc:sldMk cId="1937930935" sldId="265"/>
        </pc:sldMkLst>
        <pc:spChg chg="mod">
          <ac:chgData name="Fernanda Marta | FGP" userId="S::fernanda.marta@ginastica.org::530d3db7-8318-4936-aa4c-167796b1bb6d" providerId="AD" clId="Web-{6EABB5A4-4136-48AD-B7E8-3A79CF28B6BE}" dt="2024-07-03T23:17:02.605" v="211" actId="20577"/>
          <ac:spMkLst>
            <pc:docMk/>
            <pc:sldMk cId="1937930935" sldId="265"/>
            <ac:spMk id="2" creationId="{A4A24466-00B3-2C12-7597-CE7CCCB42A52}"/>
          </ac:spMkLst>
        </pc:spChg>
        <pc:spChg chg="mod">
          <ac:chgData name="Fernanda Marta | FGP" userId="S::fernanda.marta@ginastica.org::530d3db7-8318-4936-aa4c-167796b1bb6d" providerId="AD" clId="Web-{6EABB5A4-4136-48AD-B7E8-3A79CF28B6BE}" dt="2024-07-03T23:16:45.308" v="207" actId="1076"/>
          <ac:spMkLst>
            <pc:docMk/>
            <pc:sldMk cId="1937930935" sldId="265"/>
            <ac:spMk id="4" creationId="{84E44201-6EA3-3C51-4FB3-D08E3D0019D6}"/>
          </ac:spMkLst>
        </pc:spChg>
        <pc:spChg chg="add">
          <ac:chgData name="Fernanda Marta | FGP" userId="S::fernanda.marta@ginastica.org::530d3db7-8318-4936-aa4c-167796b1bb6d" providerId="AD" clId="Web-{6EABB5A4-4136-48AD-B7E8-3A79CF28B6BE}" dt="2024-07-03T23:09:38.473" v="36"/>
          <ac:spMkLst>
            <pc:docMk/>
            <pc:sldMk cId="1937930935" sldId="265"/>
            <ac:spMk id="8" creationId="{506B41A7-9EC4-43F8-CC64-2B79508DD9E8}"/>
          </ac:spMkLst>
        </pc:spChg>
        <pc:picChg chg="mod">
          <ac:chgData name="Fernanda Marta | FGP" userId="S::fernanda.marta@ginastica.org::530d3db7-8318-4936-aa4c-167796b1bb6d" providerId="AD" clId="Web-{6EABB5A4-4136-48AD-B7E8-3A79CF28B6BE}" dt="2024-07-03T23:16:06.260" v="181" actId="1076"/>
          <ac:picMkLst>
            <pc:docMk/>
            <pc:sldMk cId="1937930935" sldId="265"/>
            <ac:picMk id="3" creationId="{1A20AED2-E5BF-FC6B-C1A1-1880B3A83D48}"/>
          </ac:picMkLst>
        </pc:picChg>
        <pc:picChg chg="add">
          <ac:chgData name="Fernanda Marta | FGP" userId="S::fernanda.marta@ginastica.org::530d3db7-8318-4936-aa4c-167796b1bb6d" providerId="AD" clId="Web-{6EABB5A4-4136-48AD-B7E8-3A79CF28B6BE}" dt="2024-07-03T23:07:36.231" v="10"/>
          <ac:picMkLst>
            <pc:docMk/>
            <pc:sldMk cId="1937930935" sldId="265"/>
            <ac:picMk id="6" creationId="{8F695F65-101F-B606-1D61-23C75AC5B772}"/>
          </ac:picMkLst>
        </pc:picChg>
      </pc:sldChg>
      <pc:sldChg chg="addSp modSp">
        <pc:chgData name="Fernanda Marta | FGP" userId="S::fernanda.marta@ginastica.org::530d3db7-8318-4936-aa4c-167796b1bb6d" providerId="AD" clId="Web-{6EABB5A4-4136-48AD-B7E8-3A79CF28B6BE}" dt="2024-07-03T23:19:00.955" v="271" actId="20577"/>
        <pc:sldMkLst>
          <pc:docMk/>
          <pc:sldMk cId="1656059210" sldId="266"/>
        </pc:sldMkLst>
        <pc:spChg chg="mod">
          <ac:chgData name="Fernanda Marta | FGP" userId="S::fernanda.marta@ginastica.org::530d3db7-8318-4936-aa4c-167796b1bb6d" providerId="AD" clId="Web-{6EABB5A4-4136-48AD-B7E8-3A79CF28B6BE}" dt="2024-07-03T23:19:00.955" v="271" actId="20577"/>
          <ac:spMkLst>
            <pc:docMk/>
            <pc:sldMk cId="1656059210" sldId="266"/>
            <ac:spMk id="2" creationId="{A4A24466-00B3-2C12-7597-CE7CCCB42A52}"/>
          </ac:spMkLst>
        </pc:spChg>
        <pc:spChg chg="add">
          <ac:chgData name="Fernanda Marta | FGP" userId="S::fernanda.marta@ginastica.org::530d3db7-8318-4936-aa4c-167796b1bb6d" providerId="AD" clId="Web-{6EABB5A4-4136-48AD-B7E8-3A79CF28B6BE}" dt="2024-07-03T23:09:40.723" v="37"/>
          <ac:spMkLst>
            <pc:docMk/>
            <pc:sldMk cId="1656059210" sldId="266"/>
            <ac:spMk id="8" creationId="{8594D548-13D1-6F78-6AE2-CFC1A633A3E6}"/>
          </ac:spMkLst>
        </pc:spChg>
        <pc:picChg chg="add">
          <ac:chgData name="Fernanda Marta | FGP" userId="S::fernanda.marta@ginastica.org::530d3db7-8318-4936-aa4c-167796b1bb6d" providerId="AD" clId="Web-{6EABB5A4-4136-48AD-B7E8-3A79CF28B6BE}" dt="2024-07-03T23:07:41.747" v="11"/>
          <ac:picMkLst>
            <pc:docMk/>
            <pc:sldMk cId="1656059210" sldId="266"/>
            <ac:picMk id="6" creationId="{FAB5C028-1AC8-56DD-D3E4-1F4C04924FB2}"/>
          </ac:picMkLst>
        </pc:picChg>
      </pc:sldChg>
      <pc:sldChg chg="addSp modSp">
        <pc:chgData name="Fernanda Marta | FGP" userId="S::fernanda.marta@ginastica.org::530d3db7-8318-4936-aa4c-167796b1bb6d" providerId="AD" clId="Web-{6EABB5A4-4136-48AD-B7E8-3A79CF28B6BE}" dt="2024-07-03T23:19:38.503" v="305" actId="1076"/>
        <pc:sldMkLst>
          <pc:docMk/>
          <pc:sldMk cId="3752900260" sldId="267"/>
        </pc:sldMkLst>
        <pc:spChg chg="mod">
          <ac:chgData name="Fernanda Marta | FGP" userId="S::fernanda.marta@ginastica.org::530d3db7-8318-4936-aa4c-167796b1bb6d" providerId="AD" clId="Web-{6EABB5A4-4136-48AD-B7E8-3A79CF28B6BE}" dt="2024-07-03T23:19:38.503" v="305" actId="1076"/>
          <ac:spMkLst>
            <pc:docMk/>
            <pc:sldMk cId="3752900260" sldId="267"/>
            <ac:spMk id="2" creationId="{A4A24466-00B3-2C12-7597-CE7CCCB42A52}"/>
          </ac:spMkLst>
        </pc:spChg>
        <pc:spChg chg="add">
          <ac:chgData name="Fernanda Marta | FGP" userId="S::fernanda.marta@ginastica.org::530d3db7-8318-4936-aa4c-167796b1bb6d" providerId="AD" clId="Web-{6EABB5A4-4136-48AD-B7E8-3A79CF28B6BE}" dt="2024-07-03T23:09:43.270" v="38"/>
          <ac:spMkLst>
            <pc:docMk/>
            <pc:sldMk cId="3752900260" sldId="267"/>
            <ac:spMk id="8" creationId="{355BCFE7-395C-E463-14DD-CEF1C9F9F1A5}"/>
          </ac:spMkLst>
        </pc:spChg>
        <pc:picChg chg="mod">
          <ac:chgData name="Fernanda Marta | FGP" userId="S::fernanda.marta@ginastica.org::530d3db7-8318-4936-aa4c-167796b1bb6d" providerId="AD" clId="Web-{6EABB5A4-4136-48AD-B7E8-3A79CF28B6BE}" dt="2024-07-03T23:19:27.346" v="293" actId="1076"/>
          <ac:picMkLst>
            <pc:docMk/>
            <pc:sldMk cId="3752900260" sldId="267"/>
            <ac:picMk id="3" creationId="{1A20AED2-E5BF-FC6B-C1A1-1880B3A83D48}"/>
          </ac:picMkLst>
        </pc:picChg>
        <pc:picChg chg="add">
          <ac:chgData name="Fernanda Marta | FGP" userId="S::fernanda.marta@ginastica.org::530d3db7-8318-4936-aa4c-167796b1bb6d" providerId="AD" clId="Web-{6EABB5A4-4136-48AD-B7E8-3A79CF28B6BE}" dt="2024-07-03T23:07:44.747" v="12"/>
          <ac:picMkLst>
            <pc:docMk/>
            <pc:sldMk cId="3752900260" sldId="267"/>
            <ac:picMk id="6" creationId="{0EFE0068-43D8-6BE7-02B6-76467E993F0E}"/>
          </ac:picMkLst>
        </pc:picChg>
      </pc:sldChg>
      <pc:sldChg chg="addSp del">
        <pc:chgData name="Fernanda Marta | FGP" userId="S::fernanda.marta@ginastica.org::530d3db7-8318-4936-aa4c-167796b1bb6d" providerId="AD" clId="Web-{6EABB5A4-4136-48AD-B7E8-3A79CF28B6BE}" dt="2024-07-03T23:19:11.424" v="272"/>
        <pc:sldMkLst>
          <pc:docMk/>
          <pc:sldMk cId="2894446471" sldId="268"/>
        </pc:sldMkLst>
        <pc:spChg chg="add">
          <ac:chgData name="Fernanda Marta | FGP" userId="S::fernanda.marta@ginastica.org::530d3db7-8318-4936-aa4c-167796b1bb6d" providerId="AD" clId="Web-{6EABB5A4-4136-48AD-B7E8-3A79CF28B6BE}" dt="2024-07-03T23:09:48.427" v="39"/>
          <ac:spMkLst>
            <pc:docMk/>
            <pc:sldMk cId="2894446471" sldId="268"/>
            <ac:spMk id="8" creationId="{53F87843-8429-727D-C9B1-B1417564ACD6}"/>
          </ac:spMkLst>
        </pc:spChg>
        <pc:picChg chg="add">
          <ac:chgData name="Fernanda Marta | FGP" userId="S::fernanda.marta@ginastica.org::530d3db7-8318-4936-aa4c-167796b1bb6d" providerId="AD" clId="Web-{6EABB5A4-4136-48AD-B7E8-3A79CF28B6BE}" dt="2024-07-03T23:07:49.204" v="13"/>
          <ac:picMkLst>
            <pc:docMk/>
            <pc:sldMk cId="2894446471" sldId="268"/>
            <ac:picMk id="6" creationId="{41C0A6F6-1C0F-027E-4C84-DBB47265D046}"/>
          </ac:picMkLst>
        </pc:picChg>
      </pc:sldChg>
      <pc:sldChg chg="addSp del">
        <pc:chgData name="Fernanda Marta | FGP" userId="S::fernanda.marta@ginastica.org::530d3db7-8318-4936-aa4c-167796b1bb6d" providerId="AD" clId="Web-{6EABB5A4-4136-48AD-B7E8-3A79CF28B6BE}" dt="2024-07-03T23:19:12.080" v="273"/>
        <pc:sldMkLst>
          <pc:docMk/>
          <pc:sldMk cId="157090679" sldId="269"/>
        </pc:sldMkLst>
        <pc:spChg chg="add">
          <ac:chgData name="Fernanda Marta | FGP" userId="S::fernanda.marta@ginastica.org::530d3db7-8318-4936-aa4c-167796b1bb6d" providerId="AD" clId="Web-{6EABB5A4-4136-48AD-B7E8-3A79CF28B6BE}" dt="2024-07-03T23:09:50.536" v="40"/>
          <ac:spMkLst>
            <pc:docMk/>
            <pc:sldMk cId="157090679" sldId="269"/>
            <ac:spMk id="8" creationId="{175A6957-E7D6-74A3-63B5-C3F12A5EE68F}"/>
          </ac:spMkLst>
        </pc:spChg>
        <pc:picChg chg="add">
          <ac:chgData name="Fernanda Marta | FGP" userId="S::fernanda.marta@ginastica.org::530d3db7-8318-4936-aa4c-167796b1bb6d" providerId="AD" clId="Web-{6EABB5A4-4136-48AD-B7E8-3A79CF28B6BE}" dt="2024-07-03T23:07:53.313" v="14"/>
          <ac:picMkLst>
            <pc:docMk/>
            <pc:sldMk cId="157090679" sldId="269"/>
            <ac:picMk id="6" creationId="{EA93F53D-E85B-915E-6752-F438D1BFAB1B}"/>
          </ac:picMkLst>
        </pc:picChg>
      </pc:sldChg>
    </pc:docChg>
  </pc:docChgLst>
  <pc:docChgLst>
    <pc:chgData name="Fernanda Marta | FGP" userId="S::fernanda.marta@ginastica.org::530d3db7-8318-4936-aa4c-167796b1bb6d" providerId="AD" clId="Web-{BD819E96-5D40-4048-AD92-4D08ACECF594}"/>
    <pc:docChg chg="modSld">
      <pc:chgData name="Fernanda Marta | FGP" userId="S::fernanda.marta@ginastica.org::530d3db7-8318-4936-aa4c-167796b1bb6d" providerId="AD" clId="Web-{BD819E96-5D40-4048-AD92-4D08ACECF594}" dt="2024-07-04T10:27:19.623" v="30" actId="14100"/>
      <pc:docMkLst>
        <pc:docMk/>
      </pc:docMkLst>
      <pc:sldChg chg="addSp modSp">
        <pc:chgData name="Fernanda Marta | FGP" userId="S::fernanda.marta@ginastica.org::530d3db7-8318-4936-aa4c-167796b1bb6d" providerId="AD" clId="Web-{BD819E96-5D40-4048-AD92-4D08ACECF594}" dt="2024-07-04T10:27:19.623" v="30" actId="14100"/>
        <pc:sldMkLst>
          <pc:docMk/>
          <pc:sldMk cId="1622383763" sldId="258"/>
        </pc:sldMkLst>
        <pc:picChg chg="add mod modCrop">
          <ac:chgData name="Fernanda Marta | FGP" userId="S::fernanda.marta@ginastica.org::530d3db7-8318-4936-aa4c-167796b1bb6d" providerId="AD" clId="Web-{BD819E96-5D40-4048-AD92-4D08ACECF594}" dt="2024-07-04T10:27:19.623" v="30" actId="14100"/>
          <ac:picMkLst>
            <pc:docMk/>
            <pc:sldMk cId="1622383763" sldId="258"/>
            <ac:picMk id="2" creationId="{EC1A1438-DC9F-9ECF-F773-80430BE2C488}"/>
          </ac:picMkLst>
        </pc:picChg>
      </pc:sldChg>
      <pc:sldChg chg="modSp">
        <pc:chgData name="Fernanda Marta | FGP" userId="S::fernanda.marta@ginastica.org::530d3db7-8318-4936-aa4c-167796b1bb6d" providerId="AD" clId="Web-{BD819E96-5D40-4048-AD92-4D08ACECF594}" dt="2024-07-04T10:24:02.413" v="9" actId="20577"/>
        <pc:sldMkLst>
          <pc:docMk/>
          <pc:sldMk cId="767894202" sldId="259"/>
        </pc:sldMkLst>
        <pc:spChg chg="mod">
          <ac:chgData name="Fernanda Marta | FGP" userId="S::fernanda.marta@ginastica.org::530d3db7-8318-4936-aa4c-167796b1bb6d" providerId="AD" clId="Web-{BD819E96-5D40-4048-AD92-4D08ACECF594}" dt="2024-07-04T10:24:02.413" v="9" actId="20577"/>
          <ac:spMkLst>
            <pc:docMk/>
            <pc:sldMk cId="767894202" sldId="259"/>
            <ac:spMk id="2" creationId="{A4A24466-00B3-2C12-7597-CE7CCCB42A52}"/>
          </ac:spMkLst>
        </pc:spChg>
      </pc:sldChg>
      <pc:sldChg chg="modSp">
        <pc:chgData name="Fernanda Marta | FGP" userId="S::fernanda.marta@ginastica.org::530d3db7-8318-4936-aa4c-167796b1bb6d" providerId="AD" clId="Web-{BD819E96-5D40-4048-AD92-4D08ACECF594}" dt="2024-07-04T10:23:42.631" v="5" actId="20577"/>
        <pc:sldMkLst>
          <pc:docMk/>
          <pc:sldMk cId="2126154589" sldId="261"/>
        </pc:sldMkLst>
        <pc:spChg chg="mod">
          <ac:chgData name="Fernanda Marta | FGP" userId="S::fernanda.marta@ginastica.org::530d3db7-8318-4936-aa4c-167796b1bb6d" providerId="AD" clId="Web-{BD819E96-5D40-4048-AD92-4D08ACECF594}" dt="2024-07-04T10:23:42.631" v="5" actId="20577"/>
          <ac:spMkLst>
            <pc:docMk/>
            <pc:sldMk cId="2126154589" sldId="261"/>
            <ac:spMk id="9" creationId="{A9F8F93D-BE6A-3C71-3733-4AF6C01A8D29}"/>
          </ac:spMkLst>
        </pc:spChg>
      </pc:sldChg>
      <pc:sldChg chg="delSp modSp">
        <pc:chgData name="Fernanda Marta | FGP" userId="S::fernanda.marta@ginastica.org::530d3db7-8318-4936-aa4c-167796b1bb6d" providerId="AD" clId="Web-{BD819E96-5D40-4048-AD92-4D08ACECF594}" dt="2024-07-04T10:24:39.586" v="11"/>
        <pc:sldMkLst>
          <pc:docMk/>
          <pc:sldMk cId="1656059210" sldId="266"/>
        </pc:sldMkLst>
        <pc:spChg chg="del mod">
          <ac:chgData name="Fernanda Marta | FGP" userId="S::fernanda.marta@ginastica.org::530d3db7-8318-4936-aa4c-167796b1bb6d" providerId="AD" clId="Web-{BD819E96-5D40-4048-AD92-4D08ACECF594}" dt="2024-07-04T10:24:39.586" v="11"/>
          <ac:spMkLst>
            <pc:docMk/>
            <pc:sldMk cId="1656059210" sldId="266"/>
            <ac:spMk id="8" creationId="{8594D548-13D1-6F78-6AE2-CFC1A633A3E6}"/>
          </ac:spMkLst>
        </pc:spChg>
      </pc:sldChg>
      <pc:sldChg chg="modSp">
        <pc:chgData name="Fernanda Marta | FGP" userId="S::fernanda.marta@ginastica.org::530d3db7-8318-4936-aa4c-167796b1bb6d" providerId="AD" clId="Web-{BD819E96-5D40-4048-AD92-4D08ACECF594}" dt="2024-07-04T10:25:06.712" v="20" actId="20577"/>
        <pc:sldMkLst>
          <pc:docMk/>
          <pc:sldMk cId="3485353802" sldId="269"/>
        </pc:sldMkLst>
        <pc:spChg chg="mod">
          <ac:chgData name="Fernanda Marta | FGP" userId="S::fernanda.marta@ginastica.org::530d3db7-8318-4936-aa4c-167796b1bb6d" providerId="AD" clId="Web-{BD819E96-5D40-4048-AD92-4D08ACECF594}" dt="2024-07-04T10:25:06.712" v="20" actId="20577"/>
          <ac:spMkLst>
            <pc:docMk/>
            <pc:sldMk cId="3485353802" sldId="269"/>
            <ac:spMk id="2" creationId="{A4A24466-00B3-2C12-7597-CE7CCCB42A52}"/>
          </ac:spMkLst>
        </pc:spChg>
      </pc:sldChg>
    </pc:docChg>
  </pc:docChgLst>
  <pc:docChgLst>
    <pc:chgData name="Fernanda Marta | FGP" userId="S::fernanda.marta@ginastica.org::530d3db7-8318-4936-aa4c-167796b1bb6d" providerId="AD" clId="Web-{0FE4DF4A-75A9-4372-9AC0-51F0191E9E20}"/>
    <pc:docChg chg="addSld delSld modSld sldOrd">
      <pc:chgData name="Fernanda Marta | FGP" userId="S::fernanda.marta@ginastica.org::530d3db7-8318-4936-aa4c-167796b1bb6d" providerId="AD" clId="Web-{0FE4DF4A-75A9-4372-9AC0-51F0191E9E20}" dt="2024-07-05T02:00:08.640" v="1359" actId="20577"/>
      <pc:docMkLst>
        <pc:docMk/>
      </pc:docMkLst>
      <pc:sldChg chg="addSp modSp">
        <pc:chgData name="Fernanda Marta | FGP" userId="S::fernanda.marta@ginastica.org::530d3db7-8318-4936-aa4c-167796b1bb6d" providerId="AD" clId="Web-{0FE4DF4A-75A9-4372-9AC0-51F0191E9E20}" dt="2024-07-05T01:45:22.443" v="1162" actId="1076"/>
        <pc:sldMkLst>
          <pc:docMk/>
          <pc:sldMk cId="3057277119" sldId="257"/>
        </pc:sldMkLst>
        <pc:spChg chg="mod">
          <ac:chgData name="Fernanda Marta | FGP" userId="S::fernanda.marta@ginastica.org::530d3db7-8318-4936-aa4c-167796b1bb6d" providerId="AD" clId="Web-{0FE4DF4A-75A9-4372-9AC0-51F0191E9E20}" dt="2024-07-05T01:45:22.443" v="1162" actId="1076"/>
          <ac:spMkLst>
            <pc:docMk/>
            <pc:sldMk cId="3057277119" sldId="257"/>
            <ac:spMk id="4" creationId="{BED593F5-6243-660B-5072-2D19A5EFD79F}"/>
          </ac:spMkLst>
        </pc:spChg>
        <pc:spChg chg="mod">
          <ac:chgData name="Fernanda Marta | FGP" userId="S::fernanda.marta@ginastica.org::530d3db7-8318-4936-aa4c-167796b1bb6d" providerId="AD" clId="Web-{0FE4DF4A-75A9-4372-9AC0-51F0191E9E20}" dt="2024-07-05T01:45:14.881" v="1161" actId="20577"/>
          <ac:spMkLst>
            <pc:docMk/>
            <pc:sldMk cId="3057277119" sldId="257"/>
            <ac:spMk id="6" creationId="{A32D9EFF-1151-5072-678E-04500F4ED7D7}"/>
          </ac:spMkLst>
        </pc:spChg>
        <pc:picChg chg="add mod">
          <ac:chgData name="Fernanda Marta | FGP" userId="S::fernanda.marta@ginastica.org::530d3db7-8318-4936-aa4c-167796b1bb6d" providerId="AD" clId="Web-{0FE4DF4A-75A9-4372-9AC0-51F0191E9E20}" dt="2024-07-05T00:57:10.705" v="135" actId="1076"/>
          <ac:picMkLst>
            <pc:docMk/>
            <pc:sldMk cId="3057277119" sldId="257"/>
            <ac:picMk id="7" creationId="{6F74F786-2D4F-8219-B9E0-ED1A448CCBA0}"/>
          </ac:picMkLst>
        </pc:picChg>
      </pc:sldChg>
      <pc:sldChg chg="del">
        <pc:chgData name="Fernanda Marta | FGP" userId="S::fernanda.marta@ginastica.org::530d3db7-8318-4936-aa4c-167796b1bb6d" providerId="AD" clId="Web-{0FE4DF4A-75A9-4372-9AC0-51F0191E9E20}" dt="2024-07-05T00:41:36.779" v="36"/>
        <pc:sldMkLst>
          <pc:docMk/>
          <pc:sldMk cId="1622383763" sldId="258"/>
        </pc:sldMkLst>
      </pc:sldChg>
      <pc:sldChg chg="del">
        <pc:chgData name="Fernanda Marta | FGP" userId="S::fernanda.marta@ginastica.org::530d3db7-8318-4936-aa4c-167796b1bb6d" providerId="AD" clId="Web-{0FE4DF4A-75A9-4372-9AC0-51F0191E9E20}" dt="2024-07-05T00:41:36.779" v="32"/>
        <pc:sldMkLst>
          <pc:docMk/>
          <pc:sldMk cId="767894202" sldId="259"/>
        </pc:sldMkLst>
      </pc:sldChg>
      <pc:sldChg chg="del">
        <pc:chgData name="Fernanda Marta | FGP" userId="S::fernanda.marta@ginastica.org::530d3db7-8318-4936-aa4c-167796b1bb6d" providerId="AD" clId="Web-{0FE4DF4A-75A9-4372-9AC0-51F0191E9E20}" dt="2024-07-05T00:41:36.779" v="33"/>
        <pc:sldMkLst>
          <pc:docMk/>
          <pc:sldMk cId="1500337153" sldId="260"/>
        </pc:sldMkLst>
      </pc:sldChg>
      <pc:sldChg chg="del">
        <pc:chgData name="Fernanda Marta | FGP" userId="S::fernanda.marta@ginastica.org::530d3db7-8318-4936-aa4c-167796b1bb6d" providerId="AD" clId="Web-{0FE4DF4A-75A9-4372-9AC0-51F0191E9E20}" dt="2024-07-05T00:41:36.779" v="35"/>
        <pc:sldMkLst>
          <pc:docMk/>
          <pc:sldMk cId="2126154589" sldId="261"/>
        </pc:sldMkLst>
      </pc:sldChg>
      <pc:sldChg chg="del">
        <pc:chgData name="Fernanda Marta | FGP" userId="S::fernanda.marta@ginastica.org::530d3db7-8318-4936-aa4c-167796b1bb6d" providerId="AD" clId="Web-{0FE4DF4A-75A9-4372-9AC0-51F0191E9E20}" dt="2024-07-05T00:41:36.779" v="34"/>
        <pc:sldMkLst>
          <pc:docMk/>
          <pc:sldMk cId="3668912239" sldId="262"/>
        </pc:sldMkLst>
      </pc:sldChg>
      <pc:sldChg chg="addSp delSp modSp">
        <pc:chgData name="Fernanda Marta | FGP" userId="S::fernanda.marta@ginastica.org::530d3db7-8318-4936-aa4c-167796b1bb6d" providerId="AD" clId="Web-{0FE4DF4A-75A9-4372-9AC0-51F0191E9E20}" dt="2024-07-05T01:58:23.709" v="1330" actId="20577"/>
        <pc:sldMkLst>
          <pc:docMk/>
          <pc:sldMk cId="1113334159" sldId="263"/>
        </pc:sldMkLst>
        <pc:spChg chg="add del mod">
          <ac:chgData name="Fernanda Marta | FGP" userId="S::fernanda.marta@ginastica.org::530d3db7-8318-4936-aa4c-167796b1bb6d" providerId="AD" clId="Web-{0FE4DF4A-75A9-4372-9AC0-51F0191E9E20}" dt="2024-07-05T00:52:21.920" v="110"/>
          <ac:spMkLst>
            <pc:docMk/>
            <pc:sldMk cId="1113334159" sldId="263"/>
            <ac:spMk id="2" creationId="{7A5CA203-5468-B958-CF1C-49E095DCD6E4}"/>
          </ac:spMkLst>
        </pc:spChg>
        <pc:spChg chg="del">
          <ac:chgData name="Fernanda Marta | FGP" userId="S::fernanda.marta@ginastica.org::530d3db7-8318-4936-aa4c-167796b1bb6d" providerId="AD" clId="Web-{0FE4DF4A-75A9-4372-9AC0-51F0191E9E20}" dt="2024-07-05T00:41:26.544" v="28"/>
          <ac:spMkLst>
            <pc:docMk/>
            <pc:sldMk cId="1113334159" sldId="263"/>
            <ac:spMk id="4" creationId="{A1D4769B-4402-8483-B64E-DBB0D955477D}"/>
          </ac:spMkLst>
        </pc:spChg>
        <pc:spChg chg="add mod">
          <ac:chgData name="Fernanda Marta | FGP" userId="S::fernanda.marta@ginastica.org::530d3db7-8318-4936-aa4c-167796b1bb6d" providerId="AD" clId="Web-{0FE4DF4A-75A9-4372-9AC0-51F0191E9E20}" dt="2024-07-05T01:58:23.709" v="1330" actId="20577"/>
          <ac:spMkLst>
            <pc:docMk/>
            <pc:sldMk cId="1113334159" sldId="263"/>
            <ac:spMk id="16" creationId="{79E2079B-08C1-B7CA-E9B9-77EFD3F9E189}"/>
          </ac:spMkLst>
        </pc:spChg>
        <pc:picChg chg="mod">
          <ac:chgData name="Fernanda Marta | FGP" userId="S::fernanda.marta@ginastica.org::530d3db7-8318-4936-aa4c-167796b1bb6d" providerId="AD" clId="Web-{0FE4DF4A-75A9-4372-9AC0-51F0191E9E20}" dt="2024-07-05T01:56:43.049" v="1302" actId="1076"/>
          <ac:picMkLst>
            <pc:docMk/>
            <pc:sldMk cId="1113334159" sldId="263"/>
            <ac:picMk id="3" creationId="{1A20AED2-E5BF-FC6B-C1A1-1880B3A83D48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0:44:16.301" v="69"/>
          <ac:picMkLst>
            <pc:docMk/>
            <pc:sldMk cId="1113334159" sldId="263"/>
            <ac:picMk id="5" creationId="{2827C374-1139-B14B-BD46-8E31BAC88311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0:44:53.802" v="75"/>
          <ac:picMkLst>
            <pc:docMk/>
            <pc:sldMk cId="1113334159" sldId="263"/>
            <ac:picMk id="7" creationId="{40B2A1F8-24F6-CFD1-45C4-35BC7D8CCE3F}"/>
          </ac:picMkLst>
        </pc:picChg>
        <pc:picChg chg="del">
          <ac:chgData name="Fernanda Marta | FGP" userId="S::fernanda.marta@ginastica.org::530d3db7-8318-4936-aa4c-167796b1bb6d" providerId="AD" clId="Web-{0FE4DF4A-75A9-4372-9AC0-51F0191E9E20}" dt="2024-07-05T00:41:24.091" v="27"/>
          <ac:picMkLst>
            <pc:docMk/>
            <pc:sldMk cId="1113334159" sldId="263"/>
            <ac:picMk id="9" creationId="{91C521A5-85D0-839D-91FD-FD370F9211B4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0:45:40.788" v="78"/>
          <ac:picMkLst>
            <pc:docMk/>
            <pc:sldMk cId="1113334159" sldId="263"/>
            <ac:picMk id="10" creationId="{4395AE8F-14E0-C700-D48E-0BEB230A8E47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0:47:35.283" v="83"/>
          <ac:picMkLst>
            <pc:docMk/>
            <pc:sldMk cId="1113334159" sldId="263"/>
            <ac:picMk id="11" creationId="{5EFA9895-7BD9-73A8-66A5-CF65E3D2AFD0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0:49:32.021" v="87"/>
          <ac:picMkLst>
            <pc:docMk/>
            <pc:sldMk cId="1113334159" sldId="263"/>
            <ac:picMk id="12" creationId="{36538FE1-F4EE-06A1-BD61-DEC5C9FD18C9}"/>
          </ac:picMkLst>
        </pc:picChg>
        <pc:picChg chg="add del mod modCrop">
          <ac:chgData name="Fernanda Marta | FGP" userId="S::fernanda.marta@ginastica.org::530d3db7-8318-4936-aa4c-167796b1bb6d" providerId="AD" clId="Web-{0FE4DF4A-75A9-4372-9AC0-51F0191E9E20}" dt="2024-07-05T00:52:10.763" v="107"/>
          <ac:picMkLst>
            <pc:docMk/>
            <pc:sldMk cId="1113334159" sldId="263"/>
            <ac:picMk id="13" creationId="{8153A789-C51A-1757-5BF6-EDD724A63B58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0:55:45.858" v="118"/>
          <ac:picMkLst>
            <pc:docMk/>
            <pc:sldMk cId="1113334159" sldId="263"/>
            <ac:picMk id="14" creationId="{4C615A04-6ADB-47E3-F86C-507F1B332D87}"/>
          </ac:picMkLst>
        </pc:picChg>
        <pc:picChg chg="add mod">
          <ac:chgData name="Fernanda Marta | FGP" userId="S::fernanda.marta@ginastica.org::530d3db7-8318-4936-aa4c-167796b1bb6d" providerId="AD" clId="Web-{0FE4DF4A-75A9-4372-9AC0-51F0191E9E20}" dt="2024-07-05T00:57:22.689" v="137" actId="1076"/>
          <ac:picMkLst>
            <pc:docMk/>
            <pc:sldMk cId="1113334159" sldId="263"/>
            <ac:picMk id="15" creationId="{9A8C0103-6B58-9BDC-E650-784EC9C43D70}"/>
          </ac:picMkLst>
        </pc:picChg>
      </pc:sldChg>
      <pc:sldChg chg="del">
        <pc:chgData name="Fernanda Marta | FGP" userId="S::fernanda.marta@ginastica.org::530d3db7-8318-4936-aa4c-167796b1bb6d" providerId="AD" clId="Web-{0FE4DF4A-75A9-4372-9AC0-51F0191E9E20}" dt="2024-07-05T00:41:36.779" v="37"/>
        <pc:sldMkLst>
          <pc:docMk/>
          <pc:sldMk cId="721298135" sldId="264"/>
        </pc:sldMkLst>
      </pc:sldChg>
      <pc:sldChg chg="del">
        <pc:chgData name="Fernanda Marta | FGP" userId="S::fernanda.marta@ginastica.org::530d3db7-8318-4936-aa4c-167796b1bb6d" providerId="AD" clId="Web-{0FE4DF4A-75A9-4372-9AC0-51F0191E9E20}" dt="2024-07-05T00:41:36.779" v="31"/>
        <pc:sldMkLst>
          <pc:docMk/>
          <pc:sldMk cId="1937930935" sldId="265"/>
        </pc:sldMkLst>
      </pc:sldChg>
      <pc:sldChg chg="del">
        <pc:chgData name="Fernanda Marta | FGP" userId="S::fernanda.marta@ginastica.org::530d3db7-8318-4936-aa4c-167796b1bb6d" providerId="AD" clId="Web-{0FE4DF4A-75A9-4372-9AC0-51F0191E9E20}" dt="2024-07-05T00:41:36.764" v="30"/>
        <pc:sldMkLst>
          <pc:docMk/>
          <pc:sldMk cId="1656059210" sldId="266"/>
        </pc:sldMkLst>
      </pc:sldChg>
      <pc:sldChg chg="addSp modSp">
        <pc:chgData name="Fernanda Marta | FGP" userId="S::fernanda.marta@ginastica.org::530d3db7-8318-4936-aa4c-167796b1bb6d" providerId="AD" clId="Web-{0FE4DF4A-75A9-4372-9AC0-51F0191E9E20}" dt="2024-07-05T02:00:08.640" v="1359" actId="20577"/>
        <pc:sldMkLst>
          <pc:docMk/>
          <pc:sldMk cId="3752900260" sldId="267"/>
        </pc:sldMkLst>
        <pc:spChg chg="mod">
          <ac:chgData name="Fernanda Marta | FGP" userId="S::fernanda.marta@ginastica.org::530d3db7-8318-4936-aa4c-167796b1bb6d" providerId="AD" clId="Web-{0FE4DF4A-75A9-4372-9AC0-51F0191E9E20}" dt="2024-07-05T02:00:08.640" v="1359" actId="20577"/>
          <ac:spMkLst>
            <pc:docMk/>
            <pc:sldMk cId="3752900260" sldId="267"/>
            <ac:spMk id="2" creationId="{A4A24466-00B3-2C12-7597-CE7CCCB42A52}"/>
          </ac:spMkLst>
        </pc:spChg>
        <pc:picChg chg="mod">
          <ac:chgData name="Fernanda Marta | FGP" userId="S::fernanda.marta@ginastica.org::530d3db7-8318-4936-aa4c-167796b1bb6d" providerId="AD" clId="Web-{0FE4DF4A-75A9-4372-9AC0-51F0191E9E20}" dt="2024-07-05T01:50:42.347" v="1237" actId="1076"/>
          <ac:picMkLst>
            <pc:docMk/>
            <pc:sldMk cId="3752900260" sldId="267"/>
            <ac:picMk id="3" creationId="{1A20AED2-E5BF-FC6B-C1A1-1880B3A83D48}"/>
          </ac:picMkLst>
        </pc:picChg>
        <pc:picChg chg="add mod">
          <ac:chgData name="Fernanda Marta | FGP" userId="S::fernanda.marta@ginastica.org::530d3db7-8318-4936-aa4c-167796b1bb6d" providerId="AD" clId="Web-{0FE4DF4A-75A9-4372-9AC0-51F0191E9E20}" dt="2024-07-05T01:54:17.511" v="1248" actId="1076"/>
          <ac:picMkLst>
            <pc:docMk/>
            <pc:sldMk cId="3752900260" sldId="267"/>
            <ac:picMk id="5" creationId="{A25DB093-9589-6DA0-CA1C-B516D891E6EF}"/>
          </ac:picMkLst>
        </pc:picChg>
        <pc:picChg chg="add mod">
          <ac:chgData name="Fernanda Marta | FGP" userId="S::fernanda.marta@ginastica.org::530d3db7-8318-4936-aa4c-167796b1bb6d" providerId="AD" clId="Web-{0FE4DF4A-75A9-4372-9AC0-51F0191E9E20}" dt="2024-07-05T01:54:03.151" v="1247" actId="1076"/>
          <ac:picMkLst>
            <pc:docMk/>
            <pc:sldMk cId="3752900260" sldId="267"/>
            <ac:picMk id="7" creationId="{6A177A77-FA72-4D60-BF3C-4220A2CAE3A6}"/>
          </ac:picMkLst>
        </pc:picChg>
      </pc:sldChg>
      <pc:sldChg chg="new del">
        <pc:chgData name="Fernanda Marta | FGP" userId="S::fernanda.marta@ginastica.org::530d3db7-8318-4936-aa4c-167796b1bb6d" providerId="AD" clId="Web-{0FE4DF4A-75A9-4372-9AC0-51F0191E9E20}" dt="2024-07-05T01:36:52.719" v="979"/>
        <pc:sldMkLst>
          <pc:docMk/>
          <pc:sldMk cId="1024992103" sldId="268"/>
        </pc:sldMkLst>
      </pc:sldChg>
      <pc:sldChg chg="del">
        <pc:chgData name="Fernanda Marta | FGP" userId="S::fernanda.marta@ginastica.org::530d3db7-8318-4936-aa4c-167796b1bb6d" providerId="AD" clId="Web-{0FE4DF4A-75A9-4372-9AC0-51F0191E9E20}" dt="2024-07-05T00:41:36.779" v="38"/>
        <pc:sldMkLst>
          <pc:docMk/>
          <pc:sldMk cId="2110864187" sldId="268"/>
        </pc:sldMkLst>
      </pc:sldChg>
      <pc:sldChg chg="del">
        <pc:chgData name="Fernanda Marta | FGP" userId="S::fernanda.marta@ginastica.org::530d3db7-8318-4936-aa4c-167796b1bb6d" providerId="AD" clId="Web-{0FE4DF4A-75A9-4372-9AC0-51F0191E9E20}" dt="2024-07-05T00:41:36.764" v="29"/>
        <pc:sldMkLst>
          <pc:docMk/>
          <pc:sldMk cId="3485353802" sldId="269"/>
        </pc:sldMkLst>
      </pc:sldChg>
      <pc:sldChg chg="new del">
        <pc:chgData name="Fernanda Marta | FGP" userId="S::fernanda.marta@ginastica.org::530d3db7-8318-4936-aa4c-167796b1bb6d" providerId="AD" clId="Web-{0FE4DF4A-75A9-4372-9AC0-51F0191E9E20}" dt="2024-07-05T01:50:05.252" v="1216"/>
        <pc:sldMkLst>
          <pc:docMk/>
          <pc:sldMk cId="4196193999" sldId="269"/>
        </pc:sldMkLst>
      </pc:sldChg>
      <pc:sldChg chg="add del replId">
        <pc:chgData name="Fernanda Marta | FGP" userId="S::fernanda.marta@ginastica.org::530d3db7-8318-4936-aa4c-167796b1bb6d" providerId="AD" clId="Web-{0FE4DF4A-75A9-4372-9AC0-51F0191E9E20}" dt="2024-07-05T01:50:04.361" v="1215"/>
        <pc:sldMkLst>
          <pc:docMk/>
          <pc:sldMk cId="2343762987" sldId="270"/>
        </pc:sldMkLst>
      </pc:sldChg>
      <pc:sldChg chg="addSp delSp modSp add replId">
        <pc:chgData name="Fernanda Marta | FGP" userId="S::fernanda.marta@ginastica.org::530d3db7-8318-4936-aa4c-167796b1bb6d" providerId="AD" clId="Web-{0FE4DF4A-75A9-4372-9AC0-51F0191E9E20}" dt="2024-07-05T01:41:40.201" v="1082" actId="14100"/>
        <pc:sldMkLst>
          <pc:docMk/>
          <pc:sldMk cId="1971969878" sldId="271"/>
        </pc:sldMkLst>
        <pc:spChg chg="add mod">
          <ac:chgData name="Fernanda Marta | FGP" userId="S::fernanda.marta@ginastica.org::530d3db7-8318-4936-aa4c-167796b1bb6d" providerId="AD" clId="Web-{0FE4DF4A-75A9-4372-9AC0-51F0191E9E20}" dt="2024-07-05T01:41:40.201" v="1082" actId="14100"/>
          <ac:spMkLst>
            <pc:docMk/>
            <pc:sldMk cId="1971969878" sldId="271"/>
            <ac:spMk id="2" creationId="{FA5D8738-55C5-C051-767F-6222E275A0DC}"/>
          </ac:spMkLst>
        </pc:spChg>
        <pc:picChg chg="add mod modCrop">
          <ac:chgData name="Fernanda Marta | FGP" userId="S::fernanda.marta@ginastica.org::530d3db7-8318-4936-aa4c-167796b1bb6d" providerId="AD" clId="Web-{0FE4DF4A-75A9-4372-9AC0-51F0191E9E20}" dt="2024-07-05T01:41:33.513" v="1080" actId="1076"/>
          <ac:picMkLst>
            <pc:docMk/>
            <pc:sldMk cId="1971969878" sldId="271"/>
            <ac:picMk id="4" creationId="{36132732-5F78-C7F7-C4C9-DD6691D0DD9D}"/>
          </ac:picMkLst>
        </pc:picChg>
        <pc:picChg chg="del">
          <ac:chgData name="Fernanda Marta | FGP" userId="S::fernanda.marta@ginastica.org::530d3db7-8318-4936-aa4c-167796b1bb6d" providerId="AD" clId="Web-{0FE4DF4A-75A9-4372-9AC0-51F0191E9E20}" dt="2024-07-05T01:36:56.297" v="980"/>
          <ac:picMkLst>
            <pc:docMk/>
            <pc:sldMk cId="1971969878" sldId="271"/>
            <ac:picMk id="15" creationId="{9A8C0103-6B58-9BDC-E650-784EC9C43D70}"/>
          </ac:picMkLst>
        </pc:picChg>
      </pc:sldChg>
      <pc:sldChg chg="addSp delSp add del replId">
        <pc:chgData name="Fernanda Marta | FGP" userId="S::fernanda.marta@ginastica.org::530d3db7-8318-4936-aa4c-167796b1bb6d" providerId="AD" clId="Web-{0FE4DF4A-75A9-4372-9AC0-51F0191E9E20}" dt="2024-07-05T01:49:48.720" v="1210"/>
        <pc:sldMkLst>
          <pc:docMk/>
          <pc:sldMk cId="2315417318" sldId="272"/>
        </pc:sldMkLst>
        <pc:spChg chg="add del">
          <ac:chgData name="Fernanda Marta | FGP" userId="S::fernanda.marta@ginastica.org::530d3db7-8318-4936-aa4c-167796b1bb6d" providerId="AD" clId="Web-{0FE4DF4A-75A9-4372-9AC0-51F0191E9E20}" dt="2024-07-05T01:42:16.546" v="1085"/>
          <ac:spMkLst>
            <pc:docMk/>
            <pc:sldMk cId="2315417318" sldId="272"/>
            <ac:spMk id="2" creationId="{0D94008E-A857-87CD-519F-BEF5B69340D3}"/>
          </ac:spMkLst>
        </pc:spChg>
        <pc:picChg chg="del">
          <ac:chgData name="Fernanda Marta | FGP" userId="S::fernanda.marta@ginastica.org::530d3db7-8318-4936-aa4c-167796b1bb6d" providerId="AD" clId="Web-{0FE4DF4A-75A9-4372-9AC0-51F0191E9E20}" dt="2024-07-05T01:41:51.123" v="1083"/>
          <ac:picMkLst>
            <pc:docMk/>
            <pc:sldMk cId="2315417318" sldId="272"/>
            <ac:picMk id="15" creationId="{9A8C0103-6B58-9BDC-E650-784EC9C43D70}"/>
          </ac:picMkLst>
        </pc:picChg>
      </pc:sldChg>
      <pc:sldChg chg="delSp add del replId">
        <pc:chgData name="Fernanda Marta | FGP" userId="S::fernanda.marta@ginastica.org::530d3db7-8318-4936-aa4c-167796b1bb6d" providerId="AD" clId="Web-{0FE4DF4A-75A9-4372-9AC0-51F0191E9E20}" dt="2024-07-05T01:50:01.830" v="1212"/>
        <pc:sldMkLst>
          <pc:docMk/>
          <pc:sldMk cId="493200741" sldId="273"/>
        </pc:sldMkLst>
        <pc:picChg chg="del">
          <ac:chgData name="Fernanda Marta | FGP" userId="S::fernanda.marta@ginastica.org::530d3db7-8318-4936-aa4c-167796b1bb6d" providerId="AD" clId="Web-{0FE4DF4A-75A9-4372-9AC0-51F0191E9E20}" dt="2024-07-05T01:49:53.876" v="1211"/>
          <ac:picMkLst>
            <pc:docMk/>
            <pc:sldMk cId="493200741" sldId="273"/>
            <ac:picMk id="15" creationId="{9A8C0103-6B58-9BDC-E650-784EC9C43D70}"/>
          </ac:picMkLst>
        </pc:picChg>
      </pc:sldChg>
      <pc:sldChg chg="add del replId">
        <pc:chgData name="Fernanda Marta | FGP" userId="S::fernanda.marta@ginastica.org::530d3db7-8318-4936-aa4c-167796b1bb6d" providerId="AD" clId="Web-{0FE4DF4A-75A9-4372-9AC0-51F0191E9E20}" dt="2024-07-05T01:50:02.674" v="1213"/>
        <pc:sldMkLst>
          <pc:docMk/>
          <pc:sldMk cId="766418752" sldId="274"/>
        </pc:sldMkLst>
      </pc:sldChg>
      <pc:sldChg chg="add del replId">
        <pc:chgData name="Fernanda Marta | FGP" userId="S::fernanda.marta@ginastica.org::530d3db7-8318-4936-aa4c-167796b1bb6d" providerId="AD" clId="Web-{0FE4DF4A-75A9-4372-9AC0-51F0191E9E20}" dt="2024-07-05T01:50:03.502" v="1214"/>
        <pc:sldMkLst>
          <pc:docMk/>
          <pc:sldMk cId="1323752794" sldId="275"/>
        </pc:sldMkLst>
      </pc:sldChg>
      <pc:sldChg chg="addSp delSp modSp add replId">
        <pc:chgData name="Fernanda Marta | FGP" userId="S::fernanda.marta@ginastica.org::530d3db7-8318-4936-aa4c-167796b1bb6d" providerId="AD" clId="Web-{0FE4DF4A-75A9-4372-9AC0-51F0191E9E20}" dt="2024-07-05T01:47:13.416" v="1192" actId="20577"/>
        <pc:sldMkLst>
          <pc:docMk/>
          <pc:sldMk cId="1898504007" sldId="276"/>
        </pc:sldMkLst>
        <pc:spChg chg="add mod">
          <ac:chgData name="Fernanda Marta | FGP" userId="S::fernanda.marta@ginastica.org::530d3db7-8318-4936-aa4c-167796b1bb6d" providerId="AD" clId="Web-{0FE4DF4A-75A9-4372-9AC0-51F0191E9E20}" dt="2024-07-05T01:47:13.416" v="1192" actId="20577"/>
          <ac:spMkLst>
            <pc:docMk/>
            <pc:sldMk cId="1898504007" sldId="276"/>
            <ac:spMk id="2" creationId="{E15CCB1C-B025-CD57-7953-36DB0A052B94}"/>
          </ac:spMkLst>
        </pc:spChg>
        <pc:picChg chg="mod">
          <ac:chgData name="Fernanda Marta | FGP" userId="S::fernanda.marta@ginastica.org::530d3db7-8318-4936-aa4c-167796b1bb6d" providerId="AD" clId="Web-{0FE4DF4A-75A9-4372-9AC0-51F0191E9E20}" dt="2024-07-05T01:07:49.494" v="395" actId="1076"/>
          <ac:picMkLst>
            <pc:docMk/>
            <pc:sldMk cId="1898504007" sldId="276"/>
            <ac:picMk id="3" creationId="{1A20AED2-E5BF-FC6B-C1A1-1880B3A83D48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1:44:42.161" v="1154"/>
          <ac:picMkLst>
            <pc:docMk/>
            <pc:sldMk cId="1898504007" sldId="276"/>
            <ac:picMk id="4" creationId="{F437FB2C-B6FB-D9FD-CB66-7A4AED06D563}"/>
          </ac:picMkLst>
        </pc:picChg>
        <pc:picChg chg="add mod">
          <ac:chgData name="Fernanda Marta | FGP" userId="S::fernanda.marta@ginastica.org::530d3db7-8318-4936-aa4c-167796b1bb6d" providerId="AD" clId="Web-{0FE4DF4A-75A9-4372-9AC0-51F0191E9E20}" dt="2024-07-05T01:44:58.161" v="1159" actId="1076"/>
          <ac:picMkLst>
            <pc:docMk/>
            <pc:sldMk cId="1898504007" sldId="276"/>
            <ac:picMk id="5" creationId="{E9862A06-4FC5-CE1B-1C55-DB5BC6E6AF2D}"/>
          </ac:picMkLst>
        </pc:picChg>
        <pc:picChg chg="del">
          <ac:chgData name="Fernanda Marta | FGP" userId="S::fernanda.marta@ginastica.org::530d3db7-8318-4936-aa4c-167796b1bb6d" providerId="AD" clId="Web-{0FE4DF4A-75A9-4372-9AC0-51F0191E9E20}" dt="2024-07-05T01:09:09.200" v="436"/>
          <ac:picMkLst>
            <pc:docMk/>
            <pc:sldMk cId="1898504007" sldId="276"/>
            <ac:picMk id="15" creationId="{9A8C0103-6B58-9BDC-E650-784EC9C43D70}"/>
          </ac:picMkLst>
        </pc:picChg>
      </pc:sldChg>
      <pc:sldChg chg="delSp add del ord replId">
        <pc:chgData name="Fernanda Marta | FGP" userId="S::fernanda.marta@ginastica.org::530d3db7-8318-4936-aa4c-167796b1bb6d" providerId="AD" clId="Web-{0FE4DF4A-75A9-4372-9AC0-51F0191E9E20}" dt="2024-07-05T01:50:06.518" v="1217"/>
        <pc:sldMkLst>
          <pc:docMk/>
          <pc:sldMk cId="894678644" sldId="277"/>
        </pc:sldMkLst>
        <pc:picChg chg="del">
          <ac:chgData name="Fernanda Marta | FGP" userId="S::fernanda.marta@ginastica.org::530d3db7-8318-4936-aa4c-167796b1bb6d" providerId="AD" clId="Web-{0FE4DF4A-75A9-4372-9AC0-51F0191E9E20}" dt="2024-07-05T01:09:25.951" v="439"/>
          <ac:picMkLst>
            <pc:docMk/>
            <pc:sldMk cId="894678644" sldId="277"/>
            <ac:picMk id="15" creationId="{9A8C0103-6B58-9BDC-E650-784EC9C43D70}"/>
          </ac:picMkLst>
        </pc:picChg>
      </pc:sldChg>
      <pc:sldChg chg="addSp delSp modSp add replId">
        <pc:chgData name="Fernanda Marta | FGP" userId="S::fernanda.marta@ginastica.org::530d3db7-8318-4936-aa4c-167796b1bb6d" providerId="AD" clId="Web-{0FE4DF4A-75A9-4372-9AC0-51F0191E9E20}" dt="2024-07-05T01:48:36.154" v="1200" actId="20577"/>
        <pc:sldMkLst>
          <pc:docMk/>
          <pc:sldMk cId="1335791157" sldId="278"/>
        </pc:sldMkLst>
        <pc:spChg chg="add mod">
          <ac:chgData name="Fernanda Marta | FGP" userId="S::fernanda.marta@ginastica.org::530d3db7-8318-4936-aa4c-167796b1bb6d" providerId="AD" clId="Web-{0FE4DF4A-75A9-4372-9AC0-51F0191E9E20}" dt="2024-07-05T01:48:36.154" v="1200" actId="20577"/>
          <ac:spMkLst>
            <pc:docMk/>
            <pc:sldMk cId="1335791157" sldId="278"/>
            <ac:spMk id="2" creationId="{5F6560E2-9792-5376-CE5F-A958294386C4}"/>
          </ac:spMkLst>
        </pc:spChg>
        <pc:picChg chg="mod">
          <ac:chgData name="Fernanda Marta | FGP" userId="S::fernanda.marta@ginastica.org::530d3db7-8318-4936-aa4c-167796b1bb6d" providerId="AD" clId="Web-{0FE4DF4A-75A9-4372-9AC0-51F0191E9E20}" dt="2024-07-05T01:17:07.999" v="634" actId="1076"/>
          <ac:picMkLst>
            <pc:docMk/>
            <pc:sldMk cId="1335791157" sldId="278"/>
            <ac:picMk id="3" creationId="{1A20AED2-E5BF-FC6B-C1A1-1880B3A83D48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1:17:23.265" v="636"/>
          <ac:picMkLst>
            <pc:docMk/>
            <pc:sldMk cId="1335791157" sldId="278"/>
            <ac:picMk id="4" creationId="{A6A2DAFA-0424-A52E-9FC5-DF84289B8D05}"/>
          </ac:picMkLst>
        </pc:picChg>
        <pc:picChg chg="add mod">
          <ac:chgData name="Fernanda Marta | FGP" userId="S::fernanda.marta@ginastica.org::530d3db7-8318-4936-aa4c-167796b1bb6d" providerId="AD" clId="Web-{0FE4DF4A-75A9-4372-9AC0-51F0191E9E20}" dt="2024-07-05T01:17:32.359" v="638" actId="1076"/>
          <ac:picMkLst>
            <pc:docMk/>
            <pc:sldMk cId="1335791157" sldId="278"/>
            <ac:picMk id="7" creationId="{69A6D3CC-FFE4-CB21-1337-8405DAB23248}"/>
          </ac:picMkLst>
        </pc:picChg>
        <pc:picChg chg="del">
          <ac:chgData name="Fernanda Marta | FGP" userId="S::fernanda.marta@ginastica.org::530d3db7-8318-4936-aa4c-167796b1bb6d" providerId="AD" clId="Web-{0FE4DF4A-75A9-4372-9AC0-51F0191E9E20}" dt="2024-07-05T01:12:09.738" v="528"/>
          <ac:picMkLst>
            <pc:docMk/>
            <pc:sldMk cId="1335791157" sldId="278"/>
            <ac:picMk id="15" creationId="{9A8C0103-6B58-9BDC-E650-784EC9C43D70}"/>
          </ac:picMkLst>
        </pc:picChg>
      </pc:sldChg>
      <pc:sldChg chg="addSp delSp modSp add replId">
        <pc:chgData name="Fernanda Marta | FGP" userId="S::fernanda.marta@ginastica.org::530d3db7-8318-4936-aa4c-167796b1bb6d" providerId="AD" clId="Web-{0FE4DF4A-75A9-4372-9AC0-51F0191E9E20}" dt="2024-07-05T01:49:01.968" v="1208" actId="20577"/>
        <pc:sldMkLst>
          <pc:docMk/>
          <pc:sldMk cId="1994838439" sldId="279"/>
        </pc:sldMkLst>
        <pc:spChg chg="add mod">
          <ac:chgData name="Fernanda Marta | FGP" userId="S::fernanda.marta@ginastica.org::530d3db7-8318-4936-aa4c-167796b1bb6d" providerId="AD" clId="Web-{0FE4DF4A-75A9-4372-9AC0-51F0191E9E20}" dt="2024-07-05T01:49:01.968" v="1208" actId="20577"/>
          <ac:spMkLst>
            <pc:docMk/>
            <pc:sldMk cId="1994838439" sldId="279"/>
            <ac:spMk id="2" creationId="{0BF9C6EA-EF9B-F650-F78D-56F55FD4E3B3}"/>
          </ac:spMkLst>
        </pc:spChg>
        <pc:picChg chg="mod">
          <ac:chgData name="Fernanda Marta | FGP" userId="S::fernanda.marta@ginastica.org::530d3db7-8318-4936-aa4c-167796b1bb6d" providerId="AD" clId="Web-{0FE4DF4A-75A9-4372-9AC0-51F0191E9E20}" dt="2024-07-05T01:21:21.603" v="808" actId="1076"/>
          <ac:picMkLst>
            <pc:docMk/>
            <pc:sldMk cId="1994838439" sldId="279"/>
            <ac:picMk id="3" creationId="{1A20AED2-E5BF-FC6B-C1A1-1880B3A83D48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1:22:06.979" v="812"/>
          <ac:picMkLst>
            <pc:docMk/>
            <pc:sldMk cId="1994838439" sldId="279"/>
            <ac:picMk id="4" creationId="{A5830714-979C-58E2-109C-7D9CFF2A3D9E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1:23:30.373" v="818"/>
          <ac:picMkLst>
            <pc:docMk/>
            <pc:sldMk cId="1994838439" sldId="279"/>
            <ac:picMk id="5" creationId="{B9361599-2748-447A-6D40-EC73FF77828E}"/>
          </ac:picMkLst>
        </pc:picChg>
        <pc:picChg chg="add mod">
          <ac:chgData name="Fernanda Marta | FGP" userId="S::fernanda.marta@ginastica.org::530d3db7-8318-4936-aa4c-167796b1bb6d" providerId="AD" clId="Web-{0FE4DF4A-75A9-4372-9AC0-51F0191E9E20}" dt="2024-07-05T01:24:25.891" v="825"/>
          <ac:picMkLst>
            <pc:docMk/>
            <pc:sldMk cId="1994838439" sldId="279"/>
            <ac:picMk id="7" creationId="{D9B70792-3CAF-8670-7B26-D58E7C886B29}"/>
          </ac:picMkLst>
        </pc:picChg>
        <pc:picChg chg="del">
          <ac:chgData name="Fernanda Marta | FGP" userId="S::fernanda.marta@ginastica.org::530d3db7-8318-4936-aa4c-167796b1bb6d" providerId="AD" clId="Web-{0FE4DF4A-75A9-4372-9AC0-51F0191E9E20}" dt="2024-07-05T01:17:39.375" v="639"/>
          <ac:picMkLst>
            <pc:docMk/>
            <pc:sldMk cId="1994838439" sldId="279"/>
            <ac:picMk id="15" creationId="{9A8C0103-6B58-9BDC-E650-784EC9C43D70}"/>
          </ac:picMkLst>
        </pc:picChg>
      </pc:sldChg>
      <pc:sldChg chg="addSp delSp modSp add replId">
        <pc:chgData name="Fernanda Marta | FGP" userId="S::fernanda.marta@ginastica.org::530d3db7-8318-4936-aa4c-167796b1bb6d" providerId="AD" clId="Web-{0FE4DF4A-75A9-4372-9AC0-51F0191E9E20}" dt="2024-07-05T01:59:01.679" v="1336" actId="20577"/>
        <pc:sldMkLst>
          <pc:docMk/>
          <pc:sldMk cId="3859591815" sldId="280"/>
        </pc:sldMkLst>
        <pc:spChg chg="add mod">
          <ac:chgData name="Fernanda Marta | FGP" userId="S::fernanda.marta@ginastica.org::530d3db7-8318-4936-aa4c-167796b1bb6d" providerId="AD" clId="Web-{0FE4DF4A-75A9-4372-9AC0-51F0191E9E20}" dt="2024-07-05T01:59:01.679" v="1336" actId="20577"/>
          <ac:spMkLst>
            <pc:docMk/>
            <pc:sldMk cId="3859591815" sldId="280"/>
            <ac:spMk id="2" creationId="{0747E258-0E64-DC3C-BC80-7F2096F7FD0B}"/>
          </ac:spMkLst>
        </pc:spChg>
        <pc:picChg chg="add del mod">
          <ac:chgData name="Fernanda Marta | FGP" userId="S::fernanda.marta@ginastica.org::530d3db7-8318-4936-aa4c-167796b1bb6d" providerId="AD" clId="Web-{0FE4DF4A-75A9-4372-9AC0-51F0191E9E20}" dt="2024-07-05T01:29:43.578" v="961"/>
          <ac:picMkLst>
            <pc:docMk/>
            <pc:sldMk cId="3859591815" sldId="280"/>
            <ac:picMk id="4" creationId="{3BD061E1-9977-1C27-6254-31090B481458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1:30:00.251" v="964"/>
          <ac:picMkLst>
            <pc:docMk/>
            <pc:sldMk cId="3859591815" sldId="280"/>
            <ac:picMk id="5" creationId="{255BE6C7-2005-4761-DD01-D7B23E9F9FB2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1:34:15.994" v="969"/>
          <ac:picMkLst>
            <pc:docMk/>
            <pc:sldMk cId="3859591815" sldId="280"/>
            <ac:picMk id="7" creationId="{7342D216-B16C-D9A7-C3FD-57231DFB6556}"/>
          </ac:picMkLst>
        </pc:picChg>
        <pc:picChg chg="add mod modCrop">
          <ac:chgData name="Fernanda Marta | FGP" userId="S::fernanda.marta@ginastica.org::530d3db7-8318-4936-aa4c-167796b1bb6d" providerId="AD" clId="Web-{0FE4DF4A-75A9-4372-9AC0-51F0191E9E20}" dt="2024-07-05T01:36:40.406" v="978"/>
          <ac:picMkLst>
            <pc:docMk/>
            <pc:sldMk cId="3859591815" sldId="280"/>
            <ac:picMk id="9" creationId="{359E64CB-E841-C774-9813-02F85F587311}"/>
          </ac:picMkLst>
        </pc:picChg>
        <pc:picChg chg="del">
          <ac:chgData name="Fernanda Marta | FGP" userId="S::fernanda.marta@ginastica.org::530d3db7-8318-4936-aa4c-167796b1bb6d" providerId="AD" clId="Web-{0FE4DF4A-75A9-4372-9AC0-51F0191E9E20}" dt="2024-07-05T01:24:37.704" v="826"/>
          <ac:picMkLst>
            <pc:docMk/>
            <pc:sldMk cId="3859591815" sldId="280"/>
            <ac:picMk id="15" creationId="{9A8C0103-6B58-9BDC-E650-784EC9C43D70}"/>
          </ac:picMkLst>
        </pc:picChg>
      </pc:sldChg>
      <pc:sldChg chg="addSp delSp modSp add replId">
        <pc:chgData name="Fernanda Marta | FGP" userId="S::fernanda.marta@ginastica.org::530d3db7-8318-4936-aa4c-167796b1bb6d" providerId="AD" clId="Web-{0FE4DF4A-75A9-4372-9AC0-51F0191E9E20}" dt="2024-07-05T01:47:54.058" v="1198" actId="14100"/>
        <pc:sldMkLst>
          <pc:docMk/>
          <pc:sldMk cId="2215182476" sldId="281"/>
        </pc:sldMkLst>
        <pc:spChg chg="del mod">
          <ac:chgData name="Fernanda Marta | FGP" userId="S::fernanda.marta@ginastica.org::530d3db7-8318-4936-aa4c-167796b1bb6d" providerId="AD" clId="Web-{0FE4DF4A-75A9-4372-9AC0-51F0191E9E20}" dt="2024-07-05T01:47:43.433" v="1196"/>
          <ac:spMkLst>
            <pc:docMk/>
            <pc:sldMk cId="2215182476" sldId="281"/>
            <ac:spMk id="2" creationId="{E15CCB1C-B025-CD57-7953-36DB0A052B94}"/>
          </ac:spMkLst>
        </pc:spChg>
        <pc:graphicFrameChg chg="add">
          <ac:chgData name="Fernanda Marta | FGP" userId="S::fernanda.marta@ginastica.org::530d3db7-8318-4936-aa4c-167796b1bb6d" providerId="AD" clId="Web-{0FE4DF4A-75A9-4372-9AC0-51F0191E9E20}" dt="2024-07-05T01:47:43.433" v="1196"/>
          <ac:graphicFrameMkLst>
            <pc:docMk/>
            <pc:sldMk cId="2215182476" sldId="281"/>
            <ac:graphicFrameMk id="62" creationId="{800F6D51-20C2-186E-641F-31302F321DFF}"/>
          </ac:graphicFrameMkLst>
        </pc:graphicFrameChg>
        <pc:picChg chg="del">
          <ac:chgData name="Fernanda Marta | FGP" userId="S::fernanda.marta@ginastica.org::530d3db7-8318-4936-aa4c-167796b1bb6d" providerId="AD" clId="Web-{0FE4DF4A-75A9-4372-9AC0-51F0191E9E20}" dt="2024-07-05T01:47:21.057" v="1193"/>
          <ac:picMkLst>
            <pc:docMk/>
            <pc:sldMk cId="2215182476" sldId="281"/>
            <ac:picMk id="4" creationId="{F437FB2C-B6FB-D9FD-CB66-7A4AED06D563}"/>
          </ac:picMkLst>
        </pc:picChg>
        <pc:picChg chg="mod">
          <ac:chgData name="Fernanda Marta | FGP" userId="S::fernanda.marta@ginastica.org::530d3db7-8318-4936-aa4c-167796b1bb6d" providerId="AD" clId="Web-{0FE4DF4A-75A9-4372-9AC0-51F0191E9E20}" dt="2024-07-05T01:47:54.058" v="1198" actId="14100"/>
          <ac:picMkLst>
            <pc:docMk/>
            <pc:sldMk cId="2215182476" sldId="281"/>
            <ac:picMk id="6" creationId="{8E18BB0F-0273-151F-86BB-5313F42D8E1F}"/>
          </ac:picMkLst>
        </pc:picChg>
        <pc:picChg chg="add mod">
          <ac:chgData name="Fernanda Marta | FGP" userId="S::fernanda.marta@ginastica.org::530d3db7-8318-4936-aa4c-167796b1bb6d" providerId="AD" clId="Web-{0FE4DF4A-75A9-4372-9AC0-51F0191E9E20}" dt="2024-07-05T01:47:37.261" v="1195" actId="1076"/>
          <ac:picMkLst>
            <pc:docMk/>
            <pc:sldMk cId="2215182476" sldId="281"/>
            <ac:picMk id="7" creationId="{0CC0669A-1BC2-6714-42C7-EC8AA4594560}"/>
          </ac:picMkLst>
        </pc:picChg>
      </pc:sldChg>
    </pc:docChg>
  </pc:docChgLst>
  <pc:docChgLst>
    <pc:chgData name="Fernanda Marta | FGP" userId="S::fernanda.marta@ginastica.org::530d3db7-8318-4936-aa4c-167796b1bb6d" providerId="AD" clId="Web-{C666408C-EA0A-44BC-B36F-52D9CF7C283F}"/>
    <pc:docChg chg="addSld delSld modSld sldOrd">
      <pc:chgData name="Fernanda Marta | FGP" userId="S::fernanda.marta@ginastica.org::530d3db7-8318-4936-aa4c-167796b1bb6d" providerId="AD" clId="Web-{C666408C-EA0A-44BC-B36F-52D9CF7C283F}" dt="2024-07-03T23:04:18.826" v="671" actId="20577"/>
      <pc:docMkLst>
        <pc:docMk/>
      </pc:docMkLst>
      <pc:sldChg chg="addSp delSp modSp">
        <pc:chgData name="Fernanda Marta | FGP" userId="S::fernanda.marta@ginastica.org::530d3db7-8318-4936-aa4c-167796b1bb6d" providerId="AD" clId="Web-{C666408C-EA0A-44BC-B36F-52D9CF7C283F}" dt="2024-07-03T22:55:04.258" v="378" actId="20577"/>
        <pc:sldMkLst>
          <pc:docMk/>
          <pc:sldMk cId="1622383763" sldId="258"/>
        </pc:sldMkLst>
        <pc:spChg chg="add del">
          <ac:chgData name="Fernanda Marta | FGP" userId="S::fernanda.marta@ginastica.org::530d3db7-8318-4936-aa4c-167796b1bb6d" providerId="AD" clId="Web-{C666408C-EA0A-44BC-B36F-52D9CF7C283F}" dt="2024-07-03T22:43:44.064" v="13"/>
          <ac:spMkLst>
            <pc:docMk/>
            <pc:sldMk cId="1622383763" sldId="258"/>
            <ac:spMk id="2" creationId="{605D8F4B-2C52-A4A4-D00C-F3527189F225}"/>
          </ac:spMkLst>
        </pc:spChg>
        <pc:spChg chg="del mod">
          <ac:chgData name="Fernanda Marta | FGP" userId="S::fernanda.marta@ginastica.org::530d3db7-8318-4936-aa4c-167796b1bb6d" providerId="AD" clId="Web-{C666408C-EA0A-44BC-B36F-52D9CF7C283F}" dt="2024-07-03T22:42:54.447" v="8"/>
          <ac:spMkLst>
            <pc:docMk/>
            <pc:sldMk cId="1622383763" sldId="258"/>
            <ac:spMk id="4" creationId="{84E44201-6EA3-3C51-4FB3-D08E3D0019D6}"/>
          </ac:spMkLst>
        </pc:spChg>
        <pc:spChg chg="add mod">
          <ac:chgData name="Fernanda Marta | FGP" userId="S::fernanda.marta@ginastica.org::530d3db7-8318-4936-aa4c-167796b1bb6d" providerId="AD" clId="Web-{C666408C-EA0A-44BC-B36F-52D9CF7C283F}" dt="2024-07-03T22:55:04.258" v="378" actId="20577"/>
          <ac:spMkLst>
            <pc:docMk/>
            <pc:sldMk cId="1622383763" sldId="258"/>
            <ac:spMk id="5" creationId="{DAE60C0E-7C85-2F05-13CC-C96A9FC9B6D7}"/>
          </ac:spMkLst>
        </pc:spChg>
      </pc:sldChg>
      <pc:sldChg chg="addSp modSp add replId">
        <pc:chgData name="Fernanda Marta | FGP" userId="S::fernanda.marta@ginastica.org::530d3db7-8318-4936-aa4c-167796b1bb6d" providerId="AD" clId="Web-{C666408C-EA0A-44BC-B36F-52D9CF7C283F}" dt="2024-07-03T22:59:34.237" v="469" actId="20577"/>
        <pc:sldMkLst>
          <pc:docMk/>
          <pc:sldMk cId="767894202" sldId="259"/>
        </pc:sldMkLst>
        <pc:spChg chg="add mod">
          <ac:chgData name="Fernanda Marta | FGP" userId="S::fernanda.marta@ginastica.org::530d3db7-8318-4936-aa4c-167796b1bb6d" providerId="AD" clId="Web-{C666408C-EA0A-44BC-B36F-52D9CF7C283F}" dt="2024-07-03T22:59:34.237" v="469" actId="20577"/>
          <ac:spMkLst>
            <pc:docMk/>
            <pc:sldMk cId="767894202" sldId="259"/>
            <ac:spMk id="2" creationId="{A4A24466-00B3-2C12-7597-CE7CCCB42A52}"/>
          </ac:spMkLst>
        </pc:spChg>
        <pc:picChg chg="mod">
          <ac:chgData name="Fernanda Marta | FGP" userId="S::fernanda.marta@ginastica.org::530d3db7-8318-4936-aa4c-167796b1bb6d" providerId="AD" clId="Web-{C666408C-EA0A-44BC-B36F-52D9CF7C283F}" dt="2024-07-03T22:58:49.141" v="432" actId="1076"/>
          <ac:picMkLst>
            <pc:docMk/>
            <pc:sldMk cId="767894202" sldId="259"/>
            <ac:picMk id="3" creationId="{1A20AED2-E5BF-FC6B-C1A1-1880B3A83D48}"/>
          </ac:picMkLst>
        </pc:picChg>
      </pc:sldChg>
      <pc:sldChg chg="addSp modSp add replId">
        <pc:chgData name="Fernanda Marta | FGP" userId="S::fernanda.marta@ginastica.org::530d3db7-8318-4936-aa4c-167796b1bb6d" providerId="AD" clId="Web-{C666408C-EA0A-44BC-B36F-52D9CF7C283F}" dt="2024-07-03T22:57:18.357" v="381"/>
        <pc:sldMkLst>
          <pc:docMk/>
          <pc:sldMk cId="1500337153" sldId="260"/>
        </pc:sldMkLst>
        <pc:picChg chg="add mod">
          <ac:chgData name="Fernanda Marta | FGP" userId="S::fernanda.marta@ginastica.org::530d3db7-8318-4936-aa4c-167796b1bb6d" providerId="AD" clId="Web-{C666408C-EA0A-44BC-B36F-52D9CF7C283F}" dt="2024-07-03T22:57:18.357" v="381"/>
          <ac:picMkLst>
            <pc:docMk/>
            <pc:sldMk cId="1500337153" sldId="260"/>
            <ac:picMk id="2" creationId="{AB2A8ADE-643A-0B36-24E2-384C5D822AC5}"/>
          </ac:picMkLst>
        </pc:picChg>
      </pc:sldChg>
      <pc:sldChg chg="addSp delSp modSp add replId">
        <pc:chgData name="Fernanda Marta | FGP" userId="S::fernanda.marta@ginastica.org::530d3db7-8318-4936-aa4c-167796b1bb6d" providerId="AD" clId="Web-{C666408C-EA0A-44BC-B36F-52D9CF7C283F}" dt="2024-07-03T22:56:03.385" v="379"/>
        <pc:sldMkLst>
          <pc:docMk/>
          <pc:sldMk cId="2126154589" sldId="261"/>
        </pc:sldMkLst>
        <pc:spChg chg="del">
          <ac:chgData name="Fernanda Marta | FGP" userId="S::fernanda.marta@ginastica.org::530d3db7-8318-4936-aa4c-167796b1bb6d" providerId="AD" clId="Web-{C666408C-EA0A-44BC-B36F-52D9CF7C283F}" dt="2024-07-03T22:43:04.323" v="10"/>
          <ac:spMkLst>
            <pc:docMk/>
            <pc:sldMk cId="2126154589" sldId="261"/>
            <ac:spMk id="4" creationId="{84E44201-6EA3-3C51-4FB3-D08E3D0019D6}"/>
          </ac:spMkLst>
        </pc:spChg>
        <pc:picChg chg="add mod">
          <ac:chgData name="Fernanda Marta | FGP" userId="S::fernanda.marta@ginastica.org::530d3db7-8318-4936-aa4c-167796b1bb6d" providerId="AD" clId="Web-{C666408C-EA0A-44BC-B36F-52D9CF7C283F}" dt="2024-07-03T22:56:03.385" v="379"/>
          <ac:picMkLst>
            <pc:docMk/>
            <pc:sldMk cId="2126154589" sldId="261"/>
            <ac:picMk id="2" creationId="{07227AE6-ABC0-C4E0-6D44-65C5412896F3}"/>
          </ac:picMkLst>
        </pc:picChg>
      </pc:sldChg>
      <pc:sldChg chg="addSp modSp add replId">
        <pc:chgData name="Fernanda Marta | FGP" userId="S::fernanda.marta@ginastica.org::530d3db7-8318-4936-aa4c-167796b1bb6d" providerId="AD" clId="Web-{C666408C-EA0A-44BC-B36F-52D9CF7C283F}" dt="2024-07-03T22:56:34.480" v="380"/>
        <pc:sldMkLst>
          <pc:docMk/>
          <pc:sldMk cId="3668912239" sldId="262"/>
        </pc:sldMkLst>
        <pc:picChg chg="add mod">
          <ac:chgData name="Fernanda Marta | FGP" userId="S::fernanda.marta@ginastica.org::530d3db7-8318-4936-aa4c-167796b1bb6d" providerId="AD" clId="Web-{C666408C-EA0A-44BC-B36F-52D9CF7C283F}" dt="2024-07-03T22:56:34.480" v="380"/>
          <ac:picMkLst>
            <pc:docMk/>
            <pc:sldMk cId="3668912239" sldId="262"/>
            <ac:picMk id="2" creationId="{D6F91DF0-93CF-7BD4-2CBB-4CBC41E01AC9}"/>
          </ac:picMkLst>
        </pc:picChg>
      </pc:sldChg>
      <pc:sldChg chg="addSp modSp add ord replId">
        <pc:chgData name="Fernanda Marta | FGP" userId="S::fernanda.marta@ginastica.org::530d3db7-8318-4936-aa4c-167796b1bb6d" providerId="AD" clId="Web-{C666408C-EA0A-44BC-B36F-52D9CF7C283F}" dt="2024-07-03T22:50:40.778" v="217" actId="1076"/>
        <pc:sldMkLst>
          <pc:docMk/>
          <pc:sldMk cId="1113334159" sldId="263"/>
        </pc:sldMkLst>
        <pc:spChg chg="mod">
          <ac:chgData name="Fernanda Marta | FGP" userId="S::fernanda.marta@ginastica.org::530d3db7-8318-4936-aa4c-167796b1bb6d" providerId="AD" clId="Web-{C666408C-EA0A-44BC-B36F-52D9CF7C283F}" dt="2024-07-03T22:44:52.004" v="54" actId="14100"/>
          <ac:spMkLst>
            <pc:docMk/>
            <pc:sldMk cId="1113334159" sldId="263"/>
            <ac:spMk id="2" creationId="{605D8F4B-2C52-A4A4-D00C-F3527189F225}"/>
          </ac:spMkLst>
        </pc:spChg>
        <pc:spChg chg="add mod">
          <ac:chgData name="Fernanda Marta | FGP" userId="S::fernanda.marta@ginastica.org::530d3db7-8318-4936-aa4c-167796b1bb6d" providerId="AD" clId="Web-{C666408C-EA0A-44BC-B36F-52D9CF7C283F}" dt="2024-07-03T22:50:40.778" v="217" actId="1076"/>
          <ac:spMkLst>
            <pc:docMk/>
            <pc:sldMk cId="1113334159" sldId="263"/>
            <ac:spMk id="4" creationId="{A1D4769B-4402-8483-B64E-DBB0D955477D}"/>
          </ac:spMkLst>
        </pc:spChg>
      </pc:sldChg>
      <pc:sldChg chg="addSp modSp add replId">
        <pc:chgData name="Fernanda Marta | FGP" userId="S::fernanda.marta@ginastica.org::530d3db7-8318-4936-aa4c-167796b1bb6d" providerId="AD" clId="Web-{C666408C-EA0A-44BC-B36F-52D9CF7C283F}" dt="2024-07-03T22:53:31.206" v="310" actId="20577"/>
        <pc:sldMkLst>
          <pc:docMk/>
          <pc:sldMk cId="721298135" sldId="264"/>
        </pc:sldMkLst>
        <pc:spChg chg="add mod">
          <ac:chgData name="Fernanda Marta | FGP" userId="S::fernanda.marta@ginastica.org::530d3db7-8318-4936-aa4c-167796b1bb6d" providerId="AD" clId="Web-{C666408C-EA0A-44BC-B36F-52D9CF7C283F}" dt="2024-07-03T22:53:31.206" v="310" actId="20577"/>
          <ac:spMkLst>
            <pc:docMk/>
            <pc:sldMk cId="721298135" sldId="264"/>
            <ac:spMk id="2" creationId="{2DB00A66-05A9-751B-654D-4CA83447ED56}"/>
          </ac:spMkLst>
        </pc:spChg>
      </pc:sldChg>
      <pc:sldChg chg="modSp add replId">
        <pc:chgData name="Fernanda Marta | FGP" userId="S::fernanda.marta@ginastica.org::530d3db7-8318-4936-aa4c-167796b1bb6d" providerId="AD" clId="Web-{C666408C-EA0A-44BC-B36F-52D9CF7C283F}" dt="2024-07-03T23:01:56.602" v="551" actId="20577"/>
        <pc:sldMkLst>
          <pc:docMk/>
          <pc:sldMk cId="1937930935" sldId="265"/>
        </pc:sldMkLst>
        <pc:spChg chg="mod">
          <ac:chgData name="Fernanda Marta | FGP" userId="S::fernanda.marta@ginastica.org::530d3db7-8318-4936-aa4c-167796b1bb6d" providerId="AD" clId="Web-{C666408C-EA0A-44BC-B36F-52D9CF7C283F}" dt="2024-07-03T23:01:56.602" v="551" actId="20577"/>
          <ac:spMkLst>
            <pc:docMk/>
            <pc:sldMk cId="1937930935" sldId="265"/>
            <ac:spMk id="2" creationId="{A4A24466-00B3-2C12-7597-CE7CCCB42A52}"/>
          </ac:spMkLst>
        </pc:spChg>
      </pc:sldChg>
      <pc:sldChg chg="modSp add replId">
        <pc:chgData name="Fernanda Marta | FGP" userId="S::fernanda.marta@ginastica.org::530d3db7-8318-4936-aa4c-167796b1bb6d" providerId="AD" clId="Web-{C666408C-EA0A-44BC-B36F-52D9CF7C283F}" dt="2024-07-03T23:04:18.826" v="671" actId="20577"/>
        <pc:sldMkLst>
          <pc:docMk/>
          <pc:sldMk cId="1656059210" sldId="266"/>
        </pc:sldMkLst>
        <pc:spChg chg="mod">
          <ac:chgData name="Fernanda Marta | FGP" userId="S::fernanda.marta@ginastica.org::530d3db7-8318-4936-aa4c-167796b1bb6d" providerId="AD" clId="Web-{C666408C-EA0A-44BC-B36F-52D9CF7C283F}" dt="2024-07-03T23:04:18.826" v="671" actId="20577"/>
          <ac:spMkLst>
            <pc:docMk/>
            <pc:sldMk cId="1656059210" sldId="266"/>
            <ac:spMk id="2" creationId="{A4A24466-00B3-2C12-7597-CE7CCCB42A52}"/>
          </ac:spMkLst>
        </pc:spChg>
      </pc:sldChg>
      <pc:sldChg chg="add replId">
        <pc:chgData name="Fernanda Marta | FGP" userId="S::fernanda.marta@ginastica.org::530d3db7-8318-4936-aa4c-167796b1bb6d" providerId="AD" clId="Web-{C666408C-EA0A-44BC-B36F-52D9CF7C283F}" dt="2024-07-03T22:59:54.160" v="472"/>
        <pc:sldMkLst>
          <pc:docMk/>
          <pc:sldMk cId="3752900260" sldId="267"/>
        </pc:sldMkLst>
      </pc:sldChg>
      <pc:sldChg chg="add replId">
        <pc:chgData name="Fernanda Marta | FGP" userId="S::fernanda.marta@ginastica.org::530d3db7-8318-4936-aa4c-167796b1bb6d" providerId="AD" clId="Web-{C666408C-EA0A-44BC-B36F-52D9CF7C283F}" dt="2024-07-03T22:59:54.331" v="473"/>
        <pc:sldMkLst>
          <pc:docMk/>
          <pc:sldMk cId="2894446471" sldId="268"/>
        </pc:sldMkLst>
      </pc:sldChg>
      <pc:sldChg chg="add replId">
        <pc:chgData name="Fernanda Marta | FGP" userId="S::fernanda.marta@ginastica.org::530d3db7-8318-4936-aa4c-167796b1bb6d" providerId="AD" clId="Web-{C666408C-EA0A-44BC-B36F-52D9CF7C283F}" dt="2024-07-03T22:59:54.644" v="474"/>
        <pc:sldMkLst>
          <pc:docMk/>
          <pc:sldMk cId="157090679" sldId="269"/>
        </pc:sldMkLst>
      </pc:sldChg>
      <pc:sldChg chg="add del">
        <pc:chgData name="Fernanda Marta | FGP" userId="S::fernanda.marta@ginastica.org::530d3db7-8318-4936-aa4c-167796b1bb6d" providerId="AD" clId="Web-{C666408C-EA0A-44BC-B36F-52D9CF7C283F}" dt="2024-07-03T22:42:16.832" v="4"/>
        <pc:sldMkLst>
          <pc:docMk/>
          <pc:sldMk cId="0" sldId="332"/>
        </pc:sldMkLst>
      </pc:sldChg>
    </pc:docChg>
  </pc:docChgLst>
  <pc:docChgLst>
    <pc:chgData name="Fernanda Marta | FGP" userId="S::fernanda.marta@ginastica.org::530d3db7-8318-4936-aa4c-167796b1bb6d" providerId="AD" clId="Web-{3F861C29-906A-4DA1-807A-554DF44384BE}"/>
    <pc:docChg chg="delSld modSld">
      <pc:chgData name="Fernanda Marta | FGP" userId="S::fernanda.marta@ginastica.org::530d3db7-8318-4936-aa4c-167796b1bb6d" providerId="AD" clId="Web-{3F861C29-906A-4DA1-807A-554DF44384BE}" dt="2024-07-07T21:35:36.467" v="125"/>
      <pc:docMkLst>
        <pc:docMk/>
      </pc:docMkLst>
      <pc:sldChg chg="delSp modSp">
        <pc:chgData name="Fernanda Marta | FGP" userId="S::fernanda.marta@ginastica.org::530d3db7-8318-4936-aa4c-167796b1bb6d" providerId="AD" clId="Web-{3F861C29-906A-4DA1-807A-554DF44384BE}" dt="2024-07-07T21:33:39.678" v="12" actId="1076"/>
        <pc:sldMkLst>
          <pc:docMk/>
          <pc:sldMk cId="3057277119" sldId="257"/>
        </pc:sldMkLst>
        <pc:spChg chg="mod">
          <ac:chgData name="Fernanda Marta | FGP" userId="S::fernanda.marta@ginastica.org::530d3db7-8318-4936-aa4c-167796b1bb6d" providerId="AD" clId="Web-{3F861C29-906A-4DA1-807A-554DF44384BE}" dt="2024-07-07T21:33:39.678" v="12" actId="1076"/>
          <ac:spMkLst>
            <pc:docMk/>
            <pc:sldMk cId="3057277119" sldId="257"/>
            <ac:spMk id="6" creationId="{A32D9EFF-1151-5072-678E-04500F4ED7D7}"/>
          </ac:spMkLst>
        </pc:spChg>
        <pc:picChg chg="del">
          <ac:chgData name="Fernanda Marta | FGP" userId="S::fernanda.marta@ginastica.org::530d3db7-8318-4936-aa4c-167796b1bb6d" providerId="AD" clId="Web-{3F861C29-906A-4DA1-807A-554DF44384BE}" dt="2024-07-07T21:33:25.520" v="0"/>
          <ac:picMkLst>
            <pc:docMk/>
            <pc:sldMk cId="3057277119" sldId="257"/>
            <ac:picMk id="7" creationId="{6F74F786-2D4F-8219-B9E0-ED1A448CCBA0}"/>
          </ac:picMkLst>
        </pc:picChg>
      </pc:sldChg>
      <pc:sldChg chg="modSp">
        <pc:chgData name="Fernanda Marta | FGP" userId="S::fernanda.marta@ginastica.org::530d3db7-8318-4936-aa4c-167796b1bb6d" providerId="AD" clId="Web-{3F861C29-906A-4DA1-807A-554DF44384BE}" dt="2024-07-07T21:35:10.340" v="105" actId="20577"/>
        <pc:sldMkLst>
          <pc:docMk/>
          <pc:sldMk cId="1113334159" sldId="263"/>
        </pc:sldMkLst>
        <pc:spChg chg="mod">
          <ac:chgData name="Fernanda Marta | FGP" userId="S::fernanda.marta@ginastica.org::530d3db7-8318-4936-aa4c-167796b1bb6d" providerId="AD" clId="Web-{3F861C29-906A-4DA1-807A-554DF44384BE}" dt="2024-07-07T21:35:10.340" v="105" actId="20577"/>
          <ac:spMkLst>
            <pc:docMk/>
            <pc:sldMk cId="1113334159" sldId="263"/>
            <ac:spMk id="16" creationId="{79E2079B-08C1-B7CA-E9B9-77EFD3F9E189}"/>
          </ac:spMkLst>
        </pc:spChg>
      </pc:sldChg>
      <pc:sldChg chg="delSp modSp">
        <pc:chgData name="Fernanda Marta | FGP" userId="S::fernanda.marta@ginastica.org::530d3db7-8318-4936-aa4c-167796b1bb6d" providerId="AD" clId="Web-{3F861C29-906A-4DA1-807A-554DF44384BE}" dt="2024-07-07T21:35:36.467" v="125"/>
        <pc:sldMkLst>
          <pc:docMk/>
          <pc:sldMk cId="3752900260" sldId="267"/>
        </pc:sldMkLst>
        <pc:spChg chg="mod">
          <ac:chgData name="Fernanda Marta | FGP" userId="S::fernanda.marta@ginastica.org::530d3db7-8318-4936-aa4c-167796b1bb6d" providerId="AD" clId="Web-{3F861C29-906A-4DA1-807A-554DF44384BE}" dt="2024-07-07T21:35:34.873" v="123" actId="20577"/>
          <ac:spMkLst>
            <pc:docMk/>
            <pc:sldMk cId="3752900260" sldId="267"/>
            <ac:spMk id="2" creationId="{A4A24466-00B3-2C12-7597-CE7CCCB42A52}"/>
          </ac:spMkLst>
        </pc:spChg>
        <pc:picChg chg="del">
          <ac:chgData name="Fernanda Marta | FGP" userId="S::fernanda.marta@ginastica.org::530d3db7-8318-4936-aa4c-167796b1bb6d" providerId="AD" clId="Web-{3F861C29-906A-4DA1-807A-554DF44384BE}" dt="2024-07-07T21:35:36.467" v="125"/>
          <ac:picMkLst>
            <pc:docMk/>
            <pc:sldMk cId="3752900260" sldId="267"/>
            <ac:picMk id="5" creationId="{A25DB093-9589-6DA0-CA1C-B516D891E6EF}"/>
          </ac:picMkLst>
        </pc:picChg>
        <pc:picChg chg="del">
          <ac:chgData name="Fernanda Marta | FGP" userId="S::fernanda.marta@ginastica.org::530d3db7-8318-4936-aa4c-167796b1bb6d" providerId="AD" clId="Web-{3F861C29-906A-4DA1-807A-554DF44384BE}" dt="2024-07-07T21:35:35.701" v="124"/>
          <ac:picMkLst>
            <pc:docMk/>
            <pc:sldMk cId="3752900260" sldId="267"/>
            <ac:picMk id="7" creationId="{6A177A77-FA72-4D60-BF3C-4220A2CAE3A6}"/>
          </ac:picMkLst>
        </pc:picChg>
      </pc:sldChg>
      <pc:sldChg chg="del">
        <pc:chgData name="Fernanda Marta | FGP" userId="S::fernanda.marta@ginastica.org::530d3db7-8318-4936-aa4c-167796b1bb6d" providerId="AD" clId="Web-{3F861C29-906A-4DA1-807A-554DF44384BE}" dt="2024-07-07T21:35:15.450" v="111"/>
        <pc:sldMkLst>
          <pc:docMk/>
          <pc:sldMk cId="1971969878" sldId="271"/>
        </pc:sldMkLst>
      </pc:sldChg>
      <pc:sldChg chg="del">
        <pc:chgData name="Fernanda Marta | FGP" userId="S::fernanda.marta@ginastica.org::530d3db7-8318-4936-aa4c-167796b1bb6d" providerId="AD" clId="Web-{3F861C29-906A-4DA1-807A-554DF44384BE}" dt="2024-07-07T21:35:12.137" v="106"/>
        <pc:sldMkLst>
          <pc:docMk/>
          <pc:sldMk cId="1898504007" sldId="276"/>
        </pc:sldMkLst>
      </pc:sldChg>
      <pc:sldChg chg="del">
        <pc:chgData name="Fernanda Marta | FGP" userId="S::fernanda.marta@ginastica.org::530d3db7-8318-4936-aa4c-167796b1bb6d" providerId="AD" clId="Web-{3F861C29-906A-4DA1-807A-554DF44384BE}" dt="2024-07-07T21:35:14.106" v="108"/>
        <pc:sldMkLst>
          <pc:docMk/>
          <pc:sldMk cId="1335791157" sldId="278"/>
        </pc:sldMkLst>
      </pc:sldChg>
      <pc:sldChg chg="del">
        <pc:chgData name="Fernanda Marta | FGP" userId="S::fernanda.marta@ginastica.org::530d3db7-8318-4936-aa4c-167796b1bb6d" providerId="AD" clId="Web-{3F861C29-906A-4DA1-807A-554DF44384BE}" dt="2024-07-07T21:35:14.575" v="109"/>
        <pc:sldMkLst>
          <pc:docMk/>
          <pc:sldMk cId="1994838439" sldId="279"/>
        </pc:sldMkLst>
      </pc:sldChg>
      <pc:sldChg chg="del">
        <pc:chgData name="Fernanda Marta | FGP" userId="S::fernanda.marta@ginastica.org::530d3db7-8318-4936-aa4c-167796b1bb6d" providerId="AD" clId="Web-{3F861C29-906A-4DA1-807A-554DF44384BE}" dt="2024-07-07T21:35:14.981" v="110"/>
        <pc:sldMkLst>
          <pc:docMk/>
          <pc:sldMk cId="3859591815" sldId="280"/>
        </pc:sldMkLst>
      </pc:sldChg>
      <pc:sldChg chg="del">
        <pc:chgData name="Fernanda Marta | FGP" userId="S::fernanda.marta@ginastica.org::530d3db7-8318-4936-aa4c-167796b1bb6d" providerId="AD" clId="Web-{3F861C29-906A-4DA1-807A-554DF44384BE}" dt="2024-07-07T21:35:13.528" v="107"/>
        <pc:sldMkLst>
          <pc:docMk/>
          <pc:sldMk cId="2215182476" sldId="281"/>
        </pc:sldMkLst>
      </pc:sldChg>
    </pc:docChg>
  </pc:docChgLst>
  <pc:docChgLst>
    <pc:chgData name="Fernanda Marta | FGP" userId="S::fernanda.marta@ginastica.org::530d3db7-8318-4936-aa4c-167796b1bb6d" providerId="AD" clId="Web-{BC949FDB-C0E4-4DF7-8227-DC65BD8C02D6}"/>
    <pc:docChg chg="modSld">
      <pc:chgData name="Fernanda Marta | FGP" userId="S::fernanda.marta@ginastica.org::530d3db7-8318-4936-aa4c-167796b1bb6d" providerId="AD" clId="Web-{BC949FDB-C0E4-4DF7-8227-DC65BD8C02D6}" dt="2024-07-07T21:41:41.137" v="33"/>
      <pc:docMkLst>
        <pc:docMk/>
      </pc:docMkLst>
      <pc:sldChg chg="addSp modSp">
        <pc:chgData name="Fernanda Marta | FGP" userId="S::fernanda.marta@ginastica.org::530d3db7-8318-4936-aa4c-167796b1bb6d" providerId="AD" clId="Web-{BC949FDB-C0E4-4DF7-8227-DC65BD8C02D6}" dt="2024-07-07T21:41:11.730" v="23" actId="1076"/>
        <pc:sldMkLst>
          <pc:docMk/>
          <pc:sldMk cId="0" sldId="260"/>
        </pc:sldMkLst>
        <pc:picChg chg="add mod">
          <ac:chgData name="Fernanda Marta | FGP" userId="S::fernanda.marta@ginastica.org::530d3db7-8318-4936-aa4c-167796b1bb6d" providerId="AD" clId="Web-{BC949FDB-C0E4-4DF7-8227-DC65BD8C02D6}" dt="2024-07-07T21:41:11.730" v="23" actId="1076"/>
          <ac:picMkLst>
            <pc:docMk/>
            <pc:sldMk cId="0" sldId="260"/>
            <ac:picMk id="5" creationId="{4F96166D-77D7-53C4-1117-4AC13875DD24}"/>
          </ac:picMkLst>
        </pc:picChg>
      </pc:sldChg>
      <pc:sldChg chg="addSp modSp">
        <pc:chgData name="Fernanda Marta | FGP" userId="S::fernanda.marta@ginastica.org::530d3db7-8318-4936-aa4c-167796b1bb6d" providerId="AD" clId="Web-{BC949FDB-C0E4-4DF7-8227-DC65BD8C02D6}" dt="2024-07-07T21:41:38.012" v="32"/>
        <pc:sldMkLst>
          <pc:docMk/>
          <pc:sldMk cId="0" sldId="266"/>
        </pc:sldMkLst>
        <pc:picChg chg="add mod">
          <ac:chgData name="Fernanda Marta | FGP" userId="S::fernanda.marta@ginastica.org::530d3db7-8318-4936-aa4c-167796b1bb6d" providerId="AD" clId="Web-{BC949FDB-C0E4-4DF7-8227-DC65BD8C02D6}" dt="2024-07-07T21:40:47.354" v="19" actId="1076"/>
          <ac:picMkLst>
            <pc:docMk/>
            <pc:sldMk cId="0" sldId="266"/>
            <ac:picMk id="2" creationId="{498BA4CD-62A2-4B00-A5B6-AE4F53EAA463}"/>
          </ac:picMkLst>
        </pc:picChg>
        <pc:picChg chg="add">
          <ac:chgData name="Fernanda Marta | FGP" userId="S::fernanda.marta@ginastica.org::530d3db7-8318-4936-aa4c-167796b1bb6d" providerId="AD" clId="Web-{BC949FDB-C0E4-4DF7-8227-DC65BD8C02D6}" dt="2024-07-07T21:41:38.012" v="32"/>
          <ac:picMkLst>
            <pc:docMk/>
            <pc:sldMk cId="0" sldId="266"/>
            <ac:picMk id="4" creationId="{F35CF5BD-12BD-9F40-C6F2-52F7602C905C}"/>
          </ac:picMkLst>
        </pc:picChg>
      </pc:sldChg>
      <pc:sldChg chg="addSp modSp">
        <pc:chgData name="Fernanda Marta | FGP" userId="S::fernanda.marta@ginastica.org::530d3db7-8318-4936-aa4c-167796b1bb6d" providerId="AD" clId="Web-{BC949FDB-C0E4-4DF7-8227-DC65BD8C02D6}" dt="2024-07-07T21:40:02.541" v="11" actId="1076"/>
        <pc:sldMkLst>
          <pc:docMk/>
          <pc:sldMk cId="3752900260" sldId="267"/>
        </pc:sldMkLst>
        <pc:spChg chg="mod">
          <ac:chgData name="Fernanda Marta | FGP" userId="S::fernanda.marta@ginastica.org::530d3db7-8318-4936-aa4c-167796b1bb6d" providerId="AD" clId="Web-{BC949FDB-C0E4-4DF7-8227-DC65BD8C02D6}" dt="2024-07-07T21:40:02.541" v="11" actId="1076"/>
          <ac:spMkLst>
            <pc:docMk/>
            <pc:sldMk cId="3752900260" sldId="267"/>
            <ac:spMk id="2" creationId="{A4A24466-00B3-2C12-7597-CE7CCCB42A52}"/>
          </ac:spMkLst>
        </pc:spChg>
        <pc:picChg chg="add mod">
          <ac:chgData name="Fernanda Marta | FGP" userId="S::fernanda.marta@ginastica.org::530d3db7-8318-4936-aa4c-167796b1bb6d" providerId="AD" clId="Web-{BC949FDB-C0E4-4DF7-8227-DC65BD8C02D6}" dt="2024-07-07T21:39:58.368" v="10" actId="1076"/>
          <ac:picMkLst>
            <pc:docMk/>
            <pc:sldMk cId="3752900260" sldId="267"/>
            <ac:picMk id="5" creationId="{66A9F140-8AA7-12F3-9B5D-C4B750DEF013}"/>
          </ac:picMkLst>
        </pc:picChg>
      </pc:sldChg>
      <pc:sldChg chg="addSp modSp">
        <pc:chgData name="Fernanda Marta | FGP" userId="S::fernanda.marta@ginastica.org::530d3db7-8318-4936-aa4c-167796b1bb6d" providerId="AD" clId="Web-{BC949FDB-C0E4-4DF7-8227-DC65BD8C02D6}" dt="2024-07-07T21:41:26.777" v="28"/>
        <pc:sldMkLst>
          <pc:docMk/>
          <pc:sldMk cId="0" sldId="326"/>
        </pc:sldMkLst>
        <pc:picChg chg="add mod">
          <ac:chgData name="Fernanda Marta | FGP" userId="S::fernanda.marta@ginastica.org::530d3db7-8318-4936-aa4c-167796b1bb6d" providerId="AD" clId="Web-{BC949FDB-C0E4-4DF7-8227-DC65BD8C02D6}" dt="2024-07-07T21:39:39.227" v="4" actId="14100"/>
          <ac:picMkLst>
            <pc:docMk/>
            <pc:sldMk cId="0" sldId="326"/>
            <ac:picMk id="2" creationId="{A11C4B84-4281-77F8-5A89-EEB2469ECCDF}"/>
          </ac:picMkLst>
        </pc:picChg>
        <pc:picChg chg="add">
          <ac:chgData name="Fernanda Marta | FGP" userId="S::fernanda.marta@ginastica.org::530d3db7-8318-4936-aa4c-167796b1bb6d" providerId="AD" clId="Web-{BC949FDB-C0E4-4DF7-8227-DC65BD8C02D6}" dt="2024-07-07T21:41:26.777" v="28"/>
          <ac:picMkLst>
            <pc:docMk/>
            <pc:sldMk cId="0" sldId="326"/>
            <ac:picMk id="4" creationId="{5BAE09C5-874E-4EFC-9A64-C446CBAF9ED4}"/>
          </ac:picMkLst>
        </pc:picChg>
      </pc:sldChg>
      <pc:sldChg chg="addSp modSp">
        <pc:chgData name="Fernanda Marta | FGP" userId="S::fernanda.marta@ginastica.org::530d3db7-8318-4936-aa4c-167796b1bb6d" providerId="AD" clId="Web-{BC949FDB-C0E4-4DF7-8227-DC65BD8C02D6}" dt="2024-07-07T21:41:19.183" v="25" actId="1076"/>
        <pc:sldMkLst>
          <pc:docMk/>
          <pc:sldMk cId="0" sldId="360"/>
        </pc:sldMkLst>
        <pc:picChg chg="add mod">
          <ac:chgData name="Fernanda Marta | FGP" userId="S::fernanda.marta@ginastica.org::530d3db7-8318-4936-aa4c-167796b1bb6d" providerId="AD" clId="Web-{BC949FDB-C0E4-4DF7-8227-DC65BD8C02D6}" dt="2024-07-07T21:41:19.183" v="25" actId="1076"/>
          <ac:picMkLst>
            <pc:docMk/>
            <pc:sldMk cId="0" sldId="360"/>
            <ac:picMk id="4" creationId="{59A1AC2E-CC02-9E00-35A0-14DC486463B0}"/>
          </ac:picMkLst>
        </pc:picChg>
      </pc:sldChg>
      <pc:sldChg chg="addSp delSp modSp">
        <pc:chgData name="Fernanda Marta | FGP" userId="S::fernanda.marta@ginastica.org::530d3db7-8318-4936-aa4c-167796b1bb6d" providerId="AD" clId="Web-{BC949FDB-C0E4-4DF7-8227-DC65BD8C02D6}" dt="2024-07-07T21:41:21.652" v="26"/>
        <pc:sldMkLst>
          <pc:docMk/>
          <pc:sldMk cId="0" sldId="361"/>
        </pc:sldMkLst>
        <pc:picChg chg="add del mod">
          <ac:chgData name="Fernanda Marta | FGP" userId="S::fernanda.marta@ginastica.org::530d3db7-8318-4936-aa4c-167796b1bb6d" providerId="AD" clId="Web-{BC949FDB-C0E4-4DF7-8227-DC65BD8C02D6}" dt="2024-07-07T21:40:15.963" v="13"/>
          <ac:picMkLst>
            <pc:docMk/>
            <pc:sldMk cId="0" sldId="361"/>
            <ac:picMk id="2" creationId="{C7C892AE-8FCB-E740-B5BC-BC86EF5D55B1}"/>
          </ac:picMkLst>
        </pc:picChg>
        <pc:picChg chg="add">
          <ac:chgData name="Fernanda Marta | FGP" userId="S::fernanda.marta@ginastica.org::530d3db7-8318-4936-aa4c-167796b1bb6d" providerId="AD" clId="Web-{BC949FDB-C0E4-4DF7-8227-DC65BD8C02D6}" dt="2024-07-07T21:41:21.652" v="26"/>
          <ac:picMkLst>
            <pc:docMk/>
            <pc:sldMk cId="0" sldId="361"/>
            <ac:picMk id="5" creationId="{708B30AF-C8CA-F720-20E5-644B2B9E3E94}"/>
          </ac:picMkLst>
        </pc:picChg>
      </pc:sldChg>
      <pc:sldChg chg="addSp">
        <pc:chgData name="Fernanda Marta | FGP" userId="S::fernanda.marta@ginastica.org::530d3db7-8318-4936-aa4c-167796b1bb6d" providerId="AD" clId="Web-{BC949FDB-C0E4-4DF7-8227-DC65BD8C02D6}" dt="2024-07-07T21:41:24.215" v="27"/>
        <pc:sldMkLst>
          <pc:docMk/>
          <pc:sldMk cId="472787924" sldId="362"/>
        </pc:sldMkLst>
        <pc:picChg chg="add">
          <ac:chgData name="Fernanda Marta | FGP" userId="S::fernanda.marta@ginastica.org::530d3db7-8318-4936-aa4c-167796b1bb6d" providerId="AD" clId="Web-{BC949FDB-C0E4-4DF7-8227-DC65BD8C02D6}" dt="2024-07-07T21:41:24.215" v="27"/>
          <ac:picMkLst>
            <pc:docMk/>
            <pc:sldMk cId="472787924" sldId="362"/>
            <ac:picMk id="4" creationId="{4668ED02-A740-39E1-C0B3-2BFDEE7E9087}"/>
          </ac:picMkLst>
        </pc:picChg>
      </pc:sldChg>
      <pc:sldChg chg="addSp modSp">
        <pc:chgData name="Fernanda Marta | FGP" userId="S::fernanda.marta@ginastica.org::530d3db7-8318-4936-aa4c-167796b1bb6d" providerId="AD" clId="Web-{BC949FDB-C0E4-4DF7-8227-DC65BD8C02D6}" dt="2024-07-07T21:41:32.777" v="30" actId="1076"/>
        <pc:sldMkLst>
          <pc:docMk/>
          <pc:sldMk cId="1401909072" sldId="363"/>
        </pc:sldMkLst>
        <pc:spChg chg="mod">
          <ac:chgData name="Fernanda Marta | FGP" userId="S::fernanda.marta@ginastica.org::530d3db7-8318-4936-aa4c-167796b1bb6d" providerId="AD" clId="Web-{BC949FDB-C0E4-4DF7-8227-DC65BD8C02D6}" dt="2024-07-07T21:40:35.573" v="16" actId="1076"/>
          <ac:spMkLst>
            <pc:docMk/>
            <pc:sldMk cId="1401909072" sldId="363"/>
            <ac:spMk id="8194" creationId="{051DC103-5005-4C70-7457-9C3F1162912C}"/>
          </ac:spMkLst>
        </pc:spChg>
        <pc:spChg chg="mod">
          <ac:chgData name="Fernanda Marta | FGP" userId="S::fernanda.marta@ginastica.org::530d3db7-8318-4936-aa4c-167796b1bb6d" providerId="AD" clId="Web-{BC949FDB-C0E4-4DF7-8227-DC65BD8C02D6}" dt="2024-07-07T21:40:38.401" v="17" actId="1076"/>
          <ac:spMkLst>
            <pc:docMk/>
            <pc:sldMk cId="1401909072" sldId="363"/>
            <ac:spMk id="8195" creationId="{C2BCC073-29D5-1AD8-A078-365909B8111C}"/>
          </ac:spMkLst>
        </pc:spChg>
        <pc:picChg chg="add mod">
          <ac:chgData name="Fernanda Marta | FGP" userId="S::fernanda.marta@ginastica.org::530d3db7-8318-4936-aa4c-167796b1bb6d" providerId="AD" clId="Web-{BC949FDB-C0E4-4DF7-8227-DC65BD8C02D6}" dt="2024-07-07T21:40:30.760" v="15" actId="1076"/>
          <ac:picMkLst>
            <pc:docMk/>
            <pc:sldMk cId="1401909072" sldId="363"/>
            <ac:picMk id="2" creationId="{8DF0D297-5186-633C-3718-B198575F2F62}"/>
          </ac:picMkLst>
        </pc:picChg>
        <pc:picChg chg="add mod">
          <ac:chgData name="Fernanda Marta | FGP" userId="S::fernanda.marta@ginastica.org::530d3db7-8318-4936-aa4c-167796b1bb6d" providerId="AD" clId="Web-{BC949FDB-C0E4-4DF7-8227-DC65BD8C02D6}" dt="2024-07-07T21:41:32.777" v="30" actId="1076"/>
          <ac:picMkLst>
            <pc:docMk/>
            <pc:sldMk cId="1401909072" sldId="363"/>
            <ac:picMk id="4" creationId="{8AB4446D-25EA-1AA7-7917-6C760EB3EF35}"/>
          </ac:picMkLst>
        </pc:picChg>
      </pc:sldChg>
      <pc:sldChg chg="addSp modSp">
        <pc:chgData name="Fernanda Marta | FGP" userId="S::fernanda.marta@ginastica.org::530d3db7-8318-4936-aa4c-167796b1bb6d" providerId="AD" clId="Web-{BC949FDB-C0E4-4DF7-8227-DC65BD8C02D6}" dt="2024-07-07T21:41:35.012" v="31"/>
        <pc:sldMkLst>
          <pc:docMk/>
          <pc:sldMk cId="745769392" sldId="364"/>
        </pc:sldMkLst>
        <pc:picChg chg="add mod">
          <ac:chgData name="Fernanda Marta | FGP" userId="S::fernanda.marta@ginastica.org::530d3db7-8318-4936-aa4c-167796b1bb6d" providerId="AD" clId="Web-{BC949FDB-C0E4-4DF7-8227-DC65BD8C02D6}" dt="2024-07-07T21:40:43.167" v="18" actId="1076"/>
          <ac:picMkLst>
            <pc:docMk/>
            <pc:sldMk cId="745769392" sldId="364"/>
            <ac:picMk id="2" creationId="{B0E6BAC0-33E1-05CD-E8CB-BA93C079FA6F}"/>
          </ac:picMkLst>
        </pc:picChg>
        <pc:picChg chg="add">
          <ac:chgData name="Fernanda Marta | FGP" userId="S::fernanda.marta@ginastica.org::530d3db7-8318-4936-aa4c-167796b1bb6d" providerId="AD" clId="Web-{BC949FDB-C0E4-4DF7-8227-DC65BD8C02D6}" dt="2024-07-07T21:41:35.012" v="31"/>
          <ac:picMkLst>
            <pc:docMk/>
            <pc:sldMk cId="745769392" sldId="364"/>
            <ac:picMk id="4" creationId="{CD505CBB-341F-37DB-68ED-383F5828344E}"/>
          </ac:picMkLst>
        </pc:picChg>
      </pc:sldChg>
      <pc:sldChg chg="addSp modSp">
        <pc:chgData name="Fernanda Marta | FGP" userId="S::fernanda.marta@ginastica.org::530d3db7-8318-4936-aa4c-167796b1bb6d" providerId="AD" clId="Web-{BC949FDB-C0E4-4DF7-8227-DC65BD8C02D6}" dt="2024-07-07T21:41:41.137" v="33"/>
        <pc:sldMkLst>
          <pc:docMk/>
          <pc:sldMk cId="3544442987" sldId="365"/>
        </pc:sldMkLst>
        <pc:picChg chg="add mod">
          <ac:chgData name="Fernanda Marta | FGP" userId="S::fernanda.marta@ginastica.org::530d3db7-8318-4936-aa4c-167796b1bb6d" providerId="AD" clId="Web-{BC949FDB-C0E4-4DF7-8227-DC65BD8C02D6}" dt="2024-07-07T21:40:51.464" v="20" actId="1076"/>
          <ac:picMkLst>
            <pc:docMk/>
            <pc:sldMk cId="3544442987" sldId="365"/>
            <ac:picMk id="2" creationId="{71A801C1-A3E1-3F3C-6650-3814F6B9B37D}"/>
          </ac:picMkLst>
        </pc:picChg>
        <pc:picChg chg="add">
          <ac:chgData name="Fernanda Marta | FGP" userId="S::fernanda.marta@ginastica.org::530d3db7-8318-4936-aa4c-167796b1bb6d" providerId="AD" clId="Web-{BC949FDB-C0E4-4DF7-8227-DC65BD8C02D6}" dt="2024-07-07T21:41:41.137" v="33"/>
          <ac:picMkLst>
            <pc:docMk/>
            <pc:sldMk cId="3544442987" sldId="365"/>
            <ac:picMk id="4" creationId="{BA2BE15D-D4CD-2AF3-8A8C-30CAB88F6A5D}"/>
          </ac:picMkLst>
        </pc:picChg>
      </pc:sldChg>
    </pc:docChg>
  </pc:docChgLst>
  <pc:docChgLst>
    <pc:chgData name="Fernanda Marta | FGP" userId="S::fernanda.marta@ginastica.org::530d3db7-8318-4936-aa4c-167796b1bb6d" providerId="AD" clId="Web-{37745414-3AF2-4B47-9958-ABCF2BA75DCB}"/>
    <pc:docChg chg="modSld">
      <pc:chgData name="Fernanda Marta | FGP" userId="S::fernanda.marta@ginastica.org::530d3db7-8318-4936-aa4c-167796b1bb6d" providerId="AD" clId="Web-{37745414-3AF2-4B47-9958-ABCF2BA75DCB}" dt="2024-07-04T10:13:09.356" v="1040" actId="20577"/>
      <pc:docMkLst>
        <pc:docMk/>
      </pc:docMkLst>
      <pc:sldChg chg="modSp">
        <pc:chgData name="Fernanda Marta | FGP" userId="S::fernanda.marta@ginastica.org::530d3db7-8318-4936-aa4c-167796b1bb6d" providerId="AD" clId="Web-{37745414-3AF2-4B47-9958-ABCF2BA75DCB}" dt="2024-07-04T09:17:14.714" v="3" actId="20577"/>
        <pc:sldMkLst>
          <pc:docMk/>
          <pc:sldMk cId="3057277119" sldId="257"/>
        </pc:sldMkLst>
        <pc:spChg chg="mod">
          <ac:chgData name="Fernanda Marta | FGP" userId="S::fernanda.marta@ginastica.org::530d3db7-8318-4936-aa4c-167796b1bb6d" providerId="AD" clId="Web-{37745414-3AF2-4B47-9958-ABCF2BA75DCB}" dt="2024-07-04T09:17:14.714" v="3" actId="20577"/>
          <ac:spMkLst>
            <pc:docMk/>
            <pc:sldMk cId="3057277119" sldId="257"/>
            <ac:spMk id="6" creationId="{A32D9EFF-1151-5072-678E-04500F4ED7D7}"/>
          </ac:spMkLst>
        </pc:spChg>
      </pc:sldChg>
      <pc:sldChg chg="addSp delSp modSp">
        <pc:chgData name="Fernanda Marta | FGP" userId="S::fernanda.marta@ginastica.org::530d3db7-8318-4936-aa4c-167796b1bb6d" providerId="AD" clId="Web-{37745414-3AF2-4B47-9958-ABCF2BA75DCB}" dt="2024-07-04T10:11:28.525" v="1028"/>
        <pc:sldMkLst>
          <pc:docMk/>
          <pc:sldMk cId="1622383763" sldId="258"/>
        </pc:sldMkLst>
        <pc:spChg chg="mod">
          <ac:chgData name="Fernanda Marta | FGP" userId="S::fernanda.marta@ginastica.org::530d3db7-8318-4936-aa4c-167796b1bb6d" providerId="AD" clId="Web-{37745414-3AF2-4B47-9958-ABCF2BA75DCB}" dt="2024-07-04T09:27:53.080" v="89" actId="1076"/>
          <ac:spMkLst>
            <pc:docMk/>
            <pc:sldMk cId="1622383763" sldId="258"/>
            <ac:spMk id="5" creationId="{DAE60C0E-7C85-2F05-13CC-C96A9FC9B6D7}"/>
          </ac:spMkLst>
        </pc:spChg>
        <pc:picChg chg="del mod">
          <ac:chgData name="Fernanda Marta | FGP" userId="S::fernanda.marta@ginastica.org::530d3db7-8318-4936-aa4c-167796b1bb6d" providerId="AD" clId="Web-{37745414-3AF2-4B47-9958-ABCF2BA75DCB}" dt="2024-07-04T09:27:40.705" v="85"/>
          <ac:picMkLst>
            <pc:docMk/>
            <pc:sldMk cId="1622383763" sldId="258"/>
            <ac:picMk id="2" creationId="{D2AC0BC0-6947-9364-B88E-B72DE4C0FDD4}"/>
          </ac:picMkLst>
        </pc:picChg>
        <pc:picChg chg="mod">
          <ac:chgData name="Fernanda Marta | FGP" userId="S::fernanda.marta@ginastica.org::530d3db7-8318-4936-aa4c-167796b1bb6d" providerId="AD" clId="Web-{37745414-3AF2-4B47-9958-ABCF2BA75DCB}" dt="2024-07-04T09:26:14.561" v="70" actId="1076"/>
          <ac:picMkLst>
            <pc:docMk/>
            <pc:sldMk cId="1622383763" sldId="258"/>
            <ac:picMk id="3" creationId="{1A20AED2-E5BF-FC6B-C1A1-1880B3A83D48}"/>
          </ac:picMkLst>
        </pc:picChg>
        <pc:picChg chg="add del mod modCrop">
          <ac:chgData name="Fernanda Marta | FGP" userId="S::fernanda.marta@ginastica.org::530d3db7-8318-4936-aa4c-167796b1bb6d" providerId="AD" clId="Web-{37745414-3AF2-4B47-9958-ABCF2BA75DCB}" dt="2024-07-04T10:11:28.525" v="1028"/>
          <ac:picMkLst>
            <pc:docMk/>
            <pc:sldMk cId="1622383763" sldId="258"/>
            <ac:picMk id="6" creationId="{DF473CE4-8EBF-98E3-F13D-C4FBA7378CB1}"/>
          </ac:picMkLst>
        </pc:picChg>
      </pc:sldChg>
      <pc:sldChg chg="delSp modSp">
        <pc:chgData name="Fernanda Marta | FGP" userId="S::fernanda.marta@ginastica.org::530d3db7-8318-4936-aa4c-167796b1bb6d" providerId="AD" clId="Web-{37745414-3AF2-4B47-9958-ABCF2BA75DCB}" dt="2024-07-04T09:59:53.016" v="1010" actId="20577"/>
        <pc:sldMkLst>
          <pc:docMk/>
          <pc:sldMk cId="767894202" sldId="259"/>
        </pc:sldMkLst>
        <pc:spChg chg="mod">
          <ac:chgData name="Fernanda Marta | FGP" userId="S::fernanda.marta@ginastica.org::530d3db7-8318-4936-aa4c-167796b1bb6d" providerId="AD" clId="Web-{37745414-3AF2-4B47-9958-ABCF2BA75DCB}" dt="2024-07-04T09:59:53.016" v="1010" actId="20577"/>
          <ac:spMkLst>
            <pc:docMk/>
            <pc:sldMk cId="767894202" sldId="259"/>
            <ac:spMk id="2" creationId="{A4A24466-00B3-2C12-7597-CE7CCCB42A52}"/>
          </ac:spMkLst>
        </pc:spChg>
        <pc:picChg chg="mod">
          <ac:chgData name="Fernanda Marta | FGP" userId="S::fernanda.marta@ginastica.org::530d3db7-8318-4936-aa4c-167796b1bb6d" providerId="AD" clId="Web-{37745414-3AF2-4B47-9958-ABCF2BA75DCB}" dt="2024-07-04T09:57:34.261" v="930" actId="1076"/>
          <ac:picMkLst>
            <pc:docMk/>
            <pc:sldMk cId="767894202" sldId="259"/>
            <ac:picMk id="5" creationId="{CF582BA8-071F-4AE9-C802-83B2574863F4}"/>
          </ac:picMkLst>
        </pc:picChg>
        <pc:picChg chg="mod">
          <ac:chgData name="Fernanda Marta | FGP" userId="S::fernanda.marta@ginastica.org::530d3db7-8318-4936-aa4c-167796b1bb6d" providerId="AD" clId="Web-{37745414-3AF2-4B47-9958-ABCF2BA75DCB}" dt="2024-07-04T09:57:42.308" v="933" actId="1076"/>
          <ac:picMkLst>
            <pc:docMk/>
            <pc:sldMk cId="767894202" sldId="259"/>
            <ac:picMk id="7" creationId="{AF430B5B-9F14-7966-F879-520CDA1909AE}"/>
          </ac:picMkLst>
        </pc:picChg>
        <pc:picChg chg="del mod">
          <ac:chgData name="Fernanda Marta | FGP" userId="S::fernanda.marta@ginastica.org::530d3db7-8318-4936-aa4c-167796b1bb6d" providerId="AD" clId="Web-{37745414-3AF2-4B47-9958-ABCF2BA75DCB}" dt="2024-07-04T09:58:32.575" v="952"/>
          <ac:picMkLst>
            <pc:docMk/>
            <pc:sldMk cId="767894202" sldId="259"/>
            <ac:picMk id="9" creationId="{A4BAB7C7-53F2-8CF0-633F-33B66DE2CB85}"/>
          </ac:picMkLst>
        </pc:picChg>
        <pc:picChg chg="del mod">
          <ac:chgData name="Fernanda Marta | FGP" userId="S::fernanda.marta@ginastica.org::530d3db7-8318-4936-aa4c-167796b1bb6d" providerId="AD" clId="Web-{37745414-3AF2-4B47-9958-ABCF2BA75DCB}" dt="2024-07-04T09:58:34.419" v="953"/>
          <ac:picMkLst>
            <pc:docMk/>
            <pc:sldMk cId="767894202" sldId="259"/>
            <ac:picMk id="10" creationId="{6C54F476-3829-E3C6-4182-A4027F2B0089}"/>
          </ac:picMkLst>
        </pc:picChg>
      </pc:sldChg>
      <pc:sldChg chg="modSp">
        <pc:chgData name="Fernanda Marta | FGP" userId="S::fernanda.marta@ginastica.org::530d3db7-8318-4936-aa4c-167796b1bb6d" providerId="AD" clId="Web-{37745414-3AF2-4B47-9958-ABCF2BA75DCB}" dt="2024-07-04T09:47:07.621" v="927" actId="1076"/>
        <pc:sldMkLst>
          <pc:docMk/>
          <pc:sldMk cId="1500337153" sldId="260"/>
        </pc:sldMkLst>
        <pc:picChg chg="mod">
          <ac:chgData name="Fernanda Marta | FGP" userId="S::fernanda.marta@ginastica.org::530d3db7-8318-4936-aa4c-167796b1bb6d" providerId="AD" clId="Web-{37745414-3AF2-4B47-9958-ABCF2BA75DCB}" dt="2024-07-04T09:47:00.621" v="924" actId="14100"/>
          <ac:picMkLst>
            <pc:docMk/>
            <pc:sldMk cId="1500337153" sldId="260"/>
            <ac:picMk id="2" creationId="{AB2A8ADE-643A-0B36-24E2-384C5D822AC5}"/>
          </ac:picMkLst>
        </pc:picChg>
        <pc:picChg chg="mod">
          <ac:chgData name="Fernanda Marta | FGP" userId="S::fernanda.marta@ginastica.org::530d3db7-8318-4936-aa4c-167796b1bb6d" providerId="AD" clId="Web-{37745414-3AF2-4B47-9958-ABCF2BA75DCB}" dt="2024-07-04T09:47:07.621" v="927" actId="1076"/>
          <ac:picMkLst>
            <pc:docMk/>
            <pc:sldMk cId="1500337153" sldId="260"/>
            <ac:picMk id="5" creationId="{E95E3178-E084-A2F2-83B6-0ADF5BD6525B}"/>
          </ac:picMkLst>
        </pc:picChg>
      </pc:sldChg>
      <pc:sldChg chg="addSp delSp modSp">
        <pc:chgData name="Fernanda Marta | FGP" userId="S::fernanda.marta@ginastica.org::530d3db7-8318-4936-aa4c-167796b1bb6d" providerId="AD" clId="Web-{37745414-3AF2-4B47-9958-ABCF2BA75DCB}" dt="2024-07-04T09:38:31.056" v="595" actId="20577"/>
        <pc:sldMkLst>
          <pc:docMk/>
          <pc:sldMk cId="2126154589" sldId="261"/>
        </pc:sldMkLst>
        <pc:spChg chg="add mod">
          <ac:chgData name="Fernanda Marta | FGP" userId="S::fernanda.marta@ginastica.org::530d3db7-8318-4936-aa4c-167796b1bb6d" providerId="AD" clId="Web-{37745414-3AF2-4B47-9958-ABCF2BA75DCB}" dt="2024-07-04T09:38:31.056" v="595" actId="20577"/>
          <ac:spMkLst>
            <pc:docMk/>
            <pc:sldMk cId="2126154589" sldId="261"/>
            <ac:spMk id="9" creationId="{A9F8F93D-BE6A-3C71-3733-4AF6C01A8D29}"/>
          </ac:spMkLst>
        </pc:spChg>
        <pc:picChg chg="del mod">
          <ac:chgData name="Fernanda Marta | FGP" userId="S::fernanda.marta@ginastica.org::530d3db7-8318-4936-aa4c-167796b1bb6d" providerId="AD" clId="Web-{37745414-3AF2-4B47-9958-ABCF2BA75DCB}" dt="2024-07-04T09:35:07.595" v="497"/>
          <ac:picMkLst>
            <pc:docMk/>
            <pc:sldMk cId="2126154589" sldId="261"/>
            <ac:picMk id="2" creationId="{07227AE6-ABC0-C4E0-6D44-65C5412896F3}"/>
          </ac:picMkLst>
        </pc:picChg>
        <pc:picChg chg="mod">
          <ac:chgData name="Fernanda Marta | FGP" userId="S::fernanda.marta@ginastica.org::530d3db7-8318-4936-aa4c-167796b1bb6d" providerId="AD" clId="Web-{37745414-3AF2-4B47-9958-ABCF2BA75DCB}" dt="2024-07-04T09:28:28.112" v="94" actId="1076"/>
          <ac:picMkLst>
            <pc:docMk/>
            <pc:sldMk cId="2126154589" sldId="261"/>
            <ac:picMk id="5" creationId="{9AA7845F-4DF8-5A5F-5CDF-97EF43858F57}"/>
          </ac:picMkLst>
        </pc:picChg>
        <pc:picChg chg="del">
          <ac:chgData name="Fernanda Marta | FGP" userId="S::fernanda.marta@ginastica.org::530d3db7-8318-4936-aa4c-167796b1bb6d" providerId="AD" clId="Web-{37745414-3AF2-4B47-9958-ABCF2BA75DCB}" dt="2024-07-04T09:28:12.987" v="91"/>
          <ac:picMkLst>
            <pc:docMk/>
            <pc:sldMk cId="2126154589" sldId="261"/>
            <ac:picMk id="6" creationId="{6D08FEEC-0AD0-A285-945F-35BF3472E7AE}"/>
          </ac:picMkLst>
        </pc:picChg>
        <pc:picChg chg="add mod">
          <ac:chgData name="Fernanda Marta | FGP" userId="S::fernanda.marta@ginastica.org::530d3db7-8318-4936-aa4c-167796b1bb6d" providerId="AD" clId="Web-{37745414-3AF2-4B47-9958-ABCF2BA75DCB}" dt="2024-07-04T09:28:47.066" v="98" actId="1076"/>
          <ac:picMkLst>
            <pc:docMk/>
            <pc:sldMk cId="2126154589" sldId="261"/>
            <ac:picMk id="8" creationId="{0AC3A65B-080C-F51A-C382-A45A061B2CB7}"/>
          </ac:picMkLst>
        </pc:picChg>
      </pc:sldChg>
      <pc:sldChg chg="addSp delSp modSp">
        <pc:chgData name="Fernanda Marta | FGP" userId="S::fernanda.marta@ginastica.org::530d3db7-8318-4936-aa4c-167796b1bb6d" providerId="AD" clId="Web-{37745414-3AF2-4B47-9958-ABCF2BA75DCB}" dt="2024-07-04T09:46:34.886" v="918" actId="20577"/>
        <pc:sldMkLst>
          <pc:docMk/>
          <pc:sldMk cId="3668912239" sldId="262"/>
        </pc:sldMkLst>
        <pc:spChg chg="add mod">
          <ac:chgData name="Fernanda Marta | FGP" userId="S::fernanda.marta@ginastica.org::530d3db7-8318-4936-aa4c-167796b1bb6d" providerId="AD" clId="Web-{37745414-3AF2-4B47-9958-ABCF2BA75DCB}" dt="2024-07-04T09:46:34.886" v="918" actId="20577"/>
          <ac:spMkLst>
            <pc:docMk/>
            <pc:sldMk cId="3668912239" sldId="262"/>
            <ac:spMk id="6" creationId="{038DCC1D-0348-86C3-48D5-19DC252DACB6}"/>
          </ac:spMkLst>
        </pc:spChg>
        <pc:picChg chg="del mod">
          <ac:chgData name="Fernanda Marta | FGP" userId="S::fernanda.marta@ginastica.org::530d3db7-8318-4936-aa4c-167796b1bb6d" providerId="AD" clId="Web-{37745414-3AF2-4B47-9958-ABCF2BA75DCB}" dt="2024-07-04T09:44:02.802" v="833"/>
          <ac:picMkLst>
            <pc:docMk/>
            <pc:sldMk cId="3668912239" sldId="262"/>
            <ac:picMk id="2" creationId="{D6F91DF0-93CF-7BD4-2CBB-4CBC41E01AC9}"/>
          </ac:picMkLst>
        </pc:picChg>
        <pc:picChg chg="mod">
          <ac:chgData name="Fernanda Marta | FGP" userId="S::fernanda.marta@ginastica.org::530d3db7-8318-4936-aa4c-167796b1bb6d" providerId="AD" clId="Web-{37745414-3AF2-4B47-9958-ABCF2BA75DCB}" dt="2024-07-04T09:44:49.991" v="850" actId="14100"/>
          <ac:picMkLst>
            <pc:docMk/>
            <pc:sldMk cId="3668912239" sldId="262"/>
            <ac:picMk id="4" creationId="{03999E65-4CD5-8799-1D28-0A8A0EF0094C}"/>
          </ac:picMkLst>
        </pc:picChg>
      </pc:sldChg>
      <pc:sldChg chg="delSp modSp">
        <pc:chgData name="Fernanda Marta | FGP" userId="S::fernanda.marta@ginastica.org::530d3db7-8318-4936-aa4c-167796b1bb6d" providerId="AD" clId="Web-{37745414-3AF2-4B47-9958-ABCF2BA75DCB}" dt="2024-07-04T09:24:09.806" v="17"/>
        <pc:sldMkLst>
          <pc:docMk/>
          <pc:sldMk cId="1113334159" sldId="263"/>
        </pc:sldMkLst>
        <pc:spChg chg="del mod">
          <ac:chgData name="Fernanda Marta | FGP" userId="S::fernanda.marta@ginastica.org::530d3db7-8318-4936-aa4c-167796b1bb6d" providerId="AD" clId="Web-{37745414-3AF2-4B47-9958-ABCF2BA75DCB}" dt="2024-07-04T09:24:09.806" v="17"/>
          <ac:spMkLst>
            <pc:docMk/>
            <pc:sldMk cId="1113334159" sldId="263"/>
            <ac:spMk id="2" creationId="{605D8F4B-2C52-A4A4-D00C-F3527189F225}"/>
          </ac:spMkLst>
        </pc:spChg>
      </pc:sldChg>
      <pc:sldChg chg="modSp">
        <pc:chgData name="Fernanda Marta | FGP" userId="S::fernanda.marta@ginastica.org::530d3db7-8318-4936-aa4c-167796b1bb6d" providerId="AD" clId="Web-{37745414-3AF2-4B47-9958-ABCF2BA75DCB}" dt="2024-07-04T09:25:28.653" v="63" actId="20577"/>
        <pc:sldMkLst>
          <pc:docMk/>
          <pc:sldMk cId="721298135" sldId="264"/>
        </pc:sldMkLst>
        <pc:spChg chg="mod">
          <ac:chgData name="Fernanda Marta | FGP" userId="S::fernanda.marta@ginastica.org::530d3db7-8318-4936-aa4c-167796b1bb6d" providerId="AD" clId="Web-{37745414-3AF2-4B47-9958-ABCF2BA75DCB}" dt="2024-07-04T09:25:28.653" v="63" actId="20577"/>
          <ac:spMkLst>
            <pc:docMk/>
            <pc:sldMk cId="721298135" sldId="264"/>
            <ac:spMk id="2" creationId="{2DB00A66-05A9-751B-654D-4CA83447ED56}"/>
          </ac:spMkLst>
        </pc:spChg>
      </pc:sldChg>
      <pc:sldChg chg="modSp">
        <pc:chgData name="Fernanda Marta | FGP" userId="S::fernanda.marta@ginastica.org::530d3db7-8318-4936-aa4c-167796b1bb6d" providerId="AD" clId="Web-{37745414-3AF2-4B47-9958-ABCF2BA75DCB}" dt="2024-07-04T10:12:02.213" v="1034" actId="1076"/>
        <pc:sldMkLst>
          <pc:docMk/>
          <pc:sldMk cId="1937930935" sldId="265"/>
        </pc:sldMkLst>
        <pc:spChg chg="mod">
          <ac:chgData name="Fernanda Marta | FGP" userId="S::fernanda.marta@ginastica.org::530d3db7-8318-4936-aa4c-167796b1bb6d" providerId="AD" clId="Web-{37745414-3AF2-4B47-9958-ABCF2BA75DCB}" dt="2024-07-04T10:00:12.626" v="1012" actId="1076"/>
          <ac:spMkLst>
            <pc:docMk/>
            <pc:sldMk cId="1937930935" sldId="265"/>
            <ac:spMk id="4" creationId="{84E44201-6EA3-3C51-4FB3-D08E3D0019D6}"/>
          </ac:spMkLst>
        </pc:spChg>
        <pc:graphicFrameChg chg="mod">
          <ac:chgData name="Fernanda Marta | FGP" userId="S::fernanda.marta@ginastica.org::530d3db7-8318-4936-aa4c-167796b1bb6d" providerId="AD" clId="Web-{37745414-3AF2-4B47-9958-ABCF2BA75DCB}" dt="2024-07-04T10:12:02.213" v="1034" actId="1076"/>
          <ac:graphicFrameMkLst>
            <pc:docMk/>
            <pc:sldMk cId="1937930935" sldId="265"/>
            <ac:graphicFrameMk id="62" creationId="{7349842F-0A54-5246-F65A-C3A629B5A5FF}"/>
          </ac:graphicFrameMkLst>
        </pc:graphicFrameChg>
        <pc:picChg chg="mod">
          <ac:chgData name="Fernanda Marta | FGP" userId="S::fernanda.marta@ginastica.org::530d3db7-8318-4936-aa4c-167796b1bb6d" providerId="AD" clId="Web-{37745414-3AF2-4B47-9958-ABCF2BA75DCB}" dt="2024-07-04T10:11:54.994" v="1033" actId="1076"/>
          <ac:picMkLst>
            <pc:docMk/>
            <pc:sldMk cId="1937930935" sldId="265"/>
            <ac:picMk id="5" creationId="{D233C98C-B372-E597-E375-7A560A8F4D22}"/>
          </ac:picMkLst>
        </pc:picChg>
      </pc:sldChg>
      <pc:sldChg chg="addSp delSp modSp">
        <pc:chgData name="Fernanda Marta | FGP" userId="S::fernanda.marta@ginastica.org::530d3db7-8318-4936-aa4c-167796b1bb6d" providerId="AD" clId="Web-{37745414-3AF2-4B47-9958-ABCF2BA75DCB}" dt="2024-07-04T10:13:09.356" v="1040" actId="20577"/>
        <pc:sldMkLst>
          <pc:docMk/>
          <pc:sldMk cId="1656059210" sldId="266"/>
        </pc:sldMkLst>
        <pc:spChg chg="mod">
          <ac:chgData name="Fernanda Marta | FGP" userId="S::fernanda.marta@ginastica.org::530d3db7-8318-4936-aa4c-167796b1bb6d" providerId="AD" clId="Web-{37745414-3AF2-4B47-9958-ABCF2BA75DCB}" dt="2024-07-04T10:02:53.178" v="1016"/>
          <ac:spMkLst>
            <pc:docMk/>
            <pc:sldMk cId="1656059210" sldId="266"/>
            <ac:spMk id="2" creationId="{A4A24466-00B3-2C12-7597-CE7CCCB42A52}"/>
          </ac:spMkLst>
        </pc:spChg>
        <pc:spChg chg="ord">
          <ac:chgData name="Fernanda Marta | FGP" userId="S::fernanda.marta@ginastica.org::530d3db7-8318-4936-aa4c-167796b1bb6d" providerId="AD" clId="Web-{37745414-3AF2-4B47-9958-ABCF2BA75DCB}" dt="2024-07-04T10:02:53.178" v="1016"/>
          <ac:spMkLst>
            <pc:docMk/>
            <pc:sldMk cId="1656059210" sldId="266"/>
            <ac:spMk id="4" creationId="{84E44201-6EA3-3C51-4FB3-D08E3D0019D6}"/>
          </ac:spMkLst>
        </pc:spChg>
        <pc:spChg chg="add mod">
          <ac:chgData name="Fernanda Marta | FGP" userId="S::fernanda.marta@ginastica.org::530d3db7-8318-4936-aa4c-167796b1bb6d" providerId="AD" clId="Web-{37745414-3AF2-4B47-9958-ABCF2BA75DCB}" dt="2024-07-04T10:13:09.356" v="1040" actId="20577"/>
          <ac:spMkLst>
            <pc:docMk/>
            <pc:sldMk cId="1656059210" sldId="266"/>
            <ac:spMk id="5" creationId="{53C4539E-9495-8621-6D29-EFE44F24F9D0}"/>
          </ac:spMkLst>
        </pc:spChg>
        <pc:spChg chg="mod">
          <ac:chgData name="Fernanda Marta | FGP" userId="S::fernanda.marta@ginastica.org::530d3db7-8318-4936-aa4c-167796b1bb6d" providerId="AD" clId="Web-{37745414-3AF2-4B47-9958-ABCF2BA75DCB}" dt="2024-07-04T10:02:53.178" v="1016"/>
          <ac:spMkLst>
            <pc:docMk/>
            <pc:sldMk cId="1656059210" sldId="266"/>
            <ac:spMk id="8" creationId="{8594D548-13D1-6F78-6AE2-CFC1A633A3E6}"/>
          </ac:spMkLst>
        </pc:spChg>
        <pc:spChg chg="del">
          <ac:chgData name="Fernanda Marta | FGP" userId="S::fernanda.marta@ginastica.org::530d3db7-8318-4936-aa4c-167796b1bb6d" providerId="AD" clId="Web-{37745414-3AF2-4B47-9958-ABCF2BA75DCB}" dt="2024-07-04T10:02:53.178" v="1016"/>
          <ac:spMkLst>
            <pc:docMk/>
            <pc:sldMk cId="1656059210" sldId="266"/>
            <ac:spMk id="60" creationId="{42A4FC2C-047E-45A5-965D-8E1E3BF09BC6}"/>
          </ac:spMkLst>
        </pc:spChg>
        <pc:spChg chg="add">
          <ac:chgData name="Fernanda Marta | FGP" userId="S::fernanda.marta@ginastica.org::530d3db7-8318-4936-aa4c-167796b1bb6d" providerId="AD" clId="Web-{37745414-3AF2-4B47-9958-ABCF2BA75DCB}" dt="2024-07-04T10:02:53.178" v="1016"/>
          <ac:spMkLst>
            <pc:docMk/>
            <pc:sldMk cId="1656059210" sldId="266"/>
            <ac:spMk id="65" creationId="{948E0614-2307-48DE-A399-D116060ABE3D}"/>
          </ac:spMkLst>
        </pc:spChg>
        <pc:spChg chg="add">
          <ac:chgData name="Fernanda Marta | FGP" userId="S::fernanda.marta@ginastica.org::530d3db7-8318-4936-aa4c-167796b1bb6d" providerId="AD" clId="Web-{37745414-3AF2-4B47-9958-ABCF2BA75DCB}" dt="2024-07-04T10:02:53.178" v="1016"/>
          <ac:spMkLst>
            <pc:docMk/>
            <pc:sldMk cId="1656059210" sldId="266"/>
            <ac:spMk id="72" creationId="{B81933D1-5615-42C7-9C0B-4EB7105CCE2D}"/>
          </ac:spMkLst>
        </pc:spChg>
        <pc:spChg chg="add">
          <ac:chgData name="Fernanda Marta | FGP" userId="S::fernanda.marta@ginastica.org::530d3db7-8318-4936-aa4c-167796b1bb6d" providerId="AD" clId="Web-{37745414-3AF2-4B47-9958-ABCF2BA75DCB}" dt="2024-07-04T10:02:53.178" v="1016"/>
          <ac:spMkLst>
            <pc:docMk/>
            <pc:sldMk cId="1656059210" sldId="266"/>
            <ac:spMk id="74" creationId="{B089A89A-1E9C-4761-9DFF-53C275FBF870}"/>
          </ac:spMkLst>
        </pc:spChg>
        <pc:grpChg chg="add">
          <ac:chgData name="Fernanda Marta | FGP" userId="S::fernanda.marta@ginastica.org::530d3db7-8318-4936-aa4c-167796b1bb6d" providerId="AD" clId="Web-{37745414-3AF2-4B47-9958-ABCF2BA75DCB}" dt="2024-07-04T10:02:53.178" v="1016"/>
          <ac:grpSpMkLst>
            <pc:docMk/>
            <pc:sldMk cId="1656059210" sldId="266"/>
            <ac:grpSpMk id="67" creationId="{032D8612-31EB-44CF-A1D0-14FD4C705424}"/>
          </ac:grpSpMkLst>
        </pc:grpChg>
        <pc:picChg chg="mod ord">
          <ac:chgData name="Fernanda Marta | FGP" userId="S::fernanda.marta@ginastica.org::530d3db7-8318-4936-aa4c-167796b1bb6d" providerId="AD" clId="Web-{37745414-3AF2-4B47-9958-ABCF2BA75DCB}" dt="2024-07-04T10:02:53.178" v="1016"/>
          <ac:picMkLst>
            <pc:docMk/>
            <pc:sldMk cId="1656059210" sldId="266"/>
            <ac:picMk id="3" creationId="{1A20AED2-E5BF-FC6B-C1A1-1880B3A83D48}"/>
          </ac:picMkLst>
        </pc:picChg>
        <pc:picChg chg="mod ord">
          <ac:chgData name="Fernanda Marta | FGP" userId="S::fernanda.marta@ginastica.org::530d3db7-8318-4936-aa4c-167796b1bb6d" providerId="AD" clId="Web-{37745414-3AF2-4B47-9958-ABCF2BA75DCB}" dt="2024-07-04T10:02:53.178" v="1016"/>
          <ac:picMkLst>
            <pc:docMk/>
            <pc:sldMk cId="1656059210" sldId="266"/>
            <ac:picMk id="6" creationId="{FAB5C028-1AC8-56DD-D3E4-1F4C04924FB2}"/>
          </ac:picMkLst>
        </pc:picChg>
        <pc:picChg chg="mod">
          <ac:chgData name="Fernanda Marta | FGP" userId="S::fernanda.marta@ginastica.org::530d3db7-8318-4936-aa4c-167796b1bb6d" providerId="AD" clId="Web-{37745414-3AF2-4B47-9958-ABCF2BA75DCB}" dt="2024-07-04T10:02:53.178" v="1016"/>
          <ac:picMkLst>
            <pc:docMk/>
            <pc:sldMk cId="1656059210" sldId="266"/>
            <ac:picMk id="7" creationId="{0C53BDBD-91D4-61AE-DCF2-D8446DFB4FBB}"/>
          </ac:picMkLst>
        </pc:picChg>
      </pc:sldChg>
      <pc:sldChg chg="delSp modSp">
        <pc:chgData name="Fernanda Marta | FGP" userId="S::fernanda.marta@ginastica.org::530d3db7-8318-4936-aa4c-167796b1bb6d" providerId="AD" clId="Web-{37745414-3AF2-4B47-9958-ABCF2BA75DCB}" dt="2024-07-04T09:24:23.104" v="18"/>
        <pc:sldMkLst>
          <pc:docMk/>
          <pc:sldMk cId="2110864187" sldId="268"/>
        </pc:sldMkLst>
        <pc:spChg chg="del">
          <ac:chgData name="Fernanda Marta | FGP" userId="S::fernanda.marta@ginastica.org::530d3db7-8318-4936-aa4c-167796b1bb6d" providerId="AD" clId="Web-{37745414-3AF2-4B47-9958-ABCF2BA75DCB}" dt="2024-07-04T09:24:23.104" v="18"/>
          <ac:spMkLst>
            <pc:docMk/>
            <pc:sldMk cId="2110864187" sldId="268"/>
            <ac:spMk id="2" creationId="{605D8F4B-2C52-A4A4-D00C-F3527189F225}"/>
          </ac:spMkLst>
        </pc:spChg>
        <pc:spChg chg="mod">
          <ac:chgData name="Fernanda Marta | FGP" userId="S::fernanda.marta@ginastica.org::530d3db7-8318-4936-aa4c-167796b1bb6d" providerId="AD" clId="Web-{37745414-3AF2-4B47-9958-ABCF2BA75DCB}" dt="2024-07-04T09:18:17.716" v="14" actId="20577"/>
          <ac:spMkLst>
            <pc:docMk/>
            <pc:sldMk cId="2110864187" sldId="268"/>
            <ac:spMk id="4" creationId="{A1D4769B-4402-8483-B64E-DBB0D955477D}"/>
          </ac:spMkLst>
        </pc:spChg>
      </pc:sldChg>
      <pc:sldChg chg="modSp">
        <pc:chgData name="Fernanda Marta | FGP" userId="S::fernanda.marta@ginastica.org::530d3db7-8318-4936-aa4c-167796b1bb6d" providerId="AD" clId="Web-{37745414-3AF2-4B47-9958-ABCF2BA75DCB}" dt="2024-07-04T10:11:12.774" v="1027" actId="20577"/>
        <pc:sldMkLst>
          <pc:docMk/>
          <pc:sldMk cId="3485353802" sldId="269"/>
        </pc:sldMkLst>
        <pc:spChg chg="mod">
          <ac:chgData name="Fernanda Marta | FGP" userId="S::fernanda.marta@ginastica.org::530d3db7-8318-4936-aa4c-167796b1bb6d" providerId="AD" clId="Web-{37745414-3AF2-4B47-9958-ABCF2BA75DCB}" dt="2024-07-04T10:11:12.774" v="1027" actId="20577"/>
          <ac:spMkLst>
            <pc:docMk/>
            <pc:sldMk cId="3485353802" sldId="269"/>
            <ac:spMk id="2" creationId="{A4A24466-00B3-2C12-7597-CE7CCCB42A52}"/>
          </ac:spMkLst>
        </pc:spChg>
      </pc:sldChg>
    </pc:docChg>
  </pc:docChgLst>
  <pc:docChgLst>
    <pc:chgData name="Fernanda Marta | FGP" userId="S::fernanda.marta@ginastica.org::530d3db7-8318-4936-aa4c-167796b1bb6d" providerId="AD" clId="Web-{6A4C58AD-FB14-4D40-9C22-25327F95B773}"/>
    <pc:docChg chg="addSld delSld modSld">
      <pc:chgData name="Fernanda Marta | FGP" userId="S::fernanda.marta@ginastica.org::530d3db7-8318-4936-aa4c-167796b1bb6d" providerId="AD" clId="Web-{6A4C58AD-FB14-4D40-9C22-25327F95B773}" dt="2024-07-04T09:09:30.706" v="224"/>
      <pc:docMkLst>
        <pc:docMk/>
      </pc:docMkLst>
      <pc:sldChg chg="modSp">
        <pc:chgData name="Fernanda Marta | FGP" userId="S::fernanda.marta@ginastica.org::530d3db7-8318-4936-aa4c-167796b1bb6d" providerId="AD" clId="Web-{6A4C58AD-FB14-4D40-9C22-25327F95B773}" dt="2024-07-04T08:28:45.247" v="14" actId="1076"/>
        <pc:sldMkLst>
          <pc:docMk/>
          <pc:sldMk cId="3057277119" sldId="257"/>
        </pc:sldMkLst>
        <pc:spChg chg="mod">
          <ac:chgData name="Fernanda Marta | FGP" userId="S::fernanda.marta@ginastica.org::530d3db7-8318-4936-aa4c-167796b1bb6d" providerId="AD" clId="Web-{6A4C58AD-FB14-4D40-9C22-25327F95B773}" dt="2024-07-04T08:28:45.247" v="14" actId="1076"/>
          <ac:spMkLst>
            <pc:docMk/>
            <pc:sldMk cId="3057277119" sldId="257"/>
            <ac:spMk id="6" creationId="{A32D9EFF-1151-5072-678E-04500F4ED7D7}"/>
          </ac:spMkLst>
        </pc:spChg>
      </pc:sldChg>
      <pc:sldChg chg="addSp modSp">
        <pc:chgData name="Fernanda Marta | FGP" userId="S::fernanda.marta@ginastica.org::530d3db7-8318-4936-aa4c-167796b1bb6d" providerId="AD" clId="Web-{6A4C58AD-FB14-4D40-9C22-25327F95B773}" dt="2024-07-04T08:43:43.822" v="114" actId="1076"/>
        <pc:sldMkLst>
          <pc:docMk/>
          <pc:sldMk cId="1622383763" sldId="258"/>
        </pc:sldMkLst>
        <pc:picChg chg="add mod">
          <ac:chgData name="Fernanda Marta | FGP" userId="S::fernanda.marta@ginastica.org::530d3db7-8318-4936-aa4c-167796b1bb6d" providerId="AD" clId="Web-{6A4C58AD-FB14-4D40-9C22-25327F95B773}" dt="2024-07-04T08:43:43.822" v="114" actId="1076"/>
          <ac:picMkLst>
            <pc:docMk/>
            <pc:sldMk cId="1622383763" sldId="258"/>
            <ac:picMk id="2" creationId="{D2AC0BC0-6947-9364-B88E-B72DE4C0FDD4}"/>
          </ac:picMkLst>
        </pc:picChg>
      </pc:sldChg>
      <pc:sldChg chg="addSp modSp">
        <pc:chgData name="Fernanda Marta | FGP" userId="S::fernanda.marta@ginastica.org::530d3db7-8318-4936-aa4c-167796b1bb6d" providerId="AD" clId="Web-{6A4C58AD-FB14-4D40-9C22-25327F95B773}" dt="2024-07-04T08:51:41.271" v="127" actId="1076"/>
        <pc:sldMkLst>
          <pc:docMk/>
          <pc:sldMk cId="767894202" sldId="259"/>
        </pc:sldMkLst>
        <pc:picChg chg="add mod">
          <ac:chgData name="Fernanda Marta | FGP" userId="S::fernanda.marta@ginastica.org::530d3db7-8318-4936-aa4c-167796b1bb6d" providerId="AD" clId="Web-{6A4C58AD-FB14-4D40-9C22-25327F95B773}" dt="2024-07-04T08:48:41.625" v="122" actId="1076"/>
          <ac:picMkLst>
            <pc:docMk/>
            <pc:sldMk cId="767894202" sldId="259"/>
            <ac:picMk id="5" creationId="{CF582BA8-071F-4AE9-C802-83B2574863F4}"/>
          </ac:picMkLst>
        </pc:picChg>
        <pc:picChg chg="add mod">
          <ac:chgData name="Fernanda Marta | FGP" userId="S::fernanda.marta@ginastica.org::530d3db7-8318-4936-aa4c-167796b1bb6d" providerId="AD" clId="Web-{6A4C58AD-FB14-4D40-9C22-25327F95B773}" dt="2024-07-04T08:49:55.190" v="124" actId="1076"/>
          <ac:picMkLst>
            <pc:docMk/>
            <pc:sldMk cId="767894202" sldId="259"/>
            <ac:picMk id="7" creationId="{AF430B5B-9F14-7966-F879-520CDA1909AE}"/>
          </ac:picMkLst>
        </pc:picChg>
        <pc:picChg chg="add mod">
          <ac:chgData name="Fernanda Marta | FGP" userId="S::fernanda.marta@ginastica.org::530d3db7-8318-4936-aa4c-167796b1bb6d" providerId="AD" clId="Web-{6A4C58AD-FB14-4D40-9C22-25327F95B773}" dt="2024-07-04T08:51:28.067" v="125"/>
          <ac:picMkLst>
            <pc:docMk/>
            <pc:sldMk cId="767894202" sldId="259"/>
            <ac:picMk id="9" creationId="{A4BAB7C7-53F2-8CF0-633F-33B66DE2CB85}"/>
          </ac:picMkLst>
        </pc:picChg>
        <pc:picChg chg="add mod">
          <ac:chgData name="Fernanda Marta | FGP" userId="S::fernanda.marta@ginastica.org::530d3db7-8318-4936-aa4c-167796b1bb6d" providerId="AD" clId="Web-{6A4C58AD-FB14-4D40-9C22-25327F95B773}" dt="2024-07-04T08:51:41.271" v="127" actId="1076"/>
          <ac:picMkLst>
            <pc:docMk/>
            <pc:sldMk cId="767894202" sldId="259"/>
            <ac:picMk id="10" creationId="{6C54F476-3829-E3C6-4182-A4027F2B0089}"/>
          </ac:picMkLst>
        </pc:picChg>
      </pc:sldChg>
      <pc:sldChg chg="addSp modSp">
        <pc:chgData name="Fernanda Marta | FGP" userId="S::fernanda.marta@ginastica.org::530d3db7-8318-4936-aa4c-167796b1bb6d" providerId="AD" clId="Web-{6A4C58AD-FB14-4D40-9C22-25327F95B773}" dt="2024-07-04T08:42:30.289" v="112" actId="1076"/>
        <pc:sldMkLst>
          <pc:docMk/>
          <pc:sldMk cId="1500337153" sldId="260"/>
        </pc:sldMkLst>
        <pc:picChg chg="add mod">
          <ac:chgData name="Fernanda Marta | FGP" userId="S::fernanda.marta@ginastica.org::530d3db7-8318-4936-aa4c-167796b1bb6d" providerId="AD" clId="Web-{6A4C58AD-FB14-4D40-9C22-25327F95B773}" dt="2024-07-04T08:42:30.289" v="112" actId="1076"/>
          <ac:picMkLst>
            <pc:docMk/>
            <pc:sldMk cId="1500337153" sldId="260"/>
            <ac:picMk id="5" creationId="{E95E3178-E084-A2F2-83B6-0ADF5BD6525B}"/>
          </ac:picMkLst>
        </pc:picChg>
      </pc:sldChg>
      <pc:sldChg chg="addSp modSp">
        <pc:chgData name="Fernanda Marta | FGP" userId="S::fernanda.marta@ginastica.org::530d3db7-8318-4936-aa4c-167796b1bb6d" providerId="AD" clId="Web-{6A4C58AD-FB14-4D40-9C22-25327F95B773}" dt="2024-07-04T08:43:55.119" v="116" actId="1076"/>
        <pc:sldMkLst>
          <pc:docMk/>
          <pc:sldMk cId="2126154589" sldId="261"/>
        </pc:sldMkLst>
        <pc:picChg chg="mod">
          <ac:chgData name="Fernanda Marta | FGP" userId="S::fernanda.marta@ginastica.org::530d3db7-8318-4936-aa4c-167796b1bb6d" providerId="AD" clId="Web-{6A4C58AD-FB14-4D40-9C22-25327F95B773}" dt="2024-07-04T08:43:52.135" v="115" actId="1076"/>
          <ac:picMkLst>
            <pc:docMk/>
            <pc:sldMk cId="2126154589" sldId="261"/>
            <ac:picMk id="2" creationId="{07227AE6-ABC0-C4E0-6D44-65C5412896F3}"/>
          </ac:picMkLst>
        </pc:picChg>
        <pc:picChg chg="add mod">
          <ac:chgData name="Fernanda Marta | FGP" userId="S::fernanda.marta@ginastica.org::530d3db7-8318-4936-aa4c-167796b1bb6d" providerId="AD" clId="Web-{6A4C58AD-FB14-4D40-9C22-25327F95B773}" dt="2024-07-04T08:43:55.119" v="116" actId="1076"/>
          <ac:picMkLst>
            <pc:docMk/>
            <pc:sldMk cId="2126154589" sldId="261"/>
            <ac:picMk id="6" creationId="{6D08FEEC-0AD0-A285-945F-35BF3472E7AE}"/>
          </ac:picMkLst>
        </pc:picChg>
      </pc:sldChg>
      <pc:sldChg chg="addSp modSp">
        <pc:chgData name="Fernanda Marta | FGP" userId="S::fernanda.marta@ginastica.org::530d3db7-8318-4936-aa4c-167796b1bb6d" providerId="AD" clId="Web-{6A4C58AD-FB14-4D40-9C22-25327F95B773}" dt="2024-07-04T08:45:10.152" v="120" actId="1076"/>
        <pc:sldMkLst>
          <pc:docMk/>
          <pc:sldMk cId="3668912239" sldId="262"/>
        </pc:sldMkLst>
        <pc:picChg chg="mod">
          <ac:chgData name="Fernanda Marta | FGP" userId="S::fernanda.marta@ginastica.org::530d3db7-8318-4936-aa4c-167796b1bb6d" providerId="AD" clId="Web-{6A4C58AD-FB14-4D40-9C22-25327F95B773}" dt="2024-07-04T08:45:10.152" v="120" actId="1076"/>
          <ac:picMkLst>
            <pc:docMk/>
            <pc:sldMk cId="3668912239" sldId="262"/>
            <ac:picMk id="2" creationId="{D6F91DF0-93CF-7BD4-2CBB-4CBC41E01AC9}"/>
          </ac:picMkLst>
        </pc:picChg>
        <pc:picChg chg="add mod">
          <ac:chgData name="Fernanda Marta | FGP" userId="S::fernanda.marta@ginastica.org::530d3db7-8318-4936-aa4c-167796b1bb6d" providerId="AD" clId="Web-{6A4C58AD-FB14-4D40-9C22-25327F95B773}" dt="2024-07-04T08:45:08.121" v="119" actId="1076"/>
          <ac:picMkLst>
            <pc:docMk/>
            <pc:sldMk cId="3668912239" sldId="262"/>
            <ac:picMk id="4" creationId="{03999E65-4CD5-8799-1D28-0A8A0EF0094C}"/>
          </ac:picMkLst>
        </pc:picChg>
      </pc:sldChg>
      <pc:sldChg chg="modSp">
        <pc:chgData name="Fernanda Marta | FGP" userId="S::fernanda.marta@ginastica.org::530d3db7-8318-4936-aa4c-167796b1bb6d" providerId="AD" clId="Web-{6A4C58AD-FB14-4D40-9C22-25327F95B773}" dt="2024-07-04T08:30:22.015" v="35" actId="14100"/>
        <pc:sldMkLst>
          <pc:docMk/>
          <pc:sldMk cId="1113334159" sldId="263"/>
        </pc:sldMkLst>
        <pc:spChg chg="mod">
          <ac:chgData name="Fernanda Marta | FGP" userId="S::fernanda.marta@ginastica.org::530d3db7-8318-4936-aa4c-167796b1bb6d" providerId="AD" clId="Web-{6A4C58AD-FB14-4D40-9C22-25327F95B773}" dt="2024-07-04T08:30:22.015" v="35" actId="14100"/>
          <ac:spMkLst>
            <pc:docMk/>
            <pc:sldMk cId="1113334159" sldId="263"/>
            <ac:spMk id="4" creationId="{A1D4769B-4402-8483-B64E-DBB0D955477D}"/>
          </ac:spMkLst>
        </pc:spChg>
        <pc:picChg chg="mod">
          <ac:chgData name="Fernanda Marta | FGP" userId="S::fernanda.marta@ginastica.org::530d3db7-8318-4936-aa4c-167796b1bb6d" providerId="AD" clId="Web-{6A4C58AD-FB14-4D40-9C22-25327F95B773}" dt="2024-07-04T08:30:14.984" v="33" actId="14100"/>
          <ac:picMkLst>
            <pc:docMk/>
            <pc:sldMk cId="1113334159" sldId="263"/>
            <ac:picMk id="9" creationId="{91C521A5-85D0-839D-91FD-FD370F9211B4}"/>
          </ac:picMkLst>
        </pc:picChg>
      </pc:sldChg>
      <pc:sldChg chg="addSp delSp modSp">
        <pc:chgData name="Fernanda Marta | FGP" userId="S::fernanda.marta@ginastica.org::530d3db7-8318-4936-aa4c-167796b1bb6d" providerId="AD" clId="Web-{6A4C58AD-FB14-4D40-9C22-25327F95B773}" dt="2024-07-04T08:39:23.893" v="110" actId="1076"/>
        <pc:sldMkLst>
          <pc:docMk/>
          <pc:sldMk cId="721298135" sldId="264"/>
        </pc:sldMkLst>
        <pc:spChg chg="mod">
          <ac:chgData name="Fernanda Marta | FGP" userId="S::fernanda.marta@ginastica.org::530d3db7-8318-4936-aa4c-167796b1bb6d" providerId="AD" clId="Web-{6A4C58AD-FB14-4D40-9C22-25327F95B773}" dt="2024-07-04T08:39:23.893" v="110" actId="1076"/>
          <ac:spMkLst>
            <pc:docMk/>
            <pc:sldMk cId="721298135" sldId="264"/>
            <ac:spMk id="2" creationId="{2DB00A66-05A9-751B-654D-4CA83447ED56}"/>
          </ac:spMkLst>
        </pc:spChg>
        <pc:picChg chg="add del mod modCrop">
          <ac:chgData name="Fernanda Marta | FGP" userId="S::fernanda.marta@ginastica.org::530d3db7-8318-4936-aa4c-167796b1bb6d" providerId="AD" clId="Web-{6A4C58AD-FB14-4D40-9C22-25327F95B773}" dt="2024-07-04T08:35:39.040" v="105"/>
          <ac:picMkLst>
            <pc:docMk/>
            <pc:sldMk cId="721298135" sldId="264"/>
            <ac:picMk id="4" creationId="{E39FF250-3B72-A2BA-BEFD-F17792EF07F9}"/>
          </ac:picMkLst>
        </pc:picChg>
        <pc:picChg chg="add mod">
          <ac:chgData name="Fernanda Marta | FGP" userId="S::fernanda.marta@ginastica.org::530d3db7-8318-4936-aa4c-167796b1bb6d" providerId="AD" clId="Web-{6A4C58AD-FB14-4D40-9C22-25327F95B773}" dt="2024-07-04T08:39:10.955" v="109" actId="14100"/>
          <ac:picMkLst>
            <pc:docMk/>
            <pc:sldMk cId="721298135" sldId="264"/>
            <ac:picMk id="6" creationId="{19B1776D-89E1-6B1A-33BE-5B4C67C2ED96}"/>
          </ac:picMkLst>
        </pc:picChg>
      </pc:sldChg>
      <pc:sldChg chg="addSp delSp modSp del">
        <pc:chgData name="Fernanda Marta | FGP" userId="S::fernanda.marta@ginastica.org::530d3db7-8318-4936-aa4c-167796b1bb6d" providerId="AD" clId="Web-{6A4C58AD-FB14-4D40-9C22-25327F95B773}" dt="2024-07-04T09:09:30.706" v="224"/>
        <pc:sldMkLst>
          <pc:docMk/>
          <pc:sldMk cId="1937930935" sldId="265"/>
        </pc:sldMkLst>
        <pc:spChg chg="del">
          <ac:chgData name="Fernanda Marta | FGP" userId="S::fernanda.marta@ginastica.org::530d3db7-8318-4936-aa4c-167796b1bb6d" providerId="AD" clId="Web-{6A4C58AD-FB14-4D40-9C22-25327F95B773}" dt="2024-07-04T09:09:30.706" v="224"/>
          <ac:spMkLst>
            <pc:docMk/>
            <pc:sldMk cId="1937930935" sldId="265"/>
            <ac:spMk id="2" creationId="{A4A24466-00B3-2C12-7597-CE7CCCB42A52}"/>
          </ac:spMkLst>
        </pc:spChg>
        <pc:graphicFrameChg chg="add">
          <ac:chgData name="Fernanda Marta | FGP" userId="S::fernanda.marta@ginastica.org::530d3db7-8318-4936-aa4c-167796b1bb6d" providerId="AD" clId="Web-{6A4C58AD-FB14-4D40-9C22-25327F95B773}" dt="2024-07-04T09:09:30.706" v="224"/>
          <ac:graphicFrameMkLst>
            <pc:docMk/>
            <pc:sldMk cId="1937930935" sldId="265"/>
            <ac:graphicFrameMk id="62" creationId="{7349842F-0A54-5246-F65A-C3A629B5A5FF}"/>
          </ac:graphicFrameMkLst>
        </pc:graphicFrameChg>
        <pc:picChg chg="add del mod">
          <ac:chgData name="Fernanda Marta | FGP" userId="S::fernanda.marta@ginastica.org::530d3db7-8318-4936-aa4c-167796b1bb6d" providerId="AD" clId="Web-{6A4C58AD-FB14-4D40-9C22-25327F95B773}" dt="2024-07-04T08:53:54.118" v="142"/>
          <ac:picMkLst>
            <pc:docMk/>
            <pc:sldMk cId="1937930935" sldId="265"/>
            <ac:picMk id="5" creationId="{D233C98C-B372-E597-E375-7A560A8F4D22}"/>
          </ac:picMkLst>
        </pc:picChg>
      </pc:sldChg>
      <pc:sldChg chg="addSp delSp modSp del">
        <pc:chgData name="Fernanda Marta | FGP" userId="S::fernanda.marta@ginastica.org::530d3db7-8318-4936-aa4c-167796b1bb6d" providerId="AD" clId="Web-{6A4C58AD-FB14-4D40-9C22-25327F95B773}" dt="2024-07-04T09:09:13.534" v="223" actId="20577"/>
        <pc:sldMkLst>
          <pc:docMk/>
          <pc:sldMk cId="1656059210" sldId="266"/>
        </pc:sldMkLst>
        <pc:spChg chg="mod">
          <ac:chgData name="Fernanda Marta | FGP" userId="S::fernanda.marta@ginastica.org::530d3db7-8318-4936-aa4c-167796b1bb6d" providerId="AD" clId="Web-{6A4C58AD-FB14-4D40-9C22-25327F95B773}" dt="2024-07-04T09:09:13.534" v="223" actId="20577"/>
          <ac:spMkLst>
            <pc:docMk/>
            <pc:sldMk cId="1656059210" sldId="266"/>
            <ac:spMk id="2" creationId="{A4A24466-00B3-2C12-7597-CE7CCCB42A52}"/>
          </ac:spMkLst>
        </pc:spChg>
        <pc:picChg chg="mod">
          <ac:chgData name="Fernanda Marta | FGP" userId="S::fernanda.marta@ginastica.org::530d3db7-8318-4936-aa4c-167796b1bb6d" providerId="AD" clId="Web-{6A4C58AD-FB14-4D40-9C22-25327F95B773}" dt="2024-07-04T08:55:56.903" v="213" actId="1076"/>
          <ac:picMkLst>
            <pc:docMk/>
            <pc:sldMk cId="1656059210" sldId="266"/>
            <ac:picMk id="3" creationId="{1A20AED2-E5BF-FC6B-C1A1-1880B3A83D48}"/>
          </ac:picMkLst>
        </pc:picChg>
        <pc:picChg chg="add del mod">
          <ac:chgData name="Fernanda Marta | FGP" userId="S::fernanda.marta@ginastica.org::530d3db7-8318-4936-aa4c-167796b1bb6d" providerId="AD" clId="Web-{6A4C58AD-FB14-4D40-9C22-25327F95B773}" dt="2024-07-04T08:54:04.743" v="144"/>
          <ac:picMkLst>
            <pc:docMk/>
            <pc:sldMk cId="1656059210" sldId="266"/>
            <ac:picMk id="5" creationId="{E232E13A-C732-98E9-25AA-22C819492BC3}"/>
          </ac:picMkLst>
        </pc:picChg>
        <pc:picChg chg="add mod">
          <ac:chgData name="Fernanda Marta | FGP" userId="S::fernanda.marta@ginastica.org::530d3db7-8318-4936-aa4c-167796b1bb6d" providerId="AD" clId="Web-{6A4C58AD-FB14-4D40-9C22-25327F95B773}" dt="2024-07-04T09:02:53.226" v="217" actId="1076"/>
          <ac:picMkLst>
            <pc:docMk/>
            <pc:sldMk cId="1656059210" sldId="266"/>
            <ac:picMk id="7" creationId="{0C53BDBD-91D4-61AE-DCF2-D8446DFB4FBB}"/>
          </ac:picMkLst>
        </pc:picChg>
      </pc:sldChg>
      <pc:sldChg chg="modSp add replId">
        <pc:chgData name="Fernanda Marta | FGP" userId="S::fernanda.marta@ginastica.org::530d3db7-8318-4936-aa4c-167796b1bb6d" providerId="AD" clId="Web-{6A4C58AD-FB14-4D40-9C22-25327F95B773}" dt="2024-07-04T08:32:04.737" v="91" actId="20577"/>
        <pc:sldMkLst>
          <pc:docMk/>
          <pc:sldMk cId="2110864187" sldId="268"/>
        </pc:sldMkLst>
        <pc:spChg chg="mod">
          <ac:chgData name="Fernanda Marta | FGP" userId="S::fernanda.marta@ginastica.org::530d3db7-8318-4936-aa4c-167796b1bb6d" providerId="AD" clId="Web-{6A4C58AD-FB14-4D40-9C22-25327F95B773}" dt="2024-07-04T08:32:04.737" v="91" actId="20577"/>
          <ac:spMkLst>
            <pc:docMk/>
            <pc:sldMk cId="2110864187" sldId="268"/>
            <ac:spMk id="4" creationId="{A1D4769B-4402-8483-B64E-DBB0D955477D}"/>
          </ac:spMkLst>
        </pc:spChg>
        <pc:picChg chg="mod">
          <ac:chgData name="Fernanda Marta | FGP" userId="S::fernanda.marta@ginastica.org::530d3db7-8318-4936-aa4c-167796b1bb6d" providerId="AD" clId="Web-{6A4C58AD-FB14-4D40-9C22-25327F95B773}" dt="2024-07-04T08:30:45.672" v="44" actId="1076"/>
          <ac:picMkLst>
            <pc:docMk/>
            <pc:sldMk cId="2110864187" sldId="268"/>
            <ac:picMk id="9" creationId="{91C521A5-85D0-839D-91FD-FD370F9211B4}"/>
          </ac:picMkLst>
        </pc:picChg>
      </pc:sldChg>
      <pc:sldChg chg="add del replId">
        <pc:chgData name="Fernanda Marta | FGP" userId="S::fernanda.marta@ginastica.org::530d3db7-8318-4936-aa4c-167796b1bb6d" providerId="AD" clId="Web-{6A4C58AD-FB14-4D40-9C22-25327F95B773}" dt="2024-07-04T08:53:56.821" v="143"/>
        <pc:sldMkLst>
          <pc:docMk/>
          <pc:sldMk cId="1876698297" sldId="269"/>
        </pc:sldMkLst>
      </pc:sldChg>
      <pc:sldChg chg="modSp add replId">
        <pc:chgData name="Fernanda Marta | FGP" userId="S::fernanda.marta@ginastica.org::530d3db7-8318-4936-aa4c-167796b1bb6d" providerId="AD" clId="Web-{6A4C58AD-FB14-4D40-9C22-25327F95B773}" dt="2024-07-04T08:55:48.074" v="210" actId="20577"/>
        <pc:sldMkLst>
          <pc:docMk/>
          <pc:sldMk cId="3485353802" sldId="269"/>
        </pc:sldMkLst>
        <pc:spChg chg="mod">
          <ac:chgData name="Fernanda Marta | FGP" userId="S::fernanda.marta@ginastica.org::530d3db7-8318-4936-aa4c-167796b1bb6d" providerId="AD" clId="Web-{6A4C58AD-FB14-4D40-9C22-25327F95B773}" dt="2024-07-04T08:55:48.074" v="210" actId="20577"/>
          <ac:spMkLst>
            <pc:docMk/>
            <pc:sldMk cId="3485353802" sldId="269"/>
            <ac:spMk id="2" creationId="{A4A24466-00B3-2C12-7597-CE7CCCB42A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6EBAA-2BF6-410A-8A10-DE115FB2F7ED}" type="datetimeFigureOut">
              <a:t>7/7/2024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F67BA-87B8-4E10-8906-C3CD81353639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319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8EF4621-F429-087B-84D4-6FF556F66D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60DC500-3A95-E11A-8AB2-458FE7ED48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pt-PT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BA9C7DB-20D7-A083-381D-6D47A510F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B8DC9B-378C-4663-82A6-AC3CD73A04B4}" type="slidenum">
              <a:rPr lang="en-CA" altLang="pt-PT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CA" altLang="pt-PT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27DE243C-9BF6-5330-004C-DCC4336F51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DA17C1F-C913-E1FB-D17F-FA0E9247BE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pt-PT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62A6F01A-8C4D-612B-50EE-25EEB65F56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6641931-0CC5-439B-A31F-D5189A1124CA}" type="slidenum">
              <a:rPr lang="en-CA" altLang="pt-PT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CA" altLang="pt-PT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C6AD8C67-ADB8-7A85-1E67-01986A8627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EE6994A-A1C9-6D3A-0354-3802DD8B75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pt-PT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8156AA9-37DF-2F2E-4514-7447850E8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452A8E-6317-4AE5-9D7E-FACB76769664}" type="slidenum">
              <a:rPr lang="en-CA" altLang="pt-PT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CA" altLang="pt-PT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3C914FAE-EFC6-1042-053A-34B549FF96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27EDD016-5C91-9ABF-E3B8-20548187D7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pt-PT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BA2A76D0-C680-5DA3-8238-5786D2B77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6EE30C-0C43-4EF4-8C82-BD6B026A8AE6}" type="slidenum">
              <a:rPr lang="en-CA" altLang="pt-PT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CA" altLang="pt-PT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9D742590-82BD-A6B0-9037-B27CFEBAB6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376B8C3E-C989-AD49-87B7-5FB9EB698A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pt-PT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018826AC-AC32-18CA-B743-EAB3848EE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8B1048-3B6A-4AAB-A3F0-947208B5905A}" type="slidenum">
              <a:rPr lang="en-CA" altLang="pt-PT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CA" altLang="pt-PT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07/07/2024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07/07/2024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07/07/2024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07/07/2024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07/07/2024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07/07/2024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07/07/2024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07/07/2024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07/07/2024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07/07/2024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07/07/2024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07/07/2024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gymnastics-png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gymnastics-png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www.pngall.com/gymnastics-p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gymnastics-p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gymnastics-p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www.pngall.com/gymnastics-pn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AA8CED2B-5839-5968-51CF-F5B0CDE5D4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7850" y="1125538"/>
            <a:ext cx="8134350" cy="5040312"/>
          </a:xfrm>
        </p:spPr>
        <p:txBody>
          <a:bodyPr rtlCol="0">
            <a:normAutofit lnSpcReduction="10000"/>
          </a:bodyPr>
          <a:lstStyle/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t-PT" sz="2600">
                <a:latin typeface="Arial" pitchFamily="34" charset="0"/>
                <a:cs typeface="Arial" pitchFamily="34" charset="0"/>
              </a:rPr>
              <a:t>1. Receção do salto com o corpo “</a:t>
            </a:r>
            <a:r>
              <a:rPr lang="pt-PT" sz="2600" err="1">
                <a:latin typeface="Arial" pitchFamily="34" charset="0"/>
                <a:cs typeface="Arial" pitchFamily="34" charset="0"/>
              </a:rPr>
              <a:t>relachado</a:t>
            </a:r>
            <a:r>
              <a:rPr lang="pt-PT" sz="2600">
                <a:latin typeface="Arial" pitchFamily="34" charset="0"/>
                <a:cs typeface="Arial" pitchFamily="34" charset="0"/>
              </a:rPr>
              <a:t>”</a:t>
            </a:r>
            <a:r>
              <a:rPr lang="fr-CA" sz="2600">
                <a:latin typeface="Arial" pitchFamily="34" charset="0"/>
                <a:cs typeface="Arial" pitchFamily="34" charset="0"/>
              </a:rPr>
              <a:t> - </a:t>
            </a:r>
            <a:r>
              <a:rPr lang="en-US" sz="2800"/>
              <a:t>o </a:t>
            </a:r>
            <a:r>
              <a:rPr lang="en-US" sz="2800" err="1"/>
              <a:t>tronco</a:t>
            </a:r>
            <a:r>
              <a:rPr lang="en-US" sz="2800"/>
              <a:t> </a:t>
            </a:r>
            <a:r>
              <a:rPr lang="en-US" sz="2800" err="1"/>
              <a:t>está</a:t>
            </a:r>
            <a:r>
              <a:rPr lang="en-US" sz="2800"/>
              <a:t> “</a:t>
            </a:r>
            <a:r>
              <a:rPr lang="en-US" sz="2800" err="1"/>
              <a:t>sentado</a:t>
            </a:r>
            <a:r>
              <a:rPr lang="en-US" sz="2800"/>
              <a:t>” </a:t>
            </a:r>
            <a:r>
              <a:rPr lang="en-US" sz="2800" err="1"/>
              <a:t>nas</a:t>
            </a:r>
            <a:r>
              <a:rPr lang="en-US" sz="2800"/>
              <a:t> </a:t>
            </a:r>
            <a:r>
              <a:rPr lang="en-US" sz="2800" err="1"/>
              <a:t>pernas</a:t>
            </a:r>
            <a:endParaRPr lang="fr-CA" sz="2600">
              <a:latin typeface="Arial" pitchFamily="34" charset="0"/>
              <a:cs typeface="Arial" pitchFamily="34" charset="0"/>
            </a:endParaRPr>
          </a:p>
          <a:p>
            <a:pPr marL="566737" indent="-45720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260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600">
                <a:latin typeface="Arial" pitchFamily="34" charset="0"/>
                <a:cs typeface="Arial" pitchFamily="34" charset="0"/>
              </a:rPr>
              <a:t>2.</a:t>
            </a:r>
            <a:r>
              <a:rPr lang="fr-CA" sz="2600">
                <a:latin typeface="Arial" pitchFamily="34" charset="0"/>
                <a:cs typeface="Arial" pitchFamily="34" charset="0"/>
              </a:rPr>
              <a:t> </a:t>
            </a:r>
            <a:r>
              <a:rPr lang="en-US" sz="2800"/>
              <a:t>Durante a </a:t>
            </a:r>
            <a:r>
              <a:rPr lang="en-US" sz="2800" err="1"/>
              <a:t>preparação</a:t>
            </a:r>
            <a:r>
              <a:rPr lang="en-US" sz="2800"/>
              <a:t> o </a:t>
            </a:r>
            <a:r>
              <a:rPr lang="en-US" sz="2800" err="1"/>
              <a:t>tronco</a:t>
            </a:r>
            <a:r>
              <a:rPr lang="en-US" sz="2800"/>
              <a:t> </a:t>
            </a:r>
            <a:r>
              <a:rPr lang="en-US" sz="2800" err="1"/>
              <a:t>perde</a:t>
            </a:r>
            <a:r>
              <a:rPr lang="en-US" sz="2800"/>
              <a:t> a </a:t>
            </a:r>
            <a:r>
              <a:rPr lang="en-US" sz="2800" err="1"/>
              <a:t>posição</a:t>
            </a:r>
            <a:r>
              <a:rPr lang="en-US" sz="2800"/>
              <a:t> vertical – o </a:t>
            </a:r>
            <a:r>
              <a:rPr lang="en-US" sz="2800" err="1"/>
              <a:t>centro</a:t>
            </a:r>
            <a:r>
              <a:rPr lang="en-US" sz="2800"/>
              <a:t> de </a:t>
            </a:r>
            <a:r>
              <a:rPr lang="en-US" sz="2800" err="1"/>
              <a:t>gravidade</a:t>
            </a:r>
            <a:r>
              <a:rPr lang="en-US" sz="2800"/>
              <a:t> </a:t>
            </a:r>
            <a:r>
              <a:rPr lang="en-US" sz="2800" err="1"/>
              <a:t>não</a:t>
            </a:r>
            <a:r>
              <a:rPr lang="en-US" sz="2800"/>
              <a:t> </a:t>
            </a:r>
            <a:r>
              <a:rPr lang="en-US" sz="2800" err="1"/>
              <a:t>está</a:t>
            </a:r>
            <a:r>
              <a:rPr lang="en-US" sz="2800"/>
              <a:t> </a:t>
            </a:r>
            <a:r>
              <a:rPr lang="en-US" sz="2800" err="1"/>
              <a:t>em</a:t>
            </a:r>
            <a:r>
              <a:rPr lang="en-US" sz="2800"/>
              <a:t> </a:t>
            </a:r>
            <a:r>
              <a:rPr lang="en-US" sz="2800" err="1"/>
              <a:t>cima</a:t>
            </a:r>
            <a:r>
              <a:rPr lang="en-US" sz="2800"/>
              <a:t> </a:t>
            </a:r>
            <a:r>
              <a:rPr lang="en-US" sz="2800" err="1"/>
              <a:t>da</a:t>
            </a:r>
            <a:r>
              <a:rPr lang="en-US" sz="2800"/>
              <a:t>(s) </a:t>
            </a:r>
            <a:r>
              <a:rPr lang="en-US" sz="2800" err="1"/>
              <a:t>perna</a:t>
            </a:r>
            <a:r>
              <a:rPr lang="en-US" sz="2800"/>
              <a:t>(s) </a:t>
            </a:r>
            <a:r>
              <a:rPr lang="en-US" sz="2800" err="1"/>
              <a:t>durante</a:t>
            </a:r>
            <a:r>
              <a:rPr lang="en-US" sz="2800"/>
              <a:t> a </a:t>
            </a:r>
            <a:r>
              <a:rPr lang="en-US" sz="2800" err="1"/>
              <a:t>impulsão</a:t>
            </a:r>
            <a:r>
              <a:rPr lang="en-US" sz="2800"/>
              <a:t>, </a:t>
            </a:r>
            <a:r>
              <a:rPr lang="en-US" sz="2800" err="1"/>
              <a:t>perda</a:t>
            </a:r>
            <a:r>
              <a:rPr lang="en-US" sz="2800"/>
              <a:t> de </a:t>
            </a:r>
            <a:r>
              <a:rPr lang="en-US" sz="2800" err="1"/>
              <a:t>elevação</a:t>
            </a:r>
            <a:r>
              <a:rPr lang="en-US" sz="2800"/>
              <a:t> do </a:t>
            </a:r>
            <a:r>
              <a:rPr lang="en-US" sz="2800" err="1"/>
              <a:t>corpo</a:t>
            </a:r>
            <a:r>
              <a:rPr lang="en-US" sz="2800"/>
              <a:t>;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60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>
                <a:latin typeface="Arial" pitchFamily="34" charset="0"/>
                <a:cs typeface="Arial" pitchFamily="34" charset="0"/>
              </a:rPr>
              <a:t>3. </a:t>
            </a:r>
            <a:r>
              <a:rPr lang="pt-PT" sz="2600">
                <a:latin typeface="Arial" pitchFamily="34" charset="0"/>
                <a:cs typeface="Arial" pitchFamily="34" charset="0"/>
              </a:rPr>
              <a:t>Falta de elevação para fixar</a:t>
            </a:r>
            <a:r>
              <a:rPr lang="fr-CA" sz="2600">
                <a:latin typeface="Arial" pitchFamily="34" charset="0"/>
                <a:cs typeface="Arial" pitchFamily="34" charset="0"/>
              </a:rPr>
              <a:t> a forma do salto - a</a:t>
            </a:r>
            <a:r>
              <a:rPr lang="en-US" sz="2800"/>
              <a:t> </a:t>
            </a:r>
            <a:r>
              <a:rPr lang="en-US" sz="2800" err="1"/>
              <a:t>ginasta</a:t>
            </a:r>
            <a:r>
              <a:rPr lang="en-US" sz="2800"/>
              <a:t> </a:t>
            </a:r>
            <a:r>
              <a:rPr lang="en-US" sz="2800" err="1"/>
              <a:t>faz</a:t>
            </a:r>
            <a:r>
              <a:rPr lang="en-US" sz="2800"/>
              <a:t> a </a:t>
            </a:r>
            <a:r>
              <a:rPr lang="en-US" sz="2800" err="1"/>
              <a:t>receção</a:t>
            </a:r>
            <a:r>
              <a:rPr lang="en-US" sz="2800"/>
              <a:t> </a:t>
            </a:r>
            <a:r>
              <a:rPr lang="en-US" sz="2800" err="1"/>
              <a:t>sem</a:t>
            </a:r>
            <a:r>
              <a:rPr lang="en-US" sz="2800"/>
              <a:t> </a:t>
            </a:r>
            <a:r>
              <a:rPr lang="en-US" sz="2800" err="1"/>
              <a:t>mostrar</a:t>
            </a:r>
            <a:r>
              <a:rPr lang="en-US" sz="2800"/>
              <a:t> a forma do </a:t>
            </a:r>
            <a:r>
              <a:rPr lang="en-US" sz="2800" err="1"/>
              <a:t>salto</a:t>
            </a:r>
            <a:r>
              <a:rPr lang="en-US" sz="2800"/>
              <a:t>; </a:t>
            </a:r>
            <a:endParaRPr lang="fr-CA" sz="2600">
              <a:latin typeface="Arial" pitchFamily="34" charset="0"/>
              <a:cs typeface="Arial" pitchFamily="34" charset="0"/>
            </a:endParaRPr>
          </a:p>
          <a:p>
            <a:pPr marL="566737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fr-CA" sz="2600"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r-CA" sz="2600">
                <a:latin typeface="Arial" pitchFamily="34" charset="0"/>
                <a:cs typeface="Arial" pitchFamily="34" charset="0"/>
              </a:rPr>
              <a:t>4. </a:t>
            </a:r>
            <a:r>
              <a:rPr lang="en-US" sz="2800"/>
              <a:t>A </a:t>
            </a:r>
            <a:r>
              <a:rPr lang="en-US" sz="2800" err="1"/>
              <a:t>receção</a:t>
            </a:r>
            <a:r>
              <a:rPr lang="en-US" sz="2800"/>
              <a:t> do </a:t>
            </a:r>
            <a:r>
              <a:rPr lang="en-US" sz="2800" err="1"/>
              <a:t>salto</a:t>
            </a:r>
            <a:r>
              <a:rPr lang="en-US" sz="2800"/>
              <a:t> é </a:t>
            </a:r>
            <a:r>
              <a:rPr lang="en-US" sz="2800" err="1"/>
              <a:t>executada</a:t>
            </a:r>
            <a:r>
              <a:rPr lang="en-US" sz="2800"/>
              <a:t> com </a:t>
            </a:r>
            <a:r>
              <a:rPr lang="en-US" sz="2800" err="1"/>
              <a:t>perda</a:t>
            </a:r>
            <a:r>
              <a:rPr lang="en-US" sz="2800"/>
              <a:t> do </a:t>
            </a:r>
            <a:r>
              <a:rPr lang="en-US" sz="2800" err="1"/>
              <a:t>eixo</a:t>
            </a:r>
            <a:r>
              <a:rPr lang="en-US" sz="2800"/>
              <a:t> vertical, a </a:t>
            </a:r>
            <a:r>
              <a:rPr lang="en-US" sz="2800" err="1"/>
              <a:t>ginasta</a:t>
            </a:r>
            <a:r>
              <a:rPr lang="en-US" sz="2800"/>
              <a:t> </a:t>
            </a:r>
            <a:r>
              <a:rPr lang="en-US" sz="2800" err="1"/>
              <a:t>desiquilibra</a:t>
            </a:r>
            <a:r>
              <a:rPr lang="en-US" sz="2800"/>
              <a:t>-se  </a:t>
            </a:r>
            <a:r>
              <a:rPr lang="en-US" sz="2800" err="1"/>
              <a:t>executando</a:t>
            </a:r>
            <a:r>
              <a:rPr lang="en-US" sz="2800"/>
              <a:t> um </a:t>
            </a:r>
            <a:r>
              <a:rPr lang="en-US" sz="2800" err="1"/>
              <a:t>passo</a:t>
            </a:r>
            <a:r>
              <a:rPr lang="en-US" sz="2800"/>
              <a:t> </a:t>
            </a:r>
            <a:r>
              <a:rPr lang="en-US" sz="2800" err="1"/>
              <a:t>supérfulo</a:t>
            </a:r>
            <a:endParaRPr lang="fr-FR" sz="260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fr-FR" sz="2400">
              <a:latin typeface="Garamond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fr-CA" sz="2400">
              <a:latin typeface="Garamond" pitchFamily="18" charset="0"/>
            </a:endParaRPr>
          </a:p>
        </p:txBody>
      </p:sp>
      <p:sp>
        <p:nvSpPr>
          <p:cNvPr id="9219" name="Rectangle 10">
            <a:extLst>
              <a:ext uri="{FF2B5EF4-FFF2-40B4-BE49-F238E27FC236}">
                <a16:creationId xmlns:a16="http://schemas.microsoft.com/office/drawing/2014/main" id="{7BA3A6E1-8687-EC6B-1AD5-13CFDF08A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7620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9144" rIns="9144" bIns="9144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pt-PT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CA" altLang="pt-PT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ERROS MAIS FREQUENTES</a:t>
            </a:r>
            <a:endParaRPr lang="en-GB" altLang="pt-PT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Uma imagem com desporto, dançar, Equilíbrio, Acrobacias&#10;&#10;Descrição gerada automaticamente">
            <a:extLst>
              <a:ext uri="{FF2B5EF4-FFF2-40B4-BE49-F238E27FC236}">
                <a16:creationId xmlns:a16="http://schemas.microsoft.com/office/drawing/2014/main" id="{B0E6BAC0-33E1-05CD-E8CB-BA93C079F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780" y="3158218"/>
            <a:ext cx="2752725" cy="3371850"/>
          </a:xfrm>
          <a:prstGeom prst="rect">
            <a:avLst/>
          </a:prstGeom>
        </p:spPr>
      </p:pic>
      <p:pic>
        <p:nvPicPr>
          <p:cNvPr id="4" name="Imagem 3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CD505CBB-341F-37DB-68ED-383F58283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12" y="5473009"/>
            <a:ext cx="1207699" cy="7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6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F73C2CBB-15D8-6686-0BC4-9DEEA05103B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196975"/>
            <a:ext cx="9144000" cy="5111750"/>
          </a:xfrm>
        </p:spPr>
        <p:txBody>
          <a:bodyPr rtlCol="0">
            <a:normAutofit/>
          </a:bodyPr>
          <a:lstStyle/>
          <a:p>
            <a:pPr marL="354013" indent="-354013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fr-FR" sz="2800">
                <a:latin typeface="Garamond" pitchFamily="18" charset="0"/>
              </a:rPr>
              <a:t>	</a:t>
            </a:r>
            <a:r>
              <a:rPr lang="en-US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Progressões</a:t>
            </a:r>
            <a:r>
              <a: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aprendizagem</a:t>
            </a:r>
            <a:r>
              <a: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dos </a:t>
            </a:r>
            <a:r>
              <a:rPr lang="en-US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saltos</a:t>
            </a:r>
            <a:r>
              <a: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54013" indent="-354013" algn="l" eaLnBrk="1" fontAlgn="auto" hangingPunct="1">
              <a:spcAft>
                <a:spcPts val="0"/>
              </a:spcAft>
              <a:defRPr/>
            </a:pPr>
            <a:endParaRPr lang="fr-FR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19150"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1º) No solo;</a:t>
            </a:r>
          </a:p>
          <a:p>
            <a:pPr marL="819150"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2º) </a:t>
            </a:r>
            <a:r>
              <a:rPr lang="fr-FR" sz="26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fr-FR"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suspensão</a:t>
            </a:r>
            <a:r>
              <a:rPr lang="fr-FR"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</a:t>
            </a:r>
            <a:r>
              <a:rPr lang="fr-FR"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ajuda</a:t>
            </a:r>
            <a:r>
              <a:rPr lang="fr-FR"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dos </a:t>
            </a:r>
            <a:r>
              <a:rPr lang="fr-FR" sz="26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espaldares</a:t>
            </a:r>
            <a:r>
              <a:rPr lang="fr-FR"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819150"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fr-FR" sz="1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19150"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3º) Com </a:t>
            </a:r>
            <a:r>
              <a:rPr lang="fr-FR" sz="26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apoio</a:t>
            </a:r>
            <a:r>
              <a:rPr lang="fr-FR"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819150"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fr-FR" sz="1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19150"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4º) Com </a:t>
            </a:r>
            <a:r>
              <a:rPr lang="fr-FR" sz="26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ajuda</a:t>
            </a:r>
            <a:r>
              <a:rPr lang="fr-FR"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fr-FR" sz="26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treinador</a:t>
            </a:r>
            <a:r>
              <a:rPr lang="fr-FR"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819150"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5º) </a:t>
            </a:r>
            <a:r>
              <a:rPr lang="fr-FR" sz="26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Saltar</a:t>
            </a:r>
            <a:r>
              <a:rPr lang="fr-FR"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</a:t>
            </a:r>
            <a:r>
              <a:rPr lang="fr-FR"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cima</a:t>
            </a:r>
            <a:r>
              <a:rPr lang="fr-FR"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6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uma</a:t>
            </a:r>
            <a:r>
              <a:rPr lang="fr-FR"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corda </a:t>
            </a:r>
            <a:r>
              <a:rPr lang="fr-FR" sz="26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estendida</a:t>
            </a:r>
            <a:endParaRPr lang="fr-FR" sz="2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10">
            <a:extLst>
              <a:ext uri="{FF2B5EF4-FFF2-40B4-BE49-F238E27FC236}">
                <a16:creationId xmlns:a16="http://schemas.microsoft.com/office/drawing/2014/main" id="{52016608-8781-856A-63E8-11CC83F57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7620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9144" rIns="9144" bIns="9144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Uma imagem com desporto, dançar, Equilíbrio, Acrobacias&#10;&#10;Descrição gerada automaticamente">
            <a:extLst>
              <a:ext uri="{FF2B5EF4-FFF2-40B4-BE49-F238E27FC236}">
                <a16:creationId xmlns:a16="http://schemas.microsoft.com/office/drawing/2014/main" id="{498BA4CD-62A2-4B00-A5B6-AE4F53EAA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638" y="3252698"/>
            <a:ext cx="2752725" cy="3371850"/>
          </a:xfrm>
          <a:prstGeom prst="rect">
            <a:avLst/>
          </a:prstGeom>
        </p:spPr>
      </p:pic>
      <p:pic>
        <p:nvPicPr>
          <p:cNvPr id="4" name="Imagem 3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F35CF5BD-12BD-9F40-C6F2-52F7602C9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12" y="5473009"/>
            <a:ext cx="1207699" cy="7859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1C8808B3-3D2A-9AD8-F745-3A11AE6A4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609600" indent="-609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ru-RU" altLang="pt-PT" sz="2800">
                <a:latin typeface="Garamond" panose="02020404030301010803" pitchFamily="18" charset="0"/>
              </a:rPr>
              <a:t>   </a:t>
            </a:r>
            <a:endParaRPr lang="ru-RU" altLang="pt-PT" sz="2300">
              <a:latin typeface="Garamond" panose="02020404030301010803" pitchFamily="18" charset="0"/>
            </a:endParaRP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0DAA8132-740E-4D6D-317D-37114DFC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1844675"/>
            <a:ext cx="88931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pt-PT" sz="2800">
                <a:latin typeface="Garamond" panose="02020404030301010803" pitchFamily="18" charset="0"/>
              </a:rPr>
              <a:t>   </a:t>
            </a:r>
            <a:r>
              <a:rPr lang="fr-FR" altLang="pt-PT" sz="3000">
                <a:latin typeface="Arial" panose="020B0604020202020204" pitchFamily="34" charset="0"/>
                <a:cs typeface="Arial" panose="020B0604020202020204" pitchFamily="34" charset="0"/>
              </a:rPr>
              <a:t>1. Aquecimento para os saltos.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pt-PT" sz="3000">
                <a:latin typeface="Arial" panose="020B0604020202020204" pitchFamily="34" charset="0"/>
                <a:cs typeface="Arial" panose="020B0604020202020204" pitchFamily="34" charset="0"/>
              </a:rPr>
              <a:t>   2. Saltos com chamada a 1 pé.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pt-PT" sz="3000">
                <a:latin typeface="Arial" panose="020B0604020202020204" pitchFamily="34" charset="0"/>
                <a:cs typeface="Arial" panose="020B0604020202020204" pitchFamily="34" charset="0"/>
              </a:rPr>
              <a:t>   3. Saltos com chamada a 1 pé com  deslocação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pt-PT" sz="3000">
                <a:latin typeface="Arial" panose="020B0604020202020204" pitchFamily="34" charset="0"/>
                <a:cs typeface="Arial" panose="020B0604020202020204" pitchFamily="34" charset="0"/>
              </a:rPr>
              <a:t>   4. Saltos com chamada a 2 pés.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pt-PT" sz="30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pt-PT" sz="2800">
                <a:latin typeface="Garamond" panose="02020404030301010803" pitchFamily="18" charset="0"/>
              </a:rPr>
              <a:t>   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459E3D5-9622-B289-DAC6-BBF7D1184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14128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180000" tIns="9144" rIns="9144" bIns="9144" anchor="ctr"/>
          <a:lstStyle/>
          <a:p>
            <a:pPr marL="646113" indent="-646113" algn="l" eaLnBrk="0" hangingPunct="0"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5.</a:t>
            </a:r>
            <a:r>
              <a:rPr lang="pt-PT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CA" sz="3200" b="1" spc="-15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AQUECIMENTO</a:t>
            </a:r>
            <a:r>
              <a:rPr lang="en-US" sz="3200" b="1" spc="-15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CLASSIFICAÇÃO  DAS DIF.  DE SALTO E  APRENDIZAGEM PRÁTICA</a:t>
            </a:r>
            <a:endParaRPr lang="ru-RU" sz="3200" b="1" spc="-15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 descr="Uma imagem com desporto, dançar, Equilíbrio, Acrobacias&#10;&#10;Descrição gerada automaticamente">
            <a:extLst>
              <a:ext uri="{FF2B5EF4-FFF2-40B4-BE49-F238E27FC236}">
                <a16:creationId xmlns:a16="http://schemas.microsoft.com/office/drawing/2014/main" id="{71A801C1-A3E1-3F3C-6650-3814F6B9B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41" y="3425226"/>
            <a:ext cx="2752725" cy="3371850"/>
          </a:xfrm>
          <a:prstGeom prst="rect">
            <a:avLst/>
          </a:prstGeom>
        </p:spPr>
      </p:pic>
      <p:pic>
        <p:nvPicPr>
          <p:cNvPr id="4" name="Imagem 3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BA2BE15D-D4CD-2AF3-8A8C-30CAB88F6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12" y="5473009"/>
            <a:ext cx="1207699" cy="7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4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E44201-6EA3-3C51-4FB3-D08E3D0019D6}"/>
              </a:ext>
            </a:extLst>
          </p:cNvPr>
          <p:cNvSpPr txBox="1"/>
          <p:nvPr/>
        </p:nvSpPr>
        <p:spPr>
          <a:xfrm>
            <a:off x="326571" y="1717273"/>
            <a:ext cx="115388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t-PT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4A24466-00B3-2C12-7597-CE7CCCB42A52}"/>
              </a:ext>
            </a:extLst>
          </p:cNvPr>
          <p:cNvSpPr txBox="1"/>
          <p:nvPr/>
        </p:nvSpPr>
        <p:spPr>
          <a:xfrm>
            <a:off x="2393829" y="2560966"/>
            <a:ext cx="8681049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4400" b="1">
                <a:cs typeface="Calibri"/>
              </a:rPr>
              <a:t>Prática e ensino de progressões</a:t>
            </a:r>
          </a:p>
          <a:p>
            <a:pPr algn="ctr"/>
            <a:r>
              <a:rPr lang="pt-PT" sz="4400" b="1">
                <a:cs typeface="Calibri"/>
              </a:rPr>
              <a:t>Trabalhos de grupo</a:t>
            </a:r>
          </a:p>
          <a:p>
            <a:endParaRPr lang="pt-PT">
              <a:cs typeface="Calibri"/>
            </a:endParaRPr>
          </a:p>
        </p:txBody>
      </p:sp>
      <p:pic>
        <p:nvPicPr>
          <p:cNvPr id="6" name="Imagem 5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0EFE0068-43D8-6BE7-02B6-76467E993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792" y="340293"/>
            <a:ext cx="1811548" cy="121722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55BCFE7-395C-E463-14DD-CEF1C9F9F1A5}"/>
              </a:ext>
            </a:extLst>
          </p:cNvPr>
          <p:cNvSpPr txBox="1"/>
          <p:nvPr/>
        </p:nvSpPr>
        <p:spPr>
          <a:xfrm>
            <a:off x="6092973" y="621442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>
                <a:solidFill>
                  <a:srgbClr val="FFFF00"/>
                </a:solidFill>
                <a:cs typeface="Calibri"/>
              </a:rPr>
              <a:t>Fernanda Marta</a:t>
            </a:r>
            <a:endParaRPr lang="pt-PT">
              <a:solidFill>
                <a:srgbClr val="FFFF00"/>
              </a:solidFill>
            </a:endParaRPr>
          </a:p>
        </p:txBody>
      </p:sp>
      <p:pic>
        <p:nvPicPr>
          <p:cNvPr id="5" name="Imagem 4" descr="Uma imagem com desporto, dançar, Equilíbrio, Acrobacias&#10;&#10;Descrição gerada automaticamente">
            <a:extLst>
              <a:ext uri="{FF2B5EF4-FFF2-40B4-BE49-F238E27FC236}">
                <a16:creationId xmlns:a16="http://schemas.microsoft.com/office/drawing/2014/main" id="{66A9F140-8AA7-12F3-9B5D-C4B750DEF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15" y="3022660"/>
            <a:ext cx="27527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0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and white banner with a person in the middle&#10;&#10;Description automatically generated">
            <a:extLst>
              <a:ext uri="{FF2B5EF4-FFF2-40B4-BE49-F238E27FC236}">
                <a16:creationId xmlns:a16="http://schemas.microsoft.com/office/drawing/2014/main" id="{F53B1AD2-CC26-64B7-7B52-28EE91DF8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Imagem 1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7FABA5E7-5147-770B-C9A7-BE3E01DD8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792" y="340293"/>
            <a:ext cx="1811548" cy="121722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ED593F5-6243-660B-5072-2D19A5EFD79F}"/>
              </a:ext>
            </a:extLst>
          </p:cNvPr>
          <p:cNvSpPr txBox="1"/>
          <p:nvPr/>
        </p:nvSpPr>
        <p:spPr>
          <a:xfrm>
            <a:off x="8637765" y="512174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>
                <a:solidFill>
                  <a:srgbClr val="FFFF00"/>
                </a:solidFill>
                <a:cs typeface="Calibri"/>
              </a:rPr>
              <a:t>Fernanda Marta</a:t>
            </a:r>
            <a:endParaRPr lang="pt-PT">
              <a:solidFill>
                <a:srgbClr val="FFFF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2D9EFF-1151-5072-678E-04500F4ED7D7}"/>
              </a:ext>
            </a:extLst>
          </p:cNvPr>
          <p:cNvSpPr txBox="1"/>
          <p:nvPr/>
        </p:nvSpPr>
        <p:spPr>
          <a:xfrm>
            <a:off x="632330" y="5664634"/>
            <a:ext cx="84797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 b="1">
                <a:solidFill>
                  <a:schemeClr val="bg1"/>
                </a:solidFill>
                <a:latin typeface="Arial"/>
                <a:cs typeface="Segoe UI"/>
              </a:rPr>
              <a:t>Saltos gímnicos &amp; progressões</a:t>
            </a:r>
            <a:endParaRPr lang="pt-PT"/>
          </a:p>
        </p:txBody>
      </p:sp>
      <p:pic>
        <p:nvPicPr>
          <p:cNvPr id="7" name="Imagem 6" descr="Uma imagem com desporto, dançar, Equilíbrio, Acrobacias&#10;&#10;Descrição gerada automaticamente">
            <a:extLst>
              <a:ext uri="{FF2B5EF4-FFF2-40B4-BE49-F238E27FC236}">
                <a16:creationId xmlns:a16="http://schemas.microsoft.com/office/drawing/2014/main" id="{D81BE0BB-3B89-E316-7DD4-910068353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67435" y="1554353"/>
            <a:ext cx="2743200" cy="33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Imagem 5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8E18BB0F-0273-151F-86BB-5313F42D8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792" y="340293"/>
            <a:ext cx="1811548" cy="121722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E4AD3B0-F739-2ECB-303A-E5123261A89C}"/>
              </a:ext>
            </a:extLst>
          </p:cNvPr>
          <p:cNvSpPr txBox="1"/>
          <p:nvPr/>
        </p:nvSpPr>
        <p:spPr>
          <a:xfrm>
            <a:off x="6092973" y="621442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>
                <a:solidFill>
                  <a:srgbClr val="FFFF00"/>
                </a:solidFill>
                <a:cs typeface="Calibri"/>
              </a:rPr>
              <a:t>Fernanda Marta</a:t>
            </a:r>
            <a:endParaRPr lang="pt-PT">
              <a:solidFill>
                <a:srgbClr val="FFFF00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9E2079B-08C1-B7CA-E9B9-77EFD3F9E189}"/>
              </a:ext>
            </a:extLst>
          </p:cNvPr>
          <p:cNvSpPr txBox="1"/>
          <p:nvPr/>
        </p:nvSpPr>
        <p:spPr>
          <a:xfrm>
            <a:off x="3386246" y="760486"/>
            <a:ext cx="8048445" cy="42420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600" b="1">
                <a:ea typeface="Calibri"/>
                <a:cs typeface="Calibri"/>
              </a:rPr>
              <a:t>Nesta sessão vamos:</a:t>
            </a:r>
          </a:p>
          <a:p>
            <a:endParaRPr lang="pt-PT" sz="2800"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sz="2800">
                <a:ea typeface="Calibri"/>
                <a:cs typeface="Calibri"/>
              </a:rPr>
              <a:t>Saber como organizar a preparação física e progressões técnicas de saltos: </a:t>
            </a:r>
            <a:r>
              <a:rPr lang="pt-PT" sz="2800" err="1">
                <a:ea typeface="Calibri"/>
                <a:cs typeface="Calibri"/>
              </a:rPr>
              <a:t>engrupado</a:t>
            </a:r>
            <a:r>
              <a:rPr lang="pt-PT" sz="2800">
                <a:ea typeface="Calibri"/>
                <a:cs typeface="Calibri"/>
              </a:rPr>
              <a:t>, </a:t>
            </a:r>
            <a:r>
              <a:rPr lang="pt-PT" sz="2800" err="1">
                <a:ea typeface="Calibri"/>
                <a:cs typeface="Calibri"/>
              </a:rPr>
              <a:t>cossack</a:t>
            </a:r>
            <a:r>
              <a:rPr lang="pt-PT" sz="2800">
                <a:ea typeface="Calibri"/>
                <a:cs typeface="Calibri"/>
              </a:rPr>
              <a:t>, pirueta, </a:t>
            </a:r>
            <a:r>
              <a:rPr lang="pt-PT" sz="2800" err="1">
                <a:ea typeface="Calibri"/>
                <a:cs typeface="Calibri"/>
              </a:rPr>
              <a:t>encarpado</a:t>
            </a:r>
            <a:r>
              <a:rPr lang="pt-PT" sz="2800">
                <a:ea typeface="Calibri"/>
                <a:cs typeface="Calibri"/>
              </a:rPr>
              <a:t>, carpa e corsa.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sz="2800">
                <a:ea typeface="Calibri"/>
                <a:cs typeface="Calibri"/>
              </a:rPr>
              <a:t>Realizar e apresentar trabalhos de grupo para cada tipo de saltos</a:t>
            </a:r>
          </a:p>
        </p:txBody>
      </p:sp>
      <p:pic>
        <p:nvPicPr>
          <p:cNvPr id="4" name="Imagem 3" descr="Uma imagem com desporto, dançar, Equilíbrio, Acrobacias&#10;&#10;Descrição gerada automaticamente">
            <a:extLst>
              <a:ext uri="{FF2B5EF4-FFF2-40B4-BE49-F238E27FC236}">
                <a16:creationId xmlns:a16="http://schemas.microsoft.com/office/drawing/2014/main" id="{D45E3BC1-04E0-B66D-3D58-615360879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3624" y="1554353"/>
            <a:ext cx="3648973" cy="44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3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>
            <a:extLst>
              <a:ext uri="{FF2B5EF4-FFF2-40B4-BE49-F238E27FC236}">
                <a16:creationId xmlns:a16="http://schemas.microsoft.com/office/drawing/2014/main" id="{199E9CF6-BFBE-643A-DEEC-9493FF7927A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74825" y="1268414"/>
            <a:ext cx="8497888" cy="4968875"/>
          </a:xfrm>
          <a:noFill/>
        </p:spPr>
        <p:txBody>
          <a:bodyPr lIns="0" rIns="0"/>
          <a:lstStyle/>
          <a:p>
            <a:pPr marL="269875" indent="-269875" algn="l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altLang="pt-PT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dificuldades de salto consistem na execução de uma determinada forma  durante o voo. </a:t>
            </a:r>
          </a:p>
          <a:p>
            <a:pPr marL="269875" indent="-269875" algn="l" eaLnBrk="1" hangingPunct="1">
              <a:buClr>
                <a:schemeClr val="tx1"/>
              </a:buClr>
            </a:pPr>
            <a:endParaRPr lang="fr-FR" altLang="pt-PT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 algn="l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altLang="pt-PT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dificuldades de salto devem ter as seguintes características de base:</a:t>
            </a:r>
          </a:p>
          <a:p>
            <a:pPr lvl="1" algn="l" eaLnBrk="1" hangingPunct="1"/>
            <a:r>
              <a:rPr lang="fr-FR" altLang="pt-PT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boa altura/elevação do salto;</a:t>
            </a:r>
          </a:p>
          <a:p>
            <a:pPr lvl="1" algn="l" eaLnBrk="1" hangingPunct="1"/>
            <a:r>
              <a:rPr lang="fr-FR" altLang="pt-PT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forma fixa durante o voo; </a:t>
            </a:r>
          </a:p>
          <a:p>
            <a:pPr lvl="1" algn="l" eaLnBrk="1" hangingPunct="1"/>
            <a:r>
              <a:rPr lang="fr-FR" altLang="pt-PT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boa amplitude na forma do mesmo.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0C38B1D-7CB2-4C98-1C59-0564BFC42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10525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180000" tIns="9144" rIns="9144" bIns="9144" anchor="ctr"/>
          <a:lstStyle/>
          <a:p>
            <a:pPr>
              <a:defRPr/>
            </a:pPr>
            <a:r>
              <a:rPr lang="fr-CA" sz="3400" b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CARACTERÍSTICAS GERAIS DOS SALTOS</a:t>
            </a:r>
            <a:endParaRPr lang="en-GB" sz="340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Uma imagem com desporto, dançar, Equilíbrio, Acrobacias&#10;&#10;Descrição gerada automaticamente">
            <a:extLst>
              <a:ext uri="{FF2B5EF4-FFF2-40B4-BE49-F238E27FC236}">
                <a16:creationId xmlns:a16="http://schemas.microsoft.com/office/drawing/2014/main" id="{850277CE-DF69-B19E-7622-7D95568E9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88869" y="3308391"/>
            <a:ext cx="2743200" cy="3360420"/>
          </a:xfrm>
          <a:prstGeom prst="rect">
            <a:avLst/>
          </a:prstGeom>
        </p:spPr>
      </p:pic>
      <p:pic>
        <p:nvPicPr>
          <p:cNvPr id="5" name="Imagem 4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4F96166D-77D7-53C4-1117-4AC13875D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12" y="5473009"/>
            <a:ext cx="1207699" cy="7859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9E007CDE-496B-A970-E1FF-363A1329CD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8" y="1196976"/>
            <a:ext cx="8062912" cy="50403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CA" sz="2800">
                <a:latin typeface="Arial" charset="0"/>
                <a:cs typeface="Arial" charset="0"/>
              </a:rPr>
              <a:t>Os saltos </a:t>
            </a:r>
            <a:r>
              <a:rPr lang="fr-CA" sz="2800" err="1">
                <a:latin typeface="Arial" charset="0"/>
                <a:cs typeface="Arial" charset="0"/>
              </a:rPr>
              <a:t>diferem</a:t>
            </a:r>
            <a:r>
              <a:rPr lang="fr-CA" sz="2800">
                <a:latin typeface="Arial" charset="0"/>
                <a:cs typeface="Arial" charset="0"/>
              </a:rPr>
              <a:t> uns dos </a:t>
            </a:r>
            <a:r>
              <a:rPr lang="fr-CA" sz="2800" err="1">
                <a:latin typeface="Arial" charset="0"/>
                <a:cs typeface="Arial" charset="0"/>
              </a:rPr>
              <a:t>outros</a:t>
            </a:r>
            <a:r>
              <a:rPr lang="fr-CA" sz="2800">
                <a:latin typeface="Arial" charset="0"/>
                <a:cs typeface="Arial" charset="0"/>
              </a:rPr>
              <a:t> </a:t>
            </a:r>
            <a:r>
              <a:rPr lang="fr-CA" sz="2800" err="1">
                <a:latin typeface="Arial" charset="0"/>
                <a:cs typeface="Arial" charset="0"/>
              </a:rPr>
              <a:t>por</a:t>
            </a:r>
            <a:r>
              <a:rPr lang="fr-CA" sz="2800">
                <a:latin typeface="Arial" charset="0"/>
                <a:cs typeface="Arial" charset="0"/>
              </a:rPr>
              <a:t>:</a:t>
            </a:r>
            <a:r>
              <a:rPr lang="ru-RU" sz="2800">
                <a:latin typeface="Arial" charset="0"/>
                <a:cs typeface="Arial" charset="0"/>
              </a:rPr>
              <a:t> </a:t>
            </a:r>
            <a:endParaRPr lang="pt-PT" sz="280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PT" sz="2800">
              <a:latin typeface="Arial" charset="0"/>
              <a:cs typeface="Arial" charset="0"/>
            </a:endParaRPr>
          </a:p>
          <a:p>
            <a:pPr marL="360363" indent="-360363" eaLnBrk="1" hangingPunct="1"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/>
              <a:t>Forma de </a:t>
            </a:r>
            <a:r>
              <a:rPr lang="en-US" sz="2800" err="1"/>
              <a:t>impulsão</a:t>
            </a:r>
            <a:r>
              <a:rPr lang="en-US" sz="2800"/>
              <a:t> (</a:t>
            </a:r>
            <a:r>
              <a:rPr lang="en-US" sz="2800" err="1"/>
              <a:t>chamada</a:t>
            </a:r>
            <a:r>
              <a:rPr lang="en-US" sz="2800"/>
              <a:t>) do solo – de um </a:t>
            </a:r>
            <a:r>
              <a:rPr lang="en-US" sz="2800" err="1"/>
              <a:t>ou</a:t>
            </a:r>
            <a:r>
              <a:rPr lang="en-US" sz="2800"/>
              <a:t> </a:t>
            </a:r>
            <a:r>
              <a:rPr lang="en-US" sz="2800" err="1"/>
              <a:t>dois</a:t>
            </a:r>
            <a:r>
              <a:rPr lang="en-US" sz="2800"/>
              <a:t> </a:t>
            </a:r>
            <a:r>
              <a:rPr lang="en-US" sz="2800" err="1"/>
              <a:t>pés</a:t>
            </a:r>
            <a:r>
              <a:rPr lang="en-US" sz="2800"/>
              <a:t>;</a:t>
            </a:r>
          </a:p>
          <a:p>
            <a:pPr marL="360363" indent="-360363" eaLnBrk="1" hangingPunct="1"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err="1"/>
              <a:t>Método</a:t>
            </a:r>
            <a:r>
              <a:rPr lang="en-US" sz="2800"/>
              <a:t> de </a:t>
            </a:r>
            <a:r>
              <a:rPr lang="en-US" sz="2800" err="1"/>
              <a:t>receção</a:t>
            </a:r>
            <a:r>
              <a:rPr lang="en-US" sz="2800"/>
              <a:t> no solo –  </a:t>
            </a:r>
            <a:r>
              <a:rPr lang="en-US" sz="2800" err="1"/>
              <a:t>sobre</a:t>
            </a:r>
            <a:r>
              <a:rPr lang="en-US" sz="2800"/>
              <a:t> </a:t>
            </a:r>
            <a:r>
              <a:rPr lang="en-US" sz="2800" err="1"/>
              <a:t>os</a:t>
            </a:r>
            <a:r>
              <a:rPr lang="en-US" sz="2800"/>
              <a:t> </a:t>
            </a:r>
            <a:r>
              <a:rPr lang="en-US" sz="2800" err="1"/>
              <a:t>dois</a:t>
            </a:r>
            <a:r>
              <a:rPr lang="en-US" sz="2800"/>
              <a:t> </a:t>
            </a:r>
            <a:r>
              <a:rPr lang="en-US" sz="2800" err="1"/>
              <a:t>pés</a:t>
            </a:r>
            <a:r>
              <a:rPr lang="en-US" sz="2800"/>
              <a:t>, </a:t>
            </a:r>
            <a:r>
              <a:rPr lang="en-US" sz="2800" err="1"/>
              <a:t>na</a:t>
            </a:r>
            <a:r>
              <a:rPr lang="en-US" sz="2800"/>
              <a:t> </a:t>
            </a:r>
            <a:r>
              <a:rPr lang="en-US" sz="2800" err="1"/>
              <a:t>perna</a:t>
            </a:r>
            <a:r>
              <a:rPr lang="en-US" sz="2800"/>
              <a:t> de </a:t>
            </a:r>
            <a:r>
              <a:rPr lang="en-US" sz="2800" err="1"/>
              <a:t>impulsão</a:t>
            </a:r>
            <a:r>
              <a:rPr lang="en-US" sz="2800"/>
              <a:t> </a:t>
            </a:r>
            <a:r>
              <a:rPr lang="en-US" sz="2800" err="1"/>
              <a:t>ou</a:t>
            </a:r>
            <a:r>
              <a:rPr lang="en-US" sz="2800"/>
              <a:t> com </a:t>
            </a:r>
            <a:r>
              <a:rPr lang="en-US" sz="2800" err="1"/>
              <a:t>mudança</a:t>
            </a:r>
            <a:r>
              <a:rPr lang="en-US" sz="2800"/>
              <a:t> de </a:t>
            </a:r>
            <a:r>
              <a:rPr lang="en-US" sz="2800" err="1"/>
              <a:t>perna</a:t>
            </a:r>
            <a:r>
              <a:rPr lang="en-US" sz="2800"/>
              <a:t>;</a:t>
            </a:r>
          </a:p>
          <a:p>
            <a:pPr marL="360363" indent="-360363" eaLnBrk="1" hangingPunct="1"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err="1"/>
              <a:t>Método</a:t>
            </a:r>
            <a:r>
              <a:rPr lang="en-US" sz="2800"/>
              <a:t> de </a:t>
            </a:r>
            <a:r>
              <a:rPr lang="en-US" sz="2800" err="1"/>
              <a:t>deslocação</a:t>
            </a:r>
            <a:r>
              <a:rPr lang="en-US" sz="2800"/>
              <a:t> – com </a:t>
            </a:r>
            <a:r>
              <a:rPr lang="en-US" sz="2800" err="1"/>
              <a:t>ou</a:t>
            </a:r>
            <a:r>
              <a:rPr lang="en-US" sz="2800"/>
              <a:t> </a:t>
            </a:r>
            <a:r>
              <a:rPr lang="en-US" sz="2800" err="1"/>
              <a:t>sem</a:t>
            </a:r>
            <a:r>
              <a:rPr lang="en-US" sz="2800"/>
              <a:t>;</a:t>
            </a:r>
          </a:p>
          <a:p>
            <a:pPr marL="360363" indent="-360363" eaLnBrk="1" hangingPunct="1"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/>
              <a:t>Forma </a:t>
            </a:r>
            <a:r>
              <a:rPr lang="en-US" sz="2800" err="1"/>
              <a:t>definida</a:t>
            </a:r>
            <a:r>
              <a:rPr lang="en-US" sz="2800"/>
              <a:t> </a:t>
            </a:r>
            <a:r>
              <a:rPr lang="en-US" sz="2800" err="1"/>
              <a:t>pelas</a:t>
            </a:r>
            <a:r>
              <a:rPr lang="en-US" sz="2800"/>
              <a:t> </a:t>
            </a:r>
            <a:r>
              <a:rPr lang="en-US" sz="2800" err="1"/>
              <a:t>pernas</a:t>
            </a:r>
            <a:r>
              <a:rPr lang="en-US" sz="2800"/>
              <a:t>;</a:t>
            </a:r>
          </a:p>
          <a:p>
            <a:pPr marL="360363" indent="-360363" eaLnBrk="1" hangingPunct="1"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/>
              <a:t>Forma </a:t>
            </a:r>
            <a:r>
              <a:rPr lang="en-US" sz="2800" err="1"/>
              <a:t>definida</a:t>
            </a:r>
            <a:r>
              <a:rPr lang="en-US" sz="2800"/>
              <a:t> </a:t>
            </a:r>
            <a:r>
              <a:rPr lang="en-US" sz="2800" err="1"/>
              <a:t>pelo</a:t>
            </a:r>
            <a:r>
              <a:rPr lang="en-US" sz="2800"/>
              <a:t> </a:t>
            </a:r>
            <a:r>
              <a:rPr lang="en-US" sz="2800" err="1"/>
              <a:t>tronco</a:t>
            </a:r>
            <a:r>
              <a:rPr lang="en-US" sz="2800"/>
              <a:t>;</a:t>
            </a:r>
          </a:p>
          <a:p>
            <a:pPr marL="360363" indent="-360363" eaLnBrk="1" hangingPunct="1"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/>
              <a:t>A </a:t>
            </a:r>
            <a:r>
              <a:rPr lang="en-US" sz="2800" err="1"/>
              <a:t>presença</a:t>
            </a:r>
            <a:r>
              <a:rPr lang="en-US" sz="2800"/>
              <a:t> </a:t>
            </a:r>
            <a:r>
              <a:rPr lang="en-US" sz="2800" err="1"/>
              <a:t>ou</a:t>
            </a:r>
            <a:r>
              <a:rPr lang="en-US" sz="2800"/>
              <a:t> </a:t>
            </a:r>
            <a:r>
              <a:rPr lang="en-US" sz="2800" err="1"/>
              <a:t>não</a:t>
            </a:r>
            <a:r>
              <a:rPr lang="en-US" sz="2800"/>
              <a:t> de um </a:t>
            </a:r>
            <a:r>
              <a:rPr lang="en-US" sz="2800" err="1"/>
              <a:t>momento</a:t>
            </a:r>
            <a:r>
              <a:rPr lang="en-US" sz="2800"/>
              <a:t> de </a:t>
            </a:r>
            <a:r>
              <a:rPr lang="en-US" sz="2800" err="1"/>
              <a:t>rotação</a:t>
            </a:r>
            <a:r>
              <a:rPr lang="en-US" sz="2800"/>
              <a:t>.</a:t>
            </a:r>
          </a:p>
        </p:txBody>
      </p:sp>
      <p:sp>
        <p:nvSpPr>
          <p:cNvPr id="4099" name="Rectangle 10">
            <a:extLst>
              <a:ext uri="{FF2B5EF4-FFF2-40B4-BE49-F238E27FC236}">
                <a16:creationId xmlns:a16="http://schemas.microsoft.com/office/drawing/2014/main" id="{E8B9C0A2-AEE9-FCF3-01D6-D6295BBE9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7620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9144" rIns="9144" bIns="9144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pt-PT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A" altLang="pt-PT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VARIEDADE DOS SALTOS</a:t>
            </a:r>
            <a:endParaRPr lang="en-GB" altLang="pt-P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Uma imagem com desporto, dançar, Equilíbrio, Acrobacias&#10;&#10;Descrição gerada automaticamente">
            <a:extLst>
              <a:ext uri="{FF2B5EF4-FFF2-40B4-BE49-F238E27FC236}">
                <a16:creationId xmlns:a16="http://schemas.microsoft.com/office/drawing/2014/main" id="{BF416E61-7EB4-6475-A4FD-188ADA059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88869" y="3308391"/>
            <a:ext cx="2743200" cy="3360420"/>
          </a:xfrm>
          <a:prstGeom prst="rect">
            <a:avLst/>
          </a:prstGeom>
        </p:spPr>
      </p:pic>
      <p:pic>
        <p:nvPicPr>
          <p:cNvPr id="4" name="Imagem 3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59A1AC2E-CC02-9E00-35A0-14DC48646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12" y="5487386"/>
            <a:ext cx="1207699" cy="7859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DD483ACB-5BB9-DEEC-9728-11513E585F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7851" y="1341438"/>
            <a:ext cx="8569325" cy="4665662"/>
          </a:xfrm>
        </p:spPr>
        <p:txBody>
          <a:bodyPr rtlCol="0">
            <a:normAutofit/>
          </a:bodyPr>
          <a:lstStyle/>
          <a:p>
            <a:pPr marL="442913" indent="-442913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t-PT">
                <a:latin typeface="Arial" pitchFamily="34" charset="0"/>
                <a:cs typeface="Arial" pitchFamily="34" charset="0"/>
              </a:rPr>
              <a:t>1. Preparatória</a:t>
            </a:r>
            <a:r>
              <a:rPr lang="fr-CA">
                <a:latin typeface="Arial" pitchFamily="34" charset="0"/>
                <a:cs typeface="Arial" pitchFamily="34" charset="0"/>
              </a:rPr>
              <a:t> (forma de </a:t>
            </a:r>
            <a:r>
              <a:rPr lang="fr-CA" err="1">
                <a:latin typeface="Arial" pitchFamily="34" charset="0"/>
                <a:cs typeface="Arial" pitchFamily="34" charset="0"/>
              </a:rPr>
              <a:t>preparar</a:t>
            </a:r>
            <a:r>
              <a:rPr lang="fr-CA">
                <a:latin typeface="Arial" pitchFamily="34" charset="0"/>
                <a:cs typeface="Arial" pitchFamily="34" charset="0"/>
              </a:rPr>
              <a:t> o salto)</a:t>
            </a:r>
            <a:r>
              <a:rPr lang="ru-RU">
                <a:latin typeface="Arial" pitchFamily="34" charset="0"/>
                <a:cs typeface="Arial" pitchFamily="34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PT" sz="100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>
                <a:latin typeface="Arial" pitchFamily="34" charset="0"/>
                <a:cs typeface="Arial" pitchFamily="34" charset="0"/>
              </a:rPr>
              <a:t>2. </a:t>
            </a:r>
            <a:r>
              <a:rPr lang="pt-PT">
                <a:latin typeface="Arial" pitchFamily="34" charset="0"/>
                <a:cs typeface="Arial" pitchFamily="34" charset="0"/>
              </a:rPr>
              <a:t>Chamada/impulsão</a:t>
            </a:r>
            <a:r>
              <a:rPr lang="ru-RU">
                <a:latin typeface="Arial" pitchFamily="34" charset="0"/>
                <a:cs typeface="Arial" pitchFamily="34" charset="0"/>
              </a:rPr>
              <a:t>;</a:t>
            </a:r>
            <a:endParaRPr lang="pt-PT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00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>
                <a:latin typeface="Arial" pitchFamily="34" charset="0"/>
                <a:cs typeface="Arial" pitchFamily="34" charset="0"/>
              </a:rPr>
              <a:t>3. </a:t>
            </a:r>
            <a:r>
              <a:rPr lang="fr-CA" err="1">
                <a:latin typeface="Arial" pitchFamily="34" charset="0"/>
                <a:cs typeface="Arial" pitchFamily="34" charset="0"/>
              </a:rPr>
              <a:t>Fixação</a:t>
            </a:r>
            <a:r>
              <a:rPr lang="fr-CA">
                <a:latin typeface="Arial" pitchFamily="34" charset="0"/>
                <a:cs typeface="Arial" pitchFamily="34" charset="0"/>
              </a:rPr>
              <a:t> da forma</a:t>
            </a:r>
            <a:r>
              <a:rPr lang="ru-RU">
                <a:latin typeface="Arial" pitchFamily="34" charset="0"/>
                <a:cs typeface="Arial" pitchFamily="34" charset="0"/>
              </a:rPr>
              <a:t>;</a:t>
            </a:r>
            <a:endParaRPr lang="pt-PT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00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>
                <a:latin typeface="Arial" pitchFamily="34" charset="0"/>
                <a:cs typeface="Arial" pitchFamily="34" charset="0"/>
              </a:rPr>
              <a:t>4. </a:t>
            </a:r>
            <a:r>
              <a:rPr lang="fr-CA">
                <a:latin typeface="Arial" pitchFamily="34" charset="0"/>
                <a:cs typeface="Arial" pitchFamily="34" charset="0"/>
              </a:rPr>
              <a:t>Final (</a:t>
            </a:r>
            <a:r>
              <a:rPr lang="fr-CA" err="1">
                <a:latin typeface="Arial" pitchFamily="34" charset="0"/>
                <a:cs typeface="Arial" pitchFamily="34" charset="0"/>
              </a:rPr>
              <a:t>saída</a:t>
            </a:r>
            <a:r>
              <a:rPr lang="fr-CA">
                <a:latin typeface="Arial" pitchFamily="34" charset="0"/>
                <a:cs typeface="Arial" pitchFamily="34" charset="0"/>
              </a:rPr>
              <a:t> da forma do salto)</a:t>
            </a:r>
            <a:r>
              <a:rPr lang="ru-RU">
                <a:latin typeface="Arial" pitchFamily="34" charset="0"/>
                <a:cs typeface="Arial" pitchFamily="34" charset="0"/>
              </a:rPr>
              <a:t>.</a:t>
            </a:r>
            <a:endParaRPr lang="pt-PT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Clr>
                <a:schemeClr val="accent2"/>
              </a:buClr>
              <a:buSzPct val="80000"/>
              <a:buFont typeface="Arial" charset="0"/>
              <a:buNone/>
              <a:defRPr/>
            </a:pPr>
            <a:endParaRPr lang="fr-CA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10">
            <a:extLst>
              <a:ext uri="{FF2B5EF4-FFF2-40B4-BE49-F238E27FC236}">
                <a16:creationId xmlns:a16="http://schemas.microsoft.com/office/drawing/2014/main" id="{E7F86D9F-FF72-AA71-24F9-58A91A564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7620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9144" rIns="9144" bIns="9144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pt-PT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CA" altLang="pt-PT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4 FASES ESTRUTURAIS DE UM SALTO</a:t>
            </a:r>
            <a:endParaRPr lang="en-GB" altLang="pt-PT" sz="30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Imagem 2" descr="Uma imagem com desporto, dançar, Equilíbrio, Acrobacias&#10;&#10;Descrição gerada automaticamente">
            <a:extLst>
              <a:ext uri="{FF2B5EF4-FFF2-40B4-BE49-F238E27FC236}">
                <a16:creationId xmlns:a16="http://schemas.microsoft.com/office/drawing/2014/main" id="{DECE16AA-ED71-431D-1353-0B0018FBF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88869" y="3308391"/>
            <a:ext cx="2743200" cy="3360420"/>
          </a:xfrm>
          <a:prstGeom prst="rect">
            <a:avLst/>
          </a:prstGeom>
        </p:spPr>
      </p:pic>
      <p:pic>
        <p:nvPicPr>
          <p:cNvPr id="5" name="Imagem 4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708B30AF-C8CA-F720-20E5-644B2B9E3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12" y="5473009"/>
            <a:ext cx="1207699" cy="7859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7">
            <a:extLst>
              <a:ext uri="{FF2B5EF4-FFF2-40B4-BE49-F238E27FC236}">
                <a16:creationId xmlns:a16="http://schemas.microsoft.com/office/drawing/2014/main" id="{A761D2DB-1EBB-E977-7521-0B729CEF3E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5188" y="1125539"/>
            <a:ext cx="8064500" cy="5183187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defRPr/>
            </a:pPr>
            <a:r>
              <a:rPr lang="fr-FR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FASE PREPARATÓRIA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defRPr/>
            </a:pPr>
            <a:endParaRPr lang="fr-FR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defRPr/>
            </a:pPr>
            <a:r>
              <a:rPr lang="fr-FR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Posição</a:t>
            </a:r>
            <a:r>
              <a:rPr lang="fr-FR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inicial</a:t>
            </a:r>
            <a:r>
              <a:rPr lang="fr-FR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(para </a:t>
            </a:r>
            <a:r>
              <a:rPr lang="fr-FR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todos</a:t>
            </a:r>
            <a:r>
              <a:rPr lang="fr-FR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os saltos):  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defRPr/>
            </a:pPr>
            <a:endParaRPr lang="fr-FR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início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sobre relevé,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pernas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juntas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braços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esticados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lado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tronco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alongado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arquear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abdominais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contraídos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ombros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baixos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cabeça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ligeiramente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elevada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olhar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0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frente</a:t>
            </a:r>
            <a:r>
              <a:rPr lang="fr-FR" sz="3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66"/>
              </a:buClr>
              <a:defRPr/>
            </a:pPr>
            <a:endParaRPr lang="fr-FR" sz="3000" b="1">
              <a:latin typeface="Garamond" pitchFamily="18" charset="0"/>
            </a:endParaRPr>
          </a:p>
        </p:txBody>
      </p:sp>
      <p:sp>
        <p:nvSpPr>
          <p:cNvPr id="6147" name="Rectangle 10">
            <a:extLst>
              <a:ext uri="{FF2B5EF4-FFF2-40B4-BE49-F238E27FC236}">
                <a16:creationId xmlns:a16="http://schemas.microsoft.com/office/drawing/2014/main" id="{E101261F-BD19-1299-8A32-FD0315018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7620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9144" rIns="9144" bIns="9144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pt-PT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CA" altLang="pt-PT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4 FASES ESTRUTURAIS DE UM SALTO</a:t>
            </a:r>
            <a:endParaRPr lang="en-GB" altLang="pt-PT" sz="28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Uma imagem com desporto, dançar, Equilíbrio, Acrobacias&#10;&#10;Descrição gerada automaticamente">
            <a:extLst>
              <a:ext uri="{FF2B5EF4-FFF2-40B4-BE49-F238E27FC236}">
                <a16:creationId xmlns:a16="http://schemas.microsoft.com/office/drawing/2014/main" id="{B67B3FED-EE0C-15D3-9D9B-FFA5DF356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88869" y="3308391"/>
            <a:ext cx="2743200" cy="3360420"/>
          </a:xfrm>
          <a:prstGeom prst="rect">
            <a:avLst/>
          </a:prstGeom>
        </p:spPr>
      </p:pic>
      <p:pic>
        <p:nvPicPr>
          <p:cNvPr id="4" name="Imagem 3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4668ED02-A740-39E1-C0B3-2BFDEE7E9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12" y="5473009"/>
            <a:ext cx="1207699" cy="7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8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D3CA487D-7B7F-A96E-B690-506A230D95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47851" y="1125538"/>
            <a:ext cx="8424863" cy="5256212"/>
          </a:xfrm>
        </p:spPr>
        <p:txBody>
          <a:bodyPr/>
          <a:lstStyle/>
          <a:p>
            <a:pPr algn="l" eaLnBrk="1" hangingPunct="1"/>
            <a:r>
              <a:rPr lang="fr-FR" altLang="pt-PT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CHAMADA/IMPULSÃO:</a:t>
            </a:r>
          </a:p>
          <a:p>
            <a:pPr algn="l" eaLnBrk="1" hangingPunct="1"/>
            <a:r>
              <a:rPr lang="fr-FR" altLang="pt-PT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 de impulso com as pernas para executar a elevação do corpo </a:t>
            </a:r>
          </a:p>
          <a:p>
            <a:pPr algn="l" eaLnBrk="1" hangingPunct="1"/>
            <a:endParaRPr lang="fr-FR" altLang="pt-PT" sz="3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fr-FR" altLang="pt-PT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forma deve ser fixada com máxima amplitude. </a:t>
            </a:r>
          </a:p>
          <a:p>
            <a:pPr algn="l" eaLnBrk="1" hangingPunct="1"/>
            <a:endParaRPr lang="fr-FR" altLang="pt-PT" sz="3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fr-FR" altLang="pt-PT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FINAL:</a:t>
            </a:r>
          </a:p>
          <a:p>
            <a:pPr algn="l" eaLnBrk="1" hangingPunct="1"/>
            <a:r>
              <a:rPr lang="en-US" altLang="pt-PT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a fase terminal do salto que é composta pela receção ao solo (e</a:t>
            </a:r>
            <a:r>
              <a:rPr lang="fr-FR" altLang="pt-PT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plié, com o corpo alongado).</a:t>
            </a:r>
          </a:p>
        </p:txBody>
      </p:sp>
      <p:sp>
        <p:nvSpPr>
          <p:cNvPr id="7171" name="Rectangle 10">
            <a:extLst>
              <a:ext uri="{FF2B5EF4-FFF2-40B4-BE49-F238E27FC236}">
                <a16:creationId xmlns:a16="http://schemas.microsoft.com/office/drawing/2014/main" id="{35A77A04-0890-70A9-76E2-B2AAAD07B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7620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9144" rIns="9144" bIns="9144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pt-PT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CA" altLang="pt-PT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4 FASES ESTRUTURAIS DE UM SALTO</a:t>
            </a:r>
            <a:endParaRPr lang="en-GB" altLang="pt-PT" sz="28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Imagem 1" descr="Uma imagem com desporto, dançar, Equilíbrio, Acrobacias&#10;&#10;Descrição gerada automaticamente">
            <a:extLst>
              <a:ext uri="{FF2B5EF4-FFF2-40B4-BE49-F238E27FC236}">
                <a16:creationId xmlns:a16="http://schemas.microsoft.com/office/drawing/2014/main" id="{A11C4B84-4281-77F8-5A89-EEB2469EC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033" y="3425226"/>
            <a:ext cx="2465178" cy="2954907"/>
          </a:xfrm>
          <a:prstGeom prst="rect">
            <a:avLst/>
          </a:prstGeom>
        </p:spPr>
      </p:pic>
      <p:pic>
        <p:nvPicPr>
          <p:cNvPr id="4" name="Imagem 3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5BAE09C5-874E-4EFC-9A64-C446CBAF9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12" y="5473009"/>
            <a:ext cx="1207699" cy="7859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051DC103-5005-4C70-7457-9C3F116291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6332" y="1196976"/>
            <a:ext cx="9288432" cy="491340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ru-RU" sz="800" b="1">
              <a:latin typeface="Arial" charset="0"/>
              <a:cs typeface="Arial" charset="0"/>
            </a:endParaRPr>
          </a:p>
          <a:p>
            <a:pPr marL="269875" indent="-269875" eaLnBrk="1" hangingPunct="1">
              <a:buClr>
                <a:schemeClr val="tx1"/>
              </a:buClr>
              <a:buSzPct val="80000"/>
              <a:buFont typeface="Arial" charset="0"/>
              <a:buNone/>
              <a:defRPr/>
            </a:pPr>
            <a:r>
              <a:rPr lang="en-US" sz="2200" err="1">
                <a:latin typeface="Arial" pitchFamily="34" charset="0"/>
                <a:cs typeface="Arial" pitchFamily="34" charset="0"/>
              </a:rPr>
              <a:t>Aprendizagem</a:t>
            </a:r>
            <a:r>
              <a:rPr lang="en-US" sz="2200">
                <a:latin typeface="Arial" pitchFamily="34" charset="0"/>
                <a:cs typeface="Arial" pitchFamily="34" charset="0"/>
              </a:rPr>
              <a:t> dos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saltos</a:t>
            </a:r>
            <a:r>
              <a:rPr lang="en-US" sz="220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após</a:t>
            </a:r>
            <a:r>
              <a:rPr lang="en-US" sz="2200">
                <a:latin typeface="Arial" pitchFamily="34" charset="0"/>
                <a:cs typeface="Arial" pitchFamily="34" charset="0"/>
              </a:rPr>
              <a:t> a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aprendizagem</a:t>
            </a:r>
            <a:r>
              <a:rPr lang="en-US" sz="2200">
                <a:latin typeface="Arial" pitchFamily="34" charset="0"/>
                <a:cs typeface="Arial" pitchFamily="34" charset="0"/>
              </a:rPr>
              <a:t> dos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equilibrios</a:t>
            </a:r>
            <a:r>
              <a:rPr lang="en-US" sz="220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rotações</a:t>
            </a:r>
            <a:r>
              <a:rPr lang="en-US" sz="2200">
                <a:latin typeface="Arial" pitchFamily="34" charset="0"/>
                <a:cs typeface="Arial" pitchFamily="34" charset="0"/>
              </a:rPr>
              <a:t>. </a:t>
            </a:r>
          </a:p>
          <a:p>
            <a:pPr marL="269875" indent="-269875" eaLnBrk="1" hangingPunct="1">
              <a:buClr>
                <a:schemeClr val="tx1"/>
              </a:buClr>
              <a:buSzPct val="80000"/>
              <a:buFont typeface="Arial" charset="0"/>
              <a:buNone/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Arial" charset="0"/>
              <a:buNone/>
              <a:defRPr/>
            </a:pPr>
            <a:r>
              <a:rPr lang="en-US" sz="2200">
                <a:latin typeface="Arial" pitchFamily="34" charset="0"/>
                <a:cs typeface="Arial" pitchFamily="34" charset="0"/>
              </a:rPr>
              <a:t>É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importante</a:t>
            </a:r>
            <a:r>
              <a:rPr lang="en-US" sz="220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220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durante</a:t>
            </a:r>
            <a:r>
              <a:rPr lang="en-US" sz="2200">
                <a:latin typeface="Arial" pitchFamily="34" charset="0"/>
                <a:cs typeface="Arial" pitchFamily="34" charset="0"/>
              </a:rPr>
              <a:t> a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fase</a:t>
            </a:r>
            <a:r>
              <a:rPr lang="en-US" sz="220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impulsão</a:t>
            </a:r>
            <a:r>
              <a:rPr lang="en-US" sz="220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200">
                <a:latin typeface="Arial" pitchFamily="34" charset="0"/>
                <a:cs typeface="Arial" pitchFamily="34" charset="0"/>
              </a:rPr>
              <a:t> o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centro</a:t>
            </a:r>
            <a:r>
              <a:rPr lang="en-US" sz="220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gravidade</a:t>
            </a:r>
            <a:r>
              <a:rPr lang="en-US" sz="220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esteja</a:t>
            </a:r>
            <a:r>
              <a:rPr lang="en-US" sz="220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20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cima</a:t>
            </a:r>
            <a:r>
              <a:rPr lang="en-US" sz="220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da</a:t>
            </a:r>
            <a:r>
              <a:rPr lang="en-US" sz="220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perna</a:t>
            </a:r>
            <a:r>
              <a:rPr lang="en-US" sz="220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impulsão</a:t>
            </a:r>
            <a:r>
              <a:rPr lang="en-US" sz="2200">
                <a:latin typeface="Arial" pitchFamily="34" charset="0"/>
                <a:cs typeface="Arial" pitchFamily="34" charset="0"/>
              </a:rPr>
              <a:t>,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20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tronco</a:t>
            </a:r>
            <a:r>
              <a:rPr lang="en-US" sz="220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direito</a:t>
            </a:r>
            <a:r>
              <a:rPr lang="en-US" sz="2200">
                <a:latin typeface="Arial" pitchFamily="34" charset="0"/>
                <a:cs typeface="Arial" pitchFamily="34" charset="0"/>
              </a:rPr>
              <a:t>,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200">
                <a:latin typeface="Arial" pitchFamily="34" charset="0"/>
                <a:cs typeface="Arial" pitchFamily="34" charset="0"/>
              </a:rPr>
              <a:t> </a:t>
            </a:r>
            <a:r>
              <a:rPr lang="fr-CA" sz="2200">
                <a:latin typeface="Arial" pitchFamily="34" charset="0"/>
                <a:cs typeface="Arial" pitchFamily="34" charset="0"/>
              </a:rPr>
              <a:t>os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músculos</a:t>
            </a:r>
            <a:r>
              <a:rPr lang="fr-CA" sz="2200">
                <a:latin typeface="Arial" pitchFamily="34" charset="0"/>
                <a:cs typeface="Arial" pitchFamily="34" charset="0"/>
              </a:rPr>
              <a:t>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abdominais</a:t>
            </a:r>
            <a:r>
              <a:rPr lang="fr-CA" sz="2200">
                <a:latin typeface="Arial" pitchFamily="34" charset="0"/>
                <a:cs typeface="Arial" pitchFamily="34" charset="0"/>
              </a:rPr>
              <a:t>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contraídos</a:t>
            </a:r>
            <a:r>
              <a:rPr lang="fr-CA" sz="2200">
                <a:latin typeface="Arial" pitchFamily="34" charset="0"/>
                <a:cs typeface="Arial" pitchFamily="34" charset="0"/>
              </a:rPr>
              <a:t>, 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Arial" charset="0"/>
              <a:buChar char="•"/>
              <a:defRPr/>
            </a:pPr>
            <a:r>
              <a:rPr lang="fr-CA" sz="2200">
                <a:latin typeface="Arial" pitchFamily="34" charset="0"/>
                <a:cs typeface="Arial" pitchFamily="34" charset="0"/>
              </a:rPr>
              <a:t>os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ombros</a:t>
            </a:r>
            <a:r>
              <a:rPr lang="fr-CA" sz="2200">
                <a:latin typeface="Arial" pitchFamily="34" charset="0"/>
                <a:cs typeface="Arial" pitchFamily="34" charset="0"/>
              </a:rPr>
              <a:t>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baixos</a:t>
            </a:r>
            <a:r>
              <a:rPr lang="fr-CA" sz="2200">
                <a:latin typeface="Arial" pitchFamily="34" charset="0"/>
                <a:cs typeface="Arial" pitchFamily="34" charset="0"/>
              </a:rPr>
              <a:t>, 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Arial" charset="0"/>
              <a:buChar char="•"/>
              <a:defRPr/>
            </a:pPr>
            <a:r>
              <a:rPr lang="fr-CA" sz="2200">
                <a:latin typeface="Arial" pitchFamily="34" charset="0"/>
                <a:cs typeface="Arial" pitchFamily="34" charset="0"/>
              </a:rPr>
              <a:t>as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omoplatas</a:t>
            </a:r>
            <a:r>
              <a:rPr lang="fr-CA" sz="2200">
                <a:latin typeface="Arial" pitchFamily="34" charset="0"/>
                <a:cs typeface="Arial" pitchFamily="34" charset="0"/>
              </a:rPr>
              <a:t>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juntas</a:t>
            </a:r>
            <a:r>
              <a:rPr lang="fr-CA" sz="2200">
                <a:latin typeface="Arial" pitchFamily="34" charset="0"/>
                <a:cs typeface="Arial" pitchFamily="34" charset="0"/>
              </a:rPr>
              <a:t> e 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Arial" charset="0"/>
              <a:buChar char="•"/>
              <a:defRPr/>
            </a:pPr>
            <a:r>
              <a:rPr lang="fr-CA" sz="2200">
                <a:latin typeface="Arial" pitchFamily="34" charset="0"/>
                <a:cs typeface="Arial" pitchFamily="34" charset="0"/>
              </a:rPr>
              <a:t>os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braços</a:t>
            </a:r>
            <a:r>
              <a:rPr lang="fr-CA" sz="2200">
                <a:latin typeface="Arial" pitchFamily="34" charset="0"/>
                <a:cs typeface="Arial" pitchFamily="34" charset="0"/>
              </a:rPr>
              <a:t>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controlados</a:t>
            </a:r>
            <a:r>
              <a:rPr lang="fr-CA" sz="2200">
                <a:latin typeface="Arial" pitchFamily="34" charset="0"/>
                <a:cs typeface="Arial" pitchFamily="34" charset="0"/>
              </a:rPr>
              <a:t> e a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executar</a:t>
            </a:r>
            <a:r>
              <a:rPr lang="fr-CA" sz="2200">
                <a:latin typeface="Arial" pitchFamily="34" charset="0"/>
                <a:cs typeface="Arial" pitchFamily="34" charset="0"/>
              </a:rPr>
              <a:t> o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movimento</a:t>
            </a:r>
            <a:r>
              <a:rPr lang="fr-CA" sz="2200">
                <a:latin typeface="Arial" pitchFamily="34" charset="0"/>
                <a:cs typeface="Arial" pitchFamily="34" charset="0"/>
              </a:rPr>
              <a:t>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determinado</a:t>
            </a:r>
            <a:r>
              <a:rPr lang="fr-CA" sz="2200">
                <a:latin typeface="Arial" pitchFamily="34" charset="0"/>
                <a:cs typeface="Arial" pitchFamily="34" charset="0"/>
              </a:rPr>
              <a:t>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pelo</a:t>
            </a:r>
            <a:r>
              <a:rPr lang="fr-CA" sz="2200">
                <a:latin typeface="Arial" pitchFamily="34" charset="0"/>
                <a:cs typeface="Arial" pitchFamily="34" charset="0"/>
              </a:rPr>
              <a:t>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treinador</a:t>
            </a:r>
            <a:r>
              <a:rPr lang="fr-CA" sz="2200">
                <a:latin typeface="Arial" pitchFamily="34" charset="0"/>
                <a:cs typeface="Arial" pitchFamily="34" charset="0"/>
              </a:rPr>
              <a:t>.</a:t>
            </a:r>
          </a:p>
          <a:p>
            <a:pPr marL="269875" indent="-269875" eaLnBrk="1" hangingPunct="1">
              <a:buClr>
                <a:schemeClr val="tx1"/>
              </a:buClr>
              <a:buSzPct val="80000"/>
              <a:buFont typeface="Arial" charset="0"/>
              <a:buNone/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  <a:p>
            <a:pPr marL="269875" indent="-269875" eaLnBrk="1" hangingPunct="1">
              <a:buClr>
                <a:schemeClr val="tx1"/>
              </a:buClr>
              <a:buSzPct val="80000"/>
              <a:buFont typeface="Arial" charset="0"/>
              <a:buNone/>
              <a:defRPr/>
            </a:pPr>
            <a:r>
              <a:rPr lang="en-US" sz="2200">
                <a:latin typeface="Arial" pitchFamily="34" charset="0"/>
                <a:cs typeface="Arial" pitchFamily="34" charset="0"/>
              </a:rPr>
              <a:t>Para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uma</a:t>
            </a:r>
            <a:r>
              <a:rPr lang="en-US" sz="2200">
                <a:latin typeface="Arial" pitchFamily="34" charset="0"/>
                <a:cs typeface="Arial" pitchFamily="34" charset="0"/>
              </a:rPr>
              <a:t> boa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impulsão</a:t>
            </a:r>
            <a:r>
              <a:rPr lang="en-US" sz="2200">
                <a:latin typeface="Arial" pitchFamily="34" charset="0"/>
                <a:cs typeface="Arial" pitchFamily="34" charset="0"/>
              </a:rPr>
              <a:t> é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necessário</a:t>
            </a:r>
            <a:r>
              <a:rPr lang="en-US" sz="220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2200">
                <a:latin typeface="Arial" pitchFamily="34" charset="0"/>
                <a:cs typeface="Arial" pitchFamily="34" charset="0"/>
              </a:rPr>
              <a:t> o(s)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calcanhar</a:t>
            </a:r>
            <a:r>
              <a:rPr lang="en-US" sz="2200">
                <a:latin typeface="Arial" pitchFamily="34" charset="0"/>
                <a:cs typeface="Arial" pitchFamily="34" charset="0"/>
              </a:rPr>
              <a:t>(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es</a:t>
            </a:r>
            <a:r>
              <a:rPr lang="en-US" sz="2200">
                <a:latin typeface="Arial" pitchFamily="34" charset="0"/>
                <a:cs typeface="Arial" pitchFamily="34" charset="0"/>
              </a:rPr>
              <a:t>)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20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esteja</a:t>
            </a:r>
            <a:r>
              <a:rPr lang="en-US" sz="220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levantado</a:t>
            </a:r>
            <a:r>
              <a:rPr lang="en-US" sz="220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durante</a:t>
            </a:r>
            <a:r>
              <a:rPr lang="en-US" sz="2200">
                <a:latin typeface="Arial" pitchFamily="34" charset="0"/>
                <a:cs typeface="Arial" pitchFamily="34" charset="0"/>
              </a:rPr>
              <a:t> o “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demi-plié</a:t>
            </a:r>
            <a:r>
              <a:rPr lang="en-US" sz="2200">
                <a:latin typeface="Arial" pitchFamily="34" charset="0"/>
                <a:cs typeface="Arial" pitchFamily="34" charset="0"/>
              </a:rPr>
              <a:t>”. </a:t>
            </a:r>
            <a:r>
              <a:rPr lang="fr-CA" sz="2200">
                <a:latin typeface="Arial" pitchFamily="34" charset="0"/>
                <a:cs typeface="Arial" pitchFamily="34" charset="0"/>
              </a:rPr>
              <a:t>É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necessário</a:t>
            </a:r>
            <a:r>
              <a:rPr lang="fr-CA" sz="2200">
                <a:latin typeface="Arial" pitchFamily="34" charset="0"/>
                <a:cs typeface="Arial" pitchFamily="34" charset="0"/>
              </a:rPr>
              <a:t>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dobrar</a:t>
            </a:r>
            <a:r>
              <a:rPr lang="fr-CA" sz="2200">
                <a:latin typeface="Arial" pitchFamily="34" charset="0"/>
                <a:cs typeface="Arial" pitchFamily="34" charset="0"/>
              </a:rPr>
              <a:t> os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joelhos</a:t>
            </a:r>
            <a:r>
              <a:rPr lang="fr-CA" sz="2200">
                <a:latin typeface="Arial" pitchFamily="34" charset="0"/>
                <a:cs typeface="Arial" pitchFamily="34" charset="0"/>
              </a:rPr>
              <a:t>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sem</a:t>
            </a:r>
            <a:r>
              <a:rPr lang="fr-CA" sz="2200">
                <a:latin typeface="Arial" pitchFamily="34" charset="0"/>
                <a:cs typeface="Arial" pitchFamily="34" charset="0"/>
              </a:rPr>
              <a:t>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perder</a:t>
            </a:r>
            <a:r>
              <a:rPr lang="fr-CA" sz="2200">
                <a:latin typeface="Arial" pitchFamily="34" charset="0"/>
                <a:cs typeface="Arial" pitchFamily="34" charset="0"/>
              </a:rPr>
              <a:t> a </a:t>
            </a:r>
            <a:r>
              <a:rPr lang="fr-CA" sz="2200" err="1">
                <a:latin typeface="Arial" pitchFamily="34" charset="0"/>
                <a:cs typeface="Arial" pitchFamily="34" charset="0"/>
              </a:rPr>
              <a:t>posição</a:t>
            </a:r>
            <a:r>
              <a:rPr lang="fr-CA" sz="2200">
                <a:latin typeface="Arial" pitchFamily="34" charset="0"/>
                <a:cs typeface="Arial" pitchFamily="34" charset="0"/>
              </a:rPr>
              <a:t> vertical do corpo.</a:t>
            </a:r>
          </a:p>
        </p:txBody>
      </p:sp>
      <p:sp>
        <p:nvSpPr>
          <p:cNvPr id="8195" name="Rectangle 10">
            <a:extLst>
              <a:ext uri="{FF2B5EF4-FFF2-40B4-BE49-F238E27FC236}">
                <a16:creationId xmlns:a16="http://schemas.microsoft.com/office/drawing/2014/main" id="{C2BCC073-29D5-1AD8-A078-365909B81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57" y="115020"/>
            <a:ext cx="9144000" cy="119697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9144" rIns="9144" bIns="9144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pt-PT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pt-PT" altLang="pt-PT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pt-PT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DE APRENDIZAGEM DAS DIFICULDADES DE SALTO</a:t>
            </a:r>
            <a:r>
              <a:rPr lang="fr-CA" altLang="pt-PT" sz="3600" b="1">
                <a:latin typeface="Garamond" panose="02020404030301010803" pitchFamily="18" charset="0"/>
              </a:rPr>
              <a:t>:</a:t>
            </a:r>
            <a:endParaRPr lang="en-GB" altLang="pt-P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Uma imagem com desporto, dançar, Equilíbrio, Acrobacias&#10;&#10;Descrição gerada automaticamente">
            <a:extLst>
              <a:ext uri="{FF2B5EF4-FFF2-40B4-BE49-F238E27FC236}">
                <a16:creationId xmlns:a16="http://schemas.microsoft.com/office/drawing/2014/main" id="{8DF0D297-5186-633C-3718-B198575F2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638" y="3195188"/>
            <a:ext cx="2752725" cy="3371850"/>
          </a:xfrm>
          <a:prstGeom prst="rect">
            <a:avLst/>
          </a:prstGeom>
        </p:spPr>
      </p:pic>
      <p:pic>
        <p:nvPicPr>
          <p:cNvPr id="4" name="Imagem 3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8AB4446D-25EA-1AA7-7917-6C760EB3E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433" y="426556"/>
            <a:ext cx="1207699" cy="7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09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5d709e-5a4c-4e4b-9b30-6a5f230aeb7c">
      <Terms xmlns="http://schemas.microsoft.com/office/infopath/2007/PartnerControls"/>
    </lcf76f155ced4ddcb4097134ff3c332f>
    <TaxCatchAll xmlns="ceb9111f-b50e-4a55-a59b-07107ccd6b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33F1DD2BF3816419A7923B26F83A89A" ma:contentTypeVersion="18" ma:contentTypeDescription="Criar um novo documento." ma:contentTypeScope="" ma:versionID="1d367fe2c3d98e2747b20abbd447afbd">
  <xsd:schema xmlns:xsd="http://www.w3.org/2001/XMLSchema" xmlns:xs="http://www.w3.org/2001/XMLSchema" xmlns:p="http://schemas.microsoft.com/office/2006/metadata/properties" xmlns:ns2="4c5d709e-5a4c-4e4b-9b30-6a5f230aeb7c" xmlns:ns3="ceb9111f-b50e-4a55-a59b-07107ccd6b4e" targetNamespace="http://schemas.microsoft.com/office/2006/metadata/properties" ma:root="true" ma:fieldsID="e807babf848a206035e5003ddbb315e2" ns2:_="" ns3:_="">
    <xsd:import namespace="4c5d709e-5a4c-4e4b-9b30-6a5f230aeb7c"/>
    <xsd:import namespace="ceb9111f-b50e-4a55-a59b-07107ccd6b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d709e-5a4c-4e4b-9b30-6a5f230ae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52e29662-d56f-47fb-82cc-d1c1e85eae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9111f-b50e-4a55-a59b-07107ccd6b4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ca9b53-d8fc-4791-aa72-af7175e86886}" ma:internalName="TaxCatchAll" ma:showField="CatchAllData" ma:web="ceb9111f-b50e-4a55-a59b-07107ccd6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9D3879-2CB9-4CD4-9438-547A323F98C6}">
  <ds:schemaRefs>
    <ds:schemaRef ds:uri="4c5d709e-5a4c-4e4b-9b30-6a5f230aeb7c"/>
    <ds:schemaRef ds:uri="ceb9111f-b50e-4a55-a59b-07107ccd6b4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24F7460-F340-471F-A04A-BDA80022BE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BF9E0-3CA1-444F-8622-B2B50D50F9A5}">
  <ds:schemaRefs>
    <ds:schemaRef ds:uri="4c5d709e-5a4c-4e4b-9b30-6a5f230aeb7c"/>
    <ds:schemaRef ds:uri="ceb9111f-b50e-4a55-a59b-07107ccd6b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Tiago</dc:creator>
  <cp:revision>1</cp:revision>
  <dcterms:created xsi:type="dcterms:W3CDTF">2022-10-16T10:41:36Z</dcterms:created>
  <dcterms:modified xsi:type="dcterms:W3CDTF">2024-07-07T21:42:08Z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0x010100233F1DD2BF3816419A7923B26F83A89A</vt:lpwstr>
  </property>
  <property fmtid="{D5CDD505-2E9C-101B-9397-08002B2CF9AE}" pid="3" name="MediaServiceImageTags">
    <vt:lpwstr/>
  </property>
</Properties>
</file>