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63" r:id="rId7"/>
    <p:sldId id="276" r:id="rId8"/>
    <p:sldId id="281" r:id="rId9"/>
    <p:sldId id="278" r:id="rId10"/>
    <p:sldId id="279" r:id="rId11"/>
    <p:sldId id="280" r:id="rId12"/>
    <p:sldId id="271" r:id="rId13"/>
    <p:sldId id="267" r:id="rId14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E4DF4A-75A9-4372-9AC0-51F0191E9E20}" v="2342" dt="2024-07-05T02:00:10.250"/>
    <p1510:client id="{37745414-3AF2-4B47-9958-ABCF2BA75DCB}" v="1868" dt="2024-07-04T10:13:09.372"/>
    <p1510:client id="{6A4C58AD-FB14-4D40-9C22-25327F95B773}" v="351" dt="2024-07-04T09:09:30.706"/>
    <p1510:client id="{6EABB5A4-4136-48AD-B7E8-3A79CF28B6BE}" v="518" dt="2024-07-03T23:27:12.613"/>
    <p1510:client id="{BD819E96-5D40-4048-AD92-4D08ACECF594}" v="55" dt="2024-07-04T10:27:19.623"/>
    <p1510:client id="{C666408C-EA0A-44BC-B36F-52D9CF7C283F}" v="1217" dt="2024-07-03T23:04:18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 showGuides="1">
      <p:cViewPr varScale="1">
        <p:scale>
          <a:sx n="104" d="100"/>
          <a:sy n="104" d="100"/>
        </p:scale>
        <p:origin x="232" y="5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a Marta | FGP" userId="S::fernanda.marta@ginastica.org::530d3db7-8318-4936-aa4c-167796b1bb6d" providerId="AD" clId="Web-{6EABB5A4-4136-48AD-B7E8-3A79CF28B6BE}"/>
    <pc:docChg chg="delSld modSld">
      <pc:chgData name="Fernanda Marta | FGP" userId="S::fernanda.marta@ginastica.org::530d3db7-8318-4936-aa4c-167796b1bb6d" providerId="AD" clId="Web-{6EABB5A4-4136-48AD-B7E8-3A79CF28B6BE}" dt="2024-07-03T23:27:12.613" v="323" actId="1076"/>
      <pc:docMkLst>
        <pc:docMk/>
      </pc:docMkLst>
      <pc:sldChg chg="addSp delSp modSp">
        <pc:chgData name="Fernanda Marta | FGP" userId="S::fernanda.marta@ginastica.org::530d3db7-8318-4936-aa4c-167796b1bb6d" providerId="AD" clId="Web-{6EABB5A4-4136-48AD-B7E8-3A79CF28B6BE}" dt="2024-07-03T23:23:13.964" v="316" actId="14100"/>
        <pc:sldMkLst>
          <pc:docMk/>
          <pc:sldMk cId="3057277119" sldId="257"/>
        </pc:sldMkLst>
        <pc:spChg chg="add mod">
          <ac:chgData name="Fernanda Marta | FGP" userId="S::fernanda.marta@ginastica.org::530d3db7-8318-4936-aa4c-167796b1bb6d" providerId="AD" clId="Web-{6EABB5A4-4136-48AD-B7E8-3A79CF28B6BE}" dt="2024-07-03T23:08:47.050" v="26"/>
          <ac:spMkLst>
            <pc:docMk/>
            <pc:sldMk cId="3057277119" sldId="257"/>
            <ac:spMk id="4" creationId="{BED593F5-6243-660B-5072-2D19A5EFD79F}"/>
          </ac:spMkLst>
        </pc:spChg>
        <pc:spChg chg="add mod">
          <ac:chgData name="Fernanda Marta | FGP" userId="S::fernanda.marta@ginastica.org::530d3db7-8318-4936-aa4c-167796b1bb6d" providerId="AD" clId="Web-{6EABB5A4-4136-48AD-B7E8-3A79CF28B6BE}" dt="2024-07-03T23:23:13.964" v="316" actId="14100"/>
          <ac:spMkLst>
            <pc:docMk/>
            <pc:sldMk cId="3057277119" sldId="257"/>
            <ac:spMk id="6" creationId="{A32D9EFF-1151-5072-678E-04500F4ED7D7}"/>
          </ac:spMkLst>
        </pc:spChg>
        <pc:picChg chg="add mod">
          <ac:chgData name="Fernanda Marta | FGP" userId="S::fernanda.marta@ginastica.org::530d3db7-8318-4936-aa4c-167796b1bb6d" providerId="AD" clId="Web-{6EABB5A4-4136-48AD-B7E8-3A79CF28B6BE}" dt="2024-07-03T23:06:51.288" v="2" actId="1076"/>
          <ac:picMkLst>
            <pc:docMk/>
            <pc:sldMk cId="3057277119" sldId="257"/>
            <ac:picMk id="2" creationId="{7FABA5E7-5147-770B-C9A7-BE3E01DD8512}"/>
          </ac:picMkLst>
        </pc:picChg>
        <pc:picChg chg="add del mod">
          <ac:chgData name="Fernanda Marta | FGP" userId="S::fernanda.marta@ginastica.org::530d3db7-8318-4936-aa4c-167796b1bb6d" providerId="AD" clId="Web-{6EABB5A4-4136-48AD-B7E8-3A79CF28B6BE}" dt="2024-07-03T23:22:25.649" v="307"/>
          <ac:picMkLst>
            <pc:docMk/>
            <pc:sldMk cId="3057277119" sldId="257"/>
            <ac:picMk id="5" creationId="{38FD508E-13F2-CBDF-845D-164B80EB91E9}"/>
          </ac:picMkLst>
        </pc:picChg>
      </pc:sldChg>
      <pc:sldChg chg="addSp modSp">
        <pc:chgData name="Fernanda Marta | FGP" userId="S::fernanda.marta@ginastica.org::530d3db7-8318-4936-aa4c-167796b1bb6d" providerId="AD" clId="Web-{6EABB5A4-4136-48AD-B7E8-3A79CF28B6BE}" dt="2024-07-03T23:13:41.223" v="116" actId="20577"/>
        <pc:sldMkLst>
          <pc:docMk/>
          <pc:sldMk cId="1622383763" sldId="258"/>
        </pc:sldMkLst>
        <pc:spChg chg="mod">
          <ac:chgData name="Fernanda Marta | FGP" userId="S::fernanda.marta@ginastica.org::530d3db7-8318-4936-aa4c-167796b1bb6d" providerId="AD" clId="Web-{6EABB5A4-4136-48AD-B7E8-3A79CF28B6BE}" dt="2024-07-03T23:13:41.223" v="116" actId="20577"/>
          <ac:spMkLst>
            <pc:docMk/>
            <pc:sldMk cId="1622383763" sldId="258"/>
            <ac:spMk id="5" creationId="{DAE60C0E-7C85-2F05-13CC-C96A9FC9B6D7}"/>
          </ac:spMkLst>
        </pc:spChg>
        <pc:spChg chg="add mod">
          <ac:chgData name="Fernanda Marta | FGP" userId="S::fernanda.marta@ginastica.org::530d3db7-8318-4936-aa4c-167796b1bb6d" providerId="AD" clId="Web-{6EABB5A4-4136-48AD-B7E8-3A79CF28B6BE}" dt="2024-07-03T23:09:19.941" v="31" actId="1076"/>
          <ac:spMkLst>
            <pc:docMk/>
            <pc:sldMk cId="1622383763" sldId="258"/>
            <ac:spMk id="7" creationId="{94BD4FDF-24D9-63E7-983B-489DBF8AF4CF}"/>
          </ac:spMkLst>
        </pc:spChg>
        <pc:picChg chg="add">
          <ac:chgData name="Fernanda Marta | FGP" userId="S::fernanda.marta@ginastica.org::530d3db7-8318-4936-aa4c-167796b1bb6d" providerId="AD" clId="Web-{6EABB5A4-4136-48AD-B7E8-3A79CF28B6BE}" dt="2024-07-03T23:07:16.133" v="5"/>
          <ac:picMkLst>
            <pc:docMk/>
            <pc:sldMk cId="1622383763" sldId="258"/>
            <ac:picMk id="4" creationId="{E7B0C36A-AC49-F38E-C158-2CCAB1BF32E4}"/>
          </ac:picMkLst>
        </pc:picChg>
      </pc:sldChg>
      <pc:sldChg chg="addSp modSp">
        <pc:chgData name="Fernanda Marta | FGP" userId="S::fernanda.marta@ginastica.org::530d3db7-8318-4936-aa4c-167796b1bb6d" providerId="AD" clId="Web-{6EABB5A4-4136-48AD-B7E8-3A79CF28B6BE}" dt="2024-07-03T23:15:50.040" v="172" actId="20577"/>
        <pc:sldMkLst>
          <pc:docMk/>
          <pc:sldMk cId="767894202" sldId="259"/>
        </pc:sldMkLst>
        <pc:spChg chg="mod">
          <ac:chgData name="Fernanda Marta | FGP" userId="S::fernanda.marta@ginastica.org::530d3db7-8318-4936-aa4c-167796b1bb6d" providerId="AD" clId="Web-{6EABB5A4-4136-48AD-B7E8-3A79CF28B6BE}" dt="2024-07-03T23:15:50.040" v="172" actId="20577"/>
          <ac:spMkLst>
            <pc:docMk/>
            <pc:sldMk cId="767894202" sldId="259"/>
            <ac:spMk id="2" creationId="{A4A24466-00B3-2C12-7597-CE7CCCB42A52}"/>
          </ac:spMkLst>
        </pc:spChg>
        <pc:spChg chg="add">
          <ac:chgData name="Fernanda Marta | FGP" userId="S::fernanda.marta@ginastica.org::530d3db7-8318-4936-aa4c-167796b1bb6d" providerId="AD" clId="Web-{6EABB5A4-4136-48AD-B7E8-3A79CF28B6BE}" dt="2024-07-03T23:09:33.989" v="35"/>
          <ac:spMkLst>
            <pc:docMk/>
            <pc:sldMk cId="767894202" sldId="259"/>
            <ac:spMk id="8" creationId="{893D2720-F3A3-1515-5B95-A0DB93BCF19D}"/>
          </ac:spMkLst>
        </pc:spChg>
        <pc:picChg chg="add">
          <ac:chgData name="Fernanda Marta | FGP" userId="S::fernanda.marta@ginastica.org::530d3db7-8318-4936-aa4c-167796b1bb6d" providerId="AD" clId="Web-{6EABB5A4-4136-48AD-B7E8-3A79CF28B6BE}" dt="2024-07-03T23:07:32.949" v="9"/>
          <ac:picMkLst>
            <pc:docMk/>
            <pc:sldMk cId="767894202" sldId="259"/>
            <ac:picMk id="6" creationId="{8AA31233-E36C-183F-05B7-D9F10191EC98}"/>
          </ac:picMkLst>
        </pc:picChg>
      </pc:sldChg>
      <pc:sldChg chg="addSp">
        <pc:chgData name="Fernanda Marta | FGP" userId="S::fernanda.marta@ginastica.org::530d3db7-8318-4936-aa4c-167796b1bb6d" providerId="AD" clId="Web-{6EABB5A4-4136-48AD-B7E8-3A79CF28B6BE}" dt="2024-07-03T23:09:32.129" v="34"/>
        <pc:sldMkLst>
          <pc:docMk/>
          <pc:sldMk cId="1500337153" sldId="260"/>
        </pc:sldMkLst>
        <pc:spChg chg="add">
          <ac:chgData name="Fernanda Marta | FGP" userId="S::fernanda.marta@ginastica.org::530d3db7-8318-4936-aa4c-167796b1bb6d" providerId="AD" clId="Web-{6EABB5A4-4136-48AD-B7E8-3A79CF28B6BE}" dt="2024-07-03T23:09:32.129" v="34"/>
          <ac:spMkLst>
            <pc:docMk/>
            <pc:sldMk cId="1500337153" sldId="260"/>
            <ac:spMk id="8" creationId="{42E83FC1-BBDE-29CD-4907-5AAB6EEC9290}"/>
          </ac:spMkLst>
        </pc:spChg>
        <pc:picChg chg="add">
          <ac:chgData name="Fernanda Marta | FGP" userId="S::fernanda.marta@ginastica.org::530d3db7-8318-4936-aa4c-167796b1bb6d" providerId="AD" clId="Web-{6EABB5A4-4136-48AD-B7E8-3A79CF28B6BE}" dt="2024-07-03T23:07:28.824" v="8"/>
          <ac:picMkLst>
            <pc:docMk/>
            <pc:sldMk cId="1500337153" sldId="260"/>
            <ac:picMk id="6" creationId="{B306212B-AC72-454C-6B3A-042300BD367F}"/>
          </ac:picMkLst>
        </pc:picChg>
      </pc:sldChg>
      <pc:sldChg chg="addSp">
        <pc:chgData name="Fernanda Marta | FGP" userId="S::fernanda.marta@ginastica.org::530d3db7-8318-4936-aa4c-167796b1bb6d" providerId="AD" clId="Web-{6EABB5A4-4136-48AD-B7E8-3A79CF28B6BE}" dt="2024-07-03T23:09:22.348" v="32"/>
        <pc:sldMkLst>
          <pc:docMk/>
          <pc:sldMk cId="2126154589" sldId="261"/>
        </pc:sldMkLst>
        <pc:spChg chg="add">
          <ac:chgData name="Fernanda Marta | FGP" userId="S::fernanda.marta@ginastica.org::530d3db7-8318-4936-aa4c-167796b1bb6d" providerId="AD" clId="Web-{6EABB5A4-4136-48AD-B7E8-3A79CF28B6BE}" dt="2024-07-03T23:09:22.348" v="32"/>
          <ac:spMkLst>
            <pc:docMk/>
            <pc:sldMk cId="2126154589" sldId="261"/>
            <ac:spMk id="7" creationId="{694402D1-20FA-B2AD-0861-F6C424C40918}"/>
          </ac:spMkLst>
        </pc:spChg>
        <pc:picChg chg="add">
          <ac:chgData name="Fernanda Marta | FGP" userId="S::fernanda.marta@ginastica.org::530d3db7-8318-4936-aa4c-167796b1bb6d" providerId="AD" clId="Web-{6EABB5A4-4136-48AD-B7E8-3A79CF28B6BE}" dt="2024-07-03T23:07:19.430" v="6"/>
          <ac:picMkLst>
            <pc:docMk/>
            <pc:sldMk cId="2126154589" sldId="261"/>
            <ac:picMk id="5" creationId="{9AA7845F-4DF8-5A5F-5CDF-97EF43858F57}"/>
          </ac:picMkLst>
        </pc:picChg>
      </pc:sldChg>
      <pc:sldChg chg="addSp">
        <pc:chgData name="Fernanda Marta | FGP" userId="S::fernanda.marta@ginastica.org::530d3db7-8318-4936-aa4c-167796b1bb6d" providerId="AD" clId="Web-{6EABB5A4-4136-48AD-B7E8-3A79CF28B6BE}" dt="2024-07-03T23:09:29.895" v="33"/>
        <pc:sldMkLst>
          <pc:docMk/>
          <pc:sldMk cId="3668912239" sldId="262"/>
        </pc:sldMkLst>
        <pc:spChg chg="add">
          <ac:chgData name="Fernanda Marta | FGP" userId="S::fernanda.marta@ginastica.org::530d3db7-8318-4936-aa4c-167796b1bb6d" providerId="AD" clId="Web-{6EABB5A4-4136-48AD-B7E8-3A79CF28B6BE}" dt="2024-07-03T23:09:29.895" v="33"/>
          <ac:spMkLst>
            <pc:docMk/>
            <pc:sldMk cId="3668912239" sldId="262"/>
            <ac:spMk id="7" creationId="{C7EC2B4E-F220-BE23-D786-1C785360B9FC}"/>
          </ac:spMkLst>
        </pc:spChg>
        <pc:picChg chg="add">
          <ac:chgData name="Fernanda Marta | FGP" userId="S::fernanda.marta@ginastica.org::530d3db7-8318-4936-aa4c-167796b1bb6d" providerId="AD" clId="Web-{6EABB5A4-4136-48AD-B7E8-3A79CF28B6BE}" dt="2024-07-03T23:07:23.695" v="7"/>
          <ac:picMkLst>
            <pc:docMk/>
            <pc:sldMk cId="3668912239" sldId="262"/>
            <ac:picMk id="5" creationId="{8FE42AE1-4486-18EE-2D6A-EECAAC384931}"/>
          </ac:picMkLst>
        </pc:picChg>
      </pc:sldChg>
      <pc:sldChg chg="addSp modSp">
        <pc:chgData name="Fernanda Marta | FGP" userId="S::fernanda.marta@ginastica.org::530d3db7-8318-4936-aa4c-167796b1bb6d" providerId="AD" clId="Web-{6EABB5A4-4136-48AD-B7E8-3A79CF28B6BE}" dt="2024-07-03T23:27:12.613" v="323" actId="1076"/>
        <pc:sldMkLst>
          <pc:docMk/>
          <pc:sldMk cId="1113334159" sldId="263"/>
        </pc:sldMkLst>
        <pc:spChg chg="mod">
          <ac:chgData name="Fernanda Marta | FGP" userId="S::fernanda.marta@ginastica.org::530d3db7-8318-4936-aa4c-167796b1bb6d" providerId="AD" clId="Web-{6EABB5A4-4136-48AD-B7E8-3A79CF28B6BE}" dt="2024-07-03T23:10:02.849" v="41" actId="1076"/>
          <ac:spMkLst>
            <pc:docMk/>
            <pc:sldMk cId="1113334159" sldId="263"/>
            <ac:spMk id="2" creationId="{605D8F4B-2C52-A4A4-D00C-F3527189F225}"/>
          </ac:spMkLst>
        </pc:spChg>
        <pc:spChg chg="mod">
          <ac:chgData name="Fernanda Marta | FGP" userId="S::fernanda.marta@ginastica.org::530d3db7-8318-4936-aa4c-167796b1bb6d" providerId="AD" clId="Web-{6EABB5A4-4136-48AD-B7E8-3A79CF28B6BE}" dt="2024-07-03T23:11:09.244" v="47" actId="20577"/>
          <ac:spMkLst>
            <pc:docMk/>
            <pc:sldMk cId="1113334159" sldId="263"/>
            <ac:spMk id="4" creationId="{A1D4769B-4402-8483-B64E-DBB0D955477D}"/>
          </ac:spMkLst>
        </pc:spChg>
        <pc:spChg chg="add mod">
          <ac:chgData name="Fernanda Marta | FGP" userId="S::fernanda.marta@ginastica.org::530d3db7-8318-4936-aa4c-167796b1bb6d" providerId="AD" clId="Web-{6EABB5A4-4136-48AD-B7E8-3A79CF28B6BE}" dt="2024-07-03T23:09:04.519" v="28" actId="1076"/>
          <ac:spMkLst>
            <pc:docMk/>
            <pc:sldMk cId="1113334159" sldId="263"/>
            <ac:spMk id="8" creationId="{CE4AD3B0-F739-2ECB-303A-E5123261A89C}"/>
          </ac:spMkLst>
        </pc:spChg>
        <pc:picChg chg="mod">
          <ac:chgData name="Fernanda Marta | FGP" userId="S::fernanda.marta@ginastica.org::530d3db7-8318-4936-aa4c-167796b1bb6d" providerId="AD" clId="Web-{6EABB5A4-4136-48AD-B7E8-3A79CF28B6BE}" dt="2024-07-03T23:26:33.939" v="318" actId="1076"/>
          <ac:picMkLst>
            <pc:docMk/>
            <pc:sldMk cId="1113334159" sldId="263"/>
            <ac:picMk id="3" creationId="{1A20AED2-E5BF-FC6B-C1A1-1880B3A83D48}"/>
          </ac:picMkLst>
        </pc:picChg>
        <pc:picChg chg="add">
          <ac:chgData name="Fernanda Marta | FGP" userId="S::fernanda.marta@ginastica.org::530d3db7-8318-4936-aa4c-167796b1bb6d" providerId="AD" clId="Web-{6EABB5A4-4136-48AD-B7E8-3A79CF28B6BE}" dt="2024-07-03T23:07:01.320" v="3"/>
          <ac:picMkLst>
            <pc:docMk/>
            <pc:sldMk cId="1113334159" sldId="263"/>
            <ac:picMk id="6" creationId="{8E18BB0F-0273-151F-86BB-5313F42D8E1F}"/>
          </ac:picMkLst>
        </pc:picChg>
        <pc:picChg chg="add mod">
          <ac:chgData name="Fernanda Marta | FGP" userId="S::fernanda.marta@ginastica.org::530d3db7-8318-4936-aa4c-167796b1bb6d" providerId="AD" clId="Web-{6EABB5A4-4136-48AD-B7E8-3A79CF28B6BE}" dt="2024-07-03T23:27:12.613" v="323" actId="1076"/>
          <ac:picMkLst>
            <pc:docMk/>
            <pc:sldMk cId="1113334159" sldId="263"/>
            <ac:picMk id="9" creationId="{91C521A5-85D0-839D-91FD-FD370F9211B4}"/>
          </ac:picMkLst>
        </pc:picChg>
      </pc:sldChg>
      <pc:sldChg chg="addSp modSp">
        <pc:chgData name="Fernanda Marta | FGP" userId="S::fernanda.marta@ginastica.org::530d3db7-8318-4936-aa4c-167796b1bb6d" providerId="AD" clId="Web-{6EABB5A4-4136-48AD-B7E8-3A79CF28B6BE}" dt="2024-07-03T23:12:00.073" v="66" actId="20577"/>
        <pc:sldMkLst>
          <pc:docMk/>
          <pc:sldMk cId="721298135" sldId="264"/>
        </pc:sldMkLst>
        <pc:spChg chg="mod">
          <ac:chgData name="Fernanda Marta | FGP" userId="S::fernanda.marta@ginastica.org::530d3db7-8318-4936-aa4c-167796b1bb6d" providerId="AD" clId="Web-{6EABB5A4-4136-48AD-B7E8-3A79CF28B6BE}" dt="2024-07-03T23:12:00.073" v="66" actId="20577"/>
          <ac:spMkLst>
            <pc:docMk/>
            <pc:sldMk cId="721298135" sldId="264"/>
            <ac:spMk id="2" creationId="{2DB00A66-05A9-751B-654D-4CA83447ED56}"/>
          </ac:spMkLst>
        </pc:spChg>
        <pc:spChg chg="add">
          <ac:chgData name="Fernanda Marta | FGP" userId="S::fernanda.marta@ginastica.org::530d3db7-8318-4936-aa4c-167796b1bb6d" providerId="AD" clId="Web-{6EABB5A4-4136-48AD-B7E8-3A79CF28B6BE}" dt="2024-07-03T23:09:09.957" v="29"/>
          <ac:spMkLst>
            <pc:docMk/>
            <pc:sldMk cId="721298135" sldId="264"/>
            <ac:spMk id="7" creationId="{766D209D-DA7C-78D8-ADC6-91752762C05E}"/>
          </ac:spMkLst>
        </pc:spChg>
        <pc:picChg chg="mod">
          <ac:chgData name="Fernanda Marta | FGP" userId="S::fernanda.marta@ginastica.org::530d3db7-8318-4936-aa4c-167796b1bb6d" providerId="AD" clId="Web-{6EABB5A4-4136-48AD-B7E8-3A79CF28B6BE}" dt="2024-07-03T23:11:21.728" v="49" actId="1076"/>
          <ac:picMkLst>
            <pc:docMk/>
            <pc:sldMk cId="721298135" sldId="264"/>
            <ac:picMk id="3" creationId="{1A20AED2-E5BF-FC6B-C1A1-1880B3A83D48}"/>
          </ac:picMkLst>
        </pc:picChg>
        <pc:picChg chg="add">
          <ac:chgData name="Fernanda Marta | FGP" userId="S::fernanda.marta@ginastica.org::530d3db7-8318-4936-aa4c-167796b1bb6d" providerId="AD" clId="Web-{6EABB5A4-4136-48AD-B7E8-3A79CF28B6BE}" dt="2024-07-03T23:07:05.570" v="4"/>
          <ac:picMkLst>
            <pc:docMk/>
            <pc:sldMk cId="721298135" sldId="264"/>
            <ac:picMk id="5" creationId="{D796B5C8-664B-BDE2-23DD-C619DC6D5AE4}"/>
          </ac:picMkLst>
        </pc:picChg>
      </pc:sldChg>
      <pc:sldChg chg="addSp modSp">
        <pc:chgData name="Fernanda Marta | FGP" userId="S::fernanda.marta@ginastica.org::530d3db7-8318-4936-aa4c-167796b1bb6d" providerId="AD" clId="Web-{6EABB5A4-4136-48AD-B7E8-3A79CF28B6BE}" dt="2024-07-03T23:17:02.605" v="211" actId="20577"/>
        <pc:sldMkLst>
          <pc:docMk/>
          <pc:sldMk cId="1937930935" sldId="265"/>
        </pc:sldMkLst>
        <pc:spChg chg="mod">
          <ac:chgData name="Fernanda Marta | FGP" userId="S::fernanda.marta@ginastica.org::530d3db7-8318-4936-aa4c-167796b1bb6d" providerId="AD" clId="Web-{6EABB5A4-4136-48AD-B7E8-3A79CF28B6BE}" dt="2024-07-03T23:17:02.605" v="211" actId="20577"/>
          <ac:spMkLst>
            <pc:docMk/>
            <pc:sldMk cId="1937930935" sldId="265"/>
            <ac:spMk id="2" creationId="{A4A24466-00B3-2C12-7597-CE7CCCB42A52}"/>
          </ac:spMkLst>
        </pc:spChg>
        <pc:spChg chg="mod">
          <ac:chgData name="Fernanda Marta | FGP" userId="S::fernanda.marta@ginastica.org::530d3db7-8318-4936-aa4c-167796b1bb6d" providerId="AD" clId="Web-{6EABB5A4-4136-48AD-B7E8-3A79CF28B6BE}" dt="2024-07-03T23:16:45.308" v="207" actId="1076"/>
          <ac:spMkLst>
            <pc:docMk/>
            <pc:sldMk cId="1937930935" sldId="265"/>
            <ac:spMk id="4" creationId="{84E44201-6EA3-3C51-4FB3-D08E3D0019D6}"/>
          </ac:spMkLst>
        </pc:spChg>
        <pc:spChg chg="add">
          <ac:chgData name="Fernanda Marta | FGP" userId="S::fernanda.marta@ginastica.org::530d3db7-8318-4936-aa4c-167796b1bb6d" providerId="AD" clId="Web-{6EABB5A4-4136-48AD-B7E8-3A79CF28B6BE}" dt="2024-07-03T23:09:38.473" v="36"/>
          <ac:spMkLst>
            <pc:docMk/>
            <pc:sldMk cId="1937930935" sldId="265"/>
            <ac:spMk id="8" creationId="{506B41A7-9EC4-43F8-CC64-2B79508DD9E8}"/>
          </ac:spMkLst>
        </pc:spChg>
        <pc:picChg chg="mod">
          <ac:chgData name="Fernanda Marta | FGP" userId="S::fernanda.marta@ginastica.org::530d3db7-8318-4936-aa4c-167796b1bb6d" providerId="AD" clId="Web-{6EABB5A4-4136-48AD-B7E8-3A79CF28B6BE}" dt="2024-07-03T23:16:06.260" v="181" actId="1076"/>
          <ac:picMkLst>
            <pc:docMk/>
            <pc:sldMk cId="1937930935" sldId="265"/>
            <ac:picMk id="3" creationId="{1A20AED2-E5BF-FC6B-C1A1-1880B3A83D48}"/>
          </ac:picMkLst>
        </pc:picChg>
        <pc:picChg chg="add">
          <ac:chgData name="Fernanda Marta | FGP" userId="S::fernanda.marta@ginastica.org::530d3db7-8318-4936-aa4c-167796b1bb6d" providerId="AD" clId="Web-{6EABB5A4-4136-48AD-B7E8-3A79CF28B6BE}" dt="2024-07-03T23:07:36.231" v="10"/>
          <ac:picMkLst>
            <pc:docMk/>
            <pc:sldMk cId="1937930935" sldId="265"/>
            <ac:picMk id="6" creationId="{8F695F65-101F-B606-1D61-23C75AC5B772}"/>
          </ac:picMkLst>
        </pc:picChg>
      </pc:sldChg>
      <pc:sldChg chg="addSp modSp">
        <pc:chgData name="Fernanda Marta | FGP" userId="S::fernanda.marta@ginastica.org::530d3db7-8318-4936-aa4c-167796b1bb6d" providerId="AD" clId="Web-{6EABB5A4-4136-48AD-B7E8-3A79CF28B6BE}" dt="2024-07-03T23:19:00.955" v="271" actId="20577"/>
        <pc:sldMkLst>
          <pc:docMk/>
          <pc:sldMk cId="1656059210" sldId="266"/>
        </pc:sldMkLst>
        <pc:spChg chg="mod">
          <ac:chgData name="Fernanda Marta | FGP" userId="S::fernanda.marta@ginastica.org::530d3db7-8318-4936-aa4c-167796b1bb6d" providerId="AD" clId="Web-{6EABB5A4-4136-48AD-B7E8-3A79CF28B6BE}" dt="2024-07-03T23:19:00.955" v="271" actId="20577"/>
          <ac:spMkLst>
            <pc:docMk/>
            <pc:sldMk cId="1656059210" sldId="266"/>
            <ac:spMk id="2" creationId="{A4A24466-00B3-2C12-7597-CE7CCCB42A52}"/>
          </ac:spMkLst>
        </pc:spChg>
        <pc:spChg chg="add">
          <ac:chgData name="Fernanda Marta | FGP" userId="S::fernanda.marta@ginastica.org::530d3db7-8318-4936-aa4c-167796b1bb6d" providerId="AD" clId="Web-{6EABB5A4-4136-48AD-B7E8-3A79CF28B6BE}" dt="2024-07-03T23:09:40.723" v="37"/>
          <ac:spMkLst>
            <pc:docMk/>
            <pc:sldMk cId="1656059210" sldId="266"/>
            <ac:spMk id="8" creationId="{8594D548-13D1-6F78-6AE2-CFC1A633A3E6}"/>
          </ac:spMkLst>
        </pc:spChg>
        <pc:picChg chg="add">
          <ac:chgData name="Fernanda Marta | FGP" userId="S::fernanda.marta@ginastica.org::530d3db7-8318-4936-aa4c-167796b1bb6d" providerId="AD" clId="Web-{6EABB5A4-4136-48AD-B7E8-3A79CF28B6BE}" dt="2024-07-03T23:07:41.747" v="11"/>
          <ac:picMkLst>
            <pc:docMk/>
            <pc:sldMk cId="1656059210" sldId="266"/>
            <ac:picMk id="6" creationId="{FAB5C028-1AC8-56DD-D3E4-1F4C04924FB2}"/>
          </ac:picMkLst>
        </pc:picChg>
      </pc:sldChg>
      <pc:sldChg chg="addSp modSp">
        <pc:chgData name="Fernanda Marta | FGP" userId="S::fernanda.marta@ginastica.org::530d3db7-8318-4936-aa4c-167796b1bb6d" providerId="AD" clId="Web-{6EABB5A4-4136-48AD-B7E8-3A79CF28B6BE}" dt="2024-07-03T23:19:38.503" v="305" actId="1076"/>
        <pc:sldMkLst>
          <pc:docMk/>
          <pc:sldMk cId="3752900260" sldId="267"/>
        </pc:sldMkLst>
        <pc:spChg chg="mod">
          <ac:chgData name="Fernanda Marta | FGP" userId="S::fernanda.marta@ginastica.org::530d3db7-8318-4936-aa4c-167796b1bb6d" providerId="AD" clId="Web-{6EABB5A4-4136-48AD-B7E8-3A79CF28B6BE}" dt="2024-07-03T23:19:38.503" v="305" actId="1076"/>
          <ac:spMkLst>
            <pc:docMk/>
            <pc:sldMk cId="3752900260" sldId="267"/>
            <ac:spMk id="2" creationId="{A4A24466-00B3-2C12-7597-CE7CCCB42A52}"/>
          </ac:spMkLst>
        </pc:spChg>
        <pc:spChg chg="add">
          <ac:chgData name="Fernanda Marta | FGP" userId="S::fernanda.marta@ginastica.org::530d3db7-8318-4936-aa4c-167796b1bb6d" providerId="AD" clId="Web-{6EABB5A4-4136-48AD-B7E8-3A79CF28B6BE}" dt="2024-07-03T23:09:43.270" v="38"/>
          <ac:spMkLst>
            <pc:docMk/>
            <pc:sldMk cId="3752900260" sldId="267"/>
            <ac:spMk id="8" creationId="{355BCFE7-395C-E463-14DD-CEF1C9F9F1A5}"/>
          </ac:spMkLst>
        </pc:spChg>
        <pc:picChg chg="mod">
          <ac:chgData name="Fernanda Marta | FGP" userId="S::fernanda.marta@ginastica.org::530d3db7-8318-4936-aa4c-167796b1bb6d" providerId="AD" clId="Web-{6EABB5A4-4136-48AD-B7E8-3A79CF28B6BE}" dt="2024-07-03T23:19:27.346" v="293" actId="1076"/>
          <ac:picMkLst>
            <pc:docMk/>
            <pc:sldMk cId="3752900260" sldId="267"/>
            <ac:picMk id="3" creationId="{1A20AED2-E5BF-FC6B-C1A1-1880B3A83D48}"/>
          </ac:picMkLst>
        </pc:picChg>
        <pc:picChg chg="add">
          <ac:chgData name="Fernanda Marta | FGP" userId="S::fernanda.marta@ginastica.org::530d3db7-8318-4936-aa4c-167796b1bb6d" providerId="AD" clId="Web-{6EABB5A4-4136-48AD-B7E8-3A79CF28B6BE}" dt="2024-07-03T23:07:44.747" v="12"/>
          <ac:picMkLst>
            <pc:docMk/>
            <pc:sldMk cId="3752900260" sldId="267"/>
            <ac:picMk id="6" creationId="{0EFE0068-43D8-6BE7-02B6-76467E993F0E}"/>
          </ac:picMkLst>
        </pc:picChg>
      </pc:sldChg>
      <pc:sldChg chg="addSp del">
        <pc:chgData name="Fernanda Marta | FGP" userId="S::fernanda.marta@ginastica.org::530d3db7-8318-4936-aa4c-167796b1bb6d" providerId="AD" clId="Web-{6EABB5A4-4136-48AD-B7E8-3A79CF28B6BE}" dt="2024-07-03T23:19:11.424" v="272"/>
        <pc:sldMkLst>
          <pc:docMk/>
          <pc:sldMk cId="2894446471" sldId="268"/>
        </pc:sldMkLst>
        <pc:spChg chg="add">
          <ac:chgData name="Fernanda Marta | FGP" userId="S::fernanda.marta@ginastica.org::530d3db7-8318-4936-aa4c-167796b1bb6d" providerId="AD" clId="Web-{6EABB5A4-4136-48AD-B7E8-3A79CF28B6BE}" dt="2024-07-03T23:09:48.427" v="39"/>
          <ac:spMkLst>
            <pc:docMk/>
            <pc:sldMk cId="2894446471" sldId="268"/>
            <ac:spMk id="8" creationId="{53F87843-8429-727D-C9B1-B1417564ACD6}"/>
          </ac:spMkLst>
        </pc:spChg>
        <pc:picChg chg="add">
          <ac:chgData name="Fernanda Marta | FGP" userId="S::fernanda.marta@ginastica.org::530d3db7-8318-4936-aa4c-167796b1bb6d" providerId="AD" clId="Web-{6EABB5A4-4136-48AD-B7E8-3A79CF28B6BE}" dt="2024-07-03T23:07:49.204" v="13"/>
          <ac:picMkLst>
            <pc:docMk/>
            <pc:sldMk cId="2894446471" sldId="268"/>
            <ac:picMk id="6" creationId="{41C0A6F6-1C0F-027E-4C84-DBB47265D046}"/>
          </ac:picMkLst>
        </pc:picChg>
      </pc:sldChg>
      <pc:sldChg chg="addSp del">
        <pc:chgData name="Fernanda Marta | FGP" userId="S::fernanda.marta@ginastica.org::530d3db7-8318-4936-aa4c-167796b1bb6d" providerId="AD" clId="Web-{6EABB5A4-4136-48AD-B7E8-3A79CF28B6BE}" dt="2024-07-03T23:19:12.080" v="273"/>
        <pc:sldMkLst>
          <pc:docMk/>
          <pc:sldMk cId="157090679" sldId="269"/>
        </pc:sldMkLst>
        <pc:spChg chg="add">
          <ac:chgData name="Fernanda Marta | FGP" userId="S::fernanda.marta@ginastica.org::530d3db7-8318-4936-aa4c-167796b1bb6d" providerId="AD" clId="Web-{6EABB5A4-4136-48AD-B7E8-3A79CF28B6BE}" dt="2024-07-03T23:09:50.536" v="40"/>
          <ac:spMkLst>
            <pc:docMk/>
            <pc:sldMk cId="157090679" sldId="269"/>
            <ac:spMk id="8" creationId="{175A6957-E7D6-74A3-63B5-C3F12A5EE68F}"/>
          </ac:spMkLst>
        </pc:spChg>
        <pc:picChg chg="add">
          <ac:chgData name="Fernanda Marta | FGP" userId="S::fernanda.marta@ginastica.org::530d3db7-8318-4936-aa4c-167796b1bb6d" providerId="AD" clId="Web-{6EABB5A4-4136-48AD-B7E8-3A79CF28B6BE}" dt="2024-07-03T23:07:53.313" v="14"/>
          <ac:picMkLst>
            <pc:docMk/>
            <pc:sldMk cId="157090679" sldId="269"/>
            <ac:picMk id="6" creationId="{EA93F53D-E85B-915E-6752-F438D1BFAB1B}"/>
          </ac:picMkLst>
        </pc:picChg>
      </pc:sldChg>
    </pc:docChg>
  </pc:docChgLst>
  <pc:docChgLst>
    <pc:chgData name="Fernanda Marta | FGP" userId="S::fernanda.marta@ginastica.org::530d3db7-8318-4936-aa4c-167796b1bb6d" providerId="AD" clId="Web-{BD819E96-5D40-4048-AD92-4D08ACECF594}"/>
    <pc:docChg chg="modSld">
      <pc:chgData name="Fernanda Marta | FGP" userId="S::fernanda.marta@ginastica.org::530d3db7-8318-4936-aa4c-167796b1bb6d" providerId="AD" clId="Web-{BD819E96-5D40-4048-AD92-4D08ACECF594}" dt="2024-07-04T10:27:19.623" v="30" actId="14100"/>
      <pc:docMkLst>
        <pc:docMk/>
      </pc:docMkLst>
      <pc:sldChg chg="addSp modSp">
        <pc:chgData name="Fernanda Marta | FGP" userId="S::fernanda.marta@ginastica.org::530d3db7-8318-4936-aa4c-167796b1bb6d" providerId="AD" clId="Web-{BD819E96-5D40-4048-AD92-4D08ACECF594}" dt="2024-07-04T10:27:19.623" v="30" actId="14100"/>
        <pc:sldMkLst>
          <pc:docMk/>
          <pc:sldMk cId="1622383763" sldId="258"/>
        </pc:sldMkLst>
        <pc:picChg chg="add mod modCrop">
          <ac:chgData name="Fernanda Marta | FGP" userId="S::fernanda.marta@ginastica.org::530d3db7-8318-4936-aa4c-167796b1bb6d" providerId="AD" clId="Web-{BD819E96-5D40-4048-AD92-4D08ACECF594}" dt="2024-07-04T10:27:19.623" v="30" actId="14100"/>
          <ac:picMkLst>
            <pc:docMk/>
            <pc:sldMk cId="1622383763" sldId="258"/>
            <ac:picMk id="2" creationId="{EC1A1438-DC9F-9ECF-F773-80430BE2C488}"/>
          </ac:picMkLst>
        </pc:picChg>
      </pc:sldChg>
      <pc:sldChg chg="modSp">
        <pc:chgData name="Fernanda Marta | FGP" userId="S::fernanda.marta@ginastica.org::530d3db7-8318-4936-aa4c-167796b1bb6d" providerId="AD" clId="Web-{BD819E96-5D40-4048-AD92-4D08ACECF594}" dt="2024-07-04T10:24:02.413" v="9" actId="20577"/>
        <pc:sldMkLst>
          <pc:docMk/>
          <pc:sldMk cId="767894202" sldId="259"/>
        </pc:sldMkLst>
        <pc:spChg chg="mod">
          <ac:chgData name="Fernanda Marta | FGP" userId="S::fernanda.marta@ginastica.org::530d3db7-8318-4936-aa4c-167796b1bb6d" providerId="AD" clId="Web-{BD819E96-5D40-4048-AD92-4D08ACECF594}" dt="2024-07-04T10:24:02.413" v="9" actId="20577"/>
          <ac:spMkLst>
            <pc:docMk/>
            <pc:sldMk cId="767894202" sldId="259"/>
            <ac:spMk id="2" creationId="{A4A24466-00B3-2C12-7597-CE7CCCB42A52}"/>
          </ac:spMkLst>
        </pc:spChg>
      </pc:sldChg>
      <pc:sldChg chg="modSp">
        <pc:chgData name="Fernanda Marta | FGP" userId="S::fernanda.marta@ginastica.org::530d3db7-8318-4936-aa4c-167796b1bb6d" providerId="AD" clId="Web-{BD819E96-5D40-4048-AD92-4D08ACECF594}" dt="2024-07-04T10:23:42.631" v="5" actId="20577"/>
        <pc:sldMkLst>
          <pc:docMk/>
          <pc:sldMk cId="2126154589" sldId="261"/>
        </pc:sldMkLst>
        <pc:spChg chg="mod">
          <ac:chgData name="Fernanda Marta | FGP" userId="S::fernanda.marta@ginastica.org::530d3db7-8318-4936-aa4c-167796b1bb6d" providerId="AD" clId="Web-{BD819E96-5D40-4048-AD92-4D08ACECF594}" dt="2024-07-04T10:23:42.631" v="5" actId="20577"/>
          <ac:spMkLst>
            <pc:docMk/>
            <pc:sldMk cId="2126154589" sldId="261"/>
            <ac:spMk id="9" creationId="{A9F8F93D-BE6A-3C71-3733-4AF6C01A8D29}"/>
          </ac:spMkLst>
        </pc:spChg>
      </pc:sldChg>
      <pc:sldChg chg="delSp modSp">
        <pc:chgData name="Fernanda Marta | FGP" userId="S::fernanda.marta@ginastica.org::530d3db7-8318-4936-aa4c-167796b1bb6d" providerId="AD" clId="Web-{BD819E96-5D40-4048-AD92-4D08ACECF594}" dt="2024-07-04T10:24:39.586" v="11"/>
        <pc:sldMkLst>
          <pc:docMk/>
          <pc:sldMk cId="1656059210" sldId="266"/>
        </pc:sldMkLst>
        <pc:spChg chg="del mod">
          <ac:chgData name="Fernanda Marta | FGP" userId="S::fernanda.marta@ginastica.org::530d3db7-8318-4936-aa4c-167796b1bb6d" providerId="AD" clId="Web-{BD819E96-5D40-4048-AD92-4D08ACECF594}" dt="2024-07-04T10:24:39.586" v="11"/>
          <ac:spMkLst>
            <pc:docMk/>
            <pc:sldMk cId="1656059210" sldId="266"/>
            <ac:spMk id="8" creationId="{8594D548-13D1-6F78-6AE2-CFC1A633A3E6}"/>
          </ac:spMkLst>
        </pc:spChg>
      </pc:sldChg>
      <pc:sldChg chg="modSp">
        <pc:chgData name="Fernanda Marta | FGP" userId="S::fernanda.marta@ginastica.org::530d3db7-8318-4936-aa4c-167796b1bb6d" providerId="AD" clId="Web-{BD819E96-5D40-4048-AD92-4D08ACECF594}" dt="2024-07-04T10:25:06.712" v="20" actId="20577"/>
        <pc:sldMkLst>
          <pc:docMk/>
          <pc:sldMk cId="3485353802" sldId="269"/>
        </pc:sldMkLst>
        <pc:spChg chg="mod">
          <ac:chgData name="Fernanda Marta | FGP" userId="S::fernanda.marta@ginastica.org::530d3db7-8318-4936-aa4c-167796b1bb6d" providerId="AD" clId="Web-{BD819E96-5D40-4048-AD92-4D08ACECF594}" dt="2024-07-04T10:25:06.712" v="20" actId="20577"/>
          <ac:spMkLst>
            <pc:docMk/>
            <pc:sldMk cId="3485353802" sldId="269"/>
            <ac:spMk id="2" creationId="{A4A24466-00B3-2C12-7597-CE7CCCB42A52}"/>
          </ac:spMkLst>
        </pc:spChg>
      </pc:sldChg>
    </pc:docChg>
  </pc:docChgLst>
  <pc:docChgLst>
    <pc:chgData name="Fernanda Marta | FGP" userId="S::fernanda.marta@ginastica.org::530d3db7-8318-4936-aa4c-167796b1bb6d" providerId="AD" clId="Web-{C666408C-EA0A-44BC-B36F-52D9CF7C283F}"/>
    <pc:docChg chg="addSld delSld modSld sldOrd">
      <pc:chgData name="Fernanda Marta | FGP" userId="S::fernanda.marta@ginastica.org::530d3db7-8318-4936-aa4c-167796b1bb6d" providerId="AD" clId="Web-{C666408C-EA0A-44BC-B36F-52D9CF7C283F}" dt="2024-07-03T23:04:18.826" v="671" actId="20577"/>
      <pc:docMkLst>
        <pc:docMk/>
      </pc:docMkLst>
      <pc:sldChg chg="addSp delSp modSp">
        <pc:chgData name="Fernanda Marta | FGP" userId="S::fernanda.marta@ginastica.org::530d3db7-8318-4936-aa4c-167796b1bb6d" providerId="AD" clId="Web-{C666408C-EA0A-44BC-B36F-52D9CF7C283F}" dt="2024-07-03T22:55:04.258" v="378" actId="20577"/>
        <pc:sldMkLst>
          <pc:docMk/>
          <pc:sldMk cId="1622383763" sldId="258"/>
        </pc:sldMkLst>
        <pc:spChg chg="add del">
          <ac:chgData name="Fernanda Marta | FGP" userId="S::fernanda.marta@ginastica.org::530d3db7-8318-4936-aa4c-167796b1bb6d" providerId="AD" clId="Web-{C666408C-EA0A-44BC-B36F-52D9CF7C283F}" dt="2024-07-03T22:43:44.064" v="13"/>
          <ac:spMkLst>
            <pc:docMk/>
            <pc:sldMk cId="1622383763" sldId="258"/>
            <ac:spMk id="2" creationId="{605D8F4B-2C52-A4A4-D00C-F3527189F225}"/>
          </ac:spMkLst>
        </pc:spChg>
        <pc:spChg chg="del mod">
          <ac:chgData name="Fernanda Marta | FGP" userId="S::fernanda.marta@ginastica.org::530d3db7-8318-4936-aa4c-167796b1bb6d" providerId="AD" clId="Web-{C666408C-EA0A-44BC-B36F-52D9CF7C283F}" dt="2024-07-03T22:42:54.447" v="8"/>
          <ac:spMkLst>
            <pc:docMk/>
            <pc:sldMk cId="1622383763" sldId="258"/>
            <ac:spMk id="4" creationId="{84E44201-6EA3-3C51-4FB3-D08E3D0019D6}"/>
          </ac:spMkLst>
        </pc:spChg>
        <pc:spChg chg="add mod">
          <ac:chgData name="Fernanda Marta | FGP" userId="S::fernanda.marta@ginastica.org::530d3db7-8318-4936-aa4c-167796b1bb6d" providerId="AD" clId="Web-{C666408C-EA0A-44BC-B36F-52D9CF7C283F}" dt="2024-07-03T22:55:04.258" v="378" actId="20577"/>
          <ac:spMkLst>
            <pc:docMk/>
            <pc:sldMk cId="1622383763" sldId="258"/>
            <ac:spMk id="5" creationId="{DAE60C0E-7C85-2F05-13CC-C96A9FC9B6D7}"/>
          </ac:spMkLst>
        </pc:spChg>
      </pc:sldChg>
      <pc:sldChg chg="addSp modSp add replId">
        <pc:chgData name="Fernanda Marta | FGP" userId="S::fernanda.marta@ginastica.org::530d3db7-8318-4936-aa4c-167796b1bb6d" providerId="AD" clId="Web-{C666408C-EA0A-44BC-B36F-52D9CF7C283F}" dt="2024-07-03T22:59:34.237" v="469" actId="20577"/>
        <pc:sldMkLst>
          <pc:docMk/>
          <pc:sldMk cId="767894202" sldId="259"/>
        </pc:sldMkLst>
        <pc:spChg chg="add mod">
          <ac:chgData name="Fernanda Marta | FGP" userId="S::fernanda.marta@ginastica.org::530d3db7-8318-4936-aa4c-167796b1bb6d" providerId="AD" clId="Web-{C666408C-EA0A-44BC-B36F-52D9CF7C283F}" dt="2024-07-03T22:59:34.237" v="469" actId="20577"/>
          <ac:spMkLst>
            <pc:docMk/>
            <pc:sldMk cId="767894202" sldId="259"/>
            <ac:spMk id="2" creationId="{A4A24466-00B3-2C12-7597-CE7CCCB42A52}"/>
          </ac:spMkLst>
        </pc:spChg>
        <pc:picChg chg="mod">
          <ac:chgData name="Fernanda Marta | FGP" userId="S::fernanda.marta@ginastica.org::530d3db7-8318-4936-aa4c-167796b1bb6d" providerId="AD" clId="Web-{C666408C-EA0A-44BC-B36F-52D9CF7C283F}" dt="2024-07-03T22:58:49.141" v="432" actId="1076"/>
          <ac:picMkLst>
            <pc:docMk/>
            <pc:sldMk cId="767894202" sldId="259"/>
            <ac:picMk id="3" creationId="{1A20AED2-E5BF-FC6B-C1A1-1880B3A83D48}"/>
          </ac:picMkLst>
        </pc:picChg>
      </pc:sldChg>
      <pc:sldChg chg="addSp modSp add replId">
        <pc:chgData name="Fernanda Marta | FGP" userId="S::fernanda.marta@ginastica.org::530d3db7-8318-4936-aa4c-167796b1bb6d" providerId="AD" clId="Web-{C666408C-EA0A-44BC-B36F-52D9CF7C283F}" dt="2024-07-03T22:57:18.357" v="381"/>
        <pc:sldMkLst>
          <pc:docMk/>
          <pc:sldMk cId="1500337153" sldId="260"/>
        </pc:sldMkLst>
        <pc:picChg chg="add mod">
          <ac:chgData name="Fernanda Marta | FGP" userId="S::fernanda.marta@ginastica.org::530d3db7-8318-4936-aa4c-167796b1bb6d" providerId="AD" clId="Web-{C666408C-EA0A-44BC-B36F-52D9CF7C283F}" dt="2024-07-03T22:57:18.357" v="381"/>
          <ac:picMkLst>
            <pc:docMk/>
            <pc:sldMk cId="1500337153" sldId="260"/>
            <ac:picMk id="2" creationId="{AB2A8ADE-643A-0B36-24E2-384C5D822AC5}"/>
          </ac:picMkLst>
        </pc:picChg>
      </pc:sldChg>
      <pc:sldChg chg="addSp delSp modSp add replId">
        <pc:chgData name="Fernanda Marta | FGP" userId="S::fernanda.marta@ginastica.org::530d3db7-8318-4936-aa4c-167796b1bb6d" providerId="AD" clId="Web-{C666408C-EA0A-44BC-B36F-52D9CF7C283F}" dt="2024-07-03T22:56:03.385" v="379"/>
        <pc:sldMkLst>
          <pc:docMk/>
          <pc:sldMk cId="2126154589" sldId="261"/>
        </pc:sldMkLst>
        <pc:spChg chg="del">
          <ac:chgData name="Fernanda Marta | FGP" userId="S::fernanda.marta@ginastica.org::530d3db7-8318-4936-aa4c-167796b1bb6d" providerId="AD" clId="Web-{C666408C-EA0A-44BC-B36F-52D9CF7C283F}" dt="2024-07-03T22:43:04.323" v="10"/>
          <ac:spMkLst>
            <pc:docMk/>
            <pc:sldMk cId="2126154589" sldId="261"/>
            <ac:spMk id="4" creationId="{84E44201-6EA3-3C51-4FB3-D08E3D0019D6}"/>
          </ac:spMkLst>
        </pc:spChg>
        <pc:picChg chg="add mod">
          <ac:chgData name="Fernanda Marta | FGP" userId="S::fernanda.marta@ginastica.org::530d3db7-8318-4936-aa4c-167796b1bb6d" providerId="AD" clId="Web-{C666408C-EA0A-44BC-B36F-52D9CF7C283F}" dt="2024-07-03T22:56:03.385" v="379"/>
          <ac:picMkLst>
            <pc:docMk/>
            <pc:sldMk cId="2126154589" sldId="261"/>
            <ac:picMk id="2" creationId="{07227AE6-ABC0-C4E0-6D44-65C5412896F3}"/>
          </ac:picMkLst>
        </pc:picChg>
      </pc:sldChg>
      <pc:sldChg chg="addSp modSp add replId">
        <pc:chgData name="Fernanda Marta | FGP" userId="S::fernanda.marta@ginastica.org::530d3db7-8318-4936-aa4c-167796b1bb6d" providerId="AD" clId="Web-{C666408C-EA0A-44BC-B36F-52D9CF7C283F}" dt="2024-07-03T22:56:34.480" v="380"/>
        <pc:sldMkLst>
          <pc:docMk/>
          <pc:sldMk cId="3668912239" sldId="262"/>
        </pc:sldMkLst>
        <pc:picChg chg="add mod">
          <ac:chgData name="Fernanda Marta | FGP" userId="S::fernanda.marta@ginastica.org::530d3db7-8318-4936-aa4c-167796b1bb6d" providerId="AD" clId="Web-{C666408C-EA0A-44BC-B36F-52D9CF7C283F}" dt="2024-07-03T22:56:34.480" v="380"/>
          <ac:picMkLst>
            <pc:docMk/>
            <pc:sldMk cId="3668912239" sldId="262"/>
            <ac:picMk id="2" creationId="{D6F91DF0-93CF-7BD4-2CBB-4CBC41E01AC9}"/>
          </ac:picMkLst>
        </pc:picChg>
      </pc:sldChg>
      <pc:sldChg chg="addSp modSp add ord replId">
        <pc:chgData name="Fernanda Marta | FGP" userId="S::fernanda.marta@ginastica.org::530d3db7-8318-4936-aa4c-167796b1bb6d" providerId="AD" clId="Web-{C666408C-EA0A-44BC-B36F-52D9CF7C283F}" dt="2024-07-03T22:50:40.778" v="217" actId="1076"/>
        <pc:sldMkLst>
          <pc:docMk/>
          <pc:sldMk cId="1113334159" sldId="263"/>
        </pc:sldMkLst>
        <pc:spChg chg="mod">
          <ac:chgData name="Fernanda Marta | FGP" userId="S::fernanda.marta@ginastica.org::530d3db7-8318-4936-aa4c-167796b1bb6d" providerId="AD" clId="Web-{C666408C-EA0A-44BC-B36F-52D9CF7C283F}" dt="2024-07-03T22:44:52.004" v="54" actId="14100"/>
          <ac:spMkLst>
            <pc:docMk/>
            <pc:sldMk cId="1113334159" sldId="263"/>
            <ac:spMk id="2" creationId="{605D8F4B-2C52-A4A4-D00C-F3527189F225}"/>
          </ac:spMkLst>
        </pc:spChg>
        <pc:spChg chg="add mod">
          <ac:chgData name="Fernanda Marta | FGP" userId="S::fernanda.marta@ginastica.org::530d3db7-8318-4936-aa4c-167796b1bb6d" providerId="AD" clId="Web-{C666408C-EA0A-44BC-B36F-52D9CF7C283F}" dt="2024-07-03T22:50:40.778" v="217" actId="1076"/>
          <ac:spMkLst>
            <pc:docMk/>
            <pc:sldMk cId="1113334159" sldId="263"/>
            <ac:spMk id="4" creationId="{A1D4769B-4402-8483-B64E-DBB0D955477D}"/>
          </ac:spMkLst>
        </pc:spChg>
      </pc:sldChg>
      <pc:sldChg chg="addSp modSp add replId">
        <pc:chgData name="Fernanda Marta | FGP" userId="S::fernanda.marta@ginastica.org::530d3db7-8318-4936-aa4c-167796b1bb6d" providerId="AD" clId="Web-{C666408C-EA0A-44BC-B36F-52D9CF7C283F}" dt="2024-07-03T22:53:31.206" v="310" actId="20577"/>
        <pc:sldMkLst>
          <pc:docMk/>
          <pc:sldMk cId="721298135" sldId="264"/>
        </pc:sldMkLst>
        <pc:spChg chg="add mod">
          <ac:chgData name="Fernanda Marta | FGP" userId="S::fernanda.marta@ginastica.org::530d3db7-8318-4936-aa4c-167796b1bb6d" providerId="AD" clId="Web-{C666408C-EA0A-44BC-B36F-52D9CF7C283F}" dt="2024-07-03T22:53:31.206" v="310" actId="20577"/>
          <ac:spMkLst>
            <pc:docMk/>
            <pc:sldMk cId="721298135" sldId="264"/>
            <ac:spMk id="2" creationId="{2DB00A66-05A9-751B-654D-4CA83447ED56}"/>
          </ac:spMkLst>
        </pc:spChg>
      </pc:sldChg>
      <pc:sldChg chg="modSp add replId">
        <pc:chgData name="Fernanda Marta | FGP" userId="S::fernanda.marta@ginastica.org::530d3db7-8318-4936-aa4c-167796b1bb6d" providerId="AD" clId="Web-{C666408C-EA0A-44BC-B36F-52D9CF7C283F}" dt="2024-07-03T23:01:56.602" v="551" actId="20577"/>
        <pc:sldMkLst>
          <pc:docMk/>
          <pc:sldMk cId="1937930935" sldId="265"/>
        </pc:sldMkLst>
        <pc:spChg chg="mod">
          <ac:chgData name="Fernanda Marta | FGP" userId="S::fernanda.marta@ginastica.org::530d3db7-8318-4936-aa4c-167796b1bb6d" providerId="AD" clId="Web-{C666408C-EA0A-44BC-B36F-52D9CF7C283F}" dt="2024-07-03T23:01:56.602" v="551" actId="20577"/>
          <ac:spMkLst>
            <pc:docMk/>
            <pc:sldMk cId="1937930935" sldId="265"/>
            <ac:spMk id="2" creationId="{A4A24466-00B3-2C12-7597-CE7CCCB42A52}"/>
          </ac:spMkLst>
        </pc:spChg>
      </pc:sldChg>
      <pc:sldChg chg="modSp add replId">
        <pc:chgData name="Fernanda Marta | FGP" userId="S::fernanda.marta@ginastica.org::530d3db7-8318-4936-aa4c-167796b1bb6d" providerId="AD" clId="Web-{C666408C-EA0A-44BC-B36F-52D9CF7C283F}" dt="2024-07-03T23:04:18.826" v="671" actId="20577"/>
        <pc:sldMkLst>
          <pc:docMk/>
          <pc:sldMk cId="1656059210" sldId="266"/>
        </pc:sldMkLst>
        <pc:spChg chg="mod">
          <ac:chgData name="Fernanda Marta | FGP" userId="S::fernanda.marta@ginastica.org::530d3db7-8318-4936-aa4c-167796b1bb6d" providerId="AD" clId="Web-{C666408C-EA0A-44BC-B36F-52D9CF7C283F}" dt="2024-07-03T23:04:18.826" v="671" actId="20577"/>
          <ac:spMkLst>
            <pc:docMk/>
            <pc:sldMk cId="1656059210" sldId="266"/>
            <ac:spMk id="2" creationId="{A4A24466-00B3-2C12-7597-CE7CCCB42A52}"/>
          </ac:spMkLst>
        </pc:spChg>
      </pc:sldChg>
      <pc:sldChg chg="add replId">
        <pc:chgData name="Fernanda Marta | FGP" userId="S::fernanda.marta@ginastica.org::530d3db7-8318-4936-aa4c-167796b1bb6d" providerId="AD" clId="Web-{C666408C-EA0A-44BC-B36F-52D9CF7C283F}" dt="2024-07-03T22:59:54.160" v="472"/>
        <pc:sldMkLst>
          <pc:docMk/>
          <pc:sldMk cId="3752900260" sldId="267"/>
        </pc:sldMkLst>
      </pc:sldChg>
      <pc:sldChg chg="add replId">
        <pc:chgData name="Fernanda Marta | FGP" userId="S::fernanda.marta@ginastica.org::530d3db7-8318-4936-aa4c-167796b1bb6d" providerId="AD" clId="Web-{C666408C-EA0A-44BC-B36F-52D9CF7C283F}" dt="2024-07-03T22:59:54.331" v="473"/>
        <pc:sldMkLst>
          <pc:docMk/>
          <pc:sldMk cId="2894446471" sldId="268"/>
        </pc:sldMkLst>
      </pc:sldChg>
      <pc:sldChg chg="add replId">
        <pc:chgData name="Fernanda Marta | FGP" userId="S::fernanda.marta@ginastica.org::530d3db7-8318-4936-aa4c-167796b1bb6d" providerId="AD" clId="Web-{C666408C-EA0A-44BC-B36F-52D9CF7C283F}" dt="2024-07-03T22:59:54.644" v="474"/>
        <pc:sldMkLst>
          <pc:docMk/>
          <pc:sldMk cId="157090679" sldId="269"/>
        </pc:sldMkLst>
      </pc:sldChg>
      <pc:sldChg chg="add del">
        <pc:chgData name="Fernanda Marta | FGP" userId="S::fernanda.marta@ginastica.org::530d3db7-8318-4936-aa4c-167796b1bb6d" providerId="AD" clId="Web-{C666408C-EA0A-44BC-B36F-52D9CF7C283F}" dt="2024-07-03T22:42:16.832" v="4"/>
        <pc:sldMkLst>
          <pc:docMk/>
          <pc:sldMk cId="0" sldId="332"/>
        </pc:sldMkLst>
      </pc:sldChg>
    </pc:docChg>
  </pc:docChgLst>
  <pc:docChgLst>
    <pc:chgData name="Fernanda Marta | FGP" userId="S::fernanda.marta@ginastica.org::530d3db7-8318-4936-aa4c-167796b1bb6d" providerId="AD" clId="Web-{0FE4DF4A-75A9-4372-9AC0-51F0191E9E20}"/>
    <pc:docChg chg="addSld delSld modSld sldOrd">
      <pc:chgData name="Fernanda Marta | FGP" userId="S::fernanda.marta@ginastica.org::530d3db7-8318-4936-aa4c-167796b1bb6d" providerId="AD" clId="Web-{0FE4DF4A-75A9-4372-9AC0-51F0191E9E20}" dt="2024-07-05T02:00:08.640" v="1359" actId="20577"/>
      <pc:docMkLst>
        <pc:docMk/>
      </pc:docMkLst>
      <pc:sldChg chg="addSp modSp">
        <pc:chgData name="Fernanda Marta | FGP" userId="S::fernanda.marta@ginastica.org::530d3db7-8318-4936-aa4c-167796b1bb6d" providerId="AD" clId="Web-{0FE4DF4A-75A9-4372-9AC0-51F0191E9E20}" dt="2024-07-05T01:45:22.443" v="1162" actId="1076"/>
        <pc:sldMkLst>
          <pc:docMk/>
          <pc:sldMk cId="3057277119" sldId="257"/>
        </pc:sldMkLst>
        <pc:spChg chg="mod">
          <ac:chgData name="Fernanda Marta | FGP" userId="S::fernanda.marta@ginastica.org::530d3db7-8318-4936-aa4c-167796b1bb6d" providerId="AD" clId="Web-{0FE4DF4A-75A9-4372-9AC0-51F0191E9E20}" dt="2024-07-05T01:45:22.443" v="1162" actId="1076"/>
          <ac:spMkLst>
            <pc:docMk/>
            <pc:sldMk cId="3057277119" sldId="257"/>
            <ac:spMk id="4" creationId="{BED593F5-6243-660B-5072-2D19A5EFD79F}"/>
          </ac:spMkLst>
        </pc:spChg>
        <pc:spChg chg="mod">
          <ac:chgData name="Fernanda Marta | FGP" userId="S::fernanda.marta@ginastica.org::530d3db7-8318-4936-aa4c-167796b1bb6d" providerId="AD" clId="Web-{0FE4DF4A-75A9-4372-9AC0-51F0191E9E20}" dt="2024-07-05T01:45:14.881" v="1161" actId="20577"/>
          <ac:spMkLst>
            <pc:docMk/>
            <pc:sldMk cId="3057277119" sldId="257"/>
            <ac:spMk id="6" creationId="{A32D9EFF-1151-5072-678E-04500F4ED7D7}"/>
          </ac:spMkLst>
        </pc:spChg>
        <pc:picChg chg="add mod">
          <ac:chgData name="Fernanda Marta | FGP" userId="S::fernanda.marta@ginastica.org::530d3db7-8318-4936-aa4c-167796b1bb6d" providerId="AD" clId="Web-{0FE4DF4A-75A9-4372-9AC0-51F0191E9E20}" dt="2024-07-05T00:57:10.705" v="135" actId="1076"/>
          <ac:picMkLst>
            <pc:docMk/>
            <pc:sldMk cId="3057277119" sldId="257"/>
            <ac:picMk id="7" creationId="{6F74F786-2D4F-8219-B9E0-ED1A448CCBA0}"/>
          </ac:picMkLst>
        </pc:picChg>
      </pc:sldChg>
      <pc:sldChg chg="del">
        <pc:chgData name="Fernanda Marta | FGP" userId="S::fernanda.marta@ginastica.org::530d3db7-8318-4936-aa4c-167796b1bb6d" providerId="AD" clId="Web-{0FE4DF4A-75A9-4372-9AC0-51F0191E9E20}" dt="2024-07-05T00:41:36.779" v="36"/>
        <pc:sldMkLst>
          <pc:docMk/>
          <pc:sldMk cId="1622383763" sldId="258"/>
        </pc:sldMkLst>
      </pc:sldChg>
      <pc:sldChg chg="del">
        <pc:chgData name="Fernanda Marta | FGP" userId="S::fernanda.marta@ginastica.org::530d3db7-8318-4936-aa4c-167796b1bb6d" providerId="AD" clId="Web-{0FE4DF4A-75A9-4372-9AC0-51F0191E9E20}" dt="2024-07-05T00:41:36.779" v="32"/>
        <pc:sldMkLst>
          <pc:docMk/>
          <pc:sldMk cId="767894202" sldId="259"/>
        </pc:sldMkLst>
      </pc:sldChg>
      <pc:sldChg chg="del">
        <pc:chgData name="Fernanda Marta | FGP" userId="S::fernanda.marta@ginastica.org::530d3db7-8318-4936-aa4c-167796b1bb6d" providerId="AD" clId="Web-{0FE4DF4A-75A9-4372-9AC0-51F0191E9E20}" dt="2024-07-05T00:41:36.779" v="33"/>
        <pc:sldMkLst>
          <pc:docMk/>
          <pc:sldMk cId="1500337153" sldId="260"/>
        </pc:sldMkLst>
      </pc:sldChg>
      <pc:sldChg chg="del">
        <pc:chgData name="Fernanda Marta | FGP" userId="S::fernanda.marta@ginastica.org::530d3db7-8318-4936-aa4c-167796b1bb6d" providerId="AD" clId="Web-{0FE4DF4A-75A9-4372-9AC0-51F0191E9E20}" dt="2024-07-05T00:41:36.779" v="35"/>
        <pc:sldMkLst>
          <pc:docMk/>
          <pc:sldMk cId="2126154589" sldId="261"/>
        </pc:sldMkLst>
      </pc:sldChg>
      <pc:sldChg chg="del">
        <pc:chgData name="Fernanda Marta | FGP" userId="S::fernanda.marta@ginastica.org::530d3db7-8318-4936-aa4c-167796b1bb6d" providerId="AD" clId="Web-{0FE4DF4A-75A9-4372-9AC0-51F0191E9E20}" dt="2024-07-05T00:41:36.779" v="34"/>
        <pc:sldMkLst>
          <pc:docMk/>
          <pc:sldMk cId="3668912239" sldId="262"/>
        </pc:sldMkLst>
      </pc:sldChg>
      <pc:sldChg chg="addSp delSp modSp">
        <pc:chgData name="Fernanda Marta | FGP" userId="S::fernanda.marta@ginastica.org::530d3db7-8318-4936-aa4c-167796b1bb6d" providerId="AD" clId="Web-{0FE4DF4A-75A9-4372-9AC0-51F0191E9E20}" dt="2024-07-05T01:58:23.709" v="1330" actId="20577"/>
        <pc:sldMkLst>
          <pc:docMk/>
          <pc:sldMk cId="1113334159" sldId="263"/>
        </pc:sldMkLst>
        <pc:spChg chg="add del mod">
          <ac:chgData name="Fernanda Marta | FGP" userId="S::fernanda.marta@ginastica.org::530d3db7-8318-4936-aa4c-167796b1bb6d" providerId="AD" clId="Web-{0FE4DF4A-75A9-4372-9AC0-51F0191E9E20}" dt="2024-07-05T00:52:21.920" v="110"/>
          <ac:spMkLst>
            <pc:docMk/>
            <pc:sldMk cId="1113334159" sldId="263"/>
            <ac:spMk id="2" creationId="{7A5CA203-5468-B958-CF1C-49E095DCD6E4}"/>
          </ac:spMkLst>
        </pc:spChg>
        <pc:spChg chg="del">
          <ac:chgData name="Fernanda Marta | FGP" userId="S::fernanda.marta@ginastica.org::530d3db7-8318-4936-aa4c-167796b1bb6d" providerId="AD" clId="Web-{0FE4DF4A-75A9-4372-9AC0-51F0191E9E20}" dt="2024-07-05T00:41:26.544" v="28"/>
          <ac:spMkLst>
            <pc:docMk/>
            <pc:sldMk cId="1113334159" sldId="263"/>
            <ac:spMk id="4" creationId="{A1D4769B-4402-8483-B64E-DBB0D955477D}"/>
          </ac:spMkLst>
        </pc:spChg>
        <pc:spChg chg="add mod">
          <ac:chgData name="Fernanda Marta | FGP" userId="S::fernanda.marta@ginastica.org::530d3db7-8318-4936-aa4c-167796b1bb6d" providerId="AD" clId="Web-{0FE4DF4A-75A9-4372-9AC0-51F0191E9E20}" dt="2024-07-05T01:58:23.709" v="1330" actId="20577"/>
          <ac:spMkLst>
            <pc:docMk/>
            <pc:sldMk cId="1113334159" sldId="263"/>
            <ac:spMk id="16" creationId="{79E2079B-08C1-B7CA-E9B9-77EFD3F9E189}"/>
          </ac:spMkLst>
        </pc:spChg>
        <pc:picChg chg="mod">
          <ac:chgData name="Fernanda Marta | FGP" userId="S::fernanda.marta@ginastica.org::530d3db7-8318-4936-aa4c-167796b1bb6d" providerId="AD" clId="Web-{0FE4DF4A-75A9-4372-9AC0-51F0191E9E20}" dt="2024-07-05T01:56:43.049" v="1302" actId="1076"/>
          <ac:picMkLst>
            <pc:docMk/>
            <pc:sldMk cId="1113334159" sldId="263"/>
            <ac:picMk id="3" creationId="{1A20AED2-E5BF-FC6B-C1A1-1880B3A83D48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0:44:16.301" v="69"/>
          <ac:picMkLst>
            <pc:docMk/>
            <pc:sldMk cId="1113334159" sldId="263"/>
            <ac:picMk id="5" creationId="{2827C374-1139-B14B-BD46-8E31BAC88311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0:44:53.802" v="75"/>
          <ac:picMkLst>
            <pc:docMk/>
            <pc:sldMk cId="1113334159" sldId="263"/>
            <ac:picMk id="7" creationId="{40B2A1F8-24F6-CFD1-45C4-35BC7D8CCE3F}"/>
          </ac:picMkLst>
        </pc:picChg>
        <pc:picChg chg="del">
          <ac:chgData name="Fernanda Marta | FGP" userId="S::fernanda.marta@ginastica.org::530d3db7-8318-4936-aa4c-167796b1bb6d" providerId="AD" clId="Web-{0FE4DF4A-75A9-4372-9AC0-51F0191E9E20}" dt="2024-07-05T00:41:24.091" v="27"/>
          <ac:picMkLst>
            <pc:docMk/>
            <pc:sldMk cId="1113334159" sldId="263"/>
            <ac:picMk id="9" creationId="{91C521A5-85D0-839D-91FD-FD370F9211B4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0:45:40.788" v="78"/>
          <ac:picMkLst>
            <pc:docMk/>
            <pc:sldMk cId="1113334159" sldId="263"/>
            <ac:picMk id="10" creationId="{4395AE8F-14E0-C700-D48E-0BEB230A8E47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0:47:35.283" v="83"/>
          <ac:picMkLst>
            <pc:docMk/>
            <pc:sldMk cId="1113334159" sldId="263"/>
            <ac:picMk id="11" creationId="{5EFA9895-7BD9-73A8-66A5-CF65E3D2AFD0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0:49:32.021" v="87"/>
          <ac:picMkLst>
            <pc:docMk/>
            <pc:sldMk cId="1113334159" sldId="263"/>
            <ac:picMk id="12" creationId="{36538FE1-F4EE-06A1-BD61-DEC5C9FD18C9}"/>
          </ac:picMkLst>
        </pc:picChg>
        <pc:picChg chg="add del mod modCrop">
          <ac:chgData name="Fernanda Marta | FGP" userId="S::fernanda.marta@ginastica.org::530d3db7-8318-4936-aa4c-167796b1bb6d" providerId="AD" clId="Web-{0FE4DF4A-75A9-4372-9AC0-51F0191E9E20}" dt="2024-07-05T00:52:10.763" v="107"/>
          <ac:picMkLst>
            <pc:docMk/>
            <pc:sldMk cId="1113334159" sldId="263"/>
            <ac:picMk id="13" creationId="{8153A789-C51A-1757-5BF6-EDD724A63B58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0:55:45.858" v="118"/>
          <ac:picMkLst>
            <pc:docMk/>
            <pc:sldMk cId="1113334159" sldId="263"/>
            <ac:picMk id="14" creationId="{4C615A04-6ADB-47E3-F86C-507F1B332D87}"/>
          </ac:picMkLst>
        </pc:picChg>
        <pc:picChg chg="add mod">
          <ac:chgData name="Fernanda Marta | FGP" userId="S::fernanda.marta@ginastica.org::530d3db7-8318-4936-aa4c-167796b1bb6d" providerId="AD" clId="Web-{0FE4DF4A-75A9-4372-9AC0-51F0191E9E20}" dt="2024-07-05T00:57:22.689" v="137" actId="1076"/>
          <ac:picMkLst>
            <pc:docMk/>
            <pc:sldMk cId="1113334159" sldId="263"/>
            <ac:picMk id="15" creationId="{9A8C0103-6B58-9BDC-E650-784EC9C43D70}"/>
          </ac:picMkLst>
        </pc:picChg>
      </pc:sldChg>
      <pc:sldChg chg="del">
        <pc:chgData name="Fernanda Marta | FGP" userId="S::fernanda.marta@ginastica.org::530d3db7-8318-4936-aa4c-167796b1bb6d" providerId="AD" clId="Web-{0FE4DF4A-75A9-4372-9AC0-51F0191E9E20}" dt="2024-07-05T00:41:36.779" v="37"/>
        <pc:sldMkLst>
          <pc:docMk/>
          <pc:sldMk cId="721298135" sldId="264"/>
        </pc:sldMkLst>
      </pc:sldChg>
      <pc:sldChg chg="del">
        <pc:chgData name="Fernanda Marta | FGP" userId="S::fernanda.marta@ginastica.org::530d3db7-8318-4936-aa4c-167796b1bb6d" providerId="AD" clId="Web-{0FE4DF4A-75A9-4372-9AC0-51F0191E9E20}" dt="2024-07-05T00:41:36.779" v="31"/>
        <pc:sldMkLst>
          <pc:docMk/>
          <pc:sldMk cId="1937930935" sldId="265"/>
        </pc:sldMkLst>
      </pc:sldChg>
      <pc:sldChg chg="del">
        <pc:chgData name="Fernanda Marta | FGP" userId="S::fernanda.marta@ginastica.org::530d3db7-8318-4936-aa4c-167796b1bb6d" providerId="AD" clId="Web-{0FE4DF4A-75A9-4372-9AC0-51F0191E9E20}" dt="2024-07-05T00:41:36.764" v="30"/>
        <pc:sldMkLst>
          <pc:docMk/>
          <pc:sldMk cId="1656059210" sldId="266"/>
        </pc:sldMkLst>
      </pc:sldChg>
      <pc:sldChg chg="addSp modSp">
        <pc:chgData name="Fernanda Marta | FGP" userId="S::fernanda.marta@ginastica.org::530d3db7-8318-4936-aa4c-167796b1bb6d" providerId="AD" clId="Web-{0FE4DF4A-75A9-4372-9AC0-51F0191E9E20}" dt="2024-07-05T02:00:08.640" v="1359" actId="20577"/>
        <pc:sldMkLst>
          <pc:docMk/>
          <pc:sldMk cId="3752900260" sldId="267"/>
        </pc:sldMkLst>
        <pc:spChg chg="mod">
          <ac:chgData name="Fernanda Marta | FGP" userId="S::fernanda.marta@ginastica.org::530d3db7-8318-4936-aa4c-167796b1bb6d" providerId="AD" clId="Web-{0FE4DF4A-75A9-4372-9AC0-51F0191E9E20}" dt="2024-07-05T02:00:08.640" v="1359" actId="20577"/>
          <ac:spMkLst>
            <pc:docMk/>
            <pc:sldMk cId="3752900260" sldId="267"/>
            <ac:spMk id="2" creationId="{A4A24466-00B3-2C12-7597-CE7CCCB42A52}"/>
          </ac:spMkLst>
        </pc:spChg>
        <pc:picChg chg="mod">
          <ac:chgData name="Fernanda Marta | FGP" userId="S::fernanda.marta@ginastica.org::530d3db7-8318-4936-aa4c-167796b1bb6d" providerId="AD" clId="Web-{0FE4DF4A-75A9-4372-9AC0-51F0191E9E20}" dt="2024-07-05T01:50:42.347" v="1237" actId="1076"/>
          <ac:picMkLst>
            <pc:docMk/>
            <pc:sldMk cId="3752900260" sldId="267"/>
            <ac:picMk id="3" creationId="{1A20AED2-E5BF-FC6B-C1A1-1880B3A83D48}"/>
          </ac:picMkLst>
        </pc:picChg>
        <pc:picChg chg="add mod">
          <ac:chgData name="Fernanda Marta | FGP" userId="S::fernanda.marta@ginastica.org::530d3db7-8318-4936-aa4c-167796b1bb6d" providerId="AD" clId="Web-{0FE4DF4A-75A9-4372-9AC0-51F0191E9E20}" dt="2024-07-05T01:54:17.511" v="1248" actId="1076"/>
          <ac:picMkLst>
            <pc:docMk/>
            <pc:sldMk cId="3752900260" sldId="267"/>
            <ac:picMk id="5" creationId="{A25DB093-9589-6DA0-CA1C-B516D891E6EF}"/>
          </ac:picMkLst>
        </pc:picChg>
        <pc:picChg chg="add mod">
          <ac:chgData name="Fernanda Marta | FGP" userId="S::fernanda.marta@ginastica.org::530d3db7-8318-4936-aa4c-167796b1bb6d" providerId="AD" clId="Web-{0FE4DF4A-75A9-4372-9AC0-51F0191E9E20}" dt="2024-07-05T01:54:03.151" v="1247" actId="1076"/>
          <ac:picMkLst>
            <pc:docMk/>
            <pc:sldMk cId="3752900260" sldId="267"/>
            <ac:picMk id="7" creationId="{6A177A77-FA72-4D60-BF3C-4220A2CAE3A6}"/>
          </ac:picMkLst>
        </pc:picChg>
      </pc:sldChg>
      <pc:sldChg chg="new del">
        <pc:chgData name="Fernanda Marta | FGP" userId="S::fernanda.marta@ginastica.org::530d3db7-8318-4936-aa4c-167796b1bb6d" providerId="AD" clId="Web-{0FE4DF4A-75A9-4372-9AC0-51F0191E9E20}" dt="2024-07-05T01:36:52.719" v="979"/>
        <pc:sldMkLst>
          <pc:docMk/>
          <pc:sldMk cId="1024992103" sldId="268"/>
        </pc:sldMkLst>
      </pc:sldChg>
      <pc:sldChg chg="del">
        <pc:chgData name="Fernanda Marta | FGP" userId="S::fernanda.marta@ginastica.org::530d3db7-8318-4936-aa4c-167796b1bb6d" providerId="AD" clId="Web-{0FE4DF4A-75A9-4372-9AC0-51F0191E9E20}" dt="2024-07-05T00:41:36.779" v="38"/>
        <pc:sldMkLst>
          <pc:docMk/>
          <pc:sldMk cId="2110864187" sldId="268"/>
        </pc:sldMkLst>
      </pc:sldChg>
      <pc:sldChg chg="del">
        <pc:chgData name="Fernanda Marta | FGP" userId="S::fernanda.marta@ginastica.org::530d3db7-8318-4936-aa4c-167796b1bb6d" providerId="AD" clId="Web-{0FE4DF4A-75A9-4372-9AC0-51F0191E9E20}" dt="2024-07-05T00:41:36.764" v="29"/>
        <pc:sldMkLst>
          <pc:docMk/>
          <pc:sldMk cId="3485353802" sldId="269"/>
        </pc:sldMkLst>
      </pc:sldChg>
      <pc:sldChg chg="new del">
        <pc:chgData name="Fernanda Marta | FGP" userId="S::fernanda.marta@ginastica.org::530d3db7-8318-4936-aa4c-167796b1bb6d" providerId="AD" clId="Web-{0FE4DF4A-75A9-4372-9AC0-51F0191E9E20}" dt="2024-07-05T01:50:05.252" v="1216"/>
        <pc:sldMkLst>
          <pc:docMk/>
          <pc:sldMk cId="4196193999" sldId="269"/>
        </pc:sldMkLst>
      </pc:sldChg>
      <pc:sldChg chg="add del replId">
        <pc:chgData name="Fernanda Marta | FGP" userId="S::fernanda.marta@ginastica.org::530d3db7-8318-4936-aa4c-167796b1bb6d" providerId="AD" clId="Web-{0FE4DF4A-75A9-4372-9AC0-51F0191E9E20}" dt="2024-07-05T01:50:04.361" v="1215"/>
        <pc:sldMkLst>
          <pc:docMk/>
          <pc:sldMk cId="2343762987" sldId="270"/>
        </pc:sldMkLst>
      </pc:sldChg>
      <pc:sldChg chg="addSp delSp modSp add replId">
        <pc:chgData name="Fernanda Marta | FGP" userId="S::fernanda.marta@ginastica.org::530d3db7-8318-4936-aa4c-167796b1bb6d" providerId="AD" clId="Web-{0FE4DF4A-75A9-4372-9AC0-51F0191E9E20}" dt="2024-07-05T01:41:40.201" v="1082" actId="14100"/>
        <pc:sldMkLst>
          <pc:docMk/>
          <pc:sldMk cId="1971969878" sldId="271"/>
        </pc:sldMkLst>
        <pc:spChg chg="add mod">
          <ac:chgData name="Fernanda Marta | FGP" userId="S::fernanda.marta@ginastica.org::530d3db7-8318-4936-aa4c-167796b1bb6d" providerId="AD" clId="Web-{0FE4DF4A-75A9-4372-9AC0-51F0191E9E20}" dt="2024-07-05T01:41:40.201" v="1082" actId="14100"/>
          <ac:spMkLst>
            <pc:docMk/>
            <pc:sldMk cId="1971969878" sldId="271"/>
            <ac:spMk id="2" creationId="{FA5D8738-55C5-C051-767F-6222E275A0DC}"/>
          </ac:spMkLst>
        </pc:spChg>
        <pc:picChg chg="add mod modCrop">
          <ac:chgData name="Fernanda Marta | FGP" userId="S::fernanda.marta@ginastica.org::530d3db7-8318-4936-aa4c-167796b1bb6d" providerId="AD" clId="Web-{0FE4DF4A-75A9-4372-9AC0-51F0191E9E20}" dt="2024-07-05T01:41:33.513" v="1080" actId="1076"/>
          <ac:picMkLst>
            <pc:docMk/>
            <pc:sldMk cId="1971969878" sldId="271"/>
            <ac:picMk id="4" creationId="{36132732-5F78-C7F7-C4C9-DD6691D0DD9D}"/>
          </ac:picMkLst>
        </pc:picChg>
        <pc:picChg chg="del">
          <ac:chgData name="Fernanda Marta | FGP" userId="S::fernanda.marta@ginastica.org::530d3db7-8318-4936-aa4c-167796b1bb6d" providerId="AD" clId="Web-{0FE4DF4A-75A9-4372-9AC0-51F0191E9E20}" dt="2024-07-05T01:36:56.297" v="980"/>
          <ac:picMkLst>
            <pc:docMk/>
            <pc:sldMk cId="1971969878" sldId="271"/>
            <ac:picMk id="15" creationId="{9A8C0103-6B58-9BDC-E650-784EC9C43D70}"/>
          </ac:picMkLst>
        </pc:picChg>
      </pc:sldChg>
      <pc:sldChg chg="addSp delSp add del replId">
        <pc:chgData name="Fernanda Marta | FGP" userId="S::fernanda.marta@ginastica.org::530d3db7-8318-4936-aa4c-167796b1bb6d" providerId="AD" clId="Web-{0FE4DF4A-75A9-4372-9AC0-51F0191E9E20}" dt="2024-07-05T01:49:48.720" v="1210"/>
        <pc:sldMkLst>
          <pc:docMk/>
          <pc:sldMk cId="2315417318" sldId="272"/>
        </pc:sldMkLst>
        <pc:spChg chg="add del">
          <ac:chgData name="Fernanda Marta | FGP" userId="S::fernanda.marta@ginastica.org::530d3db7-8318-4936-aa4c-167796b1bb6d" providerId="AD" clId="Web-{0FE4DF4A-75A9-4372-9AC0-51F0191E9E20}" dt="2024-07-05T01:42:16.546" v="1085"/>
          <ac:spMkLst>
            <pc:docMk/>
            <pc:sldMk cId="2315417318" sldId="272"/>
            <ac:spMk id="2" creationId="{0D94008E-A857-87CD-519F-BEF5B69340D3}"/>
          </ac:spMkLst>
        </pc:spChg>
        <pc:picChg chg="del">
          <ac:chgData name="Fernanda Marta | FGP" userId="S::fernanda.marta@ginastica.org::530d3db7-8318-4936-aa4c-167796b1bb6d" providerId="AD" clId="Web-{0FE4DF4A-75A9-4372-9AC0-51F0191E9E20}" dt="2024-07-05T01:41:51.123" v="1083"/>
          <ac:picMkLst>
            <pc:docMk/>
            <pc:sldMk cId="2315417318" sldId="272"/>
            <ac:picMk id="15" creationId="{9A8C0103-6B58-9BDC-E650-784EC9C43D70}"/>
          </ac:picMkLst>
        </pc:picChg>
      </pc:sldChg>
      <pc:sldChg chg="delSp add del replId">
        <pc:chgData name="Fernanda Marta | FGP" userId="S::fernanda.marta@ginastica.org::530d3db7-8318-4936-aa4c-167796b1bb6d" providerId="AD" clId="Web-{0FE4DF4A-75A9-4372-9AC0-51F0191E9E20}" dt="2024-07-05T01:50:01.830" v="1212"/>
        <pc:sldMkLst>
          <pc:docMk/>
          <pc:sldMk cId="493200741" sldId="273"/>
        </pc:sldMkLst>
        <pc:picChg chg="del">
          <ac:chgData name="Fernanda Marta | FGP" userId="S::fernanda.marta@ginastica.org::530d3db7-8318-4936-aa4c-167796b1bb6d" providerId="AD" clId="Web-{0FE4DF4A-75A9-4372-9AC0-51F0191E9E20}" dt="2024-07-05T01:49:53.876" v="1211"/>
          <ac:picMkLst>
            <pc:docMk/>
            <pc:sldMk cId="493200741" sldId="273"/>
            <ac:picMk id="15" creationId="{9A8C0103-6B58-9BDC-E650-784EC9C43D70}"/>
          </ac:picMkLst>
        </pc:picChg>
      </pc:sldChg>
      <pc:sldChg chg="add del replId">
        <pc:chgData name="Fernanda Marta | FGP" userId="S::fernanda.marta@ginastica.org::530d3db7-8318-4936-aa4c-167796b1bb6d" providerId="AD" clId="Web-{0FE4DF4A-75A9-4372-9AC0-51F0191E9E20}" dt="2024-07-05T01:50:02.674" v="1213"/>
        <pc:sldMkLst>
          <pc:docMk/>
          <pc:sldMk cId="766418752" sldId="274"/>
        </pc:sldMkLst>
      </pc:sldChg>
      <pc:sldChg chg="add del replId">
        <pc:chgData name="Fernanda Marta | FGP" userId="S::fernanda.marta@ginastica.org::530d3db7-8318-4936-aa4c-167796b1bb6d" providerId="AD" clId="Web-{0FE4DF4A-75A9-4372-9AC0-51F0191E9E20}" dt="2024-07-05T01:50:03.502" v="1214"/>
        <pc:sldMkLst>
          <pc:docMk/>
          <pc:sldMk cId="1323752794" sldId="275"/>
        </pc:sldMkLst>
      </pc:sldChg>
      <pc:sldChg chg="addSp delSp modSp add replId">
        <pc:chgData name="Fernanda Marta | FGP" userId="S::fernanda.marta@ginastica.org::530d3db7-8318-4936-aa4c-167796b1bb6d" providerId="AD" clId="Web-{0FE4DF4A-75A9-4372-9AC0-51F0191E9E20}" dt="2024-07-05T01:47:13.416" v="1192" actId="20577"/>
        <pc:sldMkLst>
          <pc:docMk/>
          <pc:sldMk cId="1898504007" sldId="276"/>
        </pc:sldMkLst>
        <pc:spChg chg="add mod">
          <ac:chgData name="Fernanda Marta | FGP" userId="S::fernanda.marta@ginastica.org::530d3db7-8318-4936-aa4c-167796b1bb6d" providerId="AD" clId="Web-{0FE4DF4A-75A9-4372-9AC0-51F0191E9E20}" dt="2024-07-05T01:47:13.416" v="1192" actId="20577"/>
          <ac:spMkLst>
            <pc:docMk/>
            <pc:sldMk cId="1898504007" sldId="276"/>
            <ac:spMk id="2" creationId="{E15CCB1C-B025-CD57-7953-36DB0A052B94}"/>
          </ac:spMkLst>
        </pc:spChg>
        <pc:picChg chg="mod">
          <ac:chgData name="Fernanda Marta | FGP" userId="S::fernanda.marta@ginastica.org::530d3db7-8318-4936-aa4c-167796b1bb6d" providerId="AD" clId="Web-{0FE4DF4A-75A9-4372-9AC0-51F0191E9E20}" dt="2024-07-05T01:07:49.494" v="395" actId="1076"/>
          <ac:picMkLst>
            <pc:docMk/>
            <pc:sldMk cId="1898504007" sldId="276"/>
            <ac:picMk id="3" creationId="{1A20AED2-E5BF-FC6B-C1A1-1880B3A83D48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1:44:42.161" v="1154"/>
          <ac:picMkLst>
            <pc:docMk/>
            <pc:sldMk cId="1898504007" sldId="276"/>
            <ac:picMk id="4" creationId="{F437FB2C-B6FB-D9FD-CB66-7A4AED06D563}"/>
          </ac:picMkLst>
        </pc:picChg>
        <pc:picChg chg="add mod">
          <ac:chgData name="Fernanda Marta | FGP" userId="S::fernanda.marta@ginastica.org::530d3db7-8318-4936-aa4c-167796b1bb6d" providerId="AD" clId="Web-{0FE4DF4A-75A9-4372-9AC0-51F0191E9E20}" dt="2024-07-05T01:44:58.161" v="1159" actId="1076"/>
          <ac:picMkLst>
            <pc:docMk/>
            <pc:sldMk cId="1898504007" sldId="276"/>
            <ac:picMk id="5" creationId="{E9862A06-4FC5-CE1B-1C55-DB5BC6E6AF2D}"/>
          </ac:picMkLst>
        </pc:picChg>
        <pc:picChg chg="del">
          <ac:chgData name="Fernanda Marta | FGP" userId="S::fernanda.marta@ginastica.org::530d3db7-8318-4936-aa4c-167796b1bb6d" providerId="AD" clId="Web-{0FE4DF4A-75A9-4372-9AC0-51F0191E9E20}" dt="2024-07-05T01:09:09.200" v="436"/>
          <ac:picMkLst>
            <pc:docMk/>
            <pc:sldMk cId="1898504007" sldId="276"/>
            <ac:picMk id="15" creationId="{9A8C0103-6B58-9BDC-E650-784EC9C43D70}"/>
          </ac:picMkLst>
        </pc:picChg>
      </pc:sldChg>
      <pc:sldChg chg="delSp add del ord replId">
        <pc:chgData name="Fernanda Marta | FGP" userId="S::fernanda.marta@ginastica.org::530d3db7-8318-4936-aa4c-167796b1bb6d" providerId="AD" clId="Web-{0FE4DF4A-75A9-4372-9AC0-51F0191E9E20}" dt="2024-07-05T01:50:06.518" v="1217"/>
        <pc:sldMkLst>
          <pc:docMk/>
          <pc:sldMk cId="894678644" sldId="277"/>
        </pc:sldMkLst>
        <pc:picChg chg="del">
          <ac:chgData name="Fernanda Marta | FGP" userId="S::fernanda.marta@ginastica.org::530d3db7-8318-4936-aa4c-167796b1bb6d" providerId="AD" clId="Web-{0FE4DF4A-75A9-4372-9AC0-51F0191E9E20}" dt="2024-07-05T01:09:25.951" v="439"/>
          <ac:picMkLst>
            <pc:docMk/>
            <pc:sldMk cId="894678644" sldId="277"/>
            <ac:picMk id="15" creationId="{9A8C0103-6B58-9BDC-E650-784EC9C43D70}"/>
          </ac:picMkLst>
        </pc:picChg>
      </pc:sldChg>
      <pc:sldChg chg="addSp delSp modSp add replId">
        <pc:chgData name="Fernanda Marta | FGP" userId="S::fernanda.marta@ginastica.org::530d3db7-8318-4936-aa4c-167796b1bb6d" providerId="AD" clId="Web-{0FE4DF4A-75A9-4372-9AC0-51F0191E9E20}" dt="2024-07-05T01:48:36.154" v="1200" actId="20577"/>
        <pc:sldMkLst>
          <pc:docMk/>
          <pc:sldMk cId="1335791157" sldId="278"/>
        </pc:sldMkLst>
        <pc:spChg chg="add mod">
          <ac:chgData name="Fernanda Marta | FGP" userId="S::fernanda.marta@ginastica.org::530d3db7-8318-4936-aa4c-167796b1bb6d" providerId="AD" clId="Web-{0FE4DF4A-75A9-4372-9AC0-51F0191E9E20}" dt="2024-07-05T01:48:36.154" v="1200" actId="20577"/>
          <ac:spMkLst>
            <pc:docMk/>
            <pc:sldMk cId="1335791157" sldId="278"/>
            <ac:spMk id="2" creationId="{5F6560E2-9792-5376-CE5F-A958294386C4}"/>
          </ac:spMkLst>
        </pc:spChg>
        <pc:picChg chg="mod">
          <ac:chgData name="Fernanda Marta | FGP" userId="S::fernanda.marta@ginastica.org::530d3db7-8318-4936-aa4c-167796b1bb6d" providerId="AD" clId="Web-{0FE4DF4A-75A9-4372-9AC0-51F0191E9E20}" dt="2024-07-05T01:17:07.999" v="634" actId="1076"/>
          <ac:picMkLst>
            <pc:docMk/>
            <pc:sldMk cId="1335791157" sldId="278"/>
            <ac:picMk id="3" creationId="{1A20AED2-E5BF-FC6B-C1A1-1880B3A83D48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1:17:23.265" v="636"/>
          <ac:picMkLst>
            <pc:docMk/>
            <pc:sldMk cId="1335791157" sldId="278"/>
            <ac:picMk id="4" creationId="{A6A2DAFA-0424-A52E-9FC5-DF84289B8D05}"/>
          </ac:picMkLst>
        </pc:picChg>
        <pc:picChg chg="add mod">
          <ac:chgData name="Fernanda Marta | FGP" userId="S::fernanda.marta@ginastica.org::530d3db7-8318-4936-aa4c-167796b1bb6d" providerId="AD" clId="Web-{0FE4DF4A-75A9-4372-9AC0-51F0191E9E20}" dt="2024-07-05T01:17:32.359" v="638" actId="1076"/>
          <ac:picMkLst>
            <pc:docMk/>
            <pc:sldMk cId="1335791157" sldId="278"/>
            <ac:picMk id="7" creationId="{69A6D3CC-FFE4-CB21-1337-8405DAB23248}"/>
          </ac:picMkLst>
        </pc:picChg>
        <pc:picChg chg="del">
          <ac:chgData name="Fernanda Marta | FGP" userId="S::fernanda.marta@ginastica.org::530d3db7-8318-4936-aa4c-167796b1bb6d" providerId="AD" clId="Web-{0FE4DF4A-75A9-4372-9AC0-51F0191E9E20}" dt="2024-07-05T01:12:09.738" v="528"/>
          <ac:picMkLst>
            <pc:docMk/>
            <pc:sldMk cId="1335791157" sldId="278"/>
            <ac:picMk id="15" creationId="{9A8C0103-6B58-9BDC-E650-784EC9C43D70}"/>
          </ac:picMkLst>
        </pc:picChg>
      </pc:sldChg>
      <pc:sldChg chg="addSp delSp modSp add replId">
        <pc:chgData name="Fernanda Marta | FGP" userId="S::fernanda.marta@ginastica.org::530d3db7-8318-4936-aa4c-167796b1bb6d" providerId="AD" clId="Web-{0FE4DF4A-75A9-4372-9AC0-51F0191E9E20}" dt="2024-07-05T01:49:01.968" v="1208" actId="20577"/>
        <pc:sldMkLst>
          <pc:docMk/>
          <pc:sldMk cId="1994838439" sldId="279"/>
        </pc:sldMkLst>
        <pc:spChg chg="add mod">
          <ac:chgData name="Fernanda Marta | FGP" userId="S::fernanda.marta@ginastica.org::530d3db7-8318-4936-aa4c-167796b1bb6d" providerId="AD" clId="Web-{0FE4DF4A-75A9-4372-9AC0-51F0191E9E20}" dt="2024-07-05T01:49:01.968" v="1208" actId="20577"/>
          <ac:spMkLst>
            <pc:docMk/>
            <pc:sldMk cId="1994838439" sldId="279"/>
            <ac:spMk id="2" creationId="{0BF9C6EA-EF9B-F650-F78D-56F55FD4E3B3}"/>
          </ac:spMkLst>
        </pc:spChg>
        <pc:picChg chg="mod">
          <ac:chgData name="Fernanda Marta | FGP" userId="S::fernanda.marta@ginastica.org::530d3db7-8318-4936-aa4c-167796b1bb6d" providerId="AD" clId="Web-{0FE4DF4A-75A9-4372-9AC0-51F0191E9E20}" dt="2024-07-05T01:21:21.603" v="808" actId="1076"/>
          <ac:picMkLst>
            <pc:docMk/>
            <pc:sldMk cId="1994838439" sldId="279"/>
            <ac:picMk id="3" creationId="{1A20AED2-E5BF-FC6B-C1A1-1880B3A83D48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1:22:06.979" v="812"/>
          <ac:picMkLst>
            <pc:docMk/>
            <pc:sldMk cId="1994838439" sldId="279"/>
            <ac:picMk id="4" creationId="{A5830714-979C-58E2-109C-7D9CFF2A3D9E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1:23:30.373" v="818"/>
          <ac:picMkLst>
            <pc:docMk/>
            <pc:sldMk cId="1994838439" sldId="279"/>
            <ac:picMk id="5" creationId="{B9361599-2748-447A-6D40-EC73FF77828E}"/>
          </ac:picMkLst>
        </pc:picChg>
        <pc:picChg chg="add mod">
          <ac:chgData name="Fernanda Marta | FGP" userId="S::fernanda.marta@ginastica.org::530d3db7-8318-4936-aa4c-167796b1bb6d" providerId="AD" clId="Web-{0FE4DF4A-75A9-4372-9AC0-51F0191E9E20}" dt="2024-07-05T01:24:25.891" v="825"/>
          <ac:picMkLst>
            <pc:docMk/>
            <pc:sldMk cId="1994838439" sldId="279"/>
            <ac:picMk id="7" creationId="{D9B70792-3CAF-8670-7B26-D58E7C886B29}"/>
          </ac:picMkLst>
        </pc:picChg>
        <pc:picChg chg="del">
          <ac:chgData name="Fernanda Marta | FGP" userId="S::fernanda.marta@ginastica.org::530d3db7-8318-4936-aa4c-167796b1bb6d" providerId="AD" clId="Web-{0FE4DF4A-75A9-4372-9AC0-51F0191E9E20}" dt="2024-07-05T01:17:39.375" v="639"/>
          <ac:picMkLst>
            <pc:docMk/>
            <pc:sldMk cId="1994838439" sldId="279"/>
            <ac:picMk id="15" creationId="{9A8C0103-6B58-9BDC-E650-784EC9C43D70}"/>
          </ac:picMkLst>
        </pc:picChg>
      </pc:sldChg>
      <pc:sldChg chg="addSp delSp modSp add replId">
        <pc:chgData name="Fernanda Marta | FGP" userId="S::fernanda.marta@ginastica.org::530d3db7-8318-4936-aa4c-167796b1bb6d" providerId="AD" clId="Web-{0FE4DF4A-75A9-4372-9AC0-51F0191E9E20}" dt="2024-07-05T01:59:01.679" v="1336" actId="20577"/>
        <pc:sldMkLst>
          <pc:docMk/>
          <pc:sldMk cId="3859591815" sldId="280"/>
        </pc:sldMkLst>
        <pc:spChg chg="add mod">
          <ac:chgData name="Fernanda Marta | FGP" userId="S::fernanda.marta@ginastica.org::530d3db7-8318-4936-aa4c-167796b1bb6d" providerId="AD" clId="Web-{0FE4DF4A-75A9-4372-9AC0-51F0191E9E20}" dt="2024-07-05T01:59:01.679" v="1336" actId="20577"/>
          <ac:spMkLst>
            <pc:docMk/>
            <pc:sldMk cId="3859591815" sldId="280"/>
            <ac:spMk id="2" creationId="{0747E258-0E64-DC3C-BC80-7F2096F7FD0B}"/>
          </ac:spMkLst>
        </pc:spChg>
        <pc:picChg chg="add del mod">
          <ac:chgData name="Fernanda Marta | FGP" userId="S::fernanda.marta@ginastica.org::530d3db7-8318-4936-aa4c-167796b1bb6d" providerId="AD" clId="Web-{0FE4DF4A-75A9-4372-9AC0-51F0191E9E20}" dt="2024-07-05T01:29:43.578" v="961"/>
          <ac:picMkLst>
            <pc:docMk/>
            <pc:sldMk cId="3859591815" sldId="280"/>
            <ac:picMk id="4" creationId="{3BD061E1-9977-1C27-6254-31090B481458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1:30:00.251" v="964"/>
          <ac:picMkLst>
            <pc:docMk/>
            <pc:sldMk cId="3859591815" sldId="280"/>
            <ac:picMk id="5" creationId="{255BE6C7-2005-4761-DD01-D7B23E9F9FB2}"/>
          </ac:picMkLst>
        </pc:picChg>
        <pc:picChg chg="add del mod">
          <ac:chgData name="Fernanda Marta | FGP" userId="S::fernanda.marta@ginastica.org::530d3db7-8318-4936-aa4c-167796b1bb6d" providerId="AD" clId="Web-{0FE4DF4A-75A9-4372-9AC0-51F0191E9E20}" dt="2024-07-05T01:34:15.994" v="969"/>
          <ac:picMkLst>
            <pc:docMk/>
            <pc:sldMk cId="3859591815" sldId="280"/>
            <ac:picMk id="7" creationId="{7342D216-B16C-D9A7-C3FD-57231DFB6556}"/>
          </ac:picMkLst>
        </pc:picChg>
        <pc:picChg chg="add mod modCrop">
          <ac:chgData name="Fernanda Marta | FGP" userId="S::fernanda.marta@ginastica.org::530d3db7-8318-4936-aa4c-167796b1bb6d" providerId="AD" clId="Web-{0FE4DF4A-75A9-4372-9AC0-51F0191E9E20}" dt="2024-07-05T01:36:40.406" v="978"/>
          <ac:picMkLst>
            <pc:docMk/>
            <pc:sldMk cId="3859591815" sldId="280"/>
            <ac:picMk id="9" creationId="{359E64CB-E841-C774-9813-02F85F587311}"/>
          </ac:picMkLst>
        </pc:picChg>
        <pc:picChg chg="del">
          <ac:chgData name="Fernanda Marta | FGP" userId="S::fernanda.marta@ginastica.org::530d3db7-8318-4936-aa4c-167796b1bb6d" providerId="AD" clId="Web-{0FE4DF4A-75A9-4372-9AC0-51F0191E9E20}" dt="2024-07-05T01:24:37.704" v="826"/>
          <ac:picMkLst>
            <pc:docMk/>
            <pc:sldMk cId="3859591815" sldId="280"/>
            <ac:picMk id="15" creationId="{9A8C0103-6B58-9BDC-E650-784EC9C43D70}"/>
          </ac:picMkLst>
        </pc:picChg>
      </pc:sldChg>
      <pc:sldChg chg="addSp delSp modSp add replId">
        <pc:chgData name="Fernanda Marta | FGP" userId="S::fernanda.marta@ginastica.org::530d3db7-8318-4936-aa4c-167796b1bb6d" providerId="AD" clId="Web-{0FE4DF4A-75A9-4372-9AC0-51F0191E9E20}" dt="2024-07-05T01:47:54.058" v="1198" actId="14100"/>
        <pc:sldMkLst>
          <pc:docMk/>
          <pc:sldMk cId="2215182476" sldId="281"/>
        </pc:sldMkLst>
        <pc:spChg chg="del mod">
          <ac:chgData name="Fernanda Marta | FGP" userId="S::fernanda.marta@ginastica.org::530d3db7-8318-4936-aa4c-167796b1bb6d" providerId="AD" clId="Web-{0FE4DF4A-75A9-4372-9AC0-51F0191E9E20}" dt="2024-07-05T01:47:43.433" v="1196"/>
          <ac:spMkLst>
            <pc:docMk/>
            <pc:sldMk cId="2215182476" sldId="281"/>
            <ac:spMk id="2" creationId="{E15CCB1C-B025-CD57-7953-36DB0A052B94}"/>
          </ac:spMkLst>
        </pc:spChg>
        <pc:graphicFrameChg chg="add">
          <ac:chgData name="Fernanda Marta | FGP" userId="S::fernanda.marta@ginastica.org::530d3db7-8318-4936-aa4c-167796b1bb6d" providerId="AD" clId="Web-{0FE4DF4A-75A9-4372-9AC0-51F0191E9E20}" dt="2024-07-05T01:47:43.433" v="1196"/>
          <ac:graphicFrameMkLst>
            <pc:docMk/>
            <pc:sldMk cId="2215182476" sldId="281"/>
            <ac:graphicFrameMk id="62" creationId="{800F6D51-20C2-186E-641F-31302F321DFF}"/>
          </ac:graphicFrameMkLst>
        </pc:graphicFrameChg>
        <pc:picChg chg="del">
          <ac:chgData name="Fernanda Marta | FGP" userId="S::fernanda.marta@ginastica.org::530d3db7-8318-4936-aa4c-167796b1bb6d" providerId="AD" clId="Web-{0FE4DF4A-75A9-4372-9AC0-51F0191E9E20}" dt="2024-07-05T01:47:21.057" v="1193"/>
          <ac:picMkLst>
            <pc:docMk/>
            <pc:sldMk cId="2215182476" sldId="281"/>
            <ac:picMk id="4" creationId="{F437FB2C-B6FB-D9FD-CB66-7A4AED06D563}"/>
          </ac:picMkLst>
        </pc:picChg>
        <pc:picChg chg="mod">
          <ac:chgData name="Fernanda Marta | FGP" userId="S::fernanda.marta@ginastica.org::530d3db7-8318-4936-aa4c-167796b1bb6d" providerId="AD" clId="Web-{0FE4DF4A-75A9-4372-9AC0-51F0191E9E20}" dt="2024-07-05T01:47:54.058" v="1198" actId="14100"/>
          <ac:picMkLst>
            <pc:docMk/>
            <pc:sldMk cId="2215182476" sldId="281"/>
            <ac:picMk id="6" creationId="{8E18BB0F-0273-151F-86BB-5313F42D8E1F}"/>
          </ac:picMkLst>
        </pc:picChg>
        <pc:picChg chg="add mod">
          <ac:chgData name="Fernanda Marta | FGP" userId="S::fernanda.marta@ginastica.org::530d3db7-8318-4936-aa4c-167796b1bb6d" providerId="AD" clId="Web-{0FE4DF4A-75A9-4372-9AC0-51F0191E9E20}" dt="2024-07-05T01:47:37.261" v="1195" actId="1076"/>
          <ac:picMkLst>
            <pc:docMk/>
            <pc:sldMk cId="2215182476" sldId="281"/>
            <ac:picMk id="7" creationId="{0CC0669A-1BC2-6714-42C7-EC8AA4594560}"/>
          </ac:picMkLst>
        </pc:picChg>
      </pc:sldChg>
    </pc:docChg>
  </pc:docChgLst>
  <pc:docChgLst>
    <pc:chgData name="Fernanda Marta | FGP" userId="S::fernanda.marta@ginastica.org::530d3db7-8318-4936-aa4c-167796b1bb6d" providerId="AD" clId="Web-{37745414-3AF2-4B47-9958-ABCF2BA75DCB}"/>
    <pc:docChg chg="modSld">
      <pc:chgData name="Fernanda Marta | FGP" userId="S::fernanda.marta@ginastica.org::530d3db7-8318-4936-aa4c-167796b1bb6d" providerId="AD" clId="Web-{37745414-3AF2-4B47-9958-ABCF2BA75DCB}" dt="2024-07-04T10:13:09.356" v="1040" actId="20577"/>
      <pc:docMkLst>
        <pc:docMk/>
      </pc:docMkLst>
      <pc:sldChg chg="modSp">
        <pc:chgData name="Fernanda Marta | FGP" userId="S::fernanda.marta@ginastica.org::530d3db7-8318-4936-aa4c-167796b1bb6d" providerId="AD" clId="Web-{37745414-3AF2-4B47-9958-ABCF2BA75DCB}" dt="2024-07-04T09:17:14.714" v="3" actId="20577"/>
        <pc:sldMkLst>
          <pc:docMk/>
          <pc:sldMk cId="3057277119" sldId="257"/>
        </pc:sldMkLst>
        <pc:spChg chg="mod">
          <ac:chgData name="Fernanda Marta | FGP" userId="S::fernanda.marta@ginastica.org::530d3db7-8318-4936-aa4c-167796b1bb6d" providerId="AD" clId="Web-{37745414-3AF2-4B47-9958-ABCF2BA75DCB}" dt="2024-07-04T09:17:14.714" v="3" actId="20577"/>
          <ac:spMkLst>
            <pc:docMk/>
            <pc:sldMk cId="3057277119" sldId="257"/>
            <ac:spMk id="6" creationId="{A32D9EFF-1151-5072-678E-04500F4ED7D7}"/>
          </ac:spMkLst>
        </pc:spChg>
      </pc:sldChg>
      <pc:sldChg chg="addSp delSp modSp">
        <pc:chgData name="Fernanda Marta | FGP" userId="S::fernanda.marta@ginastica.org::530d3db7-8318-4936-aa4c-167796b1bb6d" providerId="AD" clId="Web-{37745414-3AF2-4B47-9958-ABCF2BA75DCB}" dt="2024-07-04T10:11:28.525" v="1028"/>
        <pc:sldMkLst>
          <pc:docMk/>
          <pc:sldMk cId="1622383763" sldId="258"/>
        </pc:sldMkLst>
        <pc:spChg chg="mod">
          <ac:chgData name="Fernanda Marta | FGP" userId="S::fernanda.marta@ginastica.org::530d3db7-8318-4936-aa4c-167796b1bb6d" providerId="AD" clId="Web-{37745414-3AF2-4B47-9958-ABCF2BA75DCB}" dt="2024-07-04T09:27:53.080" v="89" actId="1076"/>
          <ac:spMkLst>
            <pc:docMk/>
            <pc:sldMk cId="1622383763" sldId="258"/>
            <ac:spMk id="5" creationId="{DAE60C0E-7C85-2F05-13CC-C96A9FC9B6D7}"/>
          </ac:spMkLst>
        </pc:spChg>
        <pc:picChg chg="del mod">
          <ac:chgData name="Fernanda Marta | FGP" userId="S::fernanda.marta@ginastica.org::530d3db7-8318-4936-aa4c-167796b1bb6d" providerId="AD" clId="Web-{37745414-3AF2-4B47-9958-ABCF2BA75DCB}" dt="2024-07-04T09:27:40.705" v="85"/>
          <ac:picMkLst>
            <pc:docMk/>
            <pc:sldMk cId="1622383763" sldId="258"/>
            <ac:picMk id="2" creationId="{D2AC0BC0-6947-9364-B88E-B72DE4C0FDD4}"/>
          </ac:picMkLst>
        </pc:picChg>
        <pc:picChg chg="mod">
          <ac:chgData name="Fernanda Marta | FGP" userId="S::fernanda.marta@ginastica.org::530d3db7-8318-4936-aa4c-167796b1bb6d" providerId="AD" clId="Web-{37745414-3AF2-4B47-9958-ABCF2BA75DCB}" dt="2024-07-04T09:26:14.561" v="70" actId="1076"/>
          <ac:picMkLst>
            <pc:docMk/>
            <pc:sldMk cId="1622383763" sldId="258"/>
            <ac:picMk id="3" creationId="{1A20AED2-E5BF-FC6B-C1A1-1880B3A83D48}"/>
          </ac:picMkLst>
        </pc:picChg>
        <pc:picChg chg="add del mod modCrop">
          <ac:chgData name="Fernanda Marta | FGP" userId="S::fernanda.marta@ginastica.org::530d3db7-8318-4936-aa4c-167796b1bb6d" providerId="AD" clId="Web-{37745414-3AF2-4B47-9958-ABCF2BA75DCB}" dt="2024-07-04T10:11:28.525" v="1028"/>
          <ac:picMkLst>
            <pc:docMk/>
            <pc:sldMk cId="1622383763" sldId="258"/>
            <ac:picMk id="6" creationId="{DF473CE4-8EBF-98E3-F13D-C4FBA7378CB1}"/>
          </ac:picMkLst>
        </pc:picChg>
      </pc:sldChg>
      <pc:sldChg chg="delSp modSp">
        <pc:chgData name="Fernanda Marta | FGP" userId="S::fernanda.marta@ginastica.org::530d3db7-8318-4936-aa4c-167796b1bb6d" providerId="AD" clId="Web-{37745414-3AF2-4B47-9958-ABCF2BA75DCB}" dt="2024-07-04T09:59:53.016" v="1010" actId="20577"/>
        <pc:sldMkLst>
          <pc:docMk/>
          <pc:sldMk cId="767894202" sldId="259"/>
        </pc:sldMkLst>
        <pc:spChg chg="mod">
          <ac:chgData name="Fernanda Marta | FGP" userId="S::fernanda.marta@ginastica.org::530d3db7-8318-4936-aa4c-167796b1bb6d" providerId="AD" clId="Web-{37745414-3AF2-4B47-9958-ABCF2BA75DCB}" dt="2024-07-04T09:59:53.016" v="1010" actId="20577"/>
          <ac:spMkLst>
            <pc:docMk/>
            <pc:sldMk cId="767894202" sldId="259"/>
            <ac:spMk id="2" creationId="{A4A24466-00B3-2C12-7597-CE7CCCB42A52}"/>
          </ac:spMkLst>
        </pc:spChg>
        <pc:picChg chg="mod">
          <ac:chgData name="Fernanda Marta | FGP" userId="S::fernanda.marta@ginastica.org::530d3db7-8318-4936-aa4c-167796b1bb6d" providerId="AD" clId="Web-{37745414-3AF2-4B47-9958-ABCF2BA75DCB}" dt="2024-07-04T09:57:34.261" v="930" actId="1076"/>
          <ac:picMkLst>
            <pc:docMk/>
            <pc:sldMk cId="767894202" sldId="259"/>
            <ac:picMk id="5" creationId="{CF582BA8-071F-4AE9-C802-83B2574863F4}"/>
          </ac:picMkLst>
        </pc:picChg>
        <pc:picChg chg="mod">
          <ac:chgData name="Fernanda Marta | FGP" userId="S::fernanda.marta@ginastica.org::530d3db7-8318-4936-aa4c-167796b1bb6d" providerId="AD" clId="Web-{37745414-3AF2-4B47-9958-ABCF2BA75DCB}" dt="2024-07-04T09:57:42.308" v="933" actId="1076"/>
          <ac:picMkLst>
            <pc:docMk/>
            <pc:sldMk cId="767894202" sldId="259"/>
            <ac:picMk id="7" creationId="{AF430B5B-9F14-7966-F879-520CDA1909AE}"/>
          </ac:picMkLst>
        </pc:picChg>
        <pc:picChg chg="del mod">
          <ac:chgData name="Fernanda Marta | FGP" userId="S::fernanda.marta@ginastica.org::530d3db7-8318-4936-aa4c-167796b1bb6d" providerId="AD" clId="Web-{37745414-3AF2-4B47-9958-ABCF2BA75DCB}" dt="2024-07-04T09:58:32.575" v="952"/>
          <ac:picMkLst>
            <pc:docMk/>
            <pc:sldMk cId="767894202" sldId="259"/>
            <ac:picMk id="9" creationId="{A4BAB7C7-53F2-8CF0-633F-33B66DE2CB85}"/>
          </ac:picMkLst>
        </pc:picChg>
        <pc:picChg chg="del mod">
          <ac:chgData name="Fernanda Marta | FGP" userId="S::fernanda.marta@ginastica.org::530d3db7-8318-4936-aa4c-167796b1bb6d" providerId="AD" clId="Web-{37745414-3AF2-4B47-9958-ABCF2BA75DCB}" dt="2024-07-04T09:58:34.419" v="953"/>
          <ac:picMkLst>
            <pc:docMk/>
            <pc:sldMk cId="767894202" sldId="259"/>
            <ac:picMk id="10" creationId="{6C54F476-3829-E3C6-4182-A4027F2B0089}"/>
          </ac:picMkLst>
        </pc:picChg>
      </pc:sldChg>
      <pc:sldChg chg="modSp">
        <pc:chgData name="Fernanda Marta | FGP" userId="S::fernanda.marta@ginastica.org::530d3db7-8318-4936-aa4c-167796b1bb6d" providerId="AD" clId="Web-{37745414-3AF2-4B47-9958-ABCF2BA75DCB}" dt="2024-07-04T09:47:07.621" v="927" actId="1076"/>
        <pc:sldMkLst>
          <pc:docMk/>
          <pc:sldMk cId="1500337153" sldId="260"/>
        </pc:sldMkLst>
        <pc:picChg chg="mod">
          <ac:chgData name="Fernanda Marta | FGP" userId="S::fernanda.marta@ginastica.org::530d3db7-8318-4936-aa4c-167796b1bb6d" providerId="AD" clId="Web-{37745414-3AF2-4B47-9958-ABCF2BA75DCB}" dt="2024-07-04T09:47:00.621" v="924" actId="14100"/>
          <ac:picMkLst>
            <pc:docMk/>
            <pc:sldMk cId="1500337153" sldId="260"/>
            <ac:picMk id="2" creationId="{AB2A8ADE-643A-0B36-24E2-384C5D822AC5}"/>
          </ac:picMkLst>
        </pc:picChg>
        <pc:picChg chg="mod">
          <ac:chgData name="Fernanda Marta | FGP" userId="S::fernanda.marta@ginastica.org::530d3db7-8318-4936-aa4c-167796b1bb6d" providerId="AD" clId="Web-{37745414-3AF2-4B47-9958-ABCF2BA75DCB}" dt="2024-07-04T09:47:07.621" v="927" actId="1076"/>
          <ac:picMkLst>
            <pc:docMk/>
            <pc:sldMk cId="1500337153" sldId="260"/>
            <ac:picMk id="5" creationId="{E95E3178-E084-A2F2-83B6-0ADF5BD6525B}"/>
          </ac:picMkLst>
        </pc:picChg>
      </pc:sldChg>
      <pc:sldChg chg="addSp delSp modSp">
        <pc:chgData name="Fernanda Marta | FGP" userId="S::fernanda.marta@ginastica.org::530d3db7-8318-4936-aa4c-167796b1bb6d" providerId="AD" clId="Web-{37745414-3AF2-4B47-9958-ABCF2BA75DCB}" dt="2024-07-04T09:38:31.056" v="595" actId="20577"/>
        <pc:sldMkLst>
          <pc:docMk/>
          <pc:sldMk cId="2126154589" sldId="261"/>
        </pc:sldMkLst>
        <pc:spChg chg="add mod">
          <ac:chgData name="Fernanda Marta | FGP" userId="S::fernanda.marta@ginastica.org::530d3db7-8318-4936-aa4c-167796b1bb6d" providerId="AD" clId="Web-{37745414-3AF2-4B47-9958-ABCF2BA75DCB}" dt="2024-07-04T09:38:31.056" v="595" actId="20577"/>
          <ac:spMkLst>
            <pc:docMk/>
            <pc:sldMk cId="2126154589" sldId="261"/>
            <ac:spMk id="9" creationId="{A9F8F93D-BE6A-3C71-3733-4AF6C01A8D29}"/>
          </ac:spMkLst>
        </pc:spChg>
        <pc:picChg chg="del mod">
          <ac:chgData name="Fernanda Marta | FGP" userId="S::fernanda.marta@ginastica.org::530d3db7-8318-4936-aa4c-167796b1bb6d" providerId="AD" clId="Web-{37745414-3AF2-4B47-9958-ABCF2BA75DCB}" dt="2024-07-04T09:35:07.595" v="497"/>
          <ac:picMkLst>
            <pc:docMk/>
            <pc:sldMk cId="2126154589" sldId="261"/>
            <ac:picMk id="2" creationId="{07227AE6-ABC0-C4E0-6D44-65C5412896F3}"/>
          </ac:picMkLst>
        </pc:picChg>
        <pc:picChg chg="mod">
          <ac:chgData name="Fernanda Marta | FGP" userId="S::fernanda.marta@ginastica.org::530d3db7-8318-4936-aa4c-167796b1bb6d" providerId="AD" clId="Web-{37745414-3AF2-4B47-9958-ABCF2BA75DCB}" dt="2024-07-04T09:28:28.112" v="94" actId="1076"/>
          <ac:picMkLst>
            <pc:docMk/>
            <pc:sldMk cId="2126154589" sldId="261"/>
            <ac:picMk id="5" creationId="{9AA7845F-4DF8-5A5F-5CDF-97EF43858F57}"/>
          </ac:picMkLst>
        </pc:picChg>
        <pc:picChg chg="del">
          <ac:chgData name="Fernanda Marta | FGP" userId="S::fernanda.marta@ginastica.org::530d3db7-8318-4936-aa4c-167796b1bb6d" providerId="AD" clId="Web-{37745414-3AF2-4B47-9958-ABCF2BA75DCB}" dt="2024-07-04T09:28:12.987" v="91"/>
          <ac:picMkLst>
            <pc:docMk/>
            <pc:sldMk cId="2126154589" sldId="261"/>
            <ac:picMk id="6" creationId="{6D08FEEC-0AD0-A285-945F-35BF3472E7AE}"/>
          </ac:picMkLst>
        </pc:picChg>
        <pc:picChg chg="add mod">
          <ac:chgData name="Fernanda Marta | FGP" userId="S::fernanda.marta@ginastica.org::530d3db7-8318-4936-aa4c-167796b1bb6d" providerId="AD" clId="Web-{37745414-3AF2-4B47-9958-ABCF2BA75DCB}" dt="2024-07-04T09:28:47.066" v="98" actId="1076"/>
          <ac:picMkLst>
            <pc:docMk/>
            <pc:sldMk cId="2126154589" sldId="261"/>
            <ac:picMk id="8" creationId="{0AC3A65B-080C-F51A-C382-A45A061B2CB7}"/>
          </ac:picMkLst>
        </pc:picChg>
      </pc:sldChg>
      <pc:sldChg chg="addSp delSp modSp">
        <pc:chgData name="Fernanda Marta | FGP" userId="S::fernanda.marta@ginastica.org::530d3db7-8318-4936-aa4c-167796b1bb6d" providerId="AD" clId="Web-{37745414-3AF2-4B47-9958-ABCF2BA75DCB}" dt="2024-07-04T09:46:34.886" v="918" actId="20577"/>
        <pc:sldMkLst>
          <pc:docMk/>
          <pc:sldMk cId="3668912239" sldId="262"/>
        </pc:sldMkLst>
        <pc:spChg chg="add mod">
          <ac:chgData name="Fernanda Marta | FGP" userId="S::fernanda.marta@ginastica.org::530d3db7-8318-4936-aa4c-167796b1bb6d" providerId="AD" clId="Web-{37745414-3AF2-4B47-9958-ABCF2BA75DCB}" dt="2024-07-04T09:46:34.886" v="918" actId="20577"/>
          <ac:spMkLst>
            <pc:docMk/>
            <pc:sldMk cId="3668912239" sldId="262"/>
            <ac:spMk id="6" creationId="{038DCC1D-0348-86C3-48D5-19DC252DACB6}"/>
          </ac:spMkLst>
        </pc:spChg>
        <pc:picChg chg="del mod">
          <ac:chgData name="Fernanda Marta | FGP" userId="S::fernanda.marta@ginastica.org::530d3db7-8318-4936-aa4c-167796b1bb6d" providerId="AD" clId="Web-{37745414-3AF2-4B47-9958-ABCF2BA75DCB}" dt="2024-07-04T09:44:02.802" v="833"/>
          <ac:picMkLst>
            <pc:docMk/>
            <pc:sldMk cId="3668912239" sldId="262"/>
            <ac:picMk id="2" creationId="{D6F91DF0-93CF-7BD4-2CBB-4CBC41E01AC9}"/>
          </ac:picMkLst>
        </pc:picChg>
        <pc:picChg chg="mod">
          <ac:chgData name="Fernanda Marta | FGP" userId="S::fernanda.marta@ginastica.org::530d3db7-8318-4936-aa4c-167796b1bb6d" providerId="AD" clId="Web-{37745414-3AF2-4B47-9958-ABCF2BA75DCB}" dt="2024-07-04T09:44:49.991" v="850" actId="14100"/>
          <ac:picMkLst>
            <pc:docMk/>
            <pc:sldMk cId="3668912239" sldId="262"/>
            <ac:picMk id="4" creationId="{03999E65-4CD5-8799-1D28-0A8A0EF0094C}"/>
          </ac:picMkLst>
        </pc:picChg>
      </pc:sldChg>
      <pc:sldChg chg="delSp modSp">
        <pc:chgData name="Fernanda Marta | FGP" userId="S::fernanda.marta@ginastica.org::530d3db7-8318-4936-aa4c-167796b1bb6d" providerId="AD" clId="Web-{37745414-3AF2-4B47-9958-ABCF2BA75DCB}" dt="2024-07-04T09:24:09.806" v="17"/>
        <pc:sldMkLst>
          <pc:docMk/>
          <pc:sldMk cId="1113334159" sldId="263"/>
        </pc:sldMkLst>
        <pc:spChg chg="del mod">
          <ac:chgData name="Fernanda Marta | FGP" userId="S::fernanda.marta@ginastica.org::530d3db7-8318-4936-aa4c-167796b1bb6d" providerId="AD" clId="Web-{37745414-3AF2-4B47-9958-ABCF2BA75DCB}" dt="2024-07-04T09:24:09.806" v="17"/>
          <ac:spMkLst>
            <pc:docMk/>
            <pc:sldMk cId="1113334159" sldId="263"/>
            <ac:spMk id="2" creationId="{605D8F4B-2C52-A4A4-D00C-F3527189F225}"/>
          </ac:spMkLst>
        </pc:spChg>
      </pc:sldChg>
      <pc:sldChg chg="modSp">
        <pc:chgData name="Fernanda Marta | FGP" userId="S::fernanda.marta@ginastica.org::530d3db7-8318-4936-aa4c-167796b1bb6d" providerId="AD" clId="Web-{37745414-3AF2-4B47-9958-ABCF2BA75DCB}" dt="2024-07-04T09:25:28.653" v="63" actId="20577"/>
        <pc:sldMkLst>
          <pc:docMk/>
          <pc:sldMk cId="721298135" sldId="264"/>
        </pc:sldMkLst>
        <pc:spChg chg="mod">
          <ac:chgData name="Fernanda Marta | FGP" userId="S::fernanda.marta@ginastica.org::530d3db7-8318-4936-aa4c-167796b1bb6d" providerId="AD" clId="Web-{37745414-3AF2-4B47-9958-ABCF2BA75DCB}" dt="2024-07-04T09:25:28.653" v="63" actId="20577"/>
          <ac:spMkLst>
            <pc:docMk/>
            <pc:sldMk cId="721298135" sldId="264"/>
            <ac:spMk id="2" creationId="{2DB00A66-05A9-751B-654D-4CA83447ED56}"/>
          </ac:spMkLst>
        </pc:spChg>
      </pc:sldChg>
      <pc:sldChg chg="modSp">
        <pc:chgData name="Fernanda Marta | FGP" userId="S::fernanda.marta@ginastica.org::530d3db7-8318-4936-aa4c-167796b1bb6d" providerId="AD" clId="Web-{37745414-3AF2-4B47-9958-ABCF2BA75DCB}" dt="2024-07-04T10:12:02.213" v="1034" actId="1076"/>
        <pc:sldMkLst>
          <pc:docMk/>
          <pc:sldMk cId="1937930935" sldId="265"/>
        </pc:sldMkLst>
        <pc:spChg chg="mod">
          <ac:chgData name="Fernanda Marta | FGP" userId="S::fernanda.marta@ginastica.org::530d3db7-8318-4936-aa4c-167796b1bb6d" providerId="AD" clId="Web-{37745414-3AF2-4B47-9958-ABCF2BA75DCB}" dt="2024-07-04T10:00:12.626" v="1012" actId="1076"/>
          <ac:spMkLst>
            <pc:docMk/>
            <pc:sldMk cId="1937930935" sldId="265"/>
            <ac:spMk id="4" creationId="{84E44201-6EA3-3C51-4FB3-D08E3D0019D6}"/>
          </ac:spMkLst>
        </pc:spChg>
        <pc:graphicFrameChg chg="mod">
          <ac:chgData name="Fernanda Marta | FGP" userId="S::fernanda.marta@ginastica.org::530d3db7-8318-4936-aa4c-167796b1bb6d" providerId="AD" clId="Web-{37745414-3AF2-4B47-9958-ABCF2BA75DCB}" dt="2024-07-04T10:12:02.213" v="1034" actId="1076"/>
          <ac:graphicFrameMkLst>
            <pc:docMk/>
            <pc:sldMk cId="1937930935" sldId="265"/>
            <ac:graphicFrameMk id="62" creationId="{7349842F-0A54-5246-F65A-C3A629B5A5FF}"/>
          </ac:graphicFrameMkLst>
        </pc:graphicFrameChg>
        <pc:picChg chg="mod">
          <ac:chgData name="Fernanda Marta | FGP" userId="S::fernanda.marta@ginastica.org::530d3db7-8318-4936-aa4c-167796b1bb6d" providerId="AD" clId="Web-{37745414-3AF2-4B47-9958-ABCF2BA75DCB}" dt="2024-07-04T10:11:54.994" v="1033" actId="1076"/>
          <ac:picMkLst>
            <pc:docMk/>
            <pc:sldMk cId="1937930935" sldId="265"/>
            <ac:picMk id="5" creationId="{D233C98C-B372-E597-E375-7A560A8F4D22}"/>
          </ac:picMkLst>
        </pc:picChg>
      </pc:sldChg>
      <pc:sldChg chg="addSp delSp modSp">
        <pc:chgData name="Fernanda Marta | FGP" userId="S::fernanda.marta@ginastica.org::530d3db7-8318-4936-aa4c-167796b1bb6d" providerId="AD" clId="Web-{37745414-3AF2-4B47-9958-ABCF2BA75DCB}" dt="2024-07-04T10:13:09.356" v="1040" actId="20577"/>
        <pc:sldMkLst>
          <pc:docMk/>
          <pc:sldMk cId="1656059210" sldId="266"/>
        </pc:sldMkLst>
        <pc:spChg chg="mod">
          <ac:chgData name="Fernanda Marta | FGP" userId="S::fernanda.marta@ginastica.org::530d3db7-8318-4936-aa4c-167796b1bb6d" providerId="AD" clId="Web-{37745414-3AF2-4B47-9958-ABCF2BA75DCB}" dt="2024-07-04T10:02:53.178" v="1016"/>
          <ac:spMkLst>
            <pc:docMk/>
            <pc:sldMk cId="1656059210" sldId="266"/>
            <ac:spMk id="2" creationId="{A4A24466-00B3-2C12-7597-CE7CCCB42A52}"/>
          </ac:spMkLst>
        </pc:spChg>
        <pc:spChg chg="ord">
          <ac:chgData name="Fernanda Marta | FGP" userId="S::fernanda.marta@ginastica.org::530d3db7-8318-4936-aa4c-167796b1bb6d" providerId="AD" clId="Web-{37745414-3AF2-4B47-9958-ABCF2BA75DCB}" dt="2024-07-04T10:02:53.178" v="1016"/>
          <ac:spMkLst>
            <pc:docMk/>
            <pc:sldMk cId="1656059210" sldId="266"/>
            <ac:spMk id="4" creationId="{84E44201-6EA3-3C51-4FB3-D08E3D0019D6}"/>
          </ac:spMkLst>
        </pc:spChg>
        <pc:spChg chg="add mod">
          <ac:chgData name="Fernanda Marta | FGP" userId="S::fernanda.marta@ginastica.org::530d3db7-8318-4936-aa4c-167796b1bb6d" providerId="AD" clId="Web-{37745414-3AF2-4B47-9958-ABCF2BA75DCB}" dt="2024-07-04T10:13:09.356" v="1040" actId="20577"/>
          <ac:spMkLst>
            <pc:docMk/>
            <pc:sldMk cId="1656059210" sldId="266"/>
            <ac:spMk id="5" creationId="{53C4539E-9495-8621-6D29-EFE44F24F9D0}"/>
          </ac:spMkLst>
        </pc:spChg>
        <pc:spChg chg="mod">
          <ac:chgData name="Fernanda Marta | FGP" userId="S::fernanda.marta@ginastica.org::530d3db7-8318-4936-aa4c-167796b1bb6d" providerId="AD" clId="Web-{37745414-3AF2-4B47-9958-ABCF2BA75DCB}" dt="2024-07-04T10:02:53.178" v="1016"/>
          <ac:spMkLst>
            <pc:docMk/>
            <pc:sldMk cId="1656059210" sldId="266"/>
            <ac:spMk id="8" creationId="{8594D548-13D1-6F78-6AE2-CFC1A633A3E6}"/>
          </ac:spMkLst>
        </pc:spChg>
        <pc:spChg chg="del">
          <ac:chgData name="Fernanda Marta | FGP" userId="S::fernanda.marta@ginastica.org::530d3db7-8318-4936-aa4c-167796b1bb6d" providerId="AD" clId="Web-{37745414-3AF2-4B47-9958-ABCF2BA75DCB}" dt="2024-07-04T10:02:53.178" v="1016"/>
          <ac:spMkLst>
            <pc:docMk/>
            <pc:sldMk cId="1656059210" sldId="266"/>
            <ac:spMk id="60" creationId="{42A4FC2C-047E-45A5-965D-8E1E3BF09BC6}"/>
          </ac:spMkLst>
        </pc:spChg>
        <pc:spChg chg="add">
          <ac:chgData name="Fernanda Marta | FGP" userId="S::fernanda.marta@ginastica.org::530d3db7-8318-4936-aa4c-167796b1bb6d" providerId="AD" clId="Web-{37745414-3AF2-4B47-9958-ABCF2BA75DCB}" dt="2024-07-04T10:02:53.178" v="1016"/>
          <ac:spMkLst>
            <pc:docMk/>
            <pc:sldMk cId="1656059210" sldId="266"/>
            <ac:spMk id="65" creationId="{948E0614-2307-48DE-A399-D116060ABE3D}"/>
          </ac:spMkLst>
        </pc:spChg>
        <pc:spChg chg="add">
          <ac:chgData name="Fernanda Marta | FGP" userId="S::fernanda.marta@ginastica.org::530d3db7-8318-4936-aa4c-167796b1bb6d" providerId="AD" clId="Web-{37745414-3AF2-4B47-9958-ABCF2BA75DCB}" dt="2024-07-04T10:02:53.178" v="1016"/>
          <ac:spMkLst>
            <pc:docMk/>
            <pc:sldMk cId="1656059210" sldId="266"/>
            <ac:spMk id="72" creationId="{B81933D1-5615-42C7-9C0B-4EB7105CCE2D}"/>
          </ac:spMkLst>
        </pc:spChg>
        <pc:spChg chg="add">
          <ac:chgData name="Fernanda Marta | FGP" userId="S::fernanda.marta@ginastica.org::530d3db7-8318-4936-aa4c-167796b1bb6d" providerId="AD" clId="Web-{37745414-3AF2-4B47-9958-ABCF2BA75DCB}" dt="2024-07-04T10:02:53.178" v="1016"/>
          <ac:spMkLst>
            <pc:docMk/>
            <pc:sldMk cId="1656059210" sldId="266"/>
            <ac:spMk id="74" creationId="{B089A89A-1E9C-4761-9DFF-53C275FBF870}"/>
          </ac:spMkLst>
        </pc:spChg>
        <pc:grpChg chg="add">
          <ac:chgData name="Fernanda Marta | FGP" userId="S::fernanda.marta@ginastica.org::530d3db7-8318-4936-aa4c-167796b1bb6d" providerId="AD" clId="Web-{37745414-3AF2-4B47-9958-ABCF2BA75DCB}" dt="2024-07-04T10:02:53.178" v="1016"/>
          <ac:grpSpMkLst>
            <pc:docMk/>
            <pc:sldMk cId="1656059210" sldId="266"/>
            <ac:grpSpMk id="67" creationId="{032D8612-31EB-44CF-A1D0-14FD4C705424}"/>
          </ac:grpSpMkLst>
        </pc:grpChg>
        <pc:picChg chg="mod ord">
          <ac:chgData name="Fernanda Marta | FGP" userId="S::fernanda.marta@ginastica.org::530d3db7-8318-4936-aa4c-167796b1bb6d" providerId="AD" clId="Web-{37745414-3AF2-4B47-9958-ABCF2BA75DCB}" dt="2024-07-04T10:02:53.178" v="1016"/>
          <ac:picMkLst>
            <pc:docMk/>
            <pc:sldMk cId="1656059210" sldId="266"/>
            <ac:picMk id="3" creationId="{1A20AED2-E5BF-FC6B-C1A1-1880B3A83D48}"/>
          </ac:picMkLst>
        </pc:picChg>
        <pc:picChg chg="mod ord">
          <ac:chgData name="Fernanda Marta | FGP" userId="S::fernanda.marta@ginastica.org::530d3db7-8318-4936-aa4c-167796b1bb6d" providerId="AD" clId="Web-{37745414-3AF2-4B47-9958-ABCF2BA75DCB}" dt="2024-07-04T10:02:53.178" v="1016"/>
          <ac:picMkLst>
            <pc:docMk/>
            <pc:sldMk cId="1656059210" sldId="266"/>
            <ac:picMk id="6" creationId="{FAB5C028-1AC8-56DD-D3E4-1F4C04924FB2}"/>
          </ac:picMkLst>
        </pc:picChg>
        <pc:picChg chg="mod">
          <ac:chgData name="Fernanda Marta | FGP" userId="S::fernanda.marta@ginastica.org::530d3db7-8318-4936-aa4c-167796b1bb6d" providerId="AD" clId="Web-{37745414-3AF2-4B47-9958-ABCF2BA75DCB}" dt="2024-07-04T10:02:53.178" v="1016"/>
          <ac:picMkLst>
            <pc:docMk/>
            <pc:sldMk cId="1656059210" sldId="266"/>
            <ac:picMk id="7" creationId="{0C53BDBD-91D4-61AE-DCF2-D8446DFB4FBB}"/>
          </ac:picMkLst>
        </pc:picChg>
      </pc:sldChg>
      <pc:sldChg chg="delSp modSp">
        <pc:chgData name="Fernanda Marta | FGP" userId="S::fernanda.marta@ginastica.org::530d3db7-8318-4936-aa4c-167796b1bb6d" providerId="AD" clId="Web-{37745414-3AF2-4B47-9958-ABCF2BA75DCB}" dt="2024-07-04T09:24:23.104" v="18"/>
        <pc:sldMkLst>
          <pc:docMk/>
          <pc:sldMk cId="2110864187" sldId="268"/>
        </pc:sldMkLst>
        <pc:spChg chg="del">
          <ac:chgData name="Fernanda Marta | FGP" userId="S::fernanda.marta@ginastica.org::530d3db7-8318-4936-aa4c-167796b1bb6d" providerId="AD" clId="Web-{37745414-3AF2-4B47-9958-ABCF2BA75DCB}" dt="2024-07-04T09:24:23.104" v="18"/>
          <ac:spMkLst>
            <pc:docMk/>
            <pc:sldMk cId="2110864187" sldId="268"/>
            <ac:spMk id="2" creationId="{605D8F4B-2C52-A4A4-D00C-F3527189F225}"/>
          </ac:spMkLst>
        </pc:spChg>
        <pc:spChg chg="mod">
          <ac:chgData name="Fernanda Marta | FGP" userId="S::fernanda.marta@ginastica.org::530d3db7-8318-4936-aa4c-167796b1bb6d" providerId="AD" clId="Web-{37745414-3AF2-4B47-9958-ABCF2BA75DCB}" dt="2024-07-04T09:18:17.716" v="14" actId="20577"/>
          <ac:spMkLst>
            <pc:docMk/>
            <pc:sldMk cId="2110864187" sldId="268"/>
            <ac:spMk id="4" creationId="{A1D4769B-4402-8483-B64E-DBB0D955477D}"/>
          </ac:spMkLst>
        </pc:spChg>
      </pc:sldChg>
      <pc:sldChg chg="modSp">
        <pc:chgData name="Fernanda Marta | FGP" userId="S::fernanda.marta@ginastica.org::530d3db7-8318-4936-aa4c-167796b1bb6d" providerId="AD" clId="Web-{37745414-3AF2-4B47-9958-ABCF2BA75DCB}" dt="2024-07-04T10:11:12.774" v="1027" actId="20577"/>
        <pc:sldMkLst>
          <pc:docMk/>
          <pc:sldMk cId="3485353802" sldId="269"/>
        </pc:sldMkLst>
        <pc:spChg chg="mod">
          <ac:chgData name="Fernanda Marta | FGP" userId="S::fernanda.marta@ginastica.org::530d3db7-8318-4936-aa4c-167796b1bb6d" providerId="AD" clId="Web-{37745414-3AF2-4B47-9958-ABCF2BA75DCB}" dt="2024-07-04T10:11:12.774" v="1027" actId="20577"/>
          <ac:spMkLst>
            <pc:docMk/>
            <pc:sldMk cId="3485353802" sldId="269"/>
            <ac:spMk id="2" creationId="{A4A24466-00B3-2C12-7597-CE7CCCB42A52}"/>
          </ac:spMkLst>
        </pc:spChg>
      </pc:sldChg>
    </pc:docChg>
  </pc:docChgLst>
  <pc:docChgLst>
    <pc:chgData name="Fernanda Marta | FGP" userId="S::fernanda.marta@ginastica.org::530d3db7-8318-4936-aa4c-167796b1bb6d" providerId="AD" clId="Web-{6A4C58AD-FB14-4D40-9C22-25327F95B773}"/>
    <pc:docChg chg="addSld delSld modSld">
      <pc:chgData name="Fernanda Marta | FGP" userId="S::fernanda.marta@ginastica.org::530d3db7-8318-4936-aa4c-167796b1bb6d" providerId="AD" clId="Web-{6A4C58AD-FB14-4D40-9C22-25327F95B773}" dt="2024-07-04T09:09:30.706" v="224"/>
      <pc:docMkLst>
        <pc:docMk/>
      </pc:docMkLst>
      <pc:sldChg chg="modSp">
        <pc:chgData name="Fernanda Marta | FGP" userId="S::fernanda.marta@ginastica.org::530d3db7-8318-4936-aa4c-167796b1bb6d" providerId="AD" clId="Web-{6A4C58AD-FB14-4D40-9C22-25327F95B773}" dt="2024-07-04T08:28:45.247" v="14" actId="1076"/>
        <pc:sldMkLst>
          <pc:docMk/>
          <pc:sldMk cId="3057277119" sldId="257"/>
        </pc:sldMkLst>
        <pc:spChg chg="mod">
          <ac:chgData name="Fernanda Marta | FGP" userId="S::fernanda.marta@ginastica.org::530d3db7-8318-4936-aa4c-167796b1bb6d" providerId="AD" clId="Web-{6A4C58AD-FB14-4D40-9C22-25327F95B773}" dt="2024-07-04T08:28:45.247" v="14" actId="1076"/>
          <ac:spMkLst>
            <pc:docMk/>
            <pc:sldMk cId="3057277119" sldId="257"/>
            <ac:spMk id="6" creationId="{A32D9EFF-1151-5072-678E-04500F4ED7D7}"/>
          </ac:spMkLst>
        </pc:spChg>
      </pc:sldChg>
      <pc:sldChg chg="addSp modSp">
        <pc:chgData name="Fernanda Marta | FGP" userId="S::fernanda.marta@ginastica.org::530d3db7-8318-4936-aa4c-167796b1bb6d" providerId="AD" clId="Web-{6A4C58AD-FB14-4D40-9C22-25327F95B773}" dt="2024-07-04T08:43:43.822" v="114" actId="1076"/>
        <pc:sldMkLst>
          <pc:docMk/>
          <pc:sldMk cId="1622383763" sldId="258"/>
        </pc:sldMkLst>
        <pc:picChg chg="add mod">
          <ac:chgData name="Fernanda Marta | FGP" userId="S::fernanda.marta@ginastica.org::530d3db7-8318-4936-aa4c-167796b1bb6d" providerId="AD" clId="Web-{6A4C58AD-FB14-4D40-9C22-25327F95B773}" dt="2024-07-04T08:43:43.822" v="114" actId="1076"/>
          <ac:picMkLst>
            <pc:docMk/>
            <pc:sldMk cId="1622383763" sldId="258"/>
            <ac:picMk id="2" creationId="{D2AC0BC0-6947-9364-B88E-B72DE4C0FDD4}"/>
          </ac:picMkLst>
        </pc:picChg>
      </pc:sldChg>
      <pc:sldChg chg="addSp modSp">
        <pc:chgData name="Fernanda Marta | FGP" userId="S::fernanda.marta@ginastica.org::530d3db7-8318-4936-aa4c-167796b1bb6d" providerId="AD" clId="Web-{6A4C58AD-FB14-4D40-9C22-25327F95B773}" dt="2024-07-04T08:51:41.271" v="127" actId="1076"/>
        <pc:sldMkLst>
          <pc:docMk/>
          <pc:sldMk cId="767894202" sldId="259"/>
        </pc:sldMkLst>
        <pc:picChg chg="add mod">
          <ac:chgData name="Fernanda Marta | FGP" userId="S::fernanda.marta@ginastica.org::530d3db7-8318-4936-aa4c-167796b1bb6d" providerId="AD" clId="Web-{6A4C58AD-FB14-4D40-9C22-25327F95B773}" dt="2024-07-04T08:48:41.625" v="122" actId="1076"/>
          <ac:picMkLst>
            <pc:docMk/>
            <pc:sldMk cId="767894202" sldId="259"/>
            <ac:picMk id="5" creationId="{CF582BA8-071F-4AE9-C802-83B2574863F4}"/>
          </ac:picMkLst>
        </pc:picChg>
        <pc:picChg chg="add mod">
          <ac:chgData name="Fernanda Marta | FGP" userId="S::fernanda.marta@ginastica.org::530d3db7-8318-4936-aa4c-167796b1bb6d" providerId="AD" clId="Web-{6A4C58AD-FB14-4D40-9C22-25327F95B773}" dt="2024-07-04T08:49:55.190" v="124" actId="1076"/>
          <ac:picMkLst>
            <pc:docMk/>
            <pc:sldMk cId="767894202" sldId="259"/>
            <ac:picMk id="7" creationId="{AF430B5B-9F14-7966-F879-520CDA1909AE}"/>
          </ac:picMkLst>
        </pc:picChg>
        <pc:picChg chg="add mod">
          <ac:chgData name="Fernanda Marta | FGP" userId="S::fernanda.marta@ginastica.org::530d3db7-8318-4936-aa4c-167796b1bb6d" providerId="AD" clId="Web-{6A4C58AD-FB14-4D40-9C22-25327F95B773}" dt="2024-07-04T08:51:28.067" v="125"/>
          <ac:picMkLst>
            <pc:docMk/>
            <pc:sldMk cId="767894202" sldId="259"/>
            <ac:picMk id="9" creationId="{A4BAB7C7-53F2-8CF0-633F-33B66DE2CB85}"/>
          </ac:picMkLst>
        </pc:picChg>
        <pc:picChg chg="add mod">
          <ac:chgData name="Fernanda Marta | FGP" userId="S::fernanda.marta@ginastica.org::530d3db7-8318-4936-aa4c-167796b1bb6d" providerId="AD" clId="Web-{6A4C58AD-FB14-4D40-9C22-25327F95B773}" dt="2024-07-04T08:51:41.271" v="127" actId="1076"/>
          <ac:picMkLst>
            <pc:docMk/>
            <pc:sldMk cId="767894202" sldId="259"/>
            <ac:picMk id="10" creationId="{6C54F476-3829-E3C6-4182-A4027F2B0089}"/>
          </ac:picMkLst>
        </pc:picChg>
      </pc:sldChg>
      <pc:sldChg chg="addSp modSp">
        <pc:chgData name="Fernanda Marta | FGP" userId="S::fernanda.marta@ginastica.org::530d3db7-8318-4936-aa4c-167796b1bb6d" providerId="AD" clId="Web-{6A4C58AD-FB14-4D40-9C22-25327F95B773}" dt="2024-07-04T08:42:30.289" v="112" actId="1076"/>
        <pc:sldMkLst>
          <pc:docMk/>
          <pc:sldMk cId="1500337153" sldId="260"/>
        </pc:sldMkLst>
        <pc:picChg chg="add mod">
          <ac:chgData name="Fernanda Marta | FGP" userId="S::fernanda.marta@ginastica.org::530d3db7-8318-4936-aa4c-167796b1bb6d" providerId="AD" clId="Web-{6A4C58AD-FB14-4D40-9C22-25327F95B773}" dt="2024-07-04T08:42:30.289" v="112" actId="1076"/>
          <ac:picMkLst>
            <pc:docMk/>
            <pc:sldMk cId="1500337153" sldId="260"/>
            <ac:picMk id="5" creationId="{E95E3178-E084-A2F2-83B6-0ADF5BD6525B}"/>
          </ac:picMkLst>
        </pc:picChg>
      </pc:sldChg>
      <pc:sldChg chg="addSp modSp">
        <pc:chgData name="Fernanda Marta | FGP" userId="S::fernanda.marta@ginastica.org::530d3db7-8318-4936-aa4c-167796b1bb6d" providerId="AD" clId="Web-{6A4C58AD-FB14-4D40-9C22-25327F95B773}" dt="2024-07-04T08:43:55.119" v="116" actId="1076"/>
        <pc:sldMkLst>
          <pc:docMk/>
          <pc:sldMk cId="2126154589" sldId="261"/>
        </pc:sldMkLst>
        <pc:picChg chg="mod">
          <ac:chgData name="Fernanda Marta | FGP" userId="S::fernanda.marta@ginastica.org::530d3db7-8318-4936-aa4c-167796b1bb6d" providerId="AD" clId="Web-{6A4C58AD-FB14-4D40-9C22-25327F95B773}" dt="2024-07-04T08:43:52.135" v="115" actId="1076"/>
          <ac:picMkLst>
            <pc:docMk/>
            <pc:sldMk cId="2126154589" sldId="261"/>
            <ac:picMk id="2" creationId="{07227AE6-ABC0-C4E0-6D44-65C5412896F3}"/>
          </ac:picMkLst>
        </pc:picChg>
        <pc:picChg chg="add mod">
          <ac:chgData name="Fernanda Marta | FGP" userId="S::fernanda.marta@ginastica.org::530d3db7-8318-4936-aa4c-167796b1bb6d" providerId="AD" clId="Web-{6A4C58AD-FB14-4D40-9C22-25327F95B773}" dt="2024-07-04T08:43:55.119" v="116" actId="1076"/>
          <ac:picMkLst>
            <pc:docMk/>
            <pc:sldMk cId="2126154589" sldId="261"/>
            <ac:picMk id="6" creationId="{6D08FEEC-0AD0-A285-945F-35BF3472E7AE}"/>
          </ac:picMkLst>
        </pc:picChg>
      </pc:sldChg>
      <pc:sldChg chg="addSp modSp">
        <pc:chgData name="Fernanda Marta | FGP" userId="S::fernanda.marta@ginastica.org::530d3db7-8318-4936-aa4c-167796b1bb6d" providerId="AD" clId="Web-{6A4C58AD-FB14-4D40-9C22-25327F95B773}" dt="2024-07-04T08:45:10.152" v="120" actId="1076"/>
        <pc:sldMkLst>
          <pc:docMk/>
          <pc:sldMk cId="3668912239" sldId="262"/>
        </pc:sldMkLst>
        <pc:picChg chg="mod">
          <ac:chgData name="Fernanda Marta | FGP" userId="S::fernanda.marta@ginastica.org::530d3db7-8318-4936-aa4c-167796b1bb6d" providerId="AD" clId="Web-{6A4C58AD-FB14-4D40-9C22-25327F95B773}" dt="2024-07-04T08:45:10.152" v="120" actId="1076"/>
          <ac:picMkLst>
            <pc:docMk/>
            <pc:sldMk cId="3668912239" sldId="262"/>
            <ac:picMk id="2" creationId="{D6F91DF0-93CF-7BD4-2CBB-4CBC41E01AC9}"/>
          </ac:picMkLst>
        </pc:picChg>
        <pc:picChg chg="add mod">
          <ac:chgData name="Fernanda Marta | FGP" userId="S::fernanda.marta@ginastica.org::530d3db7-8318-4936-aa4c-167796b1bb6d" providerId="AD" clId="Web-{6A4C58AD-FB14-4D40-9C22-25327F95B773}" dt="2024-07-04T08:45:08.121" v="119" actId="1076"/>
          <ac:picMkLst>
            <pc:docMk/>
            <pc:sldMk cId="3668912239" sldId="262"/>
            <ac:picMk id="4" creationId="{03999E65-4CD5-8799-1D28-0A8A0EF0094C}"/>
          </ac:picMkLst>
        </pc:picChg>
      </pc:sldChg>
      <pc:sldChg chg="modSp">
        <pc:chgData name="Fernanda Marta | FGP" userId="S::fernanda.marta@ginastica.org::530d3db7-8318-4936-aa4c-167796b1bb6d" providerId="AD" clId="Web-{6A4C58AD-FB14-4D40-9C22-25327F95B773}" dt="2024-07-04T08:30:22.015" v="35" actId="14100"/>
        <pc:sldMkLst>
          <pc:docMk/>
          <pc:sldMk cId="1113334159" sldId="263"/>
        </pc:sldMkLst>
        <pc:spChg chg="mod">
          <ac:chgData name="Fernanda Marta | FGP" userId="S::fernanda.marta@ginastica.org::530d3db7-8318-4936-aa4c-167796b1bb6d" providerId="AD" clId="Web-{6A4C58AD-FB14-4D40-9C22-25327F95B773}" dt="2024-07-04T08:30:22.015" v="35" actId="14100"/>
          <ac:spMkLst>
            <pc:docMk/>
            <pc:sldMk cId="1113334159" sldId="263"/>
            <ac:spMk id="4" creationId="{A1D4769B-4402-8483-B64E-DBB0D955477D}"/>
          </ac:spMkLst>
        </pc:spChg>
        <pc:picChg chg="mod">
          <ac:chgData name="Fernanda Marta | FGP" userId="S::fernanda.marta@ginastica.org::530d3db7-8318-4936-aa4c-167796b1bb6d" providerId="AD" clId="Web-{6A4C58AD-FB14-4D40-9C22-25327F95B773}" dt="2024-07-04T08:30:14.984" v="33" actId="14100"/>
          <ac:picMkLst>
            <pc:docMk/>
            <pc:sldMk cId="1113334159" sldId="263"/>
            <ac:picMk id="9" creationId="{91C521A5-85D0-839D-91FD-FD370F9211B4}"/>
          </ac:picMkLst>
        </pc:picChg>
      </pc:sldChg>
      <pc:sldChg chg="addSp delSp modSp">
        <pc:chgData name="Fernanda Marta | FGP" userId="S::fernanda.marta@ginastica.org::530d3db7-8318-4936-aa4c-167796b1bb6d" providerId="AD" clId="Web-{6A4C58AD-FB14-4D40-9C22-25327F95B773}" dt="2024-07-04T08:39:23.893" v="110" actId="1076"/>
        <pc:sldMkLst>
          <pc:docMk/>
          <pc:sldMk cId="721298135" sldId="264"/>
        </pc:sldMkLst>
        <pc:spChg chg="mod">
          <ac:chgData name="Fernanda Marta | FGP" userId="S::fernanda.marta@ginastica.org::530d3db7-8318-4936-aa4c-167796b1bb6d" providerId="AD" clId="Web-{6A4C58AD-FB14-4D40-9C22-25327F95B773}" dt="2024-07-04T08:39:23.893" v="110" actId="1076"/>
          <ac:spMkLst>
            <pc:docMk/>
            <pc:sldMk cId="721298135" sldId="264"/>
            <ac:spMk id="2" creationId="{2DB00A66-05A9-751B-654D-4CA83447ED56}"/>
          </ac:spMkLst>
        </pc:spChg>
        <pc:picChg chg="add del mod modCrop">
          <ac:chgData name="Fernanda Marta | FGP" userId="S::fernanda.marta@ginastica.org::530d3db7-8318-4936-aa4c-167796b1bb6d" providerId="AD" clId="Web-{6A4C58AD-FB14-4D40-9C22-25327F95B773}" dt="2024-07-04T08:35:39.040" v="105"/>
          <ac:picMkLst>
            <pc:docMk/>
            <pc:sldMk cId="721298135" sldId="264"/>
            <ac:picMk id="4" creationId="{E39FF250-3B72-A2BA-BEFD-F17792EF07F9}"/>
          </ac:picMkLst>
        </pc:picChg>
        <pc:picChg chg="add mod">
          <ac:chgData name="Fernanda Marta | FGP" userId="S::fernanda.marta@ginastica.org::530d3db7-8318-4936-aa4c-167796b1bb6d" providerId="AD" clId="Web-{6A4C58AD-FB14-4D40-9C22-25327F95B773}" dt="2024-07-04T08:39:10.955" v="109" actId="14100"/>
          <ac:picMkLst>
            <pc:docMk/>
            <pc:sldMk cId="721298135" sldId="264"/>
            <ac:picMk id="6" creationId="{19B1776D-89E1-6B1A-33BE-5B4C67C2ED96}"/>
          </ac:picMkLst>
        </pc:picChg>
      </pc:sldChg>
      <pc:sldChg chg="addSp delSp modSp del">
        <pc:chgData name="Fernanda Marta | FGP" userId="S::fernanda.marta@ginastica.org::530d3db7-8318-4936-aa4c-167796b1bb6d" providerId="AD" clId="Web-{6A4C58AD-FB14-4D40-9C22-25327F95B773}" dt="2024-07-04T09:09:30.706" v="224"/>
        <pc:sldMkLst>
          <pc:docMk/>
          <pc:sldMk cId="1937930935" sldId="265"/>
        </pc:sldMkLst>
        <pc:spChg chg="del">
          <ac:chgData name="Fernanda Marta | FGP" userId="S::fernanda.marta@ginastica.org::530d3db7-8318-4936-aa4c-167796b1bb6d" providerId="AD" clId="Web-{6A4C58AD-FB14-4D40-9C22-25327F95B773}" dt="2024-07-04T09:09:30.706" v="224"/>
          <ac:spMkLst>
            <pc:docMk/>
            <pc:sldMk cId="1937930935" sldId="265"/>
            <ac:spMk id="2" creationId="{A4A24466-00B3-2C12-7597-CE7CCCB42A52}"/>
          </ac:spMkLst>
        </pc:spChg>
        <pc:graphicFrameChg chg="add">
          <ac:chgData name="Fernanda Marta | FGP" userId="S::fernanda.marta@ginastica.org::530d3db7-8318-4936-aa4c-167796b1bb6d" providerId="AD" clId="Web-{6A4C58AD-FB14-4D40-9C22-25327F95B773}" dt="2024-07-04T09:09:30.706" v="224"/>
          <ac:graphicFrameMkLst>
            <pc:docMk/>
            <pc:sldMk cId="1937930935" sldId="265"/>
            <ac:graphicFrameMk id="62" creationId="{7349842F-0A54-5246-F65A-C3A629B5A5FF}"/>
          </ac:graphicFrameMkLst>
        </pc:graphicFrameChg>
        <pc:picChg chg="add del mod">
          <ac:chgData name="Fernanda Marta | FGP" userId="S::fernanda.marta@ginastica.org::530d3db7-8318-4936-aa4c-167796b1bb6d" providerId="AD" clId="Web-{6A4C58AD-FB14-4D40-9C22-25327F95B773}" dt="2024-07-04T08:53:54.118" v="142"/>
          <ac:picMkLst>
            <pc:docMk/>
            <pc:sldMk cId="1937930935" sldId="265"/>
            <ac:picMk id="5" creationId="{D233C98C-B372-E597-E375-7A560A8F4D22}"/>
          </ac:picMkLst>
        </pc:picChg>
      </pc:sldChg>
      <pc:sldChg chg="addSp delSp modSp del">
        <pc:chgData name="Fernanda Marta | FGP" userId="S::fernanda.marta@ginastica.org::530d3db7-8318-4936-aa4c-167796b1bb6d" providerId="AD" clId="Web-{6A4C58AD-FB14-4D40-9C22-25327F95B773}" dt="2024-07-04T09:09:13.534" v="223" actId="20577"/>
        <pc:sldMkLst>
          <pc:docMk/>
          <pc:sldMk cId="1656059210" sldId="266"/>
        </pc:sldMkLst>
        <pc:spChg chg="mod">
          <ac:chgData name="Fernanda Marta | FGP" userId="S::fernanda.marta@ginastica.org::530d3db7-8318-4936-aa4c-167796b1bb6d" providerId="AD" clId="Web-{6A4C58AD-FB14-4D40-9C22-25327F95B773}" dt="2024-07-04T09:09:13.534" v="223" actId="20577"/>
          <ac:spMkLst>
            <pc:docMk/>
            <pc:sldMk cId="1656059210" sldId="266"/>
            <ac:spMk id="2" creationId="{A4A24466-00B3-2C12-7597-CE7CCCB42A52}"/>
          </ac:spMkLst>
        </pc:spChg>
        <pc:picChg chg="mod">
          <ac:chgData name="Fernanda Marta | FGP" userId="S::fernanda.marta@ginastica.org::530d3db7-8318-4936-aa4c-167796b1bb6d" providerId="AD" clId="Web-{6A4C58AD-FB14-4D40-9C22-25327F95B773}" dt="2024-07-04T08:55:56.903" v="213" actId="1076"/>
          <ac:picMkLst>
            <pc:docMk/>
            <pc:sldMk cId="1656059210" sldId="266"/>
            <ac:picMk id="3" creationId="{1A20AED2-E5BF-FC6B-C1A1-1880B3A83D48}"/>
          </ac:picMkLst>
        </pc:picChg>
        <pc:picChg chg="add del mod">
          <ac:chgData name="Fernanda Marta | FGP" userId="S::fernanda.marta@ginastica.org::530d3db7-8318-4936-aa4c-167796b1bb6d" providerId="AD" clId="Web-{6A4C58AD-FB14-4D40-9C22-25327F95B773}" dt="2024-07-04T08:54:04.743" v="144"/>
          <ac:picMkLst>
            <pc:docMk/>
            <pc:sldMk cId="1656059210" sldId="266"/>
            <ac:picMk id="5" creationId="{E232E13A-C732-98E9-25AA-22C819492BC3}"/>
          </ac:picMkLst>
        </pc:picChg>
        <pc:picChg chg="add mod">
          <ac:chgData name="Fernanda Marta | FGP" userId="S::fernanda.marta@ginastica.org::530d3db7-8318-4936-aa4c-167796b1bb6d" providerId="AD" clId="Web-{6A4C58AD-FB14-4D40-9C22-25327F95B773}" dt="2024-07-04T09:02:53.226" v="217" actId="1076"/>
          <ac:picMkLst>
            <pc:docMk/>
            <pc:sldMk cId="1656059210" sldId="266"/>
            <ac:picMk id="7" creationId="{0C53BDBD-91D4-61AE-DCF2-D8446DFB4FBB}"/>
          </ac:picMkLst>
        </pc:picChg>
      </pc:sldChg>
      <pc:sldChg chg="modSp add replId">
        <pc:chgData name="Fernanda Marta | FGP" userId="S::fernanda.marta@ginastica.org::530d3db7-8318-4936-aa4c-167796b1bb6d" providerId="AD" clId="Web-{6A4C58AD-FB14-4D40-9C22-25327F95B773}" dt="2024-07-04T08:32:04.737" v="91" actId="20577"/>
        <pc:sldMkLst>
          <pc:docMk/>
          <pc:sldMk cId="2110864187" sldId="268"/>
        </pc:sldMkLst>
        <pc:spChg chg="mod">
          <ac:chgData name="Fernanda Marta | FGP" userId="S::fernanda.marta@ginastica.org::530d3db7-8318-4936-aa4c-167796b1bb6d" providerId="AD" clId="Web-{6A4C58AD-FB14-4D40-9C22-25327F95B773}" dt="2024-07-04T08:32:04.737" v="91" actId="20577"/>
          <ac:spMkLst>
            <pc:docMk/>
            <pc:sldMk cId="2110864187" sldId="268"/>
            <ac:spMk id="4" creationId="{A1D4769B-4402-8483-B64E-DBB0D955477D}"/>
          </ac:spMkLst>
        </pc:spChg>
        <pc:picChg chg="mod">
          <ac:chgData name="Fernanda Marta | FGP" userId="S::fernanda.marta@ginastica.org::530d3db7-8318-4936-aa4c-167796b1bb6d" providerId="AD" clId="Web-{6A4C58AD-FB14-4D40-9C22-25327F95B773}" dt="2024-07-04T08:30:45.672" v="44" actId="1076"/>
          <ac:picMkLst>
            <pc:docMk/>
            <pc:sldMk cId="2110864187" sldId="268"/>
            <ac:picMk id="9" creationId="{91C521A5-85D0-839D-91FD-FD370F9211B4}"/>
          </ac:picMkLst>
        </pc:picChg>
      </pc:sldChg>
      <pc:sldChg chg="add del replId">
        <pc:chgData name="Fernanda Marta | FGP" userId="S::fernanda.marta@ginastica.org::530d3db7-8318-4936-aa4c-167796b1bb6d" providerId="AD" clId="Web-{6A4C58AD-FB14-4D40-9C22-25327F95B773}" dt="2024-07-04T08:53:56.821" v="143"/>
        <pc:sldMkLst>
          <pc:docMk/>
          <pc:sldMk cId="1876698297" sldId="269"/>
        </pc:sldMkLst>
      </pc:sldChg>
      <pc:sldChg chg="modSp add replId">
        <pc:chgData name="Fernanda Marta | FGP" userId="S::fernanda.marta@ginastica.org::530d3db7-8318-4936-aa4c-167796b1bb6d" providerId="AD" clId="Web-{6A4C58AD-FB14-4D40-9C22-25327F95B773}" dt="2024-07-04T08:55:48.074" v="210" actId="20577"/>
        <pc:sldMkLst>
          <pc:docMk/>
          <pc:sldMk cId="3485353802" sldId="269"/>
        </pc:sldMkLst>
        <pc:spChg chg="mod">
          <ac:chgData name="Fernanda Marta | FGP" userId="S::fernanda.marta@ginastica.org::530d3db7-8318-4936-aa4c-167796b1bb6d" providerId="AD" clId="Web-{6A4C58AD-FB14-4D40-9C22-25327F95B773}" dt="2024-07-04T08:55:48.074" v="210" actId="20577"/>
          <ac:spMkLst>
            <pc:docMk/>
            <pc:sldMk cId="3485353802" sldId="269"/>
            <ac:spMk id="2" creationId="{A4A24466-00B3-2C12-7597-CE7CCCB42A5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DF5296-D8F4-4900-A713-D6F4A442027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79BBF35-178B-4950-BE51-1ED8A8A4C1A4}">
      <dgm:prSet/>
      <dgm:spPr/>
      <dgm:t>
        <a:bodyPr/>
        <a:lstStyle/>
        <a:p>
          <a:r>
            <a:rPr lang="pt-PT" b="1"/>
            <a:t>Maças</a:t>
          </a:r>
          <a:endParaRPr lang="en-US"/>
        </a:p>
      </dgm:t>
    </dgm:pt>
    <dgm:pt modelId="{30441B69-4A91-40B4-AF54-5CB6559F809D}" type="parTrans" cxnId="{9687481C-3007-49EC-AC75-5CEEA9890264}">
      <dgm:prSet/>
      <dgm:spPr/>
      <dgm:t>
        <a:bodyPr/>
        <a:lstStyle/>
        <a:p>
          <a:endParaRPr lang="en-US"/>
        </a:p>
      </dgm:t>
    </dgm:pt>
    <dgm:pt modelId="{52EBCCCE-88FD-413E-9B2D-1B07D085358B}" type="sibTrans" cxnId="{9687481C-3007-49EC-AC75-5CEEA9890264}">
      <dgm:prSet/>
      <dgm:spPr/>
      <dgm:t>
        <a:bodyPr/>
        <a:lstStyle/>
        <a:p>
          <a:endParaRPr lang="en-US"/>
        </a:p>
      </dgm:t>
    </dgm:pt>
    <dgm:pt modelId="{89EDF5A7-4527-4655-BEDE-457DC488C7DF}">
      <dgm:prSet/>
      <dgm:spPr/>
      <dgm:t>
        <a:bodyPr/>
        <a:lstStyle/>
        <a:p>
          <a:r>
            <a:rPr lang="pt-PT"/>
            <a:t>Ex.1 Moinhos com pulsos cruzados / descruzados (4)</a:t>
          </a:r>
          <a:endParaRPr lang="en-US"/>
        </a:p>
      </dgm:t>
    </dgm:pt>
    <dgm:pt modelId="{72214BE4-F6D9-4EF6-8759-957C6CC18147}" type="parTrans" cxnId="{5F363011-18D0-4346-8695-5A274F8DCF36}">
      <dgm:prSet/>
      <dgm:spPr/>
      <dgm:t>
        <a:bodyPr/>
        <a:lstStyle/>
        <a:p>
          <a:endParaRPr lang="en-US"/>
        </a:p>
      </dgm:t>
    </dgm:pt>
    <dgm:pt modelId="{A2B80993-D7B1-45FE-84DA-CBE473C97264}" type="sibTrans" cxnId="{5F363011-18D0-4346-8695-5A274F8DCF36}">
      <dgm:prSet/>
      <dgm:spPr/>
      <dgm:t>
        <a:bodyPr/>
        <a:lstStyle/>
        <a:p>
          <a:endParaRPr lang="en-US"/>
        </a:p>
      </dgm:t>
    </dgm:pt>
    <dgm:pt modelId="{C5A3F2E5-B167-4AAE-96D7-C7E6E717D05B}">
      <dgm:prSet/>
      <dgm:spPr/>
      <dgm:t>
        <a:bodyPr/>
        <a:lstStyle/>
        <a:p>
          <a:r>
            <a:rPr lang="pt-PT"/>
            <a:t>Ex2 Círculos com as 2 massas</a:t>
          </a:r>
          <a:endParaRPr lang="en-US"/>
        </a:p>
      </dgm:t>
    </dgm:pt>
    <dgm:pt modelId="{B4AF97EA-AC89-4ABF-8046-5C1ED51E1256}" type="parTrans" cxnId="{E8F056D1-8F05-4ED8-80C4-0AB81A435792}">
      <dgm:prSet/>
      <dgm:spPr/>
      <dgm:t>
        <a:bodyPr/>
        <a:lstStyle/>
        <a:p>
          <a:endParaRPr lang="en-US"/>
        </a:p>
      </dgm:t>
    </dgm:pt>
    <dgm:pt modelId="{20735353-EC3F-41D5-9799-240D4465BFA7}" type="sibTrans" cxnId="{E8F056D1-8F05-4ED8-80C4-0AB81A435792}">
      <dgm:prSet/>
      <dgm:spPr/>
      <dgm:t>
        <a:bodyPr/>
        <a:lstStyle/>
        <a:p>
          <a:endParaRPr lang="en-US"/>
        </a:p>
      </dgm:t>
    </dgm:pt>
    <dgm:pt modelId="{783F7A51-D6C0-47E0-A8E6-08AF9F13F1F6}">
      <dgm:prSet/>
      <dgm:spPr/>
      <dgm:t>
        <a:bodyPr/>
        <a:lstStyle/>
        <a:p>
          <a:r>
            <a:rPr lang="pt-PT"/>
            <a:t>Ex3 Pequenos lançamentos cabeça-corpo</a:t>
          </a:r>
          <a:endParaRPr lang="en-US"/>
        </a:p>
      </dgm:t>
    </dgm:pt>
    <dgm:pt modelId="{A2D312A8-C49D-4E08-92F8-5D8C0B645C5E}" type="parTrans" cxnId="{BA3252D0-3338-45E2-8AFD-A9E799164962}">
      <dgm:prSet/>
      <dgm:spPr/>
      <dgm:t>
        <a:bodyPr/>
        <a:lstStyle/>
        <a:p>
          <a:endParaRPr lang="en-US"/>
        </a:p>
      </dgm:t>
    </dgm:pt>
    <dgm:pt modelId="{D3D0153E-195A-441F-B5EF-EFF8E6171AF7}" type="sibTrans" cxnId="{BA3252D0-3338-45E2-8AFD-A9E799164962}">
      <dgm:prSet/>
      <dgm:spPr/>
      <dgm:t>
        <a:bodyPr/>
        <a:lstStyle/>
        <a:p>
          <a:endParaRPr lang="en-US"/>
        </a:p>
      </dgm:t>
    </dgm:pt>
    <dgm:pt modelId="{5164DEFD-4885-48DF-A612-989880E86BDA}">
      <dgm:prSet/>
      <dgm:spPr/>
      <dgm:t>
        <a:bodyPr/>
        <a:lstStyle/>
        <a:p>
          <a:r>
            <a:rPr lang="pt-PT"/>
            <a:t>Ex4 Equilibrio numa parte do corpo</a:t>
          </a:r>
          <a:endParaRPr lang="en-US"/>
        </a:p>
      </dgm:t>
    </dgm:pt>
    <dgm:pt modelId="{AE1140ED-E9CE-41D6-B095-40AD84FADDBF}" type="parTrans" cxnId="{A75764E5-D9E9-45FF-974F-75B8C47C1B71}">
      <dgm:prSet/>
      <dgm:spPr/>
      <dgm:t>
        <a:bodyPr/>
        <a:lstStyle/>
        <a:p>
          <a:endParaRPr lang="en-US"/>
        </a:p>
      </dgm:t>
    </dgm:pt>
    <dgm:pt modelId="{832C8C1F-52C7-4959-A271-375B869F27C9}" type="sibTrans" cxnId="{A75764E5-D9E9-45FF-974F-75B8C47C1B71}">
      <dgm:prSet/>
      <dgm:spPr/>
      <dgm:t>
        <a:bodyPr/>
        <a:lstStyle/>
        <a:p>
          <a:endParaRPr lang="en-US"/>
        </a:p>
      </dgm:t>
    </dgm:pt>
    <dgm:pt modelId="{F92E68B5-9013-45EE-88CB-4FD669A61A23}" type="pres">
      <dgm:prSet presAssocID="{05DF5296-D8F4-4900-A713-D6F4A4420278}" presName="vert0" presStyleCnt="0">
        <dgm:presLayoutVars>
          <dgm:dir/>
          <dgm:animOne val="branch"/>
          <dgm:animLvl val="lvl"/>
        </dgm:presLayoutVars>
      </dgm:prSet>
      <dgm:spPr/>
    </dgm:pt>
    <dgm:pt modelId="{9AFB1C36-8EB1-4238-849E-701B30E894A5}" type="pres">
      <dgm:prSet presAssocID="{979BBF35-178B-4950-BE51-1ED8A8A4C1A4}" presName="thickLine" presStyleLbl="alignNode1" presStyleIdx="0" presStyleCnt="5"/>
      <dgm:spPr/>
    </dgm:pt>
    <dgm:pt modelId="{749CFD82-496F-4F4F-B649-DE5C1600D778}" type="pres">
      <dgm:prSet presAssocID="{979BBF35-178B-4950-BE51-1ED8A8A4C1A4}" presName="horz1" presStyleCnt="0"/>
      <dgm:spPr/>
    </dgm:pt>
    <dgm:pt modelId="{DFCC0A2D-6636-4129-B42C-B0EAB133532C}" type="pres">
      <dgm:prSet presAssocID="{979BBF35-178B-4950-BE51-1ED8A8A4C1A4}" presName="tx1" presStyleLbl="revTx" presStyleIdx="0" presStyleCnt="5"/>
      <dgm:spPr/>
    </dgm:pt>
    <dgm:pt modelId="{C220E0AF-F89E-444E-907F-71C0CC8EFD31}" type="pres">
      <dgm:prSet presAssocID="{979BBF35-178B-4950-BE51-1ED8A8A4C1A4}" presName="vert1" presStyleCnt="0"/>
      <dgm:spPr/>
    </dgm:pt>
    <dgm:pt modelId="{CF4A7A20-AB78-4F44-BE0D-1348429DF914}" type="pres">
      <dgm:prSet presAssocID="{89EDF5A7-4527-4655-BEDE-457DC488C7DF}" presName="thickLine" presStyleLbl="alignNode1" presStyleIdx="1" presStyleCnt="5"/>
      <dgm:spPr/>
    </dgm:pt>
    <dgm:pt modelId="{60304372-55A4-4D15-805F-B53CCAB287A1}" type="pres">
      <dgm:prSet presAssocID="{89EDF5A7-4527-4655-BEDE-457DC488C7DF}" presName="horz1" presStyleCnt="0"/>
      <dgm:spPr/>
    </dgm:pt>
    <dgm:pt modelId="{AC84422D-42B0-418F-A97A-09DEAC6399B1}" type="pres">
      <dgm:prSet presAssocID="{89EDF5A7-4527-4655-BEDE-457DC488C7DF}" presName="tx1" presStyleLbl="revTx" presStyleIdx="1" presStyleCnt="5"/>
      <dgm:spPr/>
    </dgm:pt>
    <dgm:pt modelId="{444D35AA-28B5-4A7B-9380-5EF4BBBA5A25}" type="pres">
      <dgm:prSet presAssocID="{89EDF5A7-4527-4655-BEDE-457DC488C7DF}" presName="vert1" presStyleCnt="0"/>
      <dgm:spPr/>
    </dgm:pt>
    <dgm:pt modelId="{5CC7634C-6576-4142-BD4D-9CA26E64596D}" type="pres">
      <dgm:prSet presAssocID="{C5A3F2E5-B167-4AAE-96D7-C7E6E717D05B}" presName="thickLine" presStyleLbl="alignNode1" presStyleIdx="2" presStyleCnt="5"/>
      <dgm:spPr/>
    </dgm:pt>
    <dgm:pt modelId="{37FB5EEB-9DA5-477A-8DCB-4CED66A901BD}" type="pres">
      <dgm:prSet presAssocID="{C5A3F2E5-B167-4AAE-96D7-C7E6E717D05B}" presName="horz1" presStyleCnt="0"/>
      <dgm:spPr/>
    </dgm:pt>
    <dgm:pt modelId="{F47E186A-572E-4881-A956-A8035B0D59F9}" type="pres">
      <dgm:prSet presAssocID="{C5A3F2E5-B167-4AAE-96D7-C7E6E717D05B}" presName="tx1" presStyleLbl="revTx" presStyleIdx="2" presStyleCnt="5"/>
      <dgm:spPr/>
    </dgm:pt>
    <dgm:pt modelId="{5A23186A-0616-4C9B-9313-BD439CC742FC}" type="pres">
      <dgm:prSet presAssocID="{C5A3F2E5-B167-4AAE-96D7-C7E6E717D05B}" presName="vert1" presStyleCnt="0"/>
      <dgm:spPr/>
    </dgm:pt>
    <dgm:pt modelId="{7C0A835C-B05D-4A9E-BD4D-BF5A7A4EB6B3}" type="pres">
      <dgm:prSet presAssocID="{783F7A51-D6C0-47E0-A8E6-08AF9F13F1F6}" presName="thickLine" presStyleLbl="alignNode1" presStyleIdx="3" presStyleCnt="5"/>
      <dgm:spPr/>
    </dgm:pt>
    <dgm:pt modelId="{89AB7680-EE98-4296-B197-0013C1A18998}" type="pres">
      <dgm:prSet presAssocID="{783F7A51-D6C0-47E0-A8E6-08AF9F13F1F6}" presName="horz1" presStyleCnt="0"/>
      <dgm:spPr/>
    </dgm:pt>
    <dgm:pt modelId="{820F7B88-C5C3-42E7-93DA-473079DCF6DB}" type="pres">
      <dgm:prSet presAssocID="{783F7A51-D6C0-47E0-A8E6-08AF9F13F1F6}" presName="tx1" presStyleLbl="revTx" presStyleIdx="3" presStyleCnt="5"/>
      <dgm:spPr/>
    </dgm:pt>
    <dgm:pt modelId="{19CC647B-F8A4-46E5-98BD-D452C41139CE}" type="pres">
      <dgm:prSet presAssocID="{783F7A51-D6C0-47E0-A8E6-08AF9F13F1F6}" presName="vert1" presStyleCnt="0"/>
      <dgm:spPr/>
    </dgm:pt>
    <dgm:pt modelId="{1CFB6567-086E-443D-B9B9-221FF38CEAA4}" type="pres">
      <dgm:prSet presAssocID="{5164DEFD-4885-48DF-A612-989880E86BDA}" presName="thickLine" presStyleLbl="alignNode1" presStyleIdx="4" presStyleCnt="5"/>
      <dgm:spPr/>
    </dgm:pt>
    <dgm:pt modelId="{D850B01B-579E-4C72-8980-8A8E5C6B7F68}" type="pres">
      <dgm:prSet presAssocID="{5164DEFD-4885-48DF-A612-989880E86BDA}" presName="horz1" presStyleCnt="0"/>
      <dgm:spPr/>
    </dgm:pt>
    <dgm:pt modelId="{ADD2141D-6CD8-437A-AD28-6BD5EA21D40C}" type="pres">
      <dgm:prSet presAssocID="{5164DEFD-4885-48DF-A612-989880E86BDA}" presName="tx1" presStyleLbl="revTx" presStyleIdx="4" presStyleCnt="5"/>
      <dgm:spPr/>
    </dgm:pt>
    <dgm:pt modelId="{1688937A-6E78-43DC-BEC5-C0EE5A755B96}" type="pres">
      <dgm:prSet presAssocID="{5164DEFD-4885-48DF-A612-989880E86BDA}" presName="vert1" presStyleCnt="0"/>
      <dgm:spPr/>
    </dgm:pt>
  </dgm:ptLst>
  <dgm:cxnLst>
    <dgm:cxn modelId="{5F363011-18D0-4346-8695-5A274F8DCF36}" srcId="{05DF5296-D8F4-4900-A713-D6F4A4420278}" destId="{89EDF5A7-4527-4655-BEDE-457DC488C7DF}" srcOrd="1" destOrd="0" parTransId="{72214BE4-F6D9-4EF6-8759-957C6CC18147}" sibTransId="{A2B80993-D7B1-45FE-84DA-CBE473C97264}"/>
    <dgm:cxn modelId="{9687481C-3007-49EC-AC75-5CEEA9890264}" srcId="{05DF5296-D8F4-4900-A713-D6F4A4420278}" destId="{979BBF35-178B-4950-BE51-1ED8A8A4C1A4}" srcOrd="0" destOrd="0" parTransId="{30441B69-4A91-40B4-AF54-5CB6559F809D}" sibTransId="{52EBCCCE-88FD-413E-9B2D-1B07D085358B}"/>
    <dgm:cxn modelId="{C7119F22-DD87-442A-9F59-86B390D68202}" type="presOf" srcId="{C5A3F2E5-B167-4AAE-96D7-C7E6E717D05B}" destId="{F47E186A-572E-4881-A956-A8035B0D59F9}" srcOrd="0" destOrd="0" presId="urn:microsoft.com/office/officeart/2008/layout/LinedList"/>
    <dgm:cxn modelId="{DFFA4252-8B34-4111-AB49-0337971C41CF}" type="presOf" srcId="{89EDF5A7-4527-4655-BEDE-457DC488C7DF}" destId="{AC84422D-42B0-418F-A97A-09DEAC6399B1}" srcOrd="0" destOrd="0" presId="urn:microsoft.com/office/officeart/2008/layout/LinedList"/>
    <dgm:cxn modelId="{945F5554-464C-416A-98B4-C084A686D663}" type="presOf" srcId="{05DF5296-D8F4-4900-A713-D6F4A4420278}" destId="{F92E68B5-9013-45EE-88CB-4FD669A61A23}" srcOrd="0" destOrd="0" presId="urn:microsoft.com/office/officeart/2008/layout/LinedList"/>
    <dgm:cxn modelId="{C07441B1-6AEB-4685-92F0-298282E7200B}" type="presOf" srcId="{979BBF35-178B-4950-BE51-1ED8A8A4C1A4}" destId="{DFCC0A2D-6636-4129-B42C-B0EAB133532C}" srcOrd="0" destOrd="0" presId="urn:microsoft.com/office/officeart/2008/layout/LinedList"/>
    <dgm:cxn modelId="{1534C4C6-6DD4-4BED-BE36-0667F56E5012}" type="presOf" srcId="{5164DEFD-4885-48DF-A612-989880E86BDA}" destId="{ADD2141D-6CD8-437A-AD28-6BD5EA21D40C}" srcOrd="0" destOrd="0" presId="urn:microsoft.com/office/officeart/2008/layout/LinedList"/>
    <dgm:cxn modelId="{BA3252D0-3338-45E2-8AFD-A9E799164962}" srcId="{05DF5296-D8F4-4900-A713-D6F4A4420278}" destId="{783F7A51-D6C0-47E0-A8E6-08AF9F13F1F6}" srcOrd="3" destOrd="0" parTransId="{A2D312A8-C49D-4E08-92F8-5D8C0B645C5E}" sibTransId="{D3D0153E-195A-441F-B5EF-EFF8E6171AF7}"/>
    <dgm:cxn modelId="{E8F056D1-8F05-4ED8-80C4-0AB81A435792}" srcId="{05DF5296-D8F4-4900-A713-D6F4A4420278}" destId="{C5A3F2E5-B167-4AAE-96D7-C7E6E717D05B}" srcOrd="2" destOrd="0" parTransId="{B4AF97EA-AC89-4ABF-8046-5C1ED51E1256}" sibTransId="{20735353-EC3F-41D5-9799-240D4465BFA7}"/>
    <dgm:cxn modelId="{A75764E5-D9E9-45FF-974F-75B8C47C1B71}" srcId="{05DF5296-D8F4-4900-A713-D6F4A4420278}" destId="{5164DEFD-4885-48DF-A612-989880E86BDA}" srcOrd="4" destOrd="0" parTransId="{AE1140ED-E9CE-41D6-B095-40AD84FADDBF}" sibTransId="{832C8C1F-52C7-4959-A271-375B869F27C9}"/>
    <dgm:cxn modelId="{45D3EFF9-D722-4868-A2D0-2232DC50B3E8}" type="presOf" srcId="{783F7A51-D6C0-47E0-A8E6-08AF9F13F1F6}" destId="{820F7B88-C5C3-42E7-93DA-473079DCF6DB}" srcOrd="0" destOrd="0" presId="urn:microsoft.com/office/officeart/2008/layout/LinedList"/>
    <dgm:cxn modelId="{1718DCB5-6C6F-42F6-AC9B-67C01BFB77CD}" type="presParOf" srcId="{F92E68B5-9013-45EE-88CB-4FD669A61A23}" destId="{9AFB1C36-8EB1-4238-849E-701B30E894A5}" srcOrd="0" destOrd="0" presId="urn:microsoft.com/office/officeart/2008/layout/LinedList"/>
    <dgm:cxn modelId="{DADB4EC3-922D-4201-A9E7-529FC5F71290}" type="presParOf" srcId="{F92E68B5-9013-45EE-88CB-4FD669A61A23}" destId="{749CFD82-496F-4F4F-B649-DE5C1600D778}" srcOrd="1" destOrd="0" presId="urn:microsoft.com/office/officeart/2008/layout/LinedList"/>
    <dgm:cxn modelId="{6EBE334F-CB4A-43C6-88C1-C8686B0E06D0}" type="presParOf" srcId="{749CFD82-496F-4F4F-B649-DE5C1600D778}" destId="{DFCC0A2D-6636-4129-B42C-B0EAB133532C}" srcOrd="0" destOrd="0" presId="urn:microsoft.com/office/officeart/2008/layout/LinedList"/>
    <dgm:cxn modelId="{28EF4C63-20CE-4364-A296-E19ACAACA24A}" type="presParOf" srcId="{749CFD82-496F-4F4F-B649-DE5C1600D778}" destId="{C220E0AF-F89E-444E-907F-71C0CC8EFD31}" srcOrd="1" destOrd="0" presId="urn:microsoft.com/office/officeart/2008/layout/LinedList"/>
    <dgm:cxn modelId="{ECB48A37-813B-495A-8625-759EACC4AB21}" type="presParOf" srcId="{F92E68B5-9013-45EE-88CB-4FD669A61A23}" destId="{CF4A7A20-AB78-4F44-BE0D-1348429DF914}" srcOrd="2" destOrd="0" presId="urn:microsoft.com/office/officeart/2008/layout/LinedList"/>
    <dgm:cxn modelId="{B32E8E7E-B761-4306-A7A1-E48FD4800ECD}" type="presParOf" srcId="{F92E68B5-9013-45EE-88CB-4FD669A61A23}" destId="{60304372-55A4-4D15-805F-B53CCAB287A1}" srcOrd="3" destOrd="0" presId="urn:microsoft.com/office/officeart/2008/layout/LinedList"/>
    <dgm:cxn modelId="{AB60D2A7-3AE6-42F4-A615-BBAFA37E48D9}" type="presParOf" srcId="{60304372-55A4-4D15-805F-B53CCAB287A1}" destId="{AC84422D-42B0-418F-A97A-09DEAC6399B1}" srcOrd="0" destOrd="0" presId="urn:microsoft.com/office/officeart/2008/layout/LinedList"/>
    <dgm:cxn modelId="{593FF91E-4EE6-4F6B-A5B5-496CA82F7228}" type="presParOf" srcId="{60304372-55A4-4D15-805F-B53CCAB287A1}" destId="{444D35AA-28B5-4A7B-9380-5EF4BBBA5A25}" srcOrd="1" destOrd="0" presId="urn:microsoft.com/office/officeart/2008/layout/LinedList"/>
    <dgm:cxn modelId="{AE749556-B131-4288-8777-9219E3318249}" type="presParOf" srcId="{F92E68B5-9013-45EE-88CB-4FD669A61A23}" destId="{5CC7634C-6576-4142-BD4D-9CA26E64596D}" srcOrd="4" destOrd="0" presId="urn:microsoft.com/office/officeart/2008/layout/LinedList"/>
    <dgm:cxn modelId="{A25A672D-BE46-4D30-B4E2-3318E42A4B41}" type="presParOf" srcId="{F92E68B5-9013-45EE-88CB-4FD669A61A23}" destId="{37FB5EEB-9DA5-477A-8DCB-4CED66A901BD}" srcOrd="5" destOrd="0" presId="urn:microsoft.com/office/officeart/2008/layout/LinedList"/>
    <dgm:cxn modelId="{F5AA2BE3-83B1-4429-AA0F-EC0986E3B5C2}" type="presParOf" srcId="{37FB5EEB-9DA5-477A-8DCB-4CED66A901BD}" destId="{F47E186A-572E-4881-A956-A8035B0D59F9}" srcOrd="0" destOrd="0" presId="urn:microsoft.com/office/officeart/2008/layout/LinedList"/>
    <dgm:cxn modelId="{E6330F8F-D0CC-49B1-8125-23D0E094F0C5}" type="presParOf" srcId="{37FB5EEB-9DA5-477A-8DCB-4CED66A901BD}" destId="{5A23186A-0616-4C9B-9313-BD439CC742FC}" srcOrd="1" destOrd="0" presId="urn:microsoft.com/office/officeart/2008/layout/LinedList"/>
    <dgm:cxn modelId="{359B3BC0-0130-4A68-BBCE-0C62D58AF938}" type="presParOf" srcId="{F92E68B5-9013-45EE-88CB-4FD669A61A23}" destId="{7C0A835C-B05D-4A9E-BD4D-BF5A7A4EB6B3}" srcOrd="6" destOrd="0" presId="urn:microsoft.com/office/officeart/2008/layout/LinedList"/>
    <dgm:cxn modelId="{F668AA22-FB82-4CF0-8337-95E6DBA9C5ED}" type="presParOf" srcId="{F92E68B5-9013-45EE-88CB-4FD669A61A23}" destId="{89AB7680-EE98-4296-B197-0013C1A18998}" srcOrd="7" destOrd="0" presId="urn:microsoft.com/office/officeart/2008/layout/LinedList"/>
    <dgm:cxn modelId="{5E86617F-43A9-4840-99B6-EE515474B021}" type="presParOf" srcId="{89AB7680-EE98-4296-B197-0013C1A18998}" destId="{820F7B88-C5C3-42E7-93DA-473079DCF6DB}" srcOrd="0" destOrd="0" presId="urn:microsoft.com/office/officeart/2008/layout/LinedList"/>
    <dgm:cxn modelId="{DFBA81D1-B60A-4D1A-8B8F-206C554C0954}" type="presParOf" srcId="{89AB7680-EE98-4296-B197-0013C1A18998}" destId="{19CC647B-F8A4-46E5-98BD-D452C41139CE}" srcOrd="1" destOrd="0" presId="urn:microsoft.com/office/officeart/2008/layout/LinedList"/>
    <dgm:cxn modelId="{75555C70-FE1E-4CFE-8BE2-95A419A2168D}" type="presParOf" srcId="{F92E68B5-9013-45EE-88CB-4FD669A61A23}" destId="{1CFB6567-086E-443D-B9B9-221FF38CEAA4}" srcOrd="8" destOrd="0" presId="urn:microsoft.com/office/officeart/2008/layout/LinedList"/>
    <dgm:cxn modelId="{18F0EC9E-76DC-4EF1-B7F3-1241B570ECB1}" type="presParOf" srcId="{F92E68B5-9013-45EE-88CB-4FD669A61A23}" destId="{D850B01B-579E-4C72-8980-8A8E5C6B7F68}" srcOrd="9" destOrd="0" presId="urn:microsoft.com/office/officeart/2008/layout/LinedList"/>
    <dgm:cxn modelId="{1A3D1B52-850F-4278-8F00-25C70D387715}" type="presParOf" srcId="{D850B01B-579E-4C72-8980-8A8E5C6B7F68}" destId="{ADD2141D-6CD8-437A-AD28-6BD5EA21D40C}" srcOrd="0" destOrd="0" presId="urn:microsoft.com/office/officeart/2008/layout/LinedList"/>
    <dgm:cxn modelId="{4B68C3B8-3AC1-42F8-9FD0-D450EF573945}" type="presParOf" srcId="{D850B01B-579E-4C72-8980-8A8E5C6B7F68}" destId="{1688937A-6E78-43DC-BEC5-C0EE5A755B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B1C36-8EB1-4238-849E-701B30E894A5}">
      <dsp:nvSpPr>
        <dsp:cNvPr id="0" name=""/>
        <dsp:cNvSpPr/>
      </dsp:nvSpPr>
      <dsp:spPr>
        <a:xfrm>
          <a:off x="0" y="612"/>
          <a:ext cx="78615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CC0A2D-6636-4129-B42C-B0EAB133532C}">
      <dsp:nvSpPr>
        <dsp:cNvPr id="0" name=""/>
        <dsp:cNvSpPr/>
      </dsp:nvSpPr>
      <dsp:spPr>
        <a:xfrm>
          <a:off x="0" y="612"/>
          <a:ext cx="7861539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b="1" kern="1200"/>
            <a:t>Maças</a:t>
          </a:r>
          <a:endParaRPr lang="en-US" sz="2800" kern="1200"/>
        </a:p>
      </dsp:txBody>
      <dsp:txXfrm>
        <a:off x="0" y="612"/>
        <a:ext cx="7861539" cy="1003106"/>
      </dsp:txXfrm>
    </dsp:sp>
    <dsp:sp modelId="{CF4A7A20-AB78-4F44-BE0D-1348429DF914}">
      <dsp:nvSpPr>
        <dsp:cNvPr id="0" name=""/>
        <dsp:cNvSpPr/>
      </dsp:nvSpPr>
      <dsp:spPr>
        <a:xfrm>
          <a:off x="0" y="1003719"/>
          <a:ext cx="78615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4422D-42B0-418F-A97A-09DEAC6399B1}">
      <dsp:nvSpPr>
        <dsp:cNvPr id="0" name=""/>
        <dsp:cNvSpPr/>
      </dsp:nvSpPr>
      <dsp:spPr>
        <a:xfrm>
          <a:off x="0" y="1003719"/>
          <a:ext cx="7861539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/>
            <a:t>Ex.1 Moinhos com pulsos cruzados / descruzados (4)</a:t>
          </a:r>
          <a:endParaRPr lang="en-US" sz="2800" kern="1200"/>
        </a:p>
      </dsp:txBody>
      <dsp:txXfrm>
        <a:off x="0" y="1003719"/>
        <a:ext cx="7861539" cy="1003106"/>
      </dsp:txXfrm>
    </dsp:sp>
    <dsp:sp modelId="{5CC7634C-6576-4142-BD4D-9CA26E64596D}">
      <dsp:nvSpPr>
        <dsp:cNvPr id="0" name=""/>
        <dsp:cNvSpPr/>
      </dsp:nvSpPr>
      <dsp:spPr>
        <a:xfrm>
          <a:off x="0" y="2006825"/>
          <a:ext cx="78615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E186A-572E-4881-A956-A8035B0D59F9}">
      <dsp:nvSpPr>
        <dsp:cNvPr id="0" name=""/>
        <dsp:cNvSpPr/>
      </dsp:nvSpPr>
      <dsp:spPr>
        <a:xfrm>
          <a:off x="0" y="2006825"/>
          <a:ext cx="7861539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/>
            <a:t>Ex2 Círculos com as 2 massas</a:t>
          </a:r>
          <a:endParaRPr lang="en-US" sz="2800" kern="1200"/>
        </a:p>
      </dsp:txBody>
      <dsp:txXfrm>
        <a:off x="0" y="2006825"/>
        <a:ext cx="7861539" cy="1003106"/>
      </dsp:txXfrm>
    </dsp:sp>
    <dsp:sp modelId="{7C0A835C-B05D-4A9E-BD4D-BF5A7A4EB6B3}">
      <dsp:nvSpPr>
        <dsp:cNvPr id="0" name=""/>
        <dsp:cNvSpPr/>
      </dsp:nvSpPr>
      <dsp:spPr>
        <a:xfrm>
          <a:off x="0" y="3009932"/>
          <a:ext cx="78615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F7B88-C5C3-42E7-93DA-473079DCF6DB}">
      <dsp:nvSpPr>
        <dsp:cNvPr id="0" name=""/>
        <dsp:cNvSpPr/>
      </dsp:nvSpPr>
      <dsp:spPr>
        <a:xfrm>
          <a:off x="0" y="3009932"/>
          <a:ext cx="7861539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/>
            <a:t>Ex3 Pequenos lançamentos cabeça-corpo</a:t>
          </a:r>
          <a:endParaRPr lang="en-US" sz="2800" kern="1200"/>
        </a:p>
      </dsp:txBody>
      <dsp:txXfrm>
        <a:off x="0" y="3009932"/>
        <a:ext cx="7861539" cy="1003106"/>
      </dsp:txXfrm>
    </dsp:sp>
    <dsp:sp modelId="{1CFB6567-086E-443D-B9B9-221FF38CEAA4}">
      <dsp:nvSpPr>
        <dsp:cNvPr id="0" name=""/>
        <dsp:cNvSpPr/>
      </dsp:nvSpPr>
      <dsp:spPr>
        <a:xfrm>
          <a:off x="0" y="4013038"/>
          <a:ext cx="78615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2141D-6CD8-437A-AD28-6BD5EA21D40C}">
      <dsp:nvSpPr>
        <dsp:cNvPr id="0" name=""/>
        <dsp:cNvSpPr/>
      </dsp:nvSpPr>
      <dsp:spPr>
        <a:xfrm>
          <a:off x="0" y="4013038"/>
          <a:ext cx="7861539" cy="10031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800" kern="1200"/>
            <a:t>Ex4 Equilibrio numa parte do corpo</a:t>
          </a:r>
          <a:endParaRPr lang="en-US" sz="2800" kern="1200"/>
        </a:p>
      </dsp:txBody>
      <dsp:txXfrm>
        <a:off x="0" y="4013038"/>
        <a:ext cx="7861539" cy="1003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76EBAA-2BF6-410A-8A10-DE115FB2F7ED}" type="datetimeFigureOut">
              <a:t>04/07/2024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F67BA-87B8-4E10-8906-C3CD81353639}" type="slidenum"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43199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07/04/2024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663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07/04/2024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321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07/04/2024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6506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07/04/2024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7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07/04/2024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647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07/04/2024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65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07/04/2024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913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07/04/2024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397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07/04/2024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2363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07/04/2024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44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en-PT" smtClean="0"/>
              <a:t>07/04/2024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792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en-PT" smtClean="0"/>
              <a:t>07/04/2024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494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jpe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E44201-6EA3-3C51-4FB3-D08E3D0019D6}"/>
              </a:ext>
            </a:extLst>
          </p:cNvPr>
          <p:cNvSpPr txBox="1"/>
          <p:nvPr/>
        </p:nvSpPr>
        <p:spPr>
          <a:xfrm>
            <a:off x="326571" y="1717273"/>
            <a:ext cx="1153885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pt-PT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4A24466-00B3-2C12-7597-CE7CCCB42A52}"/>
              </a:ext>
            </a:extLst>
          </p:cNvPr>
          <p:cNvSpPr txBox="1"/>
          <p:nvPr/>
        </p:nvSpPr>
        <p:spPr>
          <a:xfrm>
            <a:off x="769188" y="2560966"/>
            <a:ext cx="8681049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sz="4400" b="1" dirty="0">
                <a:cs typeface="Calibri"/>
              </a:rPr>
              <a:t>Prática e ensino aprendizagem de uma pequena rotina</a:t>
            </a:r>
            <a:endParaRPr lang="pt-PT" sz="4400" b="1" dirty="0"/>
          </a:p>
          <a:p>
            <a:endParaRPr lang="pt-PT" dirty="0">
              <a:cs typeface="Calibri"/>
            </a:endParaRPr>
          </a:p>
        </p:txBody>
      </p:sp>
      <p:pic>
        <p:nvPicPr>
          <p:cNvPr id="6" name="Imagem 5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0EFE0068-43D8-6BE7-02B6-76467E993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792" y="340293"/>
            <a:ext cx="1811548" cy="121722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55BCFE7-395C-E463-14DD-CEF1C9F9F1A5}"/>
              </a:ext>
            </a:extLst>
          </p:cNvPr>
          <p:cNvSpPr txBox="1"/>
          <p:nvPr/>
        </p:nvSpPr>
        <p:spPr>
          <a:xfrm>
            <a:off x="6092973" y="621442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dirty="0">
                <a:solidFill>
                  <a:srgbClr val="FFFF00"/>
                </a:solidFill>
                <a:cs typeface="Calibri"/>
              </a:rPr>
              <a:t>Fernanda Marta</a:t>
            </a:r>
            <a:endParaRPr lang="pt-PT" dirty="0">
              <a:solidFill>
                <a:srgbClr val="FFFF00"/>
              </a:solidFill>
            </a:endParaRPr>
          </a:p>
        </p:txBody>
      </p:sp>
      <p:pic>
        <p:nvPicPr>
          <p:cNvPr id="5" name="Imagem 4" descr="Últimas notícias | Com participação de quase 300 atletas, Copa Paraná de Ginástica  Rítmica começa no próximo dia 21 - Band News FM Curitiba">
            <a:extLst>
              <a:ext uri="{FF2B5EF4-FFF2-40B4-BE49-F238E27FC236}">
                <a16:creationId xmlns:a16="http://schemas.microsoft.com/office/drawing/2014/main" id="{A25DB093-9589-6DA0-CA1C-B516D891E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8891" y="3015395"/>
            <a:ext cx="2743199" cy="2811285"/>
          </a:xfrm>
          <a:prstGeom prst="rect">
            <a:avLst/>
          </a:prstGeom>
        </p:spPr>
      </p:pic>
      <p:pic>
        <p:nvPicPr>
          <p:cNvPr id="7" name="Imagem 6" descr="Ginástica Rítmica Com Silhueta De Mulher Bambolê Uma Mulher PNG , Uma  Jovem, Dentro De Casa, Exercício PNG Imagem para download gratuito">
            <a:extLst>
              <a:ext uri="{FF2B5EF4-FFF2-40B4-BE49-F238E27FC236}">
                <a16:creationId xmlns:a16="http://schemas.microsoft.com/office/drawing/2014/main" id="{6A177A77-FA72-4D60-BF3C-4220A2CAE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">
            <a:off x="101389" y="4987497"/>
            <a:ext cx="2045180" cy="1517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2900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and white banner with a person in the middle&#10;&#10;Description automatically generated">
            <a:extLst>
              <a:ext uri="{FF2B5EF4-FFF2-40B4-BE49-F238E27FC236}">
                <a16:creationId xmlns:a16="http://schemas.microsoft.com/office/drawing/2014/main" id="{F53B1AD2-CC26-64B7-7B52-28EE91DF8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Imagem 1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7FABA5E7-5147-770B-C9A7-BE3E01DD8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792" y="340293"/>
            <a:ext cx="1811548" cy="121722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ED593F5-6243-660B-5072-2D19A5EFD79F}"/>
              </a:ext>
            </a:extLst>
          </p:cNvPr>
          <p:cNvSpPr txBox="1"/>
          <p:nvPr/>
        </p:nvSpPr>
        <p:spPr>
          <a:xfrm>
            <a:off x="8637765" y="512174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dirty="0">
                <a:solidFill>
                  <a:srgbClr val="FFFF00"/>
                </a:solidFill>
                <a:cs typeface="Calibri"/>
              </a:rPr>
              <a:t>Fernanda Marta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2D9EFF-1151-5072-678E-04500F4ED7D7}"/>
              </a:ext>
            </a:extLst>
          </p:cNvPr>
          <p:cNvSpPr txBox="1"/>
          <p:nvPr/>
        </p:nvSpPr>
        <p:spPr>
          <a:xfrm>
            <a:off x="813759" y="5313872"/>
            <a:ext cx="847976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2400" b="1" dirty="0">
                <a:solidFill>
                  <a:schemeClr val="bg1"/>
                </a:solidFill>
                <a:latin typeface="Arial"/>
                <a:cs typeface="Segoe UI"/>
              </a:rPr>
              <a:t>Abordagem inicial GR</a:t>
            </a:r>
          </a:p>
          <a:p>
            <a:r>
              <a:rPr lang="pt-PT" sz="2400" b="1" dirty="0">
                <a:solidFill>
                  <a:schemeClr val="bg1"/>
                </a:solidFill>
                <a:latin typeface="Arial"/>
                <a:cs typeface="Segoe UI"/>
              </a:rPr>
              <a:t>Circuito escolar</a:t>
            </a:r>
          </a:p>
        </p:txBody>
      </p:sp>
      <p:pic>
        <p:nvPicPr>
          <p:cNvPr id="7" name="Imagem 6" descr="Uma imagem com desporto, dançar, a dançar, Coreografia&#10;&#10;Descrição gerada automaticamente">
            <a:extLst>
              <a:ext uri="{FF2B5EF4-FFF2-40B4-BE49-F238E27FC236}">
                <a16:creationId xmlns:a16="http://schemas.microsoft.com/office/drawing/2014/main" id="{6F74F786-2D4F-8219-B9E0-ED1A448CCB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20791" y="1813426"/>
            <a:ext cx="6800490" cy="390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Imagem 5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8E18BB0F-0273-151F-86BB-5313F42D8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792" y="340293"/>
            <a:ext cx="1811548" cy="121722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E4AD3B0-F739-2ECB-303A-E5123261A89C}"/>
              </a:ext>
            </a:extLst>
          </p:cNvPr>
          <p:cNvSpPr txBox="1"/>
          <p:nvPr/>
        </p:nvSpPr>
        <p:spPr>
          <a:xfrm>
            <a:off x="6092973" y="621442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dirty="0">
                <a:solidFill>
                  <a:srgbClr val="FFFF00"/>
                </a:solidFill>
                <a:cs typeface="Calibri"/>
              </a:rPr>
              <a:t>Fernanda Marta</a:t>
            </a:r>
            <a:endParaRPr lang="pt-PT" dirty="0">
              <a:solidFill>
                <a:srgbClr val="FFFF00"/>
              </a:solidFill>
            </a:endParaRPr>
          </a:p>
        </p:txBody>
      </p:sp>
      <p:pic>
        <p:nvPicPr>
          <p:cNvPr id="15" name="Imagem 14" descr="Uma imagem com desporto, dançar, a dançar, Coreografia&#10;&#10;Descrição gerada automaticamente">
            <a:extLst>
              <a:ext uri="{FF2B5EF4-FFF2-40B4-BE49-F238E27FC236}">
                <a16:creationId xmlns:a16="http://schemas.microsoft.com/office/drawing/2014/main" id="{9A8C0103-6B58-9BDC-E650-784EC9C43D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7622" y="4444483"/>
            <a:ext cx="4140679" cy="2411638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79E2079B-08C1-B7CA-E9B9-77EFD3F9E189}"/>
              </a:ext>
            </a:extLst>
          </p:cNvPr>
          <p:cNvSpPr txBox="1"/>
          <p:nvPr/>
        </p:nvSpPr>
        <p:spPr>
          <a:xfrm>
            <a:off x="3386246" y="760486"/>
            <a:ext cx="8048445" cy="42420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PT" sz="3600" b="1" dirty="0">
                <a:ea typeface="Calibri"/>
                <a:cs typeface="Calibri"/>
              </a:rPr>
              <a:t>Nesta sessão vamos:</a:t>
            </a:r>
          </a:p>
          <a:p>
            <a:endParaRPr lang="pt-PT" sz="2800" dirty="0">
              <a:ea typeface="Calibri"/>
              <a:cs typeface="Calibri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sz="2800" dirty="0">
                <a:ea typeface="Calibri"/>
                <a:cs typeface="Calibri"/>
              </a:rPr>
              <a:t>Experimentar 4-5 exercícios de cada um dos 5 aparelhos;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sz="2800" dirty="0">
                <a:ea typeface="Calibri"/>
                <a:cs typeface="Calibri"/>
              </a:rPr>
              <a:t>Manejar os 5 aparelhos em deslocações lineares;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PT" sz="2800" dirty="0">
                <a:ea typeface="Calibri"/>
                <a:cs typeface="Calibri"/>
              </a:rPr>
              <a:t>Cada grupo  escolhe 10 exercícios de um aparelho sorteado , pratica e ensina uma pequena rotina.</a:t>
            </a:r>
          </a:p>
        </p:txBody>
      </p:sp>
    </p:spTree>
    <p:extLst>
      <p:ext uri="{BB962C8B-B14F-4D97-AF65-F5344CB8AC3E}">
        <p14:creationId xmlns:p14="http://schemas.microsoft.com/office/powerpoint/2010/main" val="1113334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Imagem 5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8E18BB0F-0273-151F-86BB-5313F42D8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792" y="340293"/>
            <a:ext cx="1811548" cy="121722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E4AD3B0-F739-2ECB-303A-E5123261A89C}"/>
              </a:ext>
            </a:extLst>
          </p:cNvPr>
          <p:cNvSpPr txBox="1"/>
          <p:nvPr/>
        </p:nvSpPr>
        <p:spPr>
          <a:xfrm>
            <a:off x="6092973" y="621442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dirty="0">
                <a:solidFill>
                  <a:srgbClr val="FFFF00"/>
                </a:solidFill>
                <a:cs typeface="Calibri"/>
              </a:rPr>
              <a:t>Fernanda Marta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15CCB1C-B025-CD57-7953-36DB0A052B94}"/>
              </a:ext>
            </a:extLst>
          </p:cNvPr>
          <p:cNvSpPr txBox="1"/>
          <p:nvPr/>
        </p:nvSpPr>
        <p:spPr>
          <a:xfrm>
            <a:off x="3918190" y="1354346"/>
            <a:ext cx="7847162" cy="523220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PT" sz="3600" b="1" dirty="0">
                <a:ea typeface="Calibri"/>
                <a:cs typeface="Calibri"/>
              </a:rPr>
              <a:t>Maças</a:t>
            </a:r>
          </a:p>
          <a:p>
            <a:endParaRPr lang="pt-PT" sz="2800" dirty="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pt-PT" sz="2800" dirty="0">
                <a:ea typeface="Calibri"/>
                <a:cs typeface="Calibri"/>
              </a:rPr>
              <a:t>Os pequenos círculos são os exercícios mais comuns</a:t>
            </a:r>
          </a:p>
          <a:p>
            <a:pPr marL="457200" indent="-457200">
              <a:buFont typeface="Arial"/>
              <a:buChar char="•"/>
            </a:pPr>
            <a:endParaRPr lang="pt-PT" sz="2800" dirty="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pt-PT" sz="2800" dirty="0">
                <a:ea typeface="Calibri"/>
                <a:cs typeface="Calibri"/>
              </a:rPr>
              <a:t>Podem ser manejadas pela cabeça - pescoço - corpo</a:t>
            </a:r>
          </a:p>
          <a:p>
            <a:pPr marL="457200" indent="-457200">
              <a:buFont typeface="Arial"/>
              <a:buChar char="•"/>
            </a:pPr>
            <a:endParaRPr lang="pt-PT" sz="2800" dirty="0"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pt-PT" sz="2800" dirty="0">
                <a:ea typeface="Calibri"/>
                <a:cs typeface="Calibri"/>
              </a:rPr>
              <a:t>Devemos tentar que sejam o prolongamento do braço!</a:t>
            </a:r>
          </a:p>
          <a:p>
            <a:endParaRPr lang="pt-PT" sz="2800" dirty="0">
              <a:ea typeface="Calibri"/>
              <a:cs typeface="Calibri"/>
            </a:endParaRPr>
          </a:p>
          <a:p>
            <a:endParaRPr lang="pt-PT" dirty="0">
              <a:ea typeface="Calibri"/>
              <a:cs typeface="Calibri"/>
            </a:endParaRPr>
          </a:p>
        </p:txBody>
      </p:sp>
      <p:pic>
        <p:nvPicPr>
          <p:cNvPr id="5" name="Imagem 4" descr="Maças de Ginástica Rítmica (GR) 36 cm Rosa DOMYOS - Decathlon">
            <a:extLst>
              <a:ext uri="{FF2B5EF4-FFF2-40B4-BE49-F238E27FC236}">
                <a16:creationId xmlns:a16="http://schemas.microsoft.com/office/drawing/2014/main" id="{E9862A06-4FC5-CE1B-1C55-DB5BC6E6A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95" y="1882985"/>
            <a:ext cx="3106408" cy="309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0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Imagem 5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8E18BB0F-0273-151F-86BB-5313F42D8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34" y="5544896"/>
            <a:ext cx="1365850" cy="88654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E4AD3B0-F739-2ECB-303A-E5123261A89C}"/>
              </a:ext>
            </a:extLst>
          </p:cNvPr>
          <p:cNvSpPr txBox="1"/>
          <p:nvPr/>
        </p:nvSpPr>
        <p:spPr>
          <a:xfrm>
            <a:off x="6092973" y="621442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dirty="0">
                <a:solidFill>
                  <a:srgbClr val="FFFF00"/>
                </a:solidFill>
                <a:cs typeface="Calibri"/>
              </a:rPr>
              <a:t>Fernanda Marta</a:t>
            </a:r>
            <a:endParaRPr lang="pt-PT" dirty="0">
              <a:solidFill>
                <a:srgbClr val="FFFF00"/>
              </a:solidFill>
            </a:endParaRPr>
          </a:p>
        </p:txBody>
      </p:sp>
      <p:pic>
        <p:nvPicPr>
          <p:cNvPr id="7" name="Imagem 6" descr="Maças de Ginástica Rítmica (GR) 36 cm Rosa DOMYOS - Decathlon">
            <a:extLst>
              <a:ext uri="{FF2B5EF4-FFF2-40B4-BE49-F238E27FC236}">
                <a16:creationId xmlns:a16="http://schemas.microsoft.com/office/drawing/2014/main" id="{0CC0669A-1BC2-6714-42C7-EC8AA45945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174" y="2156155"/>
            <a:ext cx="3106408" cy="3092030"/>
          </a:xfrm>
          <a:prstGeom prst="rect">
            <a:avLst/>
          </a:prstGeom>
        </p:spPr>
      </p:pic>
      <p:graphicFrame>
        <p:nvGraphicFramePr>
          <p:cNvPr id="62" name="CaixaDeTexto 1">
            <a:extLst>
              <a:ext uri="{FF2B5EF4-FFF2-40B4-BE49-F238E27FC236}">
                <a16:creationId xmlns:a16="http://schemas.microsoft.com/office/drawing/2014/main" id="{800F6D51-20C2-186E-641F-31302F321DFF}"/>
              </a:ext>
            </a:extLst>
          </p:cNvPr>
          <p:cNvGraphicFramePr/>
          <p:nvPr/>
        </p:nvGraphicFramePr>
        <p:xfrm>
          <a:off x="3688152" y="1196196"/>
          <a:ext cx="7861539" cy="501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15182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Imagem 5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8E18BB0F-0273-151F-86BB-5313F42D8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792" y="340293"/>
            <a:ext cx="1811548" cy="121722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E4AD3B0-F739-2ECB-303A-E5123261A89C}"/>
              </a:ext>
            </a:extLst>
          </p:cNvPr>
          <p:cNvSpPr txBox="1"/>
          <p:nvPr/>
        </p:nvSpPr>
        <p:spPr>
          <a:xfrm>
            <a:off x="6092973" y="621442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dirty="0">
                <a:solidFill>
                  <a:srgbClr val="FFFF00"/>
                </a:solidFill>
                <a:cs typeface="Calibri"/>
              </a:rPr>
              <a:t>Fernanda Marta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F6560E2-9792-5376-CE5F-A958294386C4}"/>
              </a:ext>
            </a:extLst>
          </p:cNvPr>
          <p:cNvSpPr txBox="1"/>
          <p:nvPr/>
        </p:nvSpPr>
        <p:spPr>
          <a:xfrm>
            <a:off x="5336876" y="1715938"/>
            <a:ext cx="6998898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PT" sz="3200" b="1" dirty="0">
                <a:ea typeface="Calibri"/>
                <a:cs typeface="Calibri"/>
              </a:rPr>
              <a:t>Bolas</a:t>
            </a:r>
          </a:p>
          <a:p>
            <a:endParaRPr lang="pt-PT" sz="2800" dirty="0">
              <a:ea typeface="Calibri"/>
              <a:cs typeface="Calibri"/>
            </a:endParaRPr>
          </a:p>
          <a:p>
            <a:r>
              <a:rPr lang="pt-PT" sz="2800" dirty="0">
                <a:ea typeface="Calibri"/>
                <a:cs typeface="Calibri"/>
              </a:rPr>
              <a:t>São aparelhos de manejo mais intuitivo!</a:t>
            </a:r>
          </a:p>
          <a:p>
            <a:endParaRPr lang="pt-PT" sz="2800" dirty="0">
              <a:ea typeface="Calibri"/>
              <a:cs typeface="Calibri"/>
            </a:endParaRPr>
          </a:p>
          <a:p>
            <a:r>
              <a:rPr lang="pt-PT" sz="2800" dirty="0">
                <a:ea typeface="Calibri"/>
                <a:cs typeface="Calibri"/>
              </a:rPr>
              <a:t>Ex1 Batimentos (min.03)</a:t>
            </a:r>
          </a:p>
          <a:p>
            <a:r>
              <a:rPr lang="pt-PT" sz="2800" dirty="0">
                <a:ea typeface="Calibri"/>
                <a:cs typeface="Calibri"/>
              </a:rPr>
              <a:t>Ex2 Circunduções (8s) </a:t>
            </a:r>
          </a:p>
          <a:p>
            <a:r>
              <a:rPr lang="pt-PT" sz="2800" dirty="0">
                <a:ea typeface="Calibri"/>
                <a:cs typeface="Calibri"/>
              </a:rPr>
              <a:t>Ex3 Lançamentos</a:t>
            </a:r>
          </a:p>
          <a:p>
            <a:r>
              <a:rPr lang="pt-PT" sz="2800" dirty="0">
                <a:ea typeface="Calibri"/>
                <a:cs typeface="Calibri"/>
              </a:rPr>
              <a:t>Ex4 Rolamentos no solo ou no corpo</a:t>
            </a:r>
          </a:p>
        </p:txBody>
      </p:sp>
      <p:pic>
        <p:nvPicPr>
          <p:cNvPr id="7" name="Imagem 6" descr="Uma imagem com desporto, dançar, a dançar, Coreografia&#10;&#10;Descrição gerada automaticamente">
            <a:extLst>
              <a:ext uri="{FF2B5EF4-FFF2-40B4-BE49-F238E27FC236}">
                <a16:creationId xmlns:a16="http://schemas.microsoft.com/office/drawing/2014/main" id="{69A6D3CC-FFE4-CB21-1337-8405DAB232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22716" y="1554635"/>
            <a:ext cx="8784565" cy="51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91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Imagem 5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8E18BB0F-0273-151F-86BB-5313F42D8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792" y="340293"/>
            <a:ext cx="1811548" cy="121722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E4AD3B0-F739-2ECB-303A-E5123261A89C}"/>
              </a:ext>
            </a:extLst>
          </p:cNvPr>
          <p:cNvSpPr txBox="1"/>
          <p:nvPr/>
        </p:nvSpPr>
        <p:spPr>
          <a:xfrm>
            <a:off x="6092973" y="621442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dirty="0">
                <a:solidFill>
                  <a:srgbClr val="FFFF00"/>
                </a:solidFill>
                <a:cs typeface="Calibri"/>
              </a:rPr>
              <a:t>Fernanda Marta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BF9C6EA-EF9B-F650-F78D-56F55FD4E3B3}"/>
              </a:ext>
            </a:extLst>
          </p:cNvPr>
          <p:cNvSpPr txBox="1"/>
          <p:nvPr/>
        </p:nvSpPr>
        <p:spPr>
          <a:xfrm>
            <a:off x="3430437" y="1709827"/>
            <a:ext cx="8292861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PT" sz="3200" b="1" dirty="0">
                <a:ea typeface="Calibri"/>
                <a:cs typeface="Calibri"/>
              </a:rPr>
              <a:t>Cordas</a:t>
            </a:r>
          </a:p>
          <a:p>
            <a:endParaRPr lang="pt-PT" sz="3200" dirty="0">
              <a:ea typeface="Calibri"/>
              <a:cs typeface="Calibri"/>
            </a:endParaRPr>
          </a:p>
          <a:p>
            <a:r>
              <a:rPr lang="pt-PT" sz="2400" dirty="0">
                <a:ea typeface="Calibri"/>
                <a:cs typeface="Calibri"/>
              </a:rPr>
              <a:t>As pegas principais são com as mãos mas podem ser com o pescoço, pés, pernas...</a:t>
            </a:r>
          </a:p>
          <a:p>
            <a:r>
              <a:rPr lang="pt-PT" sz="2400" dirty="0">
                <a:ea typeface="Calibri"/>
                <a:cs typeface="Calibri"/>
              </a:rPr>
              <a:t>Sempre em movimentos sem quebras, com fluidez da forma da corda</a:t>
            </a:r>
          </a:p>
          <a:p>
            <a:endParaRPr lang="pt-PT" sz="2400" dirty="0">
              <a:ea typeface="Calibri"/>
              <a:cs typeface="Calibri"/>
            </a:endParaRPr>
          </a:p>
          <a:p>
            <a:r>
              <a:rPr lang="pt-PT" sz="2400" dirty="0">
                <a:ea typeface="Calibri"/>
                <a:cs typeface="Calibri"/>
              </a:rPr>
              <a:t>Ex1 rotações com corda dobrada</a:t>
            </a:r>
          </a:p>
          <a:p>
            <a:r>
              <a:rPr lang="pt-PT" sz="2400" dirty="0">
                <a:ea typeface="Calibri"/>
                <a:cs typeface="Calibri"/>
              </a:rPr>
              <a:t>Ex2 </a:t>
            </a:r>
            <a:r>
              <a:rPr lang="pt-PT" sz="2400" err="1">
                <a:ea typeface="Calibri"/>
                <a:cs typeface="Calibri"/>
              </a:rPr>
              <a:t>Batanços</a:t>
            </a:r>
            <a:r>
              <a:rPr lang="pt-PT" sz="2400" dirty="0">
                <a:ea typeface="Calibri"/>
                <a:cs typeface="Calibri"/>
              </a:rPr>
              <a:t> com as 2 mãos ou 1 só</a:t>
            </a:r>
          </a:p>
          <a:p>
            <a:r>
              <a:rPr lang="pt-PT" sz="2400" dirty="0">
                <a:ea typeface="Calibri"/>
                <a:cs typeface="Calibri"/>
              </a:rPr>
              <a:t>Ex3 saltar a corda</a:t>
            </a:r>
          </a:p>
          <a:p>
            <a:r>
              <a:rPr lang="pt-PT" sz="2400" dirty="0">
                <a:ea typeface="Calibri"/>
                <a:cs typeface="Calibri"/>
              </a:rPr>
              <a:t>Ex4 Escapadas (lançamento 1 ponta)</a:t>
            </a:r>
          </a:p>
        </p:txBody>
      </p:sp>
      <p:pic>
        <p:nvPicPr>
          <p:cNvPr id="7" name="Imagem 6" descr="Início - AGRDJ">
            <a:extLst>
              <a:ext uri="{FF2B5EF4-FFF2-40B4-BE49-F238E27FC236}">
                <a16:creationId xmlns:a16="http://schemas.microsoft.com/office/drawing/2014/main" id="{D9B70792-3CAF-8670-7B26-D58E7C886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57" y="1836079"/>
            <a:ext cx="2954906" cy="390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483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Imagem 5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8E18BB0F-0273-151F-86BB-5313F42D8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792" y="340293"/>
            <a:ext cx="1811548" cy="121722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E4AD3B0-F739-2ECB-303A-E5123261A89C}"/>
              </a:ext>
            </a:extLst>
          </p:cNvPr>
          <p:cNvSpPr txBox="1"/>
          <p:nvPr/>
        </p:nvSpPr>
        <p:spPr>
          <a:xfrm>
            <a:off x="6092973" y="621442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dirty="0">
                <a:solidFill>
                  <a:srgbClr val="FFFF00"/>
                </a:solidFill>
                <a:cs typeface="Calibri"/>
              </a:rPr>
              <a:t>Fernanda Marta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747E258-0E64-DC3C-BC80-7F2096F7FD0B}"/>
              </a:ext>
            </a:extLst>
          </p:cNvPr>
          <p:cNvSpPr txBox="1"/>
          <p:nvPr/>
        </p:nvSpPr>
        <p:spPr>
          <a:xfrm>
            <a:off x="3319372" y="1892419"/>
            <a:ext cx="8264104" cy="36009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PT" sz="3600" b="1" dirty="0">
                <a:ea typeface="Calibri"/>
                <a:cs typeface="Calibri"/>
              </a:rPr>
              <a:t>Arcos</a:t>
            </a:r>
          </a:p>
          <a:p>
            <a:endParaRPr lang="pt-PT" sz="2400" dirty="0">
              <a:ea typeface="Calibri"/>
              <a:cs typeface="Calibri"/>
            </a:endParaRPr>
          </a:p>
          <a:p>
            <a:r>
              <a:rPr lang="pt-PT" sz="2400" dirty="0">
                <a:ea typeface="Calibri"/>
                <a:cs typeface="Calibri"/>
              </a:rPr>
              <a:t>A pega deve ser treinada segurando por ex. com uma mão em pronação e supinação</a:t>
            </a:r>
          </a:p>
          <a:p>
            <a:endParaRPr lang="pt-PT" sz="2400" dirty="0">
              <a:ea typeface="Calibri"/>
              <a:cs typeface="Calibri"/>
            </a:endParaRPr>
          </a:p>
          <a:p>
            <a:r>
              <a:rPr lang="pt-PT" sz="2400" dirty="0">
                <a:ea typeface="Calibri"/>
                <a:cs typeface="Calibri"/>
              </a:rPr>
              <a:t>Ex1 Passagem de mão em mão</a:t>
            </a:r>
          </a:p>
          <a:p>
            <a:r>
              <a:rPr lang="pt-PT" sz="2400" dirty="0">
                <a:ea typeface="Calibri"/>
                <a:cs typeface="Calibri"/>
              </a:rPr>
              <a:t>Ex2 Rolamentos no solo</a:t>
            </a:r>
          </a:p>
          <a:p>
            <a:r>
              <a:rPr lang="pt-PT" sz="2400" dirty="0">
                <a:ea typeface="Calibri"/>
                <a:cs typeface="Calibri"/>
              </a:rPr>
              <a:t>Ex3 Lançamentos 1 ou 2 mãos</a:t>
            </a:r>
          </a:p>
          <a:p>
            <a:r>
              <a:rPr lang="pt-PT" sz="2400" dirty="0">
                <a:ea typeface="Calibri"/>
                <a:cs typeface="Calibri"/>
              </a:rPr>
              <a:t>Ex4 </a:t>
            </a:r>
            <a:r>
              <a:rPr lang="pt-PT" sz="2400" err="1">
                <a:ea typeface="Calibri"/>
                <a:cs typeface="Calibri"/>
              </a:rPr>
              <a:t>Circulos</a:t>
            </a:r>
            <a:r>
              <a:rPr lang="pt-PT" sz="2400" dirty="0">
                <a:ea typeface="Calibri"/>
                <a:cs typeface="Calibri"/>
              </a:rPr>
              <a:t> 1 mão</a:t>
            </a:r>
          </a:p>
        </p:txBody>
      </p:sp>
      <p:pic>
        <p:nvPicPr>
          <p:cNvPr id="9" name="Imagem 8" descr="Arco de Ginástica Rítmica (GR) 75 cm Violeta DOMYOS - Decathlon">
            <a:extLst>
              <a:ext uri="{FF2B5EF4-FFF2-40B4-BE49-F238E27FC236}">
                <a16:creationId xmlns:a16="http://schemas.microsoft.com/office/drawing/2014/main" id="{359E64CB-E841-C774-9813-02F85F5873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519" t="17450" r="7382" b="15972"/>
          <a:stretch/>
        </p:blipFill>
        <p:spPr>
          <a:xfrm>
            <a:off x="1292786" y="1897362"/>
            <a:ext cx="2018260" cy="1671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9591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id="{1A20AED2-E5BF-FC6B-C1A1-1880B3A83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Imagem 5" descr="Uma imagem com texto, logótipo, Gráficos, design gráfico&#10;&#10;Descrição gerada automaticamente">
            <a:extLst>
              <a:ext uri="{FF2B5EF4-FFF2-40B4-BE49-F238E27FC236}">
                <a16:creationId xmlns:a16="http://schemas.microsoft.com/office/drawing/2014/main" id="{8E18BB0F-0273-151F-86BB-5313F42D8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4792" y="340293"/>
            <a:ext cx="1811548" cy="121722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E4AD3B0-F739-2ECB-303A-E5123261A89C}"/>
              </a:ext>
            </a:extLst>
          </p:cNvPr>
          <p:cNvSpPr txBox="1"/>
          <p:nvPr/>
        </p:nvSpPr>
        <p:spPr>
          <a:xfrm>
            <a:off x="6092973" y="6214424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PT" dirty="0">
                <a:solidFill>
                  <a:srgbClr val="FFFF00"/>
                </a:solidFill>
                <a:cs typeface="Calibri"/>
              </a:rPr>
              <a:t>Fernanda Marta</a:t>
            </a:r>
            <a:endParaRPr lang="pt-PT" dirty="0">
              <a:solidFill>
                <a:srgbClr val="FFFF00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A5D8738-55C5-C051-767F-6222E275A0DC}"/>
              </a:ext>
            </a:extLst>
          </p:cNvPr>
          <p:cNvSpPr txBox="1"/>
          <p:nvPr/>
        </p:nvSpPr>
        <p:spPr>
          <a:xfrm>
            <a:off x="4671500" y="1746734"/>
            <a:ext cx="6093124" cy="31988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PT" sz="3200" b="1" dirty="0">
                <a:ea typeface="Calibri"/>
                <a:cs typeface="Calibri"/>
              </a:rPr>
              <a:t>Fitas</a:t>
            </a:r>
          </a:p>
          <a:p>
            <a:endParaRPr lang="pt-PT" sz="2400" dirty="0">
              <a:ea typeface="Calibri"/>
              <a:cs typeface="Calibri"/>
            </a:endParaRPr>
          </a:p>
          <a:p>
            <a:r>
              <a:rPr lang="pt-PT" sz="2400" dirty="0">
                <a:ea typeface="Calibri"/>
                <a:cs typeface="Calibri"/>
              </a:rPr>
              <a:t>O bastão entre os dedos polegar e indicador</a:t>
            </a:r>
          </a:p>
          <a:p>
            <a:endParaRPr lang="pt-PT" sz="2400" dirty="0">
              <a:ea typeface="Calibri"/>
              <a:cs typeface="Calibri"/>
            </a:endParaRPr>
          </a:p>
          <a:p>
            <a:r>
              <a:rPr lang="pt-PT" sz="2400" dirty="0">
                <a:ea typeface="Calibri"/>
                <a:cs typeface="Calibri"/>
              </a:rPr>
              <a:t>Ex1 Espirais</a:t>
            </a:r>
          </a:p>
          <a:p>
            <a:r>
              <a:rPr lang="pt-PT" sz="2400" dirty="0">
                <a:ea typeface="Calibri"/>
                <a:cs typeface="Calibri"/>
              </a:rPr>
              <a:t>Ex2 Serpentinas</a:t>
            </a:r>
          </a:p>
          <a:p>
            <a:r>
              <a:rPr lang="pt-PT" sz="2400" dirty="0">
                <a:ea typeface="Calibri"/>
                <a:cs typeface="Calibri"/>
              </a:rPr>
              <a:t>Ex3 Passagem </a:t>
            </a:r>
          </a:p>
          <a:p>
            <a:r>
              <a:rPr lang="pt-PT" sz="2400" dirty="0">
                <a:ea typeface="Calibri"/>
                <a:cs typeface="Calibri"/>
              </a:rPr>
              <a:t>Ex4 Rotações (8s)</a:t>
            </a:r>
            <a:endParaRPr lang="pt-PT" dirty="0">
              <a:ea typeface="Calibri"/>
              <a:cs typeface="Calibri"/>
            </a:endParaRPr>
          </a:p>
        </p:txBody>
      </p:sp>
      <p:pic>
        <p:nvPicPr>
          <p:cNvPr id="4" name="Imagem 3" descr="Fita de Ginástica Rítmica (GR) 6 Metros Multicolor DOMYOS - Decathlon">
            <a:extLst>
              <a:ext uri="{FF2B5EF4-FFF2-40B4-BE49-F238E27FC236}">
                <a16:creationId xmlns:a16="http://schemas.microsoft.com/office/drawing/2014/main" id="{36132732-5F78-C7F7-C4C9-DD6691D0DD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19" r="341" b="513"/>
          <a:stretch/>
        </p:blipFill>
        <p:spPr>
          <a:xfrm>
            <a:off x="990689" y="2039877"/>
            <a:ext cx="3311967" cy="27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69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5d709e-5a4c-4e4b-9b30-6a5f230aeb7c">
      <Terms xmlns="http://schemas.microsoft.com/office/infopath/2007/PartnerControls"/>
    </lcf76f155ced4ddcb4097134ff3c332f>
    <TaxCatchAll xmlns="ceb9111f-b50e-4a55-a59b-07107ccd6b4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33F1DD2BF3816419A7923B26F83A89A" ma:contentTypeVersion="18" ma:contentTypeDescription="Criar um novo documento." ma:contentTypeScope="" ma:versionID="1d367fe2c3d98e2747b20abbd447afbd">
  <xsd:schema xmlns:xsd="http://www.w3.org/2001/XMLSchema" xmlns:xs="http://www.w3.org/2001/XMLSchema" xmlns:p="http://schemas.microsoft.com/office/2006/metadata/properties" xmlns:ns2="4c5d709e-5a4c-4e4b-9b30-6a5f230aeb7c" xmlns:ns3="ceb9111f-b50e-4a55-a59b-07107ccd6b4e" targetNamespace="http://schemas.microsoft.com/office/2006/metadata/properties" ma:root="true" ma:fieldsID="e807babf848a206035e5003ddbb315e2" ns2:_="" ns3:_="">
    <xsd:import namespace="4c5d709e-5a4c-4e4b-9b30-6a5f230aeb7c"/>
    <xsd:import namespace="ceb9111f-b50e-4a55-a59b-07107ccd6b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5d709e-5a4c-4e4b-9b30-6a5f230ae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52e29662-d56f-47fb-82cc-d1c1e85eae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9111f-b50e-4a55-a59b-07107ccd6b4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ca9b53-d8fc-4791-aa72-af7175e86886}" ma:internalName="TaxCatchAll" ma:showField="CatchAllData" ma:web="ceb9111f-b50e-4a55-a59b-07107ccd6b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4F7460-F340-471F-A04A-BDA80022BE9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C9D3879-2CB9-4CD4-9438-547A323F98C6}">
  <ds:schemaRefs>
    <ds:schemaRef ds:uri="http://schemas.microsoft.com/office/2006/metadata/properties"/>
    <ds:schemaRef ds:uri="http://schemas.microsoft.com/office/infopath/2007/PartnerControls"/>
    <ds:schemaRef ds:uri="4c5d709e-5a4c-4e4b-9b30-6a5f230aeb7c"/>
    <ds:schemaRef ds:uri="ceb9111f-b50e-4a55-a59b-07107ccd6b4e"/>
  </ds:schemaRefs>
</ds:datastoreItem>
</file>

<file path=customXml/itemProps3.xml><?xml version="1.0" encoding="utf-8"?>
<ds:datastoreItem xmlns:ds="http://schemas.openxmlformats.org/officeDocument/2006/customXml" ds:itemID="{099BF9E0-3CA1-444F-8622-B2B50D50F9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5d709e-5a4c-4e4b-9b30-6a5f230aeb7c"/>
    <ds:schemaRef ds:uri="ceb9111f-b50e-4a55-a59b-07107ccd6b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</Words>
  <Application>Microsoft Office PowerPoint</Application>
  <PresentationFormat>Ecrã Panorâmico</PresentationFormat>
  <Paragraphs>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1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Tiago</dc:creator>
  <cp:lastModifiedBy>Ana Tiago</cp:lastModifiedBy>
  <cp:revision>959</cp:revision>
  <dcterms:created xsi:type="dcterms:W3CDTF">2022-10-16T10:41:36Z</dcterms:created>
  <dcterms:modified xsi:type="dcterms:W3CDTF">2024-07-05T02:00:15Z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0x010100233F1DD2BF3816419A7923B26F83A89A</vt:lpwstr>
  </property>
  <property fmtid="{D5CDD505-2E9C-101B-9397-08002B2CF9AE}" pid="3" name="MediaServiceImageTags">
    <vt:lpwstr/>
  </property>
</Properties>
</file>