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4"/>
  </p:notes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694"/>
  </p:normalViewPr>
  <p:slideViewPr>
    <p:cSldViewPr snapToGrid="0" snapToObjects="1" showGuides="1">
      <p:cViewPr varScale="1">
        <p:scale>
          <a:sx n="109" d="100"/>
          <a:sy n="109" d="100"/>
        </p:scale>
        <p:origin x="192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FE270-DF9F-3B46-89E0-919A18E42FBC}" type="datetimeFigureOut">
              <a:rPr lang="pt-PT" smtClean="0"/>
              <a:t>26/06/24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B82AF-FA88-014C-A03C-27DBB259E8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12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490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7933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560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624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231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039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076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4118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544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265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735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977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336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354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89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1672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382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42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0F6C-D45D-0E48-AD15-67E393CD1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F9BF-1E24-084B-A48C-B92322046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0BCD-2F53-DA4B-99F3-0F0C1DF6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8F10E-5BCB-D649-8A9C-E23D77F0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702D7-AD09-814B-9DA8-F08C5488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6633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6845D-CB62-CC4E-8A56-F0404C47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19ECE-4FD5-0A45-9312-DDC28139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492E-9754-3E4C-9DBF-5205B7C2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6518-FEF8-E04B-8AD9-0825BBC7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1E8C-92DC-2A41-AA6D-D9083556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3212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5E048-9F1E-4C46-BAA0-FDC5EE54E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5133B-EDD0-B343-B969-5B1F63F5F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D1847-D78A-724B-A099-53DCCAFB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FFB79-8DA1-C34A-9A9F-1314684F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566D2-EE01-8145-A4F8-ECC7643B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6506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A75C-112F-754B-A6D6-BAAA84F3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AA72E-833B-DF4F-82FB-83374F180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B78FF-9436-F540-A1B8-5A798866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B4077-07A7-C94E-A81C-65E4B075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35659-E507-AC4D-9512-1DF3A889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78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A4E7-7CB4-544F-A996-FD87BB96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75F06-B146-CE48-B233-7CA59CB0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104F8-247E-7844-BA47-17D2DFC3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0592-3F0D-F545-A8A2-9320A58C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E7A06-4CD6-F14C-B9A6-7B95194E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6479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976-15E6-2F4B-A197-50E9F4E8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3115-F74F-9A46-875E-5F7E17501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71534-6053-D945-B0D3-6FB683F9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A2AAB-DA7D-8B4E-A771-BAE5A3A8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A7008-A01B-8140-B47E-29A3A61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4438C-4C61-3743-9C2C-7A10DD9A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6587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191D7-CC91-A042-987B-B86E6861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D73FC-81D8-5C4A-89BC-81C376202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9B77F-6944-B942-BF11-98294C1A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39CAD-9D48-C341-B85A-5CDE030E6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71F61-AB46-714A-8DCF-1AB1367D6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D9670-239D-ED40-BE0A-EAA6351C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CD0D0-D6F4-D444-9A97-442A7F00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436DE-1ECC-D247-86EE-FE89FF1C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913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91BE-4C17-D447-88CD-6E7CF3B3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57E01-BC19-DE44-A04F-DF4E70F4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ADBD9-B2C1-064A-8AF9-4AF87ED7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5A7F-9170-BF4F-9120-56D5C910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3972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156CD-6C68-3D4B-BBB5-64337D84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A1A96-2CA1-B347-ABB1-04DBCB12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21C7A-3BFA-4848-B32B-AEA55E09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3637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85483-198C-E14A-BB07-5B8D6D0A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5E31-FB0D-CA4A-BC3A-34FD532CD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35E3C-B15D-4D4A-BEF6-7018F9D09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6CC92-5042-744A-8E41-BC143E92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4996D-1737-ED43-BE3C-FAFD190C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E68D6-622D-5345-9DFA-8836C8D9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6445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790F-6879-DA41-955C-9FF0CA94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5AFC4-EC41-534E-A77B-0BE777120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3FB0-B11A-804D-99D2-9D8C93B1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390ED-AE90-DF49-BFDA-7FDEF2DE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BAA7-DF1D-0B4C-A62B-6095C13B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C547B-8BCD-9040-A4E5-0AB1FA65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7927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8F1B1-053D-DA48-B87B-A4EFCA36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A104B-F94D-824C-ACAB-06BD8BCB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A81C0-6E57-8640-9D7B-E088B0D8E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9E56C-7FF2-1842-BB24-65CF787EC950}" type="datetimeFigureOut">
              <a:rPr lang="en-PT" smtClean="0"/>
              <a:t>6/26/24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70B69-6395-BC43-A1EE-B1E043B5B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E6F9-EA8C-3D43-8182-537AB4C18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494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hite banner with text and images&#10;&#10;Description automatically generated">
            <a:extLst>
              <a:ext uri="{FF2B5EF4-FFF2-40B4-BE49-F238E27FC236}">
                <a16:creationId xmlns:a16="http://schemas.microsoft.com/office/drawing/2014/main" id="{A7332150-9C48-E757-7234-3C3F2D16F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9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diagrama, file&#10;&#10;Descrição gerada automaticamente">
            <a:extLst>
              <a:ext uri="{FF2B5EF4-FFF2-40B4-BE49-F238E27FC236}">
                <a16:creationId xmlns:a16="http://schemas.microsoft.com/office/drawing/2014/main" id="{3703BF4D-75AC-7DFD-BEFD-05FE9005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54" y="1601385"/>
            <a:ext cx="7772400" cy="38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file&#10;&#10;Descrição gerada automaticamente">
            <a:extLst>
              <a:ext uri="{FF2B5EF4-FFF2-40B4-BE49-F238E27FC236}">
                <a16:creationId xmlns:a16="http://schemas.microsoft.com/office/drawing/2014/main" id="{87A7BA3B-69B4-8555-9062-2F901AD1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1476549"/>
            <a:ext cx="7772400" cy="39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A1129327-D2BF-D1EC-EDBA-1E2F0101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919" y="1659618"/>
            <a:ext cx="7772400" cy="387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C4AEE40D-1E9D-1027-DD1A-0B19F1B0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481" y="1625502"/>
            <a:ext cx="7772400" cy="39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4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silhueta, clipart, ilustração, desenho&#10;&#10;Descrição gerada automaticamente">
            <a:extLst>
              <a:ext uri="{FF2B5EF4-FFF2-40B4-BE49-F238E27FC236}">
                <a16:creationId xmlns:a16="http://schemas.microsoft.com/office/drawing/2014/main" id="{D7106C0C-92B6-C5A7-388E-323AE632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28" y="1879218"/>
            <a:ext cx="6263567" cy="30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C0DE9105-42EC-286D-89EB-733BE17AC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293" y="1616865"/>
            <a:ext cx="7772400" cy="393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Exercício físico, captura de ecrã, sapatos, exercício&#10;&#10;Descrição gerada automaticamente">
            <a:extLst>
              <a:ext uri="{FF2B5EF4-FFF2-40B4-BE49-F238E27FC236}">
                <a16:creationId xmlns:a16="http://schemas.microsoft.com/office/drawing/2014/main" id="{A2D849B2-BC60-2FA2-D847-AA76A79D9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30" y="14859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esqueleto&#10;&#10;Descrição gerada automaticamente">
            <a:extLst>
              <a:ext uri="{FF2B5EF4-FFF2-40B4-BE49-F238E27FC236}">
                <a16:creationId xmlns:a16="http://schemas.microsoft.com/office/drawing/2014/main" id="{31A3DA71-9A0A-D786-CED9-66B89A559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412" y="2202702"/>
            <a:ext cx="6343651" cy="3338763"/>
          </a:xfrm>
          <a:prstGeom prst="rect">
            <a:avLst/>
          </a:prstGeom>
        </p:spPr>
      </p:pic>
      <p:pic>
        <p:nvPicPr>
          <p:cNvPr id="7" name="Imagem 6" descr="Uma imagem com Tipo de letra, texto, branco, Gráficos&#10;&#10;Descrição gerada automaticamente">
            <a:extLst>
              <a:ext uri="{FF2B5EF4-FFF2-40B4-BE49-F238E27FC236}">
                <a16:creationId xmlns:a16="http://schemas.microsoft.com/office/drawing/2014/main" id="{CEE110D4-FF3A-0B22-0178-214596900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438" y="1041054"/>
            <a:ext cx="2895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, file&#10;&#10;Descrição gerada automaticamente">
            <a:extLst>
              <a:ext uri="{FF2B5EF4-FFF2-40B4-BE49-F238E27FC236}">
                <a16:creationId xmlns:a16="http://schemas.microsoft.com/office/drawing/2014/main" id="{7400C46C-AD22-D226-A543-7FBE02721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630" y="1412630"/>
            <a:ext cx="77724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file, diagrama&#10;&#10;Descrição gerada automaticamente">
            <a:extLst>
              <a:ext uri="{FF2B5EF4-FFF2-40B4-BE49-F238E27FC236}">
                <a16:creationId xmlns:a16="http://schemas.microsoft.com/office/drawing/2014/main" id="{4615BC07-0402-4E87-0070-94E7642EE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46" y="1440473"/>
            <a:ext cx="7772400" cy="4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white banner with a person in the middle&#10;&#10;Description automatically generated">
            <a:extLst>
              <a:ext uri="{FF2B5EF4-FFF2-40B4-BE49-F238E27FC236}">
                <a16:creationId xmlns:a16="http://schemas.microsoft.com/office/drawing/2014/main" id="{F53B1AD2-CC26-64B7-7B52-28EE91DF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7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2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5BD9D945-380B-9934-3F86-B7A2C829A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924" y="1620475"/>
            <a:ext cx="7772400" cy="39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8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8F987BD7-4D8F-EC07-0D53-0EDDEA483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6" y="1497846"/>
            <a:ext cx="7772400" cy="39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cartão de visita&#10;&#10;Descrição gerada automaticamente">
            <a:extLst>
              <a:ext uri="{FF2B5EF4-FFF2-40B4-BE49-F238E27FC236}">
                <a16:creationId xmlns:a16="http://schemas.microsoft.com/office/drawing/2014/main" id="{D3FD561C-71F6-E506-2902-A0DCF3AA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94" y="1602953"/>
            <a:ext cx="7772400" cy="3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4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2C696A53-7E4C-C039-3235-6F6498DC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51" y="1663820"/>
            <a:ext cx="7772400" cy="39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logótipo, Tipo de letra, símbolo&#10;&#10;Descrição gerada automaticamente">
            <a:extLst>
              <a:ext uri="{FF2B5EF4-FFF2-40B4-BE49-F238E27FC236}">
                <a16:creationId xmlns:a16="http://schemas.microsoft.com/office/drawing/2014/main" id="{D67BFE56-928D-4F47-EBF3-25E1DBF3C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038" y="1829315"/>
            <a:ext cx="7772400" cy="30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diagrama, file&#10;&#10;Descrição gerada automaticamente">
            <a:extLst>
              <a:ext uri="{FF2B5EF4-FFF2-40B4-BE49-F238E27FC236}">
                <a16:creationId xmlns:a16="http://schemas.microsoft.com/office/drawing/2014/main" id="{7D0C1A36-27DB-2305-22BB-15826CB8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43" y="1361632"/>
            <a:ext cx="7772400" cy="41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5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72C63981-33FA-7DFD-7060-150B3B31A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713" y="1596701"/>
            <a:ext cx="7772400" cy="39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3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5EDF3D2B73BD94496B95AC9930685EF" ma:contentTypeVersion="22" ma:contentTypeDescription="Criar um novo documento." ma:contentTypeScope="" ma:versionID="0ac2dc4ef501146a0a630504859eb432">
  <xsd:schema xmlns:xsd="http://www.w3.org/2001/XMLSchema" xmlns:xs="http://www.w3.org/2001/XMLSchema" xmlns:p="http://schemas.microsoft.com/office/2006/metadata/properties" xmlns:ns2="0ea1897f-0f74-4e8d-9833-8664a6faf16d" xmlns:ns3="35ac4379-a43c-4445-b5b3-413d8610d940" targetNamespace="http://schemas.microsoft.com/office/2006/metadata/properties" ma:root="true" ma:fieldsID="d8134b0a5dd6b305dc9c2452c49efa65" ns2:_="" ns3:_="">
    <xsd:import namespace="0ea1897f-0f74-4e8d-9833-8664a6faf16d"/>
    <xsd:import namespace="35ac4379-a43c-4445-b5b3-413d8610d9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1897f-0f74-4e8d-9833-8664a6faf1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m" ma:readOnly="false" ma:fieldId="{5cf76f15-5ced-4ddc-b409-7134ff3c332f}" ma:taxonomyMulti="true" ma:sspId="3b4880d6-c743-4c22-8487-ce87ce1aa7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ac4379-a43c-4445-b5b3-413d8610d94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cbc2c6f-d776-4ef8-ac4a-a94c38092746}" ma:internalName="TaxCatchAll" ma:showField="CatchAllData" ma:web="35ac4379-a43c-4445-b5b3-413d8610d9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F7460-F340-471F-A04A-BDA80022BE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B58A13-F1E4-4339-A15C-6C9E5A9419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a1897f-0f74-4e8d-9833-8664a6faf16d"/>
    <ds:schemaRef ds:uri="35ac4379-a43c-4445-b5b3-413d8610d9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18</Words>
  <Application>Microsoft Macintosh PowerPoint</Application>
  <PresentationFormat>Ecrã Panorâmico</PresentationFormat>
  <Paragraphs>18</Paragraphs>
  <Slides>20</Slides>
  <Notes>18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Tiago</dc:creator>
  <cp:lastModifiedBy>Paulo Simoes (DAFD/DPD)</cp:lastModifiedBy>
  <cp:revision>29</cp:revision>
  <dcterms:created xsi:type="dcterms:W3CDTF">2022-10-16T10:41:36Z</dcterms:created>
  <dcterms:modified xsi:type="dcterms:W3CDTF">2024-06-26T19:54:09Z</dcterms:modified>
</cp:coreProperties>
</file>