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2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8" r:id="rId45"/>
    <p:sldId id="309" r:id="rId46"/>
    <p:sldId id="310" r:id="rId47"/>
    <p:sldId id="311" r:id="rId48"/>
    <p:sldId id="313" r:id="rId49"/>
    <p:sldId id="314" r:id="rId50"/>
    <p:sldId id="315" r:id="rId51"/>
  </p:sldIdLst>
  <p:sldSz cx="9144000" cy="5143500" type="screen16x9"/>
  <p:notesSz cx="7099300" cy="10234613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tamaran" panose="020B0604020202020204" charset="0"/>
      <p:regular r:id="rId57"/>
      <p:bold r:id="rId58"/>
    </p:embeddedFont>
    <p:embeddedFont>
      <p:font typeface="Fredoka One" panose="02000000000000000000" pitchFamily="2" charset="0"/>
      <p:regular r:id="rId59"/>
    </p:embeddedFont>
    <p:embeddedFont>
      <p:font typeface="Fugaz One" panose="020B0604020202020204" charset="0"/>
      <p:regular r:id="rId60"/>
    </p:embeddedFont>
    <p:embeddedFont>
      <p:font typeface="Kulim Park" panose="020B060402020202020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7" roundtripDataSignature="AMtx7mjtzpRqw3U1s5ir3Q92KprehFZi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C7"/>
    <a:srgbClr val="10CF9B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560AFF-09E7-939F-0C52-D871646932BD}" v="1" dt="2023-09-14T11:58:16.875"/>
    <p1510:client id="{EBCF91E8-D368-44A3-87F8-CE39C9521A53}" v="6" dt="2022-10-17T11:12:38.665"/>
  </p1510:revLst>
</p1510:revInfo>
</file>

<file path=ppt/tableStyles.xml><?xml version="1.0" encoding="utf-8"?>
<a:tblStyleLst xmlns:a="http://schemas.openxmlformats.org/drawingml/2006/main" def="{62A113B8-570A-460A-8860-F58907C25003}">
  <a:tblStyle styleId="{62A113B8-570A-460A-8860-F58907C2500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84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77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80" Type="http://schemas.openxmlformats.org/officeDocument/2006/relationships/theme" Target="theme/theme1.xml"/><Relationship Id="rId85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86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no Antunes (DGE)" userId="S::nuno.antunes@dge.mec.pt::d58c6ea2-24e1-4440-9d59-46aafdf389e0" providerId="AD" clId="Web-{C7560AFF-09E7-939F-0C52-D871646932BD}"/>
    <pc:docChg chg="modSld">
      <pc:chgData name="Nuno Antunes (DGE)" userId="S::nuno.antunes@dge.mec.pt::d58c6ea2-24e1-4440-9d59-46aafdf389e0" providerId="AD" clId="Web-{C7560AFF-09E7-939F-0C52-D871646932BD}" dt="2023-09-14T11:58:16.875" v="0"/>
      <pc:docMkLst>
        <pc:docMk/>
      </pc:docMkLst>
      <pc:sldChg chg="addSp delSp modSp">
        <pc:chgData name="Nuno Antunes (DGE)" userId="S::nuno.antunes@dge.mec.pt::d58c6ea2-24e1-4440-9d59-46aafdf389e0" providerId="AD" clId="Web-{C7560AFF-09E7-939F-0C52-D871646932BD}" dt="2023-09-14T11:58:16.875" v="0"/>
        <pc:sldMkLst>
          <pc:docMk/>
          <pc:sldMk cId="0" sldId="256"/>
        </pc:sldMkLst>
        <pc:spChg chg="add mod">
          <ac:chgData name="Nuno Antunes (DGE)" userId="S::nuno.antunes@dge.mec.pt::d58c6ea2-24e1-4440-9d59-46aafdf389e0" providerId="AD" clId="Web-{C7560AFF-09E7-939F-0C52-D871646932BD}" dt="2023-09-14T11:58:16.875" v="0"/>
          <ac:spMkLst>
            <pc:docMk/>
            <pc:sldMk cId="0" sldId="256"/>
            <ac:spMk id="4" creationId="{E1A42D1D-0A1B-158C-0B45-6EF02D7769AC}"/>
          </ac:spMkLst>
        </pc:spChg>
        <pc:spChg chg="del">
          <ac:chgData name="Nuno Antunes (DGE)" userId="S::nuno.antunes@dge.mec.pt::d58c6ea2-24e1-4440-9d59-46aafdf389e0" providerId="AD" clId="Web-{C7560AFF-09E7-939F-0C52-D871646932BD}" dt="2023-09-14T11:58:16.875" v="0"/>
          <ac:spMkLst>
            <pc:docMk/>
            <pc:sldMk cId="0" sldId="256"/>
            <ac:spMk id="205" creationId="{00000000-0000-0000-0000-000000000000}"/>
          </ac:spMkLst>
        </pc:spChg>
      </pc:sldChg>
    </pc:docChg>
  </pc:docChgLst>
  <pc:docChgLst>
    <pc:chgData name="Luís Filipe Assunção (DGE)" userId="680d5263-d5ab-4d29-a3a6-811c1cfe13b0" providerId="ADAL" clId="{EBCF91E8-D368-44A3-87F8-CE39C9521A53}"/>
    <pc:docChg chg="modSld modNotesMaster">
      <pc:chgData name="Luís Filipe Assunção (DGE)" userId="680d5263-d5ab-4d29-a3a6-811c1cfe13b0" providerId="ADAL" clId="{EBCF91E8-D368-44A3-87F8-CE39C9521A53}" dt="2022-10-17T11:11:17.035" v="0"/>
      <pc:docMkLst>
        <pc:docMk/>
      </pc:docMkLst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5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5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5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5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5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3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5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3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5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3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5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3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1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1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1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1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1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p1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1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2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9" name="Google Shape;749;p2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9" name="Google Shape;759;p2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649a03b8e1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g1649a03b8e1_1_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79" name="Google Shape;7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87" name="Google Shape;7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2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95" name="Google Shape;7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2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2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2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2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1" name="Google Shape;851;p3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4" name="Google Shape;864;p3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p3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Google Shape;981;p4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4" name="Google Shape;994;p4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4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0" name="Google Shape;1070;p4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5" name="Google Shape;1105;p4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8" name="Google Shape;1128;p4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0" name="Google Shape;1150;p4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9" name="Google Shape;1159;p4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2" name="Google Shape;1172;p4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5" name="Google Shape;1185;p4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8" name="Google Shape;1198;p5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4" name="Google Shape;1224;p5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7" name="Google Shape;1237;p5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1" name="Google Shape;1251;p5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4" name="Google Shape;1264;p5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0" name="Google Shape;1290;p5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2" name="Google Shape;1302;p5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0" name="Google Shape;1320;p5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1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61"/>
          <p:cNvSpPr/>
          <p:nvPr/>
        </p:nvSpPr>
        <p:spPr>
          <a:xfrm flipH="1">
            <a:off x="1146305" y="3790425"/>
            <a:ext cx="7997695" cy="1353071"/>
          </a:xfrm>
          <a:custGeom>
            <a:avLst/>
            <a:gdLst/>
            <a:ahLst/>
            <a:cxnLst/>
            <a:rect l="l" t="t" r="r" b="b"/>
            <a:pathLst>
              <a:path w="134647" h="62577" extrusionOk="0">
                <a:moveTo>
                  <a:pt x="0" y="1"/>
                </a:moveTo>
                <a:lnTo>
                  <a:pt x="0" y="62577"/>
                </a:lnTo>
                <a:lnTo>
                  <a:pt x="134647" y="62577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61"/>
          <p:cNvGrpSpPr/>
          <p:nvPr/>
        </p:nvGrpSpPr>
        <p:grpSpPr>
          <a:xfrm>
            <a:off x="0" y="-50"/>
            <a:ext cx="9143991" cy="3063883"/>
            <a:chOff x="0" y="-50"/>
            <a:chExt cx="9143991" cy="3063883"/>
          </a:xfrm>
        </p:grpSpPr>
        <p:sp>
          <p:nvSpPr>
            <p:cNvPr id="11" name="Google Shape;11;p61"/>
            <p:cNvSpPr/>
            <p:nvPr/>
          </p:nvSpPr>
          <p:spPr>
            <a:xfrm>
              <a:off x="0" y="-50"/>
              <a:ext cx="9143991" cy="3063883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61"/>
            <p:cNvSpPr/>
            <p:nvPr/>
          </p:nvSpPr>
          <p:spPr>
            <a:xfrm>
              <a:off x="0" y="-50"/>
              <a:ext cx="7055868" cy="2167761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61"/>
            <p:cNvSpPr/>
            <p:nvPr/>
          </p:nvSpPr>
          <p:spPr>
            <a:xfrm>
              <a:off x="4" y="-49"/>
              <a:ext cx="3247971" cy="1644368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61"/>
          <p:cNvSpPr/>
          <p:nvPr/>
        </p:nvSpPr>
        <p:spPr>
          <a:xfrm flipH="1">
            <a:off x="2195205" y="4393951"/>
            <a:ext cx="6948795" cy="749672"/>
          </a:xfrm>
          <a:custGeom>
            <a:avLst/>
            <a:gdLst/>
            <a:ahLst/>
            <a:cxnLst/>
            <a:rect l="l" t="t" r="r" b="b"/>
            <a:pathLst>
              <a:path w="134647" h="62577" extrusionOk="0">
                <a:moveTo>
                  <a:pt x="0" y="1"/>
                </a:moveTo>
                <a:lnTo>
                  <a:pt x="0" y="62577"/>
                </a:lnTo>
                <a:lnTo>
                  <a:pt x="134647" y="62577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61"/>
          <p:cNvCxnSpPr/>
          <p:nvPr/>
        </p:nvCxnSpPr>
        <p:spPr>
          <a:xfrm rot="10800000" flipH="1">
            <a:off x="4277886" y="4468641"/>
            <a:ext cx="4317000" cy="462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61"/>
          <p:cNvSpPr txBox="1">
            <a:spLocks noGrp="1"/>
          </p:cNvSpPr>
          <p:nvPr>
            <p:ph type="subTitle" idx="1"/>
          </p:nvPr>
        </p:nvSpPr>
        <p:spPr>
          <a:xfrm>
            <a:off x="729319" y="3324373"/>
            <a:ext cx="28356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61"/>
          <p:cNvSpPr txBox="1">
            <a:spLocks noGrp="1"/>
          </p:cNvSpPr>
          <p:nvPr>
            <p:ph type="ctrTitle"/>
          </p:nvPr>
        </p:nvSpPr>
        <p:spPr>
          <a:xfrm>
            <a:off x="729325" y="1160948"/>
            <a:ext cx="45576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71"/>
          <p:cNvGrpSpPr/>
          <p:nvPr/>
        </p:nvGrpSpPr>
        <p:grpSpPr>
          <a:xfrm>
            <a:off x="0" y="0"/>
            <a:ext cx="7712091" cy="1401591"/>
            <a:chOff x="0" y="0"/>
            <a:chExt cx="8321203" cy="1512291"/>
          </a:xfrm>
        </p:grpSpPr>
        <p:sp>
          <p:nvSpPr>
            <p:cNvPr id="102" name="Google Shape;102;p71"/>
            <p:cNvSpPr/>
            <p:nvPr/>
          </p:nvSpPr>
          <p:spPr>
            <a:xfrm>
              <a:off x="0" y="0"/>
              <a:ext cx="8321203" cy="1512291"/>
            </a:xfrm>
            <a:custGeom>
              <a:avLst/>
              <a:gdLst/>
              <a:ahLst/>
              <a:cxnLst/>
              <a:rect l="l" t="t" r="r" b="b"/>
              <a:pathLst>
                <a:path w="139267" h="104242" extrusionOk="0">
                  <a:moveTo>
                    <a:pt x="0" y="0"/>
                  </a:moveTo>
                  <a:lnTo>
                    <a:pt x="0" y="104241"/>
                  </a:lnTo>
                  <a:lnTo>
                    <a:pt x="139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71"/>
            <p:cNvSpPr/>
            <p:nvPr/>
          </p:nvSpPr>
          <p:spPr>
            <a:xfrm>
              <a:off x="0" y="0"/>
              <a:ext cx="2779073" cy="999160"/>
            </a:xfrm>
            <a:custGeom>
              <a:avLst/>
              <a:gdLst/>
              <a:ahLst/>
              <a:cxnLst/>
              <a:rect l="l" t="t" r="r" b="b"/>
              <a:pathLst>
                <a:path w="139267" h="104242" extrusionOk="0">
                  <a:moveTo>
                    <a:pt x="0" y="0"/>
                  </a:moveTo>
                  <a:lnTo>
                    <a:pt x="0" y="104241"/>
                  </a:lnTo>
                  <a:lnTo>
                    <a:pt x="1392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71"/>
          <p:cNvGrpSpPr/>
          <p:nvPr/>
        </p:nvGrpSpPr>
        <p:grpSpPr>
          <a:xfrm>
            <a:off x="-25" y="4374549"/>
            <a:ext cx="9144064" cy="807406"/>
            <a:chOff x="-25" y="4374549"/>
            <a:chExt cx="9144064" cy="807406"/>
          </a:xfrm>
        </p:grpSpPr>
        <p:sp>
          <p:nvSpPr>
            <p:cNvPr id="105" name="Google Shape;105;p71"/>
            <p:cNvSpPr/>
            <p:nvPr/>
          </p:nvSpPr>
          <p:spPr>
            <a:xfrm>
              <a:off x="-25" y="4374549"/>
              <a:ext cx="9144064" cy="807279"/>
            </a:xfrm>
            <a:custGeom>
              <a:avLst/>
              <a:gdLst/>
              <a:ahLst/>
              <a:cxnLst/>
              <a:rect l="l" t="t" r="r" b="b"/>
              <a:pathLst>
                <a:path w="208483" h="67583" extrusionOk="0">
                  <a:moveTo>
                    <a:pt x="208482" y="1"/>
                  </a:moveTo>
                  <a:lnTo>
                    <a:pt x="0" y="30890"/>
                  </a:lnTo>
                  <a:lnTo>
                    <a:pt x="0" y="67583"/>
                  </a:lnTo>
                  <a:lnTo>
                    <a:pt x="208482" y="67583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71"/>
            <p:cNvGrpSpPr/>
            <p:nvPr/>
          </p:nvGrpSpPr>
          <p:grpSpPr>
            <a:xfrm>
              <a:off x="2037375" y="4608707"/>
              <a:ext cx="7106473" cy="573248"/>
              <a:chOff x="1009301" y="4381113"/>
              <a:chExt cx="8134699" cy="762501"/>
            </a:xfrm>
          </p:grpSpPr>
          <p:sp>
            <p:nvSpPr>
              <p:cNvPr id="107" name="Google Shape;107;p71"/>
              <p:cNvSpPr/>
              <p:nvPr/>
            </p:nvSpPr>
            <p:spPr>
              <a:xfrm flipH="1">
                <a:off x="1009301" y="4381113"/>
                <a:ext cx="8134699" cy="762501"/>
              </a:xfrm>
              <a:custGeom>
                <a:avLst/>
                <a:gdLst/>
                <a:ahLst/>
                <a:cxnLst/>
                <a:rect l="l" t="t" r="r" b="b"/>
                <a:pathLst>
                  <a:path w="134647" h="62577" extrusionOk="0">
                    <a:moveTo>
                      <a:pt x="0" y="1"/>
                    </a:moveTo>
                    <a:lnTo>
                      <a:pt x="0" y="62577"/>
                    </a:lnTo>
                    <a:lnTo>
                      <a:pt x="134647" y="6257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8" name="Google Shape;108;p71"/>
              <p:cNvCxnSpPr/>
              <p:nvPr/>
            </p:nvCxnSpPr>
            <p:spPr>
              <a:xfrm rot="10800000" flipH="1">
                <a:off x="3714875" y="4422575"/>
                <a:ext cx="5054100" cy="470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09" name="Google Shape;109;p71"/>
          <p:cNvSpPr txBox="1">
            <a:spLocks noGrp="1"/>
          </p:cNvSpPr>
          <p:nvPr>
            <p:ph type="subTitle" idx="1"/>
          </p:nvPr>
        </p:nvSpPr>
        <p:spPr>
          <a:xfrm>
            <a:off x="777778" y="2640650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110" name="Google Shape;110;p71"/>
          <p:cNvSpPr txBox="1">
            <a:spLocks noGrp="1"/>
          </p:cNvSpPr>
          <p:nvPr>
            <p:ph type="subTitle" idx="2"/>
          </p:nvPr>
        </p:nvSpPr>
        <p:spPr>
          <a:xfrm>
            <a:off x="777778" y="3012050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11" name="Google Shape;111;p71"/>
          <p:cNvSpPr txBox="1">
            <a:spLocks noGrp="1"/>
          </p:cNvSpPr>
          <p:nvPr>
            <p:ph type="subTitle" idx="3"/>
          </p:nvPr>
        </p:nvSpPr>
        <p:spPr>
          <a:xfrm>
            <a:off x="3428100" y="2640650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112" name="Google Shape;112;p71"/>
          <p:cNvSpPr txBox="1">
            <a:spLocks noGrp="1"/>
          </p:cNvSpPr>
          <p:nvPr>
            <p:ph type="subTitle" idx="4"/>
          </p:nvPr>
        </p:nvSpPr>
        <p:spPr>
          <a:xfrm>
            <a:off x="3428100" y="3012050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13" name="Google Shape;113;p71"/>
          <p:cNvSpPr txBox="1">
            <a:spLocks noGrp="1"/>
          </p:cNvSpPr>
          <p:nvPr>
            <p:ph type="subTitle" idx="5"/>
          </p:nvPr>
        </p:nvSpPr>
        <p:spPr>
          <a:xfrm>
            <a:off x="6078422" y="2640650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114" name="Google Shape;114;p71"/>
          <p:cNvSpPr txBox="1">
            <a:spLocks noGrp="1"/>
          </p:cNvSpPr>
          <p:nvPr>
            <p:ph type="subTitle" idx="6"/>
          </p:nvPr>
        </p:nvSpPr>
        <p:spPr>
          <a:xfrm>
            <a:off x="6078422" y="3012050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15" name="Google Shape;115;p7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72"/>
          <p:cNvGrpSpPr/>
          <p:nvPr/>
        </p:nvGrpSpPr>
        <p:grpSpPr>
          <a:xfrm>
            <a:off x="0" y="-50"/>
            <a:ext cx="9143991" cy="1816832"/>
            <a:chOff x="4" y="-49"/>
            <a:chExt cx="9143991" cy="2234726"/>
          </a:xfrm>
        </p:grpSpPr>
        <p:sp>
          <p:nvSpPr>
            <p:cNvPr id="118" name="Google Shape;118;p72"/>
            <p:cNvSpPr/>
            <p:nvPr/>
          </p:nvSpPr>
          <p:spPr>
            <a:xfrm>
              <a:off x="4" y="-49"/>
              <a:ext cx="9143991" cy="2234726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2"/>
            <p:cNvSpPr/>
            <p:nvPr/>
          </p:nvSpPr>
          <p:spPr>
            <a:xfrm>
              <a:off x="4" y="-49"/>
              <a:ext cx="6747542" cy="2234658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2"/>
            <p:cNvSpPr/>
            <p:nvPr/>
          </p:nvSpPr>
          <p:spPr>
            <a:xfrm>
              <a:off x="4" y="-49"/>
              <a:ext cx="3106042" cy="1907822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72"/>
          <p:cNvGrpSpPr/>
          <p:nvPr/>
        </p:nvGrpSpPr>
        <p:grpSpPr>
          <a:xfrm>
            <a:off x="9" y="4381101"/>
            <a:ext cx="9143991" cy="808488"/>
            <a:chOff x="9" y="4381101"/>
            <a:chExt cx="9143991" cy="808488"/>
          </a:xfrm>
        </p:grpSpPr>
        <p:sp>
          <p:nvSpPr>
            <p:cNvPr id="122" name="Google Shape;122;p72"/>
            <p:cNvSpPr/>
            <p:nvPr/>
          </p:nvSpPr>
          <p:spPr>
            <a:xfrm flipH="1">
              <a:off x="9" y="4381101"/>
              <a:ext cx="9143991" cy="762424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72"/>
            <p:cNvSpPr/>
            <p:nvPr/>
          </p:nvSpPr>
          <p:spPr>
            <a:xfrm flipH="1">
              <a:off x="1009301" y="4381200"/>
              <a:ext cx="8134699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4" name="Google Shape;124;p72"/>
            <p:cNvCxnSpPr/>
            <p:nvPr/>
          </p:nvCxnSpPr>
          <p:spPr>
            <a:xfrm rot="10800000" flipH="1">
              <a:off x="533525" y="4719489"/>
              <a:ext cx="50541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5" name="Google Shape;125;p72"/>
          <p:cNvSpPr txBox="1">
            <a:spLocks noGrp="1"/>
          </p:cNvSpPr>
          <p:nvPr>
            <p:ph type="title"/>
          </p:nvPr>
        </p:nvSpPr>
        <p:spPr>
          <a:xfrm flipH="1">
            <a:off x="4533958" y="1427731"/>
            <a:ext cx="35523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" name="Google Shape;126;p72"/>
          <p:cNvSpPr txBox="1">
            <a:spLocks noGrp="1"/>
          </p:cNvSpPr>
          <p:nvPr>
            <p:ph type="subTitle" idx="1"/>
          </p:nvPr>
        </p:nvSpPr>
        <p:spPr>
          <a:xfrm flipH="1">
            <a:off x="4533950" y="2816349"/>
            <a:ext cx="35523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73"/>
          <p:cNvGrpSpPr/>
          <p:nvPr/>
        </p:nvGrpSpPr>
        <p:grpSpPr>
          <a:xfrm>
            <a:off x="1" y="-50"/>
            <a:ext cx="5722126" cy="1561965"/>
            <a:chOff x="1" y="-50"/>
            <a:chExt cx="5722126" cy="1561965"/>
          </a:xfrm>
        </p:grpSpPr>
        <p:sp>
          <p:nvSpPr>
            <p:cNvPr id="129" name="Google Shape;129;p73"/>
            <p:cNvSpPr/>
            <p:nvPr/>
          </p:nvSpPr>
          <p:spPr>
            <a:xfrm>
              <a:off x="1" y="-50"/>
              <a:ext cx="5722126" cy="1561965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73"/>
            <p:cNvSpPr/>
            <p:nvPr/>
          </p:nvSpPr>
          <p:spPr>
            <a:xfrm>
              <a:off x="1" y="-50"/>
              <a:ext cx="2634020" cy="1333516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73"/>
          <p:cNvGrpSpPr/>
          <p:nvPr/>
        </p:nvGrpSpPr>
        <p:grpSpPr>
          <a:xfrm>
            <a:off x="9" y="4456322"/>
            <a:ext cx="9143996" cy="687345"/>
            <a:chOff x="9" y="4456322"/>
            <a:chExt cx="9143996" cy="687345"/>
          </a:xfrm>
        </p:grpSpPr>
        <p:sp>
          <p:nvSpPr>
            <p:cNvPr id="132" name="Google Shape;132;p73"/>
            <p:cNvSpPr/>
            <p:nvPr/>
          </p:nvSpPr>
          <p:spPr>
            <a:xfrm flipH="1">
              <a:off x="9" y="4456322"/>
              <a:ext cx="9143991" cy="687322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73"/>
            <p:cNvSpPr/>
            <p:nvPr/>
          </p:nvSpPr>
          <p:spPr>
            <a:xfrm flipH="1">
              <a:off x="1009306" y="4619741"/>
              <a:ext cx="8134699" cy="523926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4" name="Google Shape;134;p73"/>
            <p:cNvCxnSpPr/>
            <p:nvPr/>
          </p:nvCxnSpPr>
          <p:spPr>
            <a:xfrm rot="10800000" flipH="1">
              <a:off x="1739821" y="4773432"/>
              <a:ext cx="5054100" cy="323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5" name="Google Shape;135;p73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6" name="Google Shape;136;p73"/>
          <p:cNvSpPr txBox="1">
            <a:spLocks noGrp="1"/>
          </p:cNvSpPr>
          <p:nvPr>
            <p:ph type="body" idx="1"/>
          </p:nvPr>
        </p:nvSpPr>
        <p:spPr>
          <a:xfrm>
            <a:off x="4748375" y="1133050"/>
            <a:ext cx="36756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7" name="Google Shape;137;p73"/>
          <p:cNvSpPr txBox="1">
            <a:spLocks noGrp="1"/>
          </p:cNvSpPr>
          <p:nvPr>
            <p:ph type="body" idx="2"/>
          </p:nvPr>
        </p:nvSpPr>
        <p:spPr>
          <a:xfrm>
            <a:off x="720000" y="1133050"/>
            <a:ext cx="36756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6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74"/>
          <p:cNvGrpSpPr/>
          <p:nvPr/>
        </p:nvGrpSpPr>
        <p:grpSpPr>
          <a:xfrm>
            <a:off x="0" y="-50"/>
            <a:ext cx="9143991" cy="1342264"/>
            <a:chOff x="0" y="-50"/>
            <a:chExt cx="9143991" cy="1342264"/>
          </a:xfrm>
        </p:grpSpPr>
        <p:sp>
          <p:nvSpPr>
            <p:cNvPr id="140" name="Google Shape;140;p74"/>
            <p:cNvSpPr/>
            <p:nvPr/>
          </p:nvSpPr>
          <p:spPr>
            <a:xfrm>
              <a:off x="0" y="-50"/>
              <a:ext cx="9143991" cy="1342264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74"/>
            <p:cNvSpPr/>
            <p:nvPr/>
          </p:nvSpPr>
          <p:spPr>
            <a:xfrm>
              <a:off x="0" y="-50"/>
              <a:ext cx="3851976" cy="830726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4"/>
          <p:cNvGrpSpPr/>
          <p:nvPr/>
        </p:nvGrpSpPr>
        <p:grpSpPr>
          <a:xfrm>
            <a:off x="1550446" y="4456110"/>
            <a:ext cx="7593741" cy="687318"/>
            <a:chOff x="1009301" y="4381113"/>
            <a:chExt cx="8134699" cy="762501"/>
          </a:xfrm>
        </p:grpSpPr>
        <p:sp>
          <p:nvSpPr>
            <p:cNvPr id="143" name="Google Shape;143;p74"/>
            <p:cNvSpPr/>
            <p:nvPr/>
          </p:nvSpPr>
          <p:spPr>
            <a:xfrm flipH="1">
              <a:off x="1009301" y="4381113"/>
              <a:ext cx="8134699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4" name="Google Shape;144;p74"/>
            <p:cNvCxnSpPr/>
            <p:nvPr/>
          </p:nvCxnSpPr>
          <p:spPr>
            <a:xfrm rot="10800000" flipH="1">
              <a:off x="3623958" y="4428010"/>
              <a:ext cx="50541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45" name="Google Shape;145;p74"/>
          <p:cNvSpPr txBox="1">
            <a:spLocks noGrp="1"/>
          </p:cNvSpPr>
          <p:nvPr>
            <p:ph type="body" idx="1"/>
          </p:nvPr>
        </p:nvSpPr>
        <p:spPr>
          <a:xfrm>
            <a:off x="720050" y="1133050"/>
            <a:ext cx="38520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5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5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5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5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5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5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500"/>
            </a:lvl9pPr>
          </a:lstStyle>
          <a:p>
            <a:endParaRPr/>
          </a:p>
        </p:txBody>
      </p:sp>
      <p:sp>
        <p:nvSpPr>
          <p:cNvPr id="146" name="Google Shape;146;p7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75"/>
          <p:cNvGrpSpPr/>
          <p:nvPr/>
        </p:nvGrpSpPr>
        <p:grpSpPr>
          <a:xfrm>
            <a:off x="-25" y="-50"/>
            <a:ext cx="9144064" cy="5235062"/>
            <a:chOff x="-25" y="-50"/>
            <a:chExt cx="9144064" cy="5235062"/>
          </a:xfrm>
        </p:grpSpPr>
        <p:grpSp>
          <p:nvGrpSpPr>
            <p:cNvPr id="149" name="Google Shape;149;p75"/>
            <p:cNvGrpSpPr/>
            <p:nvPr/>
          </p:nvGrpSpPr>
          <p:grpSpPr>
            <a:xfrm>
              <a:off x="0" y="-50"/>
              <a:ext cx="7055872" cy="1926072"/>
              <a:chOff x="0" y="-50"/>
              <a:chExt cx="7055872" cy="1926072"/>
            </a:xfrm>
          </p:grpSpPr>
          <p:sp>
            <p:nvSpPr>
              <p:cNvPr id="150" name="Google Shape;150;p75"/>
              <p:cNvSpPr/>
              <p:nvPr/>
            </p:nvSpPr>
            <p:spPr>
              <a:xfrm>
                <a:off x="4" y="-49"/>
                <a:ext cx="7055868" cy="1926071"/>
              </a:xfrm>
              <a:custGeom>
                <a:avLst/>
                <a:gdLst/>
                <a:ahLst/>
                <a:cxnLst/>
                <a:rect l="l" t="t" r="r" b="b"/>
                <a:pathLst>
                  <a:path w="116790" h="78471" extrusionOk="0">
                    <a:moveTo>
                      <a:pt x="0" y="0"/>
                    </a:moveTo>
                    <a:lnTo>
                      <a:pt x="0" y="78470"/>
                    </a:lnTo>
                    <a:lnTo>
                      <a:pt x="1167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75"/>
              <p:cNvSpPr/>
              <p:nvPr/>
            </p:nvSpPr>
            <p:spPr>
              <a:xfrm>
                <a:off x="0" y="-50"/>
                <a:ext cx="3453875" cy="1644368"/>
              </a:xfrm>
              <a:custGeom>
                <a:avLst/>
                <a:gdLst/>
                <a:ahLst/>
                <a:cxnLst/>
                <a:rect l="l" t="t" r="r" b="b"/>
                <a:pathLst>
                  <a:path w="53761" h="66994" extrusionOk="0">
                    <a:moveTo>
                      <a:pt x="0" y="0"/>
                    </a:moveTo>
                    <a:lnTo>
                      <a:pt x="0" y="66993"/>
                    </a:lnTo>
                    <a:lnTo>
                      <a:pt x="537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52;p75"/>
            <p:cNvSpPr/>
            <p:nvPr/>
          </p:nvSpPr>
          <p:spPr>
            <a:xfrm>
              <a:off x="-25" y="4296101"/>
              <a:ext cx="9144064" cy="885675"/>
            </a:xfrm>
            <a:custGeom>
              <a:avLst/>
              <a:gdLst/>
              <a:ahLst/>
              <a:cxnLst/>
              <a:rect l="l" t="t" r="r" b="b"/>
              <a:pathLst>
                <a:path w="208483" h="67583" extrusionOk="0">
                  <a:moveTo>
                    <a:pt x="208482" y="1"/>
                  </a:moveTo>
                  <a:lnTo>
                    <a:pt x="0" y="30890"/>
                  </a:lnTo>
                  <a:lnTo>
                    <a:pt x="0" y="67583"/>
                  </a:lnTo>
                  <a:lnTo>
                    <a:pt x="208482" y="67583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" name="Google Shape;153;p75"/>
            <p:cNvGrpSpPr/>
            <p:nvPr/>
          </p:nvGrpSpPr>
          <p:grpSpPr>
            <a:xfrm>
              <a:off x="414925" y="4419275"/>
              <a:ext cx="8729075" cy="815737"/>
              <a:chOff x="414925" y="4381113"/>
              <a:chExt cx="8729075" cy="815737"/>
            </a:xfrm>
          </p:grpSpPr>
          <p:sp>
            <p:nvSpPr>
              <p:cNvPr id="154" name="Google Shape;154;p75"/>
              <p:cNvSpPr/>
              <p:nvPr/>
            </p:nvSpPr>
            <p:spPr>
              <a:xfrm flipH="1">
                <a:off x="1009301" y="4381113"/>
                <a:ext cx="8134699" cy="762501"/>
              </a:xfrm>
              <a:custGeom>
                <a:avLst/>
                <a:gdLst/>
                <a:ahLst/>
                <a:cxnLst/>
                <a:rect l="l" t="t" r="r" b="b"/>
                <a:pathLst>
                  <a:path w="134647" h="62577" extrusionOk="0">
                    <a:moveTo>
                      <a:pt x="0" y="1"/>
                    </a:moveTo>
                    <a:lnTo>
                      <a:pt x="0" y="62577"/>
                    </a:lnTo>
                    <a:lnTo>
                      <a:pt x="134647" y="6257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5" name="Google Shape;155;p75"/>
              <p:cNvCxnSpPr/>
              <p:nvPr/>
            </p:nvCxnSpPr>
            <p:spPr>
              <a:xfrm rot="10800000" flipH="1">
                <a:off x="414925" y="4726750"/>
                <a:ext cx="5054100" cy="470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56" name="Google Shape;156;p75"/>
          <p:cNvSpPr txBox="1">
            <a:spLocks noGrp="1"/>
          </p:cNvSpPr>
          <p:nvPr>
            <p:ph type="subTitle" idx="1"/>
          </p:nvPr>
        </p:nvSpPr>
        <p:spPr>
          <a:xfrm>
            <a:off x="1295310" y="2558155"/>
            <a:ext cx="26904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57" name="Google Shape;157;p75"/>
          <p:cNvSpPr txBox="1">
            <a:spLocks noGrp="1"/>
          </p:cNvSpPr>
          <p:nvPr>
            <p:ph type="title"/>
          </p:nvPr>
        </p:nvSpPr>
        <p:spPr>
          <a:xfrm>
            <a:off x="1295310" y="1508472"/>
            <a:ext cx="26904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76"/>
          <p:cNvGrpSpPr/>
          <p:nvPr/>
        </p:nvGrpSpPr>
        <p:grpSpPr>
          <a:xfrm>
            <a:off x="0" y="-50"/>
            <a:ext cx="9143699" cy="2028591"/>
            <a:chOff x="0" y="-50"/>
            <a:chExt cx="7055868" cy="2167761"/>
          </a:xfrm>
        </p:grpSpPr>
        <p:sp>
          <p:nvSpPr>
            <p:cNvPr id="160" name="Google Shape;160;p76"/>
            <p:cNvSpPr/>
            <p:nvPr/>
          </p:nvSpPr>
          <p:spPr>
            <a:xfrm>
              <a:off x="0" y="-50"/>
              <a:ext cx="7055868" cy="2167761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76"/>
            <p:cNvSpPr/>
            <p:nvPr/>
          </p:nvSpPr>
          <p:spPr>
            <a:xfrm>
              <a:off x="4" y="-49"/>
              <a:ext cx="3247971" cy="1644368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76"/>
          <p:cNvSpPr txBox="1">
            <a:spLocks noGrp="1"/>
          </p:cNvSpPr>
          <p:nvPr>
            <p:ph type="title"/>
          </p:nvPr>
        </p:nvSpPr>
        <p:spPr>
          <a:xfrm>
            <a:off x="722375" y="1426050"/>
            <a:ext cx="3849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6"/>
          <p:cNvSpPr txBox="1">
            <a:spLocks noGrp="1"/>
          </p:cNvSpPr>
          <p:nvPr>
            <p:ph type="subTitle" idx="1"/>
          </p:nvPr>
        </p:nvSpPr>
        <p:spPr>
          <a:xfrm>
            <a:off x="722375" y="2404076"/>
            <a:ext cx="38496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64" name="Google Shape;164;p76"/>
          <p:cNvSpPr/>
          <p:nvPr/>
        </p:nvSpPr>
        <p:spPr>
          <a:xfrm flipH="1">
            <a:off x="1807085" y="3902200"/>
            <a:ext cx="7336915" cy="1241371"/>
          </a:xfrm>
          <a:custGeom>
            <a:avLst/>
            <a:gdLst/>
            <a:ahLst/>
            <a:cxnLst/>
            <a:rect l="l" t="t" r="r" b="b"/>
            <a:pathLst>
              <a:path w="134647" h="62577" extrusionOk="0">
                <a:moveTo>
                  <a:pt x="0" y="1"/>
                </a:moveTo>
                <a:lnTo>
                  <a:pt x="0" y="62577"/>
                </a:lnTo>
                <a:lnTo>
                  <a:pt x="134647" y="62577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76"/>
          <p:cNvGrpSpPr/>
          <p:nvPr/>
        </p:nvGrpSpPr>
        <p:grpSpPr>
          <a:xfrm>
            <a:off x="4648163" y="1469776"/>
            <a:ext cx="4723140" cy="3589276"/>
            <a:chOff x="1011675" y="1268975"/>
            <a:chExt cx="3735775" cy="2838943"/>
          </a:xfrm>
        </p:grpSpPr>
        <p:sp>
          <p:nvSpPr>
            <p:cNvPr id="166" name="Google Shape;166;p76"/>
            <p:cNvSpPr/>
            <p:nvPr/>
          </p:nvSpPr>
          <p:spPr>
            <a:xfrm>
              <a:off x="1099950" y="2204550"/>
              <a:ext cx="65350" cy="461150"/>
            </a:xfrm>
            <a:custGeom>
              <a:avLst/>
              <a:gdLst/>
              <a:ahLst/>
              <a:cxnLst/>
              <a:rect l="l" t="t" r="r" b="b"/>
              <a:pathLst>
                <a:path w="2614" h="18446" extrusionOk="0">
                  <a:moveTo>
                    <a:pt x="1300" y="0"/>
                  </a:moveTo>
                  <a:cubicBezTo>
                    <a:pt x="994" y="0"/>
                    <a:pt x="690" y="41"/>
                    <a:pt x="394" y="121"/>
                  </a:cubicBezTo>
                  <a:cubicBezTo>
                    <a:pt x="162" y="193"/>
                    <a:pt x="1" y="407"/>
                    <a:pt x="1" y="640"/>
                  </a:cubicBezTo>
                  <a:lnTo>
                    <a:pt x="1" y="18052"/>
                  </a:lnTo>
                  <a:cubicBezTo>
                    <a:pt x="1" y="18267"/>
                    <a:pt x="180" y="18446"/>
                    <a:pt x="394" y="18446"/>
                  </a:cubicBezTo>
                  <a:lnTo>
                    <a:pt x="2220" y="18446"/>
                  </a:lnTo>
                  <a:cubicBezTo>
                    <a:pt x="2434" y="18446"/>
                    <a:pt x="2613" y="18267"/>
                    <a:pt x="2613" y="18052"/>
                  </a:cubicBezTo>
                  <a:lnTo>
                    <a:pt x="2613" y="640"/>
                  </a:lnTo>
                  <a:cubicBezTo>
                    <a:pt x="2613" y="407"/>
                    <a:pt x="2452" y="193"/>
                    <a:pt x="2220" y="121"/>
                  </a:cubicBezTo>
                  <a:cubicBezTo>
                    <a:pt x="1915" y="41"/>
                    <a:pt x="1607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76"/>
            <p:cNvSpPr/>
            <p:nvPr/>
          </p:nvSpPr>
          <p:spPr>
            <a:xfrm>
              <a:off x="1611300" y="2063050"/>
              <a:ext cx="12125" cy="773550"/>
            </a:xfrm>
            <a:custGeom>
              <a:avLst/>
              <a:gdLst/>
              <a:ahLst/>
              <a:cxnLst/>
              <a:rect l="l" t="t" r="r" b="b"/>
              <a:pathLst>
                <a:path w="485" h="30942" extrusionOk="0">
                  <a:moveTo>
                    <a:pt x="1" y="1"/>
                  </a:moveTo>
                  <a:lnTo>
                    <a:pt x="1" y="30942"/>
                  </a:lnTo>
                  <a:lnTo>
                    <a:pt x="484" y="30942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76"/>
            <p:cNvSpPr/>
            <p:nvPr/>
          </p:nvSpPr>
          <p:spPr>
            <a:xfrm>
              <a:off x="1785775" y="1324875"/>
              <a:ext cx="2961675" cy="1465650"/>
            </a:xfrm>
            <a:custGeom>
              <a:avLst/>
              <a:gdLst/>
              <a:ahLst/>
              <a:cxnLst/>
              <a:rect l="l" t="t" r="r" b="b"/>
              <a:pathLst>
                <a:path w="118467" h="58626" extrusionOk="0">
                  <a:moveTo>
                    <a:pt x="114512" y="4743"/>
                  </a:moveTo>
                  <a:lnTo>
                    <a:pt x="114512" y="8161"/>
                  </a:lnTo>
                  <a:lnTo>
                    <a:pt x="110790" y="9020"/>
                  </a:lnTo>
                  <a:lnTo>
                    <a:pt x="110790" y="5602"/>
                  </a:lnTo>
                  <a:lnTo>
                    <a:pt x="114512" y="4743"/>
                  </a:lnTo>
                  <a:close/>
                  <a:moveTo>
                    <a:pt x="110593" y="5656"/>
                  </a:moveTo>
                  <a:lnTo>
                    <a:pt x="110593" y="9074"/>
                  </a:lnTo>
                  <a:lnTo>
                    <a:pt x="106889" y="9915"/>
                  </a:lnTo>
                  <a:lnTo>
                    <a:pt x="106889" y="6533"/>
                  </a:lnTo>
                  <a:lnTo>
                    <a:pt x="110593" y="5656"/>
                  </a:lnTo>
                  <a:close/>
                  <a:moveTo>
                    <a:pt x="106692" y="6586"/>
                  </a:moveTo>
                  <a:lnTo>
                    <a:pt x="106692" y="9969"/>
                  </a:lnTo>
                  <a:lnTo>
                    <a:pt x="102988" y="10828"/>
                  </a:lnTo>
                  <a:lnTo>
                    <a:pt x="102988" y="7463"/>
                  </a:lnTo>
                  <a:lnTo>
                    <a:pt x="106692" y="6586"/>
                  </a:lnTo>
                  <a:close/>
                  <a:moveTo>
                    <a:pt x="102773" y="7517"/>
                  </a:moveTo>
                  <a:lnTo>
                    <a:pt x="102773" y="10863"/>
                  </a:lnTo>
                  <a:lnTo>
                    <a:pt x="99069" y="11722"/>
                  </a:lnTo>
                  <a:lnTo>
                    <a:pt x="99069" y="8376"/>
                  </a:lnTo>
                  <a:lnTo>
                    <a:pt x="102773" y="7517"/>
                  </a:lnTo>
                  <a:close/>
                  <a:moveTo>
                    <a:pt x="98872" y="8430"/>
                  </a:moveTo>
                  <a:lnTo>
                    <a:pt x="98872" y="11758"/>
                  </a:lnTo>
                  <a:lnTo>
                    <a:pt x="95167" y="12617"/>
                  </a:lnTo>
                  <a:lnTo>
                    <a:pt x="95167" y="9289"/>
                  </a:lnTo>
                  <a:lnTo>
                    <a:pt x="98872" y="8430"/>
                  </a:lnTo>
                  <a:close/>
                  <a:moveTo>
                    <a:pt x="114512" y="8376"/>
                  </a:moveTo>
                  <a:lnTo>
                    <a:pt x="114512" y="11812"/>
                  </a:lnTo>
                  <a:lnTo>
                    <a:pt x="110790" y="12635"/>
                  </a:lnTo>
                  <a:lnTo>
                    <a:pt x="110790" y="9235"/>
                  </a:lnTo>
                  <a:lnTo>
                    <a:pt x="114512" y="8376"/>
                  </a:lnTo>
                  <a:close/>
                  <a:moveTo>
                    <a:pt x="94971" y="9342"/>
                  </a:moveTo>
                  <a:lnTo>
                    <a:pt x="94971" y="12653"/>
                  </a:lnTo>
                  <a:lnTo>
                    <a:pt x="91266" y="13512"/>
                  </a:lnTo>
                  <a:lnTo>
                    <a:pt x="91266" y="10201"/>
                  </a:lnTo>
                  <a:lnTo>
                    <a:pt x="94971" y="9342"/>
                  </a:lnTo>
                  <a:close/>
                  <a:moveTo>
                    <a:pt x="110593" y="9271"/>
                  </a:moveTo>
                  <a:lnTo>
                    <a:pt x="110593" y="12689"/>
                  </a:lnTo>
                  <a:lnTo>
                    <a:pt x="106889" y="13512"/>
                  </a:lnTo>
                  <a:lnTo>
                    <a:pt x="106889" y="10130"/>
                  </a:lnTo>
                  <a:lnTo>
                    <a:pt x="110593" y="9271"/>
                  </a:lnTo>
                  <a:close/>
                  <a:moveTo>
                    <a:pt x="106692" y="10165"/>
                  </a:moveTo>
                  <a:lnTo>
                    <a:pt x="106692" y="13548"/>
                  </a:lnTo>
                  <a:lnTo>
                    <a:pt x="102988" y="14371"/>
                  </a:lnTo>
                  <a:lnTo>
                    <a:pt x="102988" y="11007"/>
                  </a:lnTo>
                  <a:lnTo>
                    <a:pt x="106692" y="10165"/>
                  </a:lnTo>
                  <a:close/>
                  <a:moveTo>
                    <a:pt x="91069" y="10255"/>
                  </a:moveTo>
                  <a:lnTo>
                    <a:pt x="91069" y="13548"/>
                  </a:lnTo>
                  <a:lnTo>
                    <a:pt x="87347" y="14407"/>
                  </a:lnTo>
                  <a:lnTo>
                    <a:pt x="87347" y="11132"/>
                  </a:lnTo>
                  <a:lnTo>
                    <a:pt x="91069" y="10255"/>
                  </a:lnTo>
                  <a:close/>
                  <a:moveTo>
                    <a:pt x="102791" y="11078"/>
                  </a:moveTo>
                  <a:lnTo>
                    <a:pt x="102791" y="14424"/>
                  </a:lnTo>
                  <a:lnTo>
                    <a:pt x="99087" y="15248"/>
                  </a:lnTo>
                  <a:lnTo>
                    <a:pt x="99087" y="11919"/>
                  </a:lnTo>
                  <a:lnTo>
                    <a:pt x="102791" y="11078"/>
                  </a:lnTo>
                  <a:close/>
                  <a:moveTo>
                    <a:pt x="87150" y="11185"/>
                  </a:moveTo>
                  <a:lnTo>
                    <a:pt x="87150" y="14442"/>
                  </a:lnTo>
                  <a:lnTo>
                    <a:pt x="83446" y="15301"/>
                  </a:lnTo>
                  <a:lnTo>
                    <a:pt x="83446" y="12044"/>
                  </a:lnTo>
                  <a:lnTo>
                    <a:pt x="87150" y="11185"/>
                  </a:lnTo>
                  <a:close/>
                  <a:moveTo>
                    <a:pt x="98872" y="11973"/>
                  </a:moveTo>
                  <a:lnTo>
                    <a:pt x="98872" y="15319"/>
                  </a:lnTo>
                  <a:lnTo>
                    <a:pt x="95167" y="16142"/>
                  </a:lnTo>
                  <a:lnTo>
                    <a:pt x="95167" y="12814"/>
                  </a:lnTo>
                  <a:lnTo>
                    <a:pt x="98872" y="11973"/>
                  </a:lnTo>
                  <a:close/>
                  <a:moveTo>
                    <a:pt x="83249" y="12098"/>
                  </a:moveTo>
                  <a:lnTo>
                    <a:pt x="83249" y="15355"/>
                  </a:lnTo>
                  <a:lnTo>
                    <a:pt x="79545" y="16214"/>
                  </a:lnTo>
                  <a:lnTo>
                    <a:pt x="79545" y="12975"/>
                  </a:lnTo>
                  <a:lnTo>
                    <a:pt x="83249" y="12098"/>
                  </a:lnTo>
                  <a:close/>
                  <a:moveTo>
                    <a:pt x="114512" y="12009"/>
                  </a:moveTo>
                  <a:lnTo>
                    <a:pt x="114512" y="15445"/>
                  </a:lnTo>
                  <a:lnTo>
                    <a:pt x="110790" y="16250"/>
                  </a:lnTo>
                  <a:lnTo>
                    <a:pt x="110790" y="12850"/>
                  </a:lnTo>
                  <a:lnTo>
                    <a:pt x="114512" y="12009"/>
                  </a:lnTo>
                  <a:close/>
                  <a:moveTo>
                    <a:pt x="94971" y="12868"/>
                  </a:moveTo>
                  <a:lnTo>
                    <a:pt x="94971" y="16196"/>
                  </a:lnTo>
                  <a:lnTo>
                    <a:pt x="91248" y="17019"/>
                  </a:lnTo>
                  <a:lnTo>
                    <a:pt x="91248" y="13727"/>
                  </a:lnTo>
                  <a:lnTo>
                    <a:pt x="94971" y="12868"/>
                  </a:lnTo>
                  <a:close/>
                  <a:moveTo>
                    <a:pt x="79330" y="13029"/>
                  </a:moveTo>
                  <a:lnTo>
                    <a:pt x="79330" y="16268"/>
                  </a:lnTo>
                  <a:lnTo>
                    <a:pt x="75626" y="17109"/>
                  </a:lnTo>
                  <a:lnTo>
                    <a:pt x="75626" y="13906"/>
                  </a:lnTo>
                  <a:lnTo>
                    <a:pt x="79330" y="13029"/>
                  </a:lnTo>
                  <a:close/>
                  <a:moveTo>
                    <a:pt x="110593" y="12886"/>
                  </a:moveTo>
                  <a:lnTo>
                    <a:pt x="110593" y="16303"/>
                  </a:lnTo>
                  <a:lnTo>
                    <a:pt x="106889" y="17109"/>
                  </a:lnTo>
                  <a:lnTo>
                    <a:pt x="106889" y="13727"/>
                  </a:lnTo>
                  <a:lnTo>
                    <a:pt x="110593" y="12886"/>
                  </a:lnTo>
                  <a:close/>
                  <a:moveTo>
                    <a:pt x="91052" y="13762"/>
                  </a:moveTo>
                  <a:lnTo>
                    <a:pt x="91052" y="17055"/>
                  </a:lnTo>
                  <a:lnTo>
                    <a:pt x="87347" y="17896"/>
                  </a:lnTo>
                  <a:lnTo>
                    <a:pt x="87347" y="14621"/>
                  </a:lnTo>
                  <a:lnTo>
                    <a:pt x="91052" y="13762"/>
                  </a:lnTo>
                  <a:close/>
                  <a:moveTo>
                    <a:pt x="106692" y="13762"/>
                  </a:moveTo>
                  <a:lnTo>
                    <a:pt x="106692" y="17145"/>
                  </a:lnTo>
                  <a:lnTo>
                    <a:pt x="102988" y="17950"/>
                  </a:lnTo>
                  <a:lnTo>
                    <a:pt x="102988" y="14603"/>
                  </a:lnTo>
                  <a:lnTo>
                    <a:pt x="106692" y="13762"/>
                  </a:lnTo>
                  <a:close/>
                  <a:moveTo>
                    <a:pt x="75429" y="13941"/>
                  </a:moveTo>
                  <a:lnTo>
                    <a:pt x="75429" y="17162"/>
                  </a:lnTo>
                  <a:lnTo>
                    <a:pt x="71707" y="18021"/>
                  </a:lnTo>
                  <a:lnTo>
                    <a:pt x="71707" y="14818"/>
                  </a:lnTo>
                  <a:lnTo>
                    <a:pt x="75429" y="13941"/>
                  </a:lnTo>
                  <a:close/>
                  <a:moveTo>
                    <a:pt x="87150" y="14657"/>
                  </a:moveTo>
                  <a:lnTo>
                    <a:pt x="87150" y="17950"/>
                  </a:lnTo>
                  <a:lnTo>
                    <a:pt x="83446" y="18791"/>
                  </a:lnTo>
                  <a:lnTo>
                    <a:pt x="83446" y="15534"/>
                  </a:lnTo>
                  <a:lnTo>
                    <a:pt x="87150" y="14657"/>
                  </a:lnTo>
                  <a:close/>
                  <a:moveTo>
                    <a:pt x="102773" y="14657"/>
                  </a:moveTo>
                  <a:lnTo>
                    <a:pt x="102773" y="18021"/>
                  </a:lnTo>
                  <a:lnTo>
                    <a:pt x="99069" y="18827"/>
                  </a:lnTo>
                  <a:lnTo>
                    <a:pt x="99069" y="15480"/>
                  </a:lnTo>
                  <a:lnTo>
                    <a:pt x="102773" y="14657"/>
                  </a:lnTo>
                  <a:close/>
                  <a:moveTo>
                    <a:pt x="71510" y="14872"/>
                  </a:moveTo>
                  <a:lnTo>
                    <a:pt x="71510" y="18057"/>
                  </a:lnTo>
                  <a:lnTo>
                    <a:pt x="67806" y="18916"/>
                  </a:lnTo>
                  <a:lnTo>
                    <a:pt x="67806" y="15749"/>
                  </a:lnTo>
                  <a:lnTo>
                    <a:pt x="71510" y="14872"/>
                  </a:lnTo>
                  <a:close/>
                  <a:moveTo>
                    <a:pt x="83231" y="15570"/>
                  </a:moveTo>
                  <a:lnTo>
                    <a:pt x="83231" y="18827"/>
                  </a:lnTo>
                  <a:lnTo>
                    <a:pt x="79527" y="19650"/>
                  </a:lnTo>
                  <a:lnTo>
                    <a:pt x="79527" y="16411"/>
                  </a:lnTo>
                  <a:lnTo>
                    <a:pt x="83231" y="15570"/>
                  </a:lnTo>
                  <a:close/>
                  <a:moveTo>
                    <a:pt x="98872" y="15516"/>
                  </a:moveTo>
                  <a:lnTo>
                    <a:pt x="98872" y="18862"/>
                  </a:lnTo>
                  <a:lnTo>
                    <a:pt x="95167" y="19686"/>
                  </a:lnTo>
                  <a:lnTo>
                    <a:pt x="95167" y="16357"/>
                  </a:lnTo>
                  <a:lnTo>
                    <a:pt x="98872" y="15516"/>
                  </a:lnTo>
                  <a:close/>
                  <a:moveTo>
                    <a:pt x="67609" y="15785"/>
                  </a:moveTo>
                  <a:lnTo>
                    <a:pt x="67609" y="18952"/>
                  </a:lnTo>
                  <a:lnTo>
                    <a:pt x="63905" y="19811"/>
                  </a:lnTo>
                  <a:lnTo>
                    <a:pt x="63905" y="16661"/>
                  </a:lnTo>
                  <a:lnTo>
                    <a:pt x="67609" y="15785"/>
                  </a:lnTo>
                  <a:close/>
                  <a:moveTo>
                    <a:pt x="114512" y="15659"/>
                  </a:moveTo>
                  <a:lnTo>
                    <a:pt x="114512" y="19077"/>
                  </a:lnTo>
                  <a:lnTo>
                    <a:pt x="110790" y="19865"/>
                  </a:lnTo>
                  <a:lnTo>
                    <a:pt x="110790" y="16465"/>
                  </a:lnTo>
                  <a:lnTo>
                    <a:pt x="114512" y="15659"/>
                  </a:lnTo>
                  <a:close/>
                  <a:moveTo>
                    <a:pt x="79330" y="16465"/>
                  </a:moveTo>
                  <a:lnTo>
                    <a:pt x="79330" y="19686"/>
                  </a:lnTo>
                  <a:lnTo>
                    <a:pt x="75626" y="20527"/>
                  </a:lnTo>
                  <a:lnTo>
                    <a:pt x="75626" y="17306"/>
                  </a:lnTo>
                  <a:lnTo>
                    <a:pt x="79330" y="16465"/>
                  </a:lnTo>
                  <a:close/>
                  <a:moveTo>
                    <a:pt x="94971" y="16393"/>
                  </a:moveTo>
                  <a:lnTo>
                    <a:pt x="94971" y="19721"/>
                  </a:lnTo>
                  <a:lnTo>
                    <a:pt x="91248" y="20527"/>
                  </a:lnTo>
                  <a:lnTo>
                    <a:pt x="91248" y="17234"/>
                  </a:lnTo>
                  <a:lnTo>
                    <a:pt x="94971" y="16393"/>
                  </a:lnTo>
                  <a:close/>
                  <a:moveTo>
                    <a:pt x="63708" y="16697"/>
                  </a:moveTo>
                  <a:lnTo>
                    <a:pt x="63708" y="19847"/>
                  </a:lnTo>
                  <a:lnTo>
                    <a:pt x="60003" y="20706"/>
                  </a:lnTo>
                  <a:lnTo>
                    <a:pt x="60003" y="17574"/>
                  </a:lnTo>
                  <a:lnTo>
                    <a:pt x="63708" y="16697"/>
                  </a:lnTo>
                  <a:close/>
                  <a:moveTo>
                    <a:pt x="110611" y="16500"/>
                  </a:moveTo>
                  <a:lnTo>
                    <a:pt x="110611" y="19900"/>
                  </a:lnTo>
                  <a:lnTo>
                    <a:pt x="106889" y="20706"/>
                  </a:lnTo>
                  <a:lnTo>
                    <a:pt x="106889" y="17306"/>
                  </a:lnTo>
                  <a:lnTo>
                    <a:pt x="110611" y="16500"/>
                  </a:lnTo>
                  <a:close/>
                  <a:moveTo>
                    <a:pt x="91069" y="17270"/>
                  </a:moveTo>
                  <a:lnTo>
                    <a:pt x="91069" y="20580"/>
                  </a:lnTo>
                  <a:lnTo>
                    <a:pt x="87347" y="21368"/>
                  </a:lnTo>
                  <a:lnTo>
                    <a:pt x="87347" y="18093"/>
                  </a:lnTo>
                  <a:lnTo>
                    <a:pt x="91069" y="17270"/>
                  </a:lnTo>
                  <a:close/>
                  <a:moveTo>
                    <a:pt x="75429" y="17359"/>
                  </a:moveTo>
                  <a:lnTo>
                    <a:pt x="75429" y="20580"/>
                  </a:lnTo>
                  <a:lnTo>
                    <a:pt x="71725" y="21404"/>
                  </a:lnTo>
                  <a:lnTo>
                    <a:pt x="71725" y="18218"/>
                  </a:lnTo>
                  <a:lnTo>
                    <a:pt x="75429" y="17359"/>
                  </a:lnTo>
                  <a:close/>
                  <a:moveTo>
                    <a:pt x="106692" y="17359"/>
                  </a:moveTo>
                  <a:lnTo>
                    <a:pt x="106692" y="20724"/>
                  </a:lnTo>
                  <a:lnTo>
                    <a:pt x="102988" y="21529"/>
                  </a:lnTo>
                  <a:lnTo>
                    <a:pt x="102988" y="18165"/>
                  </a:lnTo>
                  <a:lnTo>
                    <a:pt x="106692" y="17359"/>
                  </a:lnTo>
                  <a:close/>
                  <a:moveTo>
                    <a:pt x="59789" y="17610"/>
                  </a:moveTo>
                  <a:lnTo>
                    <a:pt x="59789" y="20741"/>
                  </a:lnTo>
                  <a:lnTo>
                    <a:pt x="56084" y="21600"/>
                  </a:lnTo>
                  <a:lnTo>
                    <a:pt x="56084" y="18505"/>
                  </a:lnTo>
                  <a:lnTo>
                    <a:pt x="59789" y="17610"/>
                  </a:lnTo>
                  <a:close/>
                  <a:moveTo>
                    <a:pt x="87150" y="18147"/>
                  </a:moveTo>
                  <a:lnTo>
                    <a:pt x="87150" y="21421"/>
                  </a:lnTo>
                  <a:lnTo>
                    <a:pt x="83446" y="22227"/>
                  </a:lnTo>
                  <a:lnTo>
                    <a:pt x="83446" y="18970"/>
                  </a:lnTo>
                  <a:lnTo>
                    <a:pt x="87150" y="18147"/>
                  </a:lnTo>
                  <a:close/>
                  <a:moveTo>
                    <a:pt x="71528" y="18254"/>
                  </a:moveTo>
                  <a:lnTo>
                    <a:pt x="71528" y="21439"/>
                  </a:lnTo>
                  <a:lnTo>
                    <a:pt x="67806" y="22280"/>
                  </a:lnTo>
                  <a:lnTo>
                    <a:pt x="67806" y="19113"/>
                  </a:lnTo>
                  <a:lnTo>
                    <a:pt x="71528" y="18254"/>
                  </a:lnTo>
                  <a:close/>
                  <a:moveTo>
                    <a:pt x="102791" y="18218"/>
                  </a:moveTo>
                  <a:lnTo>
                    <a:pt x="102791" y="21565"/>
                  </a:lnTo>
                  <a:lnTo>
                    <a:pt x="99087" y="22370"/>
                  </a:lnTo>
                  <a:lnTo>
                    <a:pt x="99087" y="19024"/>
                  </a:lnTo>
                  <a:lnTo>
                    <a:pt x="102791" y="18218"/>
                  </a:lnTo>
                  <a:close/>
                  <a:moveTo>
                    <a:pt x="55888" y="18540"/>
                  </a:moveTo>
                  <a:lnTo>
                    <a:pt x="55888" y="21654"/>
                  </a:lnTo>
                  <a:lnTo>
                    <a:pt x="52183" y="22495"/>
                  </a:lnTo>
                  <a:lnTo>
                    <a:pt x="52183" y="19417"/>
                  </a:lnTo>
                  <a:lnTo>
                    <a:pt x="55888" y="18540"/>
                  </a:lnTo>
                  <a:close/>
                  <a:moveTo>
                    <a:pt x="83249" y="19024"/>
                  </a:moveTo>
                  <a:lnTo>
                    <a:pt x="83249" y="22280"/>
                  </a:lnTo>
                  <a:lnTo>
                    <a:pt x="79545" y="23104"/>
                  </a:lnTo>
                  <a:lnTo>
                    <a:pt x="79545" y="19865"/>
                  </a:lnTo>
                  <a:lnTo>
                    <a:pt x="83249" y="19024"/>
                  </a:lnTo>
                  <a:close/>
                  <a:moveTo>
                    <a:pt x="67609" y="19149"/>
                  </a:moveTo>
                  <a:lnTo>
                    <a:pt x="67609" y="22334"/>
                  </a:lnTo>
                  <a:lnTo>
                    <a:pt x="63905" y="23157"/>
                  </a:lnTo>
                  <a:lnTo>
                    <a:pt x="63905" y="20026"/>
                  </a:lnTo>
                  <a:lnTo>
                    <a:pt x="67609" y="19149"/>
                  </a:lnTo>
                  <a:close/>
                  <a:moveTo>
                    <a:pt x="98872" y="19059"/>
                  </a:moveTo>
                  <a:lnTo>
                    <a:pt x="98872" y="22424"/>
                  </a:lnTo>
                  <a:lnTo>
                    <a:pt x="95167" y="23211"/>
                  </a:lnTo>
                  <a:lnTo>
                    <a:pt x="95167" y="19883"/>
                  </a:lnTo>
                  <a:lnTo>
                    <a:pt x="98872" y="19059"/>
                  </a:lnTo>
                  <a:close/>
                  <a:moveTo>
                    <a:pt x="51969" y="19471"/>
                  </a:moveTo>
                  <a:lnTo>
                    <a:pt x="51969" y="22549"/>
                  </a:lnTo>
                  <a:lnTo>
                    <a:pt x="48264" y="23408"/>
                  </a:lnTo>
                  <a:lnTo>
                    <a:pt x="48264" y="20348"/>
                  </a:lnTo>
                  <a:lnTo>
                    <a:pt x="51969" y="19471"/>
                  </a:lnTo>
                  <a:close/>
                  <a:moveTo>
                    <a:pt x="114512" y="19274"/>
                  </a:moveTo>
                  <a:lnTo>
                    <a:pt x="114512" y="22710"/>
                  </a:lnTo>
                  <a:lnTo>
                    <a:pt x="110790" y="23479"/>
                  </a:lnTo>
                  <a:lnTo>
                    <a:pt x="110790" y="20061"/>
                  </a:lnTo>
                  <a:lnTo>
                    <a:pt x="114512" y="19274"/>
                  </a:lnTo>
                  <a:close/>
                  <a:moveTo>
                    <a:pt x="79330" y="19900"/>
                  </a:moveTo>
                  <a:lnTo>
                    <a:pt x="79330" y="23122"/>
                  </a:lnTo>
                  <a:lnTo>
                    <a:pt x="75626" y="23945"/>
                  </a:lnTo>
                  <a:lnTo>
                    <a:pt x="75626" y="20724"/>
                  </a:lnTo>
                  <a:lnTo>
                    <a:pt x="79330" y="19900"/>
                  </a:lnTo>
                  <a:close/>
                  <a:moveTo>
                    <a:pt x="94971" y="19918"/>
                  </a:moveTo>
                  <a:lnTo>
                    <a:pt x="94971" y="23229"/>
                  </a:lnTo>
                  <a:lnTo>
                    <a:pt x="91248" y="24016"/>
                  </a:lnTo>
                  <a:lnTo>
                    <a:pt x="91248" y="20724"/>
                  </a:lnTo>
                  <a:lnTo>
                    <a:pt x="94971" y="19918"/>
                  </a:lnTo>
                  <a:close/>
                  <a:moveTo>
                    <a:pt x="63690" y="20061"/>
                  </a:moveTo>
                  <a:lnTo>
                    <a:pt x="63690" y="23211"/>
                  </a:lnTo>
                  <a:lnTo>
                    <a:pt x="59986" y="24034"/>
                  </a:lnTo>
                  <a:lnTo>
                    <a:pt x="59986" y="20903"/>
                  </a:lnTo>
                  <a:lnTo>
                    <a:pt x="63690" y="20061"/>
                  </a:lnTo>
                  <a:close/>
                  <a:moveTo>
                    <a:pt x="48067" y="20384"/>
                  </a:moveTo>
                  <a:lnTo>
                    <a:pt x="48067" y="23444"/>
                  </a:lnTo>
                  <a:lnTo>
                    <a:pt x="44363" y="24285"/>
                  </a:lnTo>
                  <a:lnTo>
                    <a:pt x="44363" y="21260"/>
                  </a:lnTo>
                  <a:lnTo>
                    <a:pt x="48067" y="20384"/>
                  </a:lnTo>
                  <a:close/>
                  <a:moveTo>
                    <a:pt x="110593" y="20133"/>
                  </a:moveTo>
                  <a:lnTo>
                    <a:pt x="110593" y="23515"/>
                  </a:lnTo>
                  <a:lnTo>
                    <a:pt x="106889" y="24285"/>
                  </a:lnTo>
                  <a:lnTo>
                    <a:pt x="106889" y="20903"/>
                  </a:lnTo>
                  <a:lnTo>
                    <a:pt x="110593" y="20133"/>
                  </a:lnTo>
                  <a:close/>
                  <a:moveTo>
                    <a:pt x="75429" y="20777"/>
                  </a:moveTo>
                  <a:lnTo>
                    <a:pt x="75429" y="23980"/>
                  </a:lnTo>
                  <a:lnTo>
                    <a:pt x="71725" y="24786"/>
                  </a:lnTo>
                  <a:lnTo>
                    <a:pt x="71725" y="21600"/>
                  </a:lnTo>
                  <a:lnTo>
                    <a:pt x="75429" y="20777"/>
                  </a:lnTo>
                  <a:close/>
                  <a:moveTo>
                    <a:pt x="91069" y="20777"/>
                  </a:moveTo>
                  <a:lnTo>
                    <a:pt x="91069" y="24070"/>
                  </a:lnTo>
                  <a:lnTo>
                    <a:pt x="87347" y="24857"/>
                  </a:lnTo>
                  <a:lnTo>
                    <a:pt x="87347" y="21583"/>
                  </a:lnTo>
                  <a:lnTo>
                    <a:pt x="91069" y="20777"/>
                  </a:lnTo>
                  <a:close/>
                  <a:moveTo>
                    <a:pt x="59789" y="20938"/>
                  </a:moveTo>
                  <a:lnTo>
                    <a:pt x="59789" y="24070"/>
                  </a:lnTo>
                  <a:lnTo>
                    <a:pt x="56084" y="24911"/>
                  </a:lnTo>
                  <a:lnTo>
                    <a:pt x="56084" y="21797"/>
                  </a:lnTo>
                  <a:lnTo>
                    <a:pt x="59789" y="20938"/>
                  </a:lnTo>
                  <a:close/>
                  <a:moveTo>
                    <a:pt x="106692" y="20938"/>
                  </a:moveTo>
                  <a:lnTo>
                    <a:pt x="106692" y="24321"/>
                  </a:lnTo>
                  <a:lnTo>
                    <a:pt x="102988" y="25090"/>
                  </a:lnTo>
                  <a:lnTo>
                    <a:pt x="102988" y="21726"/>
                  </a:lnTo>
                  <a:lnTo>
                    <a:pt x="106692" y="20938"/>
                  </a:lnTo>
                  <a:close/>
                  <a:moveTo>
                    <a:pt x="44166" y="21296"/>
                  </a:moveTo>
                  <a:lnTo>
                    <a:pt x="44166" y="24338"/>
                  </a:lnTo>
                  <a:lnTo>
                    <a:pt x="40462" y="25197"/>
                  </a:lnTo>
                  <a:lnTo>
                    <a:pt x="40462" y="22173"/>
                  </a:lnTo>
                  <a:lnTo>
                    <a:pt x="44166" y="21296"/>
                  </a:lnTo>
                  <a:close/>
                  <a:moveTo>
                    <a:pt x="71528" y="21654"/>
                  </a:moveTo>
                  <a:lnTo>
                    <a:pt x="71528" y="24839"/>
                  </a:lnTo>
                  <a:lnTo>
                    <a:pt x="67806" y="25645"/>
                  </a:lnTo>
                  <a:lnTo>
                    <a:pt x="67806" y="22477"/>
                  </a:lnTo>
                  <a:lnTo>
                    <a:pt x="71528" y="21654"/>
                  </a:lnTo>
                  <a:close/>
                  <a:moveTo>
                    <a:pt x="87150" y="21636"/>
                  </a:moveTo>
                  <a:lnTo>
                    <a:pt x="87150" y="24911"/>
                  </a:lnTo>
                  <a:lnTo>
                    <a:pt x="83446" y="25698"/>
                  </a:lnTo>
                  <a:lnTo>
                    <a:pt x="83446" y="22442"/>
                  </a:lnTo>
                  <a:lnTo>
                    <a:pt x="87150" y="21636"/>
                  </a:lnTo>
                  <a:close/>
                  <a:moveTo>
                    <a:pt x="55888" y="21851"/>
                  </a:moveTo>
                  <a:lnTo>
                    <a:pt x="55888" y="24947"/>
                  </a:lnTo>
                  <a:lnTo>
                    <a:pt x="52183" y="25788"/>
                  </a:lnTo>
                  <a:lnTo>
                    <a:pt x="52183" y="22710"/>
                  </a:lnTo>
                  <a:lnTo>
                    <a:pt x="55888" y="21851"/>
                  </a:lnTo>
                  <a:close/>
                  <a:moveTo>
                    <a:pt x="102791" y="21779"/>
                  </a:moveTo>
                  <a:lnTo>
                    <a:pt x="102791" y="25144"/>
                  </a:lnTo>
                  <a:lnTo>
                    <a:pt x="99087" y="25913"/>
                  </a:lnTo>
                  <a:lnTo>
                    <a:pt x="99087" y="22567"/>
                  </a:lnTo>
                  <a:lnTo>
                    <a:pt x="102791" y="21779"/>
                  </a:lnTo>
                  <a:close/>
                  <a:moveTo>
                    <a:pt x="40247" y="22227"/>
                  </a:moveTo>
                  <a:lnTo>
                    <a:pt x="40247" y="25233"/>
                  </a:lnTo>
                  <a:lnTo>
                    <a:pt x="36543" y="26092"/>
                  </a:lnTo>
                  <a:lnTo>
                    <a:pt x="36543" y="23104"/>
                  </a:lnTo>
                  <a:lnTo>
                    <a:pt x="40247" y="22227"/>
                  </a:lnTo>
                  <a:close/>
                  <a:moveTo>
                    <a:pt x="67609" y="22531"/>
                  </a:moveTo>
                  <a:lnTo>
                    <a:pt x="67609" y="25681"/>
                  </a:lnTo>
                  <a:lnTo>
                    <a:pt x="63905" y="26504"/>
                  </a:lnTo>
                  <a:lnTo>
                    <a:pt x="63905" y="23354"/>
                  </a:lnTo>
                  <a:lnTo>
                    <a:pt x="67609" y="22531"/>
                  </a:lnTo>
                  <a:close/>
                  <a:moveTo>
                    <a:pt x="83249" y="22477"/>
                  </a:moveTo>
                  <a:lnTo>
                    <a:pt x="83249" y="25734"/>
                  </a:lnTo>
                  <a:lnTo>
                    <a:pt x="79545" y="26522"/>
                  </a:lnTo>
                  <a:lnTo>
                    <a:pt x="79545" y="23283"/>
                  </a:lnTo>
                  <a:lnTo>
                    <a:pt x="83249" y="22477"/>
                  </a:lnTo>
                  <a:close/>
                  <a:moveTo>
                    <a:pt x="51969" y="22746"/>
                  </a:moveTo>
                  <a:lnTo>
                    <a:pt x="51969" y="25824"/>
                  </a:lnTo>
                  <a:lnTo>
                    <a:pt x="48264" y="26647"/>
                  </a:lnTo>
                  <a:lnTo>
                    <a:pt x="48264" y="23587"/>
                  </a:lnTo>
                  <a:lnTo>
                    <a:pt x="51969" y="22746"/>
                  </a:lnTo>
                  <a:close/>
                  <a:moveTo>
                    <a:pt x="98872" y="22620"/>
                  </a:moveTo>
                  <a:lnTo>
                    <a:pt x="98872" y="25949"/>
                  </a:lnTo>
                  <a:lnTo>
                    <a:pt x="95167" y="26718"/>
                  </a:lnTo>
                  <a:lnTo>
                    <a:pt x="95167" y="23390"/>
                  </a:lnTo>
                  <a:lnTo>
                    <a:pt x="98872" y="22620"/>
                  </a:lnTo>
                  <a:close/>
                  <a:moveTo>
                    <a:pt x="36346" y="23139"/>
                  </a:moveTo>
                  <a:lnTo>
                    <a:pt x="36346" y="26128"/>
                  </a:lnTo>
                  <a:lnTo>
                    <a:pt x="32642" y="26987"/>
                  </a:lnTo>
                  <a:lnTo>
                    <a:pt x="32642" y="24016"/>
                  </a:lnTo>
                  <a:lnTo>
                    <a:pt x="36346" y="23139"/>
                  </a:lnTo>
                  <a:close/>
                  <a:moveTo>
                    <a:pt x="114512" y="22907"/>
                  </a:moveTo>
                  <a:lnTo>
                    <a:pt x="114512" y="26325"/>
                  </a:lnTo>
                  <a:lnTo>
                    <a:pt x="110808" y="27076"/>
                  </a:lnTo>
                  <a:lnTo>
                    <a:pt x="110808" y="23676"/>
                  </a:lnTo>
                  <a:lnTo>
                    <a:pt x="114512" y="22907"/>
                  </a:lnTo>
                  <a:close/>
                  <a:moveTo>
                    <a:pt x="79330" y="23336"/>
                  </a:moveTo>
                  <a:lnTo>
                    <a:pt x="79330" y="26557"/>
                  </a:lnTo>
                  <a:lnTo>
                    <a:pt x="75626" y="27345"/>
                  </a:lnTo>
                  <a:lnTo>
                    <a:pt x="75626" y="24142"/>
                  </a:lnTo>
                  <a:lnTo>
                    <a:pt x="79330" y="23336"/>
                  </a:lnTo>
                  <a:close/>
                  <a:moveTo>
                    <a:pt x="63708" y="23408"/>
                  </a:moveTo>
                  <a:lnTo>
                    <a:pt x="63708" y="26540"/>
                  </a:lnTo>
                  <a:lnTo>
                    <a:pt x="60003" y="27363"/>
                  </a:lnTo>
                  <a:lnTo>
                    <a:pt x="60003" y="24231"/>
                  </a:lnTo>
                  <a:lnTo>
                    <a:pt x="63708" y="23408"/>
                  </a:lnTo>
                  <a:close/>
                  <a:moveTo>
                    <a:pt x="48067" y="23658"/>
                  </a:moveTo>
                  <a:lnTo>
                    <a:pt x="48067" y="26701"/>
                  </a:lnTo>
                  <a:lnTo>
                    <a:pt x="44363" y="27524"/>
                  </a:lnTo>
                  <a:lnTo>
                    <a:pt x="44363" y="24499"/>
                  </a:lnTo>
                  <a:lnTo>
                    <a:pt x="48067" y="23658"/>
                  </a:lnTo>
                  <a:close/>
                  <a:moveTo>
                    <a:pt x="94971" y="23444"/>
                  </a:moveTo>
                  <a:lnTo>
                    <a:pt x="94971" y="26754"/>
                  </a:lnTo>
                  <a:lnTo>
                    <a:pt x="91266" y="27524"/>
                  </a:lnTo>
                  <a:lnTo>
                    <a:pt x="91266" y="24231"/>
                  </a:lnTo>
                  <a:lnTo>
                    <a:pt x="94971" y="23444"/>
                  </a:lnTo>
                  <a:close/>
                  <a:moveTo>
                    <a:pt x="32427" y="24070"/>
                  </a:moveTo>
                  <a:lnTo>
                    <a:pt x="32427" y="27041"/>
                  </a:lnTo>
                  <a:lnTo>
                    <a:pt x="28723" y="27882"/>
                  </a:lnTo>
                  <a:lnTo>
                    <a:pt x="28723" y="24947"/>
                  </a:lnTo>
                  <a:lnTo>
                    <a:pt x="32427" y="24070"/>
                  </a:lnTo>
                  <a:close/>
                  <a:moveTo>
                    <a:pt x="110611" y="23730"/>
                  </a:moveTo>
                  <a:lnTo>
                    <a:pt x="110611" y="27130"/>
                  </a:lnTo>
                  <a:lnTo>
                    <a:pt x="106889" y="27882"/>
                  </a:lnTo>
                  <a:lnTo>
                    <a:pt x="106889" y="24499"/>
                  </a:lnTo>
                  <a:lnTo>
                    <a:pt x="110611" y="23730"/>
                  </a:lnTo>
                  <a:close/>
                  <a:moveTo>
                    <a:pt x="75429" y="24195"/>
                  </a:moveTo>
                  <a:lnTo>
                    <a:pt x="75429" y="27398"/>
                  </a:lnTo>
                  <a:lnTo>
                    <a:pt x="71725" y="28186"/>
                  </a:lnTo>
                  <a:lnTo>
                    <a:pt x="71725" y="25001"/>
                  </a:lnTo>
                  <a:lnTo>
                    <a:pt x="75429" y="24195"/>
                  </a:lnTo>
                  <a:close/>
                  <a:moveTo>
                    <a:pt x="59789" y="24267"/>
                  </a:moveTo>
                  <a:lnTo>
                    <a:pt x="59789" y="27398"/>
                  </a:lnTo>
                  <a:lnTo>
                    <a:pt x="56084" y="28222"/>
                  </a:lnTo>
                  <a:lnTo>
                    <a:pt x="56084" y="25108"/>
                  </a:lnTo>
                  <a:lnTo>
                    <a:pt x="59789" y="24267"/>
                  </a:lnTo>
                  <a:close/>
                  <a:moveTo>
                    <a:pt x="91069" y="24285"/>
                  </a:moveTo>
                  <a:lnTo>
                    <a:pt x="91069" y="27577"/>
                  </a:lnTo>
                  <a:lnTo>
                    <a:pt x="87347" y="28347"/>
                  </a:lnTo>
                  <a:lnTo>
                    <a:pt x="87347" y="25072"/>
                  </a:lnTo>
                  <a:lnTo>
                    <a:pt x="91069" y="24285"/>
                  </a:lnTo>
                  <a:close/>
                  <a:moveTo>
                    <a:pt x="44166" y="24553"/>
                  </a:moveTo>
                  <a:lnTo>
                    <a:pt x="44166" y="27577"/>
                  </a:lnTo>
                  <a:lnTo>
                    <a:pt x="40462" y="28418"/>
                  </a:lnTo>
                  <a:lnTo>
                    <a:pt x="40462" y="25394"/>
                  </a:lnTo>
                  <a:lnTo>
                    <a:pt x="44166" y="24553"/>
                  </a:lnTo>
                  <a:close/>
                  <a:moveTo>
                    <a:pt x="106692" y="24535"/>
                  </a:moveTo>
                  <a:lnTo>
                    <a:pt x="106692" y="27900"/>
                  </a:lnTo>
                  <a:lnTo>
                    <a:pt x="102988" y="28633"/>
                  </a:lnTo>
                  <a:lnTo>
                    <a:pt x="102988" y="25287"/>
                  </a:lnTo>
                  <a:lnTo>
                    <a:pt x="106692" y="24535"/>
                  </a:lnTo>
                  <a:close/>
                  <a:moveTo>
                    <a:pt x="28526" y="24983"/>
                  </a:moveTo>
                  <a:lnTo>
                    <a:pt x="28526" y="27917"/>
                  </a:lnTo>
                  <a:lnTo>
                    <a:pt x="24822" y="28759"/>
                  </a:lnTo>
                  <a:lnTo>
                    <a:pt x="24822" y="25842"/>
                  </a:lnTo>
                  <a:lnTo>
                    <a:pt x="28526" y="24983"/>
                  </a:lnTo>
                  <a:close/>
                  <a:moveTo>
                    <a:pt x="71528" y="25054"/>
                  </a:moveTo>
                  <a:lnTo>
                    <a:pt x="71528" y="28222"/>
                  </a:lnTo>
                  <a:lnTo>
                    <a:pt x="67806" y="29009"/>
                  </a:lnTo>
                  <a:lnTo>
                    <a:pt x="67806" y="25842"/>
                  </a:lnTo>
                  <a:lnTo>
                    <a:pt x="71528" y="25054"/>
                  </a:lnTo>
                  <a:close/>
                  <a:moveTo>
                    <a:pt x="55888" y="25162"/>
                  </a:moveTo>
                  <a:lnTo>
                    <a:pt x="55888" y="28257"/>
                  </a:lnTo>
                  <a:lnTo>
                    <a:pt x="52183" y="29081"/>
                  </a:lnTo>
                  <a:lnTo>
                    <a:pt x="52183" y="25967"/>
                  </a:lnTo>
                  <a:lnTo>
                    <a:pt x="55888" y="25162"/>
                  </a:lnTo>
                  <a:close/>
                  <a:moveTo>
                    <a:pt x="87150" y="25108"/>
                  </a:moveTo>
                  <a:lnTo>
                    <a:pt x="87150" y="28365"/>
                  </a:lnTo>
                  <a:lnTo>
                    <a:pt x="83446" y="29134"/>
                  </a:lnTo>
                  <a:lnTo>
                    <a:pt x="83446" y="25877"/>
                  </a:lnTo>
                  <a:lnTo>
                    <a:pt x="87150" y="25108"/>
                  </a:lnTo>
                  <a:close/>
                  <a:moveTo>
                    <a:pt x="40247" y="25448"/>
                  </a:moveTo>
                  <a:lnTo>
                    <a:pt x="40247" y="28472"/>
                  </a:lnTo>
                  <a:lnTo>
                    <a:pt x="36543" y="29295"/>
                  </a:lnTo>
                  <a:lnTo>
                    <a:pt x="36543" y="26289"/>
                  </a:lnTo>
                  <a:lnTo>
                    <a:pt x="40247" y="25448"/>
                  </a:lnTo>
                  <a:close/>
                  <a:moveTo>
                    <a:pt x="102791" y="25341"/>
                  </a:moveTo>
                  <a:lnTo>
                    <a:pt x="102791" y="28687"/>
                  </a:lnTo>
                  <a:lnTo>
                    <a:pt x="99087" y="29439"/>
                  </a:lnTo>
                  <a:lnTo>
                    <a:pt x="99087" y="26092"/>
                  </a:lnTo>
                  <a:lnTo>
                    <a:pt x="102791" y="25341"/>
                  </a:lnTo>
                  <a:close/>
                  <a:moveTo>
                    <a:pt x="24625" y="25913"/>
                  </a:moveTo>
                  <a:lnTo>
                    <a:pt x="24625" y="28830"/>
                  </a:lnTo>
                  <a:lnTo>
                    <a:pt x="20903" y="29671"/>
                  </a:lnTo>
                  <a:lnTo>
                    <a:pt x="20903" y="26772"/>
                  </a:lnTo>
                  <a:lnTo>
                    <a:pt x="24625" y="25913"/>
                  </a:lnTo>
                  <a:close/>
                  <a:moveTo>
                    <a:pt x="67609" y="25895"/>
                  </a:moveTo>
                  <a:lnTo>
                    <a:pt x="67609" y="29081"/>
                  </a:lnTo>
                  <a:lnTo>
                    <a:pt x="63905" y="29850"/>
                  </a:lnTo>
                  <a:lnTo>
                    <a:pt x="63905" y="26701"/>
                  </a:lnTo>
                  <a:lnTo>
                    <a:pt x="67609" y="25895"/>
                  </a:lnTo>
                  <a:close/>
                  <a:moveTo>
                    <a:pt x="51969" y="26038"/>
                  </a:moveTo>
                  <a:lnTo>
                    <a:pt x="51969" y="29099"/>
                  </a:lnTo>
                  <a:lnTo>
                    <a:pt x="48264" y="29904"/>
                  </a:lnTo>
                  <a:lnTo>
                    <a:pt x="48264" y="26862"/>
                  </a:lnTo>
                  <a:lnTo>
                    <a:pt x="51969" y="26038"/>
                  </a:lnTo>
                  <a:close/>
                  <a:moveTo>
                    <a:pt x="83249" y="25949"/>
                  </a:moveTo>
                  <a:lnTo>
                    <a:pt x="83249" y="29206"/>
                  </a:lnTo>
                  <a:lnTo>
                    <a:pt x="79545" y="29975"/>
                  </a:lnTo>
                  <a:lnTo>
                    <a:pt x="79545" y="26718"/>
                  </a:lnTo>
                  <a:lnTo>
                    <a:pt x="83249" y="25949"/>
                  </a:lnTo>
                  <a:close/>
                  <a:moveTo>
                    <a:pt x="36346" y="26343"/>
                  </a:moveTo>
                  <a:lnTo>
                    <a:pt x="36346" y="29313"/>
                  </a:lnTo>
                  <a:lnTo>
                    <a:pt x="32642" y="30154"/>
                  </a:lnTo>
                  <a:lnTo>
                    <a:pt x="32642" y="27184"/>
                  </a:lnTo>
                  <a:lnTo>
                    <a:pt x="36346" y="26343"/>
                  </a:lnTo>
                  <a:close/>
                  <a:moveTo>
                    <a:pt x="98872" y="26164"/>
                  </a:moveTo>
                  <a:lnTo>
                    <a:pt x="98872" y="29474"/>
                  </a:lnTo>
                  <a:lnTo>
                    <a:pt x="95167" y="30226"/>
                  </a:lnTo>
                  <a:lnTo>
                    <a:pt x="95167" y="26915"/>
                  </a:lnTo>
                  <a:lnTo>
                    <a:pt x="98872" y="26164"/>
                  </a:lnTo>
                  <a:close/>
                  <a:moveTo>
                    <a:pt x="20706" y="26844"/>
                  </a:moveTo>
                  <a:lnTo>
                    <a:pt x="20706" y="29743"/>
                  </a:lnTo>
                  <a:lnTo>
                    <a:pt x="17001" y="30566"/>
                  </a:lnTo>
                  <a:lnTo>
                    <a:pt x="17001" y="27685"/>
                  </a:lnTo>
                  <a:lnTo>
                    <a:pt x="20706" y="26844"/>
                  </a:lnTo>
                  <a:close/>
                  <a:moveTo>
                    <a:pt x="63708" y="26754"/>
                  </a:moveTo>
                  <a:lnTo>
                    <a:pt x="63708" y="29904"/>
                  </a:lnTo>
                  <a:lnTo>
                    <a:pt x="60003" y="30691"/>
                  </a:lnTo>
                  <a:lnTo>
                    <a:pt x="60003" y="27560"/>
                  </a:lnTo>
                  <a:lnTo>
                    <a:pt x="63708" y="26754"/>
                  </a:lnTo>
                  <a:close/>
                  <a:moveTo>
                    <a:pt x="114512" y="26540"/>
                  </a:moveTo>
                  <a:lnTo>
                    <a:pt x="114512" y="29975"/>
                  </a:lnTo>
                  <a:lnTo>
                    <a:pt x="110808" y="30691"/>
                  </a:lnTo>
                  <a:lnTo>
                    <a:pt x="110808" y="27273"/>
                  </a:lnTo>
                  <a:lnTo>
                    <a:pt x="114512" y="26540"/>
                  </a:lnTo>
                  <a:close/>
                  <a:moveTo>
                    <a:pt x="48067" y="26915"/>
                  </a:moveTo>
                  <a:lnTo>
                    <a:pt x="48067" y="29975"/>
                  </a:lnTo>
                  <a:lnTo>
                    <a:pt x="44363" y="30763"/>
                  </a:lnTo>
                  <a:lnTo>
                    <a:pt x="44363" y="27738"/>
                  </a:lnTo>
                  <a:lnTo>
                    <a:pt x="48067" y="26915"/>
                  </a:lnTo>
                  <a:close/>
                  <a:moveTo>
                    <a:pt x="79330" y="26772"/>
                  </a:moveTo>
                  <a:lnTo>
                    <a:pt x="79330" y="29993"/>
                  </a:lnTo>
                  <a:lnTo>
                    <a:pt x="75626" y="30763"/>
                  </a:lnTo>
                  <a:lnTo>
                    <a:pt x="75626" y="27560"/>
                  </a:lnTo>
                  <a:lnTo>
                    <a:pt x="79330" y="26772"/>
                  </a:lnTo>
                  <a:close/>
                  <a:moveTo>
                    <a:pt x="94971" y="26969"/>
                  </a:moveTo>
                  <a:lnTo>
                    <a:pt x="94971" y="30280"/>
                  </a:lnTo>
                  <a:lnTo>
                    <a:pt x="91266" y="31031"/>
                  </a:lnTo>
                  <a:lnTo>
                    <a:pt x="91266" y="27738"/>
                  </a:lnTo>
                  <a:lnTo>
                    <a:pt x="94971" y="26969"/>
                  </a:lnTo>
                  <a:close/>
                  <a:moveTo>
                    <a:pt x="32427" y="27237"/>
                  </a:moveTo>
                  <a:lnTo>
                    <a:pt x="32427" y="30208"/>
                  </a:lnTo>
                  <a:lnTo>
                    <a:pt x="28723" y="31049"/>
                  </a:lnTo>
                  <a:lnTo>
                    <a:pt x="28723" y="28096"/>
                  </a:lnTo>
                  <a:lnTo>
                    <a:pt x="32427" y="27237"/>
                  </a:lnTo>
                  <a:close/>
                  <a:moveTo>
                    <a:pt x="110593" y="27327"/>
                  </a:moveTo>
                  <a:lnTo>
                    <a:pt x="110593" y="30745"/>
                  </a:lnTo>
                  <a:lnTo>
                    <a:pt x="106889" y="31461"/>
                  </a:lnTo>
                  <a:lnTo>
                    <a:pt x="106889" y="28078"/>
                  </a:lnTo>
                  <a:lnTo>
                    <a:pt x="110593" y="27327"/>
                  </a:lnTo>
                  <a:close/>
                  <a:moveTo>
                    <a:pt x="16805" y="27756"/>
                  </a:moveTo>
                  <a:lnTo>
                    <a:pt x="16805" y="30637"/>
                  </a:lnTo>
                  <a:lnTo>
                    <a:pt x="13100" y="31496"/>
                  </a:lnTo>
                  <a:lnTo>
                    <a:pt x="13100" y="28633"/>
                  </a:lnTo>
                  <a:lnTo>
                    <a:pt x="16805" y="27756"/>
                  </a:lnTo>
                  <a:close/>
                  <a:moveTo>
                    <a:pt x="59789" y="27613"/>
                  </a:moveTo>
                  <a:lnTo>
                    <a:pt x="59789" y="30745"/>
                  </a:lnTo>
                  <a:lnTo>
                    <a:pt x="56084" y="31532"/>
                  </a:lnTo>
                  <a:lnTo>
                    <a:pt x="56084" y="28418"/>
                  </a:lnTo>
                  <a:lnTo>
                    <a:pt x="59789" y="27613"/>
                  </a:lnTo>
                  <a:close/>
                  <a:moveTo>
                    <a:pt x="75429" y="27613"/>
                  </a:moveTo>
                  <a:lnTo>
                    <a:pt x="75429" y="30816"/>
                  </a:lnTo>
                  <a:lnTo>
                    <a:pt x="71725" y="31586"/>
                  </a:lnTo>
                  <a:lnTo>
                    <a:pt x="71725" y="28401"/>
                  </a:lnTo>
                  <a:lnTo>
                    <a:pt x="75429" y="27613"/>
                  </a:lnTo>
                  <a:close/>
                  <a:moveTo>
                    <a:pt x="44166" y="27792"/>
                  </a:moveTo>
                  <a:lnTo>
                    <a:pt x="44166" y="30834"/>
                  </a:lnTo>
                  <a:lnTo>
                    <a:pt x="40462" y="31640"/>
                  </a:lnTo>
                  <a:lnTo>
                    <a:pt x="40462" y="28633"/>
                  </a:lnTo>
                  <a:lnTo>
                    <a:pt x="44166" y="27792"/>
                  </a:lnTo>
                  <a:close/>
                  <a:moveTo>
                    <a:pt x="91069" y="27774"/>
                  </a:moveTo>
                  <a:lnTo>
                    <a:pt x="91069" y="31085"/>
                  </a:lnTo>
                  <a:lnTo>
                    <a:pt x="87347" y="31819"/>
                  </a:lnTo>
                  <a:lnTo>
                    <a:pt x="87347" y="28544"/>
                  </a:lnTo>
                  <a:lnTo>
                    <a:pt x="91069" y="27774"/>
                  </a:lnTo>
                  <a:close/>
                  <a:moveTo>
                    <a:pt x="28526" y="28132"/>
                  </a:moveTo>
                  <a:lnTo>
                    <a:pt x="28526" y="31085"/>
                  </a:lnTo>
                  <a:lnTo>
                    <a:pt x="24822" y="31926"/>
                  </a:lnTo>
                  <a:lnTo>
                    <a:pt x="24822" y="28991"/>
                  </a:lnTo>
                  <a:lnTo>
                    <a:pt x="28526" y="28132"/>
                  </a:lnTo>
                  <a:close/>
                  <a:moveTo>
                    <a:pt x="106692" y="28132"/>
                  </a:moveTo>
                  <a:lnTo>
                    <a:pt x="106692" y="31496"/>
                  </a:lnTo>
                  <a:lnTo>
                    <a:pt x="102988" y="32230"/>
                  </a:lnTo>
                  <a:lnTo>
                    <a:pt x="102988" y="28866"/>
                  </a:lnTo>
                  <a:lnTo>
                    <a:pt x="106692" y="28132"/>
                  </a:lnTo>
                  <a:close/>
                  <a:moveTo>
                    <a:pt x="55888" y="28454"/>
                  </a:moveTo>
                  <a:lnTo>
                    <a:pt x="55888" y="31568"/>
                  </a:lnTo>
                  <a:lnTo>
                    <a:pt x="52183" y="32355"/>
                  </a:lnTo>
                  <a:lnTo>
                    <a:pt x="52183" y="29277"/>
                  </a:lnTo>
                  <a:lnTo>
                    <a:pt x="55888" y="28454"/>
                  </a:lnTo>
                  <a:close/>
                  <a:moveTo>
                    <a:pt x="12885" y="28669"/>
                  </a:moveTo>
                  <a:lnTo>
                    <a:pt x="12885" y="31532"/>
                  </a:lnTo>
                  <a:lnTo>
                    <a:pt x="9181" y="32373"/>
                  </a:lnTo>
                  <a:lnTo>
                    <a:pt x="9181" y="29546"/>
                  </a:lnTo>
                  <a:lnTo>
                    <a:pt x="12885" y="28669"/>
                  </a:lnTo>
                  <a:close/>
                  <a:moveTo>
                    <a:pt x="71528" y="28436"/>
                  </a:moveTo>
                  <a:lnTo>
                    <a:pt x="71528" y="31622"/>
                  </a:lnTo>
                  <a:lnTo>
                    <a:pt x="67806" y="32391"/>
                  </a:lnTo>
                  <a:lnTo>
                    <a:pt x="67806" y="29224"/>
                  </a:lnTo>
                  <a:lnTo>
                    <a:pt x="71528" y="28436"/>
                  </a:lnTo>
                  <a:close/>
                  <a:moveTo>
                    <a:pt x="40247" y="28669"/>
                  </a:moveTo>
                  <a:lnTo>
                    <a:pt x="40247" y="31675"/>
                  </a:lnTo>
                  <a:lnTo>
                    <a:pt x="36543" y="32481"/>
                  </a:lnTo>
                  <a:lnTo>
                    <a:pt x="36543" y="29492"/>
                  </a:lnTo>
                  <a:lnTo>
                    <a:pt x="40247" y="28669"/>
                  </a:lnTo>
                  <a:close/>
                  <a:moveTo>
                    <a:pt x="87150" y="28580"/>
                  </a:moveTo>
                  <a:lnTo>
                    <a:pt x="87150" y="31854"/>
                  </a:lnTo>
                  <a:lnTo>
                    <a:pt x="83446" y="32606"/>
                  </a:lnTo>
                  <a:lnTo>
                    <a:pt x="83446" y="29349"/>
                  </a:lnTo>
                  <a:lnTo>
                    <a:pt x="87150" y="28580"/>
                  </a:lnTo>
                  <a:close/>
                  <a:moveTo>
                    <a:pt x="24625" y="29045"/>
                  </a:moveTo>
                  <a:lnTo>
                    <a:pt x="24625" y="31962"/>
                  </a:lnTo>
                  <a:lnTo>
                    <a:pt x="20903" y="32785"/>
                  </a:lnTo>
                  <a:lnTo>
                    <a:pt x="20903" y="29886"/>
                  </a:lnTo>
                  <a:lnTo>
                    <a:pt x="24625" y="29045"/>
                  </a:lnTo>
                  <a:close/>
                  <a:moveTo>
                    <a:pt x="102791" y="28920"/>
                  </a:moveTo>
                  <a:lnTo>
                    <a:pt x="102791" y="32266"/>
                  </a:lnTo>
                  <a:lnTo>
                    <a:pt x="99087" y="33000"/>
                  </a:lnTo>
                  <a:lnTo>
                    <a:pt x="99087" y="29653"/>
                  </a:lnTo>
                  <a:lnTo>
                    <a:pt x="102791" y="28920"/>
                  </a:lnTo>
                  <a:close/>
                  <a:moveTo>
                    <a:pt x="51969" y="29313"/>
                  </a:moveTo>
                  <a:lnTo>
                    <a:pt x="51969" y="32391"/>
                  </a:lnTo>
                  <a:lnTo>
                    <a:pt x="48264" y="33179"/>
                  </a:lnTo>
                  <a:lnTo>
                    <a:pt x="48264" y="30136"/>
                  </a:lnTo>
                  <a:lnTo>
                    <a:pt x="51969" y="29313"/>
                  </a:lnTo>
                  <a:close/>
                  <a:moveTo>
                    <a:pt x="67609" y="29277"/>
                  </a:moveTo>
                  <a:lnTo>
                    <a:pt x="67609" y="32427"/>
                  </a:lnTo>
                  <a:lnTo>
                    <a:pt x="63905" y="33197"/>
                  </a:lnTo>
                  <a:lnTo>
                    <a:pt x="63905" y="30065"/>
                  </a:lnTo>
                  <a:lnTo>
                    <a:pt x="67609" y="29277"/>
                  </a:lnTo>
                  <a:close/>
                  <a:moveTo>
                    <a:pt x="8984" y="29600"/>
                  </a:moveTo>
                  <a:lnTo>
                    <a:pt x="8984" y="32427"/>
                  </a:lnTo>
                  <a:lnTo>
                    <a:pt x="5280" y="33286"/>
                  </a:lnTo>
                  <a:lnTo>
                    <a:pt x="5280" y="30459"/>
                  </a:lnTo>
                  <a:lnTo>
                    <a:pt x="8984" y="29600"/>
                  </a:lnTo>
                  <a:close/>
                  <a:moveTo>
                    <a:pt x="36346" y="29546"/>
                  </a:moveTo>
                  <a:lnTo>
                    <a:pt x="36346" y="32534"/>
                  </a:lnTo>
                  <a:lnTo>
                    <a:pt x="32642" y="33340"/>
                  </a:lnTo>
                  <a:lnTo>
                    <a:pt x="32642" y="30369"/>
                  </a:lnTo>
                  <a:lnTo>
                    <a:pt x="36346" y="29546"/>
                  </a:lnTo>
                  <a:close/>
                  <a:moveTo>
                    <a:pt x="83249" y="29403"/>
                  </a:moveTo>
                  <a:lnTo>
                    <a:pt x="83249" y="32660"/>
                  </a:lnTo>
                  <a:lnTo>
                    <a:pt x="79545" y="33393"/>
                  </a:lnTo>
                  <a:lnTo>
                    <a:pt x="79545" y="30172"/>
                  </a:lnTo>
                  <a:lnTo>
                    <a:pt x="83249" y="29403"/>
                  </a:lnTo>
                  <a:close/>
                  <a:moveTo>
                    <a:pt x="20706" y="29940"/>
                  </a:moveTo>
                  <a:lnTo>
                    <a:pt x="20706" y="32839"/>
                  </a:lnTo>
                  <a:lnTo>
                    <a:pt x="17001" y="33662"/>
                  </a:lnTo>
                  <a:lnTo>
                    <a:pt x="17001" y="30781"/>
                  </a:lnTo>
                  <a:lnTo>
                    <a:pt x="20706" y="29940"/>
                  </a:lnTo>
                  <a:close/>
                  <a:moveTo>
                    <a:pt x="98872" y="29707"/>
                  </a:moveTo>
                  <a:lnTo>
                    <a:pt x="98872" y="33035"/>
                  </a:lnTo>
                  <a:lnTo>
                    <a:pt x="95167" y="33769"/>
                  </a:lnTo>
                  <a:lnTo>
                    <a:pt x="95167" y="30441"/>
                  </a:lnTo>
                  <a:lnTo>
                    <a:pt x="98872" y="29707"/>
                  </a:lnTo>
                  <a:close/>
                  <a:moveTo>
                    <a:pt x="48067" y="30172"/>
                  </a:moveTo>
                  <a:lnTo>
                    <a:pt x="48067" y="33232"/>
                  </a:lnTo>
                  <a:lnTo>
                    <a:pt x="44363" y="34020"/>
                  </a:lnTo>
                  <a:lnTo>
                    <a:pt x="44363" y="30978"/>
                  </a:lnTo>
                  <a:lnTo>
                    <a:pt x="48067" y="30172"/>
                  </a:lnTo>
                  <a:close/>
                  <a:moveTo>
                    <a:pt x="63708" y="30101"/>
                  </a:moveTo>
                  <a:lnTo>
                    <a:pt x="63708" y="33250"/>
                  </a:lnTo>
                  <a:lnTo>
                    <a:pt x="60003" y="34020"/>
                  </a:lnTo>
                  <a:lnTo>
                    <a:pt x="60003" y="30888"/>
                  </a:lnTo>
                  <a:lnTo>
                    <a:pt x="63708" y="30101"/>
                  </a:lnTo>
                  <a:close/>
                  <a:moveTo>
                    <a:pt x="32427" y="30423"/>
                  </a:moveTo>
                  <a:lnTo>
                    <a:pt x="32427" y="33393"/>
                  </a:lnTo>
                  <a:lnTo>
                    <a:pt x="28723" y="34199"/>
                  </a:lnTo>
                  <a:lnTo>
                    <a:pt x="28723" y="31246"/>
                  </a:lnTo>
                  <a:lnTo>
                    <a:pt x="32427" y="30423"/>
                  </a:lnTo>
                  <a:close/>
                  <a:moveTo>
                    <a:pt x="79330" y="30208"/>
                  </a:moveTo>
                  <a:lnTo>
                    <a:pt x="79330" y="33447"/>
                  </a:lnTo>
                  <a:lnTo>
                    <a:pt x="75626" y="34199"/>
                  </a:lnTo>
                  <a:lnTo>
                    <a:pt x="75626" y="30978"/>
                  </a:lnTo>
                  <a:lnTo>
                    <a:pt x="79330" y="30208"/>
                  </a:lnTo>
                  <a:close/>
                  <a:moveTo>
                    <a:pt x="114512" y="30172"/>
                  </a:moveTo>
                  <a:lnTo>
                    <a:pt x="114512" y="33608"/>
                  </a:lnTo>
                  <a:lnTo>
                    <a:pt x="110808" y="34306"/>
                  </a:lnTo>
                  <a:lnTo>
                    <a:pt x="110808" y="30906"/>
                  </a:lnTo>
                  <a:lnTo>
                    <a:pt x="114512" y="30172"/>
                  </a:lnTo>
                  <a:close/>
                  <a:moveTo>
                    <a:pt x="16805" y="30834"/>
                  </a:moveTo>
                  <a:lnTo>
                    <a:pt x="16805" y="33715"/>
                  </a:lnTo>
                  <a:lnTo>
                    <a:pt x="13100" y="34539"/>
                  </a:lnTo>
                  <a:lnTo>
                    <a:pt x="13100" y="31693"/>
                  </a:lnTo>
                  <a:lnTo>
                    <a:pt x="16805" y="30834"/>
                  </a:lnTo>
                  <a:close/>
                  <a:moveTo>
                    <a:pt x="94971" y="30494"/>
                  </a:moveTo>
                  <a:lnTo>
                    <a:pt x="94971" y="33805"/>
                  </a:lnTo>
                  <a:lnTo>
                    <a:pt x="91266" y="34539"/>
                  </a:lnTo>
                  <a:lnTo>
                    <a:pt x="91266" y="31246"/>
                  </a:lnTo>
                  <a:lnTo>
                    <a:pt x="94971" y="30494"/>
                  </a:lnTo>
                  <a:close/>
                  <a:moveTo>
                    <a:pt x="59789" y="30924"/>
                  </a:moveTo>
                  <a:lnTo>
                    <a:pt x="59789" y="34055"/>
                  </a:lnTo>
                  <a:lnTo>
                    <a:pt x="56084" y="34825"/>
                  </a:lnTo>
                  <a:lnTo>
                    <a:pt x="56084" y="31729"/>
                  </a:lnTo>
                  <a:lnTo>
                    <a:pt x="59789" y="30924"/>
                  </a:lnTo>
                  <a:close/>
                  <a:moveTo>
                    <a:pt x="44166" y="31031"/>
                  </a:moveTo>
                  <a:lnTo>
                    <a:pt x="44166" y="34055"/>
                  </a:lnTo>
                  <a:lnTo>
                    <a:pt x="40462" y="34861"/>
                  </a:lnTo>
                  <a:lnTo>
                    <a:pt x="40462" y="31836"/>
                  </a:lnTo>
                  <a:lnTo>
                    <a:pt x="44166" y="31031"/>
                  </a:lnTo>
                  <a:close/>
                  <a:moveTo>
                    <a:pt x="75429" y="31013"/>
                  </a:moveTo>
                  <a:lnTo>
                    <a:pt x="75429" y="34234"/>
                  </a:lnTo>
                  <a:lnTo>
                    <a:pt x="71707" y="34986"/>
                  </a:lnTo>
                  <a:lnTo>
                    <a:pt x="71707" y="31783"/>
                  </a:lnTo>
                  <a:lnTo>
                    <a:pt x="75429" y="31013"/>
                  </a:lnTo>
                  <a:close/>
                  <a:moveTo>
                    <a:pt x="28526" y="31300"/>
                  </a:moveTo>
                  <a:lnTo>
                    <a:pt x="28526" y="34234"/>
                  </a:lnTo>
                  <a:lnTo>
                    <a:pt x="24822" y="35040"/>
                  </a:lnTo>
                  <a:lnTo>
                    <a:pt x="24822" y="32123"/>
                  </a:lnTo>
                  <a:lnTo>
                    <a:pt x="28526" y="31300"/>
                  </a:lnTo>
                  <a:close/>
                  <a:moveTo>
                    <a:pt x="110593" y="30942"/>
                  </a:moveTo>
                  <a:lnTo>
                    <a:pt x="110593" y="34342"/>
                  </a:lnTo>
                  <a:lnTo>
                    <a:pt x="106889" y="35058"/>
                  </a:lnTo>
                  <a:lnTo>
                    <a:pt x="106889" y="31675"/>
                  </a:lnTo>
                  <a:lnTo>
                    <a:pt x="110593" y="30942"/>
                  </a:lnTo>
                  <a:close/>
                  <a:moveTo>
                    <a:pt x="91069" y="31282"/>
                  </a:moveTo>
                  <a:lnTo>
                    <a:pt x="91069" y="34557"/>
                  </a:lnTo>
                  <a:lnTo>
                    <a:pt x="87365" y="35290"/>
                  </a:lnTo>
                  <a:lnTo>
                    <a:pt x="87365" y="32015"/>
                  </a:lnTo>
                  <a:lnTo>
                    <a:pt x="91069" y="31282"/>
                  </a:lnTo>
                  <a:close/>
                  <a:moveTo>
                    <a:pt x="12903" y="31729"/>
                  </a:moveTo>
                  <a:lnTo>
                    <a:pt x="12903" y="34592"/>
                  </a:lnTo>
                  <a:lnTo>
                    <a:pt x="9199" y="35433"/>
                  </a:lnTo>
                  <a:lnTo>
                    <a:pt x="9199" y="32570"/>
                  </a:lnTo>
                  <a:lnTo>
                    <a:pt x="12903" y="31729"/>
                  </a:lnTo>
                  <a:close/>
                  <a:moveTo>
                    <a:pt x="55888" y="31765"/>
                  </a:moveTo>
                  <a:lnTo>
                    <a:pt x="55888" y="34879"/>
                  </a:lnTo>
                  <a:lnTo>
                    <a:pt x="52183" y="35630"/>
                  </a:lnTo>
                  <a:lnTo>
                    <a:pt x="52183" y="32552"/>
                  </a:lnTo>
                  <a:lnTo>
                    <a:pt x="55888" y="31765"/>
                  </a:lnTo>
                  <a:close/>
                  <a:moveTo>
                    <a:pt x="40247" y="31890"/>
                  </a:moveTo>
                  <a:lnTo>
                    <a:pt x="40247" y="34897"/>
                  </a:lnTo>
                  <a:lnTo>
                    <a:pt x="36561" y="35666"/>
                  </a:lnTo>
                  <a:lnTo>
                    <a:pt x="36561" y="32678"/>
                  </a:lnTo>
                  <a:lnTo>
                    <a:pt x="40247" y="31890"/>
                  </a:lnTo>
                  <a:close/>
                  <a:moveTo>
                    <a:pt x="71528" y="31836"/>
                  </a:moveTo>
                  <a:lnTo>
                    <a:pt x="71528" y="35004"/>
                  </a:lnTo>
                  <a:lnTo>
                    <a:pt x="67824" y="35756"/>
                  </a:lnTo>
                  <a:lnTo>
                    <a:pt x="67824" y="32588"/>
                  </a:lnTo>
                  <a:lnTo>
                    <a:pt x="71528" y="31836"/>
                  </a:lnTo>
                  <a:close/>
                  <a:moveTo>
                    <a:pt x="106710" y="31711"/>
                  </a:moveTo>
                  <a:lnTo>
                    <a:pt x="106710" y="35075"/>
                  </a:lnTo>
                  <a:lnTo>
                    <a:pt x="103006" y="35791"/>
                  </a:lnTo>
                  <a:lnTo>
                    <a:pt x="103006" y="32427"/>
                  </a:lnTo>
                  <a:lnTo>
                    <a:pt x="106710" y="31711"/>
                  </a:lnTo>
                  <a:close/>
                  <a:moveTo>
                    <a:pt x="24625" y="32176"/>
                  </a:moveTo>
                  <a:lnTo>
                    <a:pt x="24625" y="35093"/>
                  </a:lnTo>
                  <a:lnTo>
                    <a:pt x="20920" y="35899"/>
                  </a:lnTo>
                  <a:lnTo>
                    <a:pt x="20920" y="33000"/>
                  </a:lnTo>
                  <a:lnTo>
                    <a:pt x="24625" y="32176"/>
                  </a:lnTo>
                  <a:close/>
                  <a:moveTo>
                    <a:pt x="87150" y="32069"/>
                  </a:moveTo>
                  <a:lnTo>
                    <a:pt x="87150" y="35344"/>
                  </a:lnTo>
                  <a:lnTo>
                    <a:pt x="83464" y="36060"/>
                  </a:lnTo>
                  <a:lnTo>
                    <a:pt x="83464" y="32803"/>
                  </a:lnTo>
                  <a:lnTo>
                    <a:pt x="87150" y="32069"/>
                  </a:lnTo>
                  <a:close/>
                  <a:moveTo>
                    <a:pt x="8984" y="32642"/>
                  </a:moveTo>
                  <a:lnTo>
                    <a:pt x="8984" y="35469"/>
                  </a:lnTo>
                  <a:lnTo>
                    <a:pt x="5280" y="36292"/>
                  </a:lnTo>
                  <a:lnTo>
                    <a:pt x="5280" y="33483"/>
                  </a:lnTo>
                  <a:lnTo>
                    <a:pt x="8984" y="32642"/>
                  </a:lnTo>
                  <a:close/>
                  <a:moveTo>
                    <a:pt x="51986" y="32606"/>
                  </a:moveTo>
                  <a:lnTo>
                    <a:pt x="51986" y="35684"/>
                  </a:lnTo>
                  <a:lnTo>
                    <a:pt x="48282" y="36453"/>
                  </a:lnTo>
                  <a:lnTo>
                    <a:pt x="48282" y="33375"/>
                  </a:lnTo>
                  <a:lnTo>
                    <a:pt x="51986" y="32606"/>
                  </a:lnTo>
                  <a:close/>
                  <a:moveTo>
                    <a:pt x="36346" y="32731"/>
                  </a:moveTo>
                  <a:lnTo>
                    <a:pt x="36346" y="35720"/>
                  </a:lnTo>
                  <a:lnTo>
                    <a:pt x="32642" y="36507"/>
                  </a:lnTo>
                  <a:lnTo>
                    <a:pt x="32642" y="33537"/>
                  </a:lnTo>
                  <a:lnTo>
                    <a:pt x="36346" y="32731"/>
                  </a:lnTo>
                  <a:close/>
                  <a:moveTo>
                    <a:pt x="67609" y="32660"/>
                  </a:moveTo>
                  <a:lnTo>
                    <a:pt x="67609" y="35791"/>
                  </a:lnTo>
                  <a:lnTo>
                    <a:pt x="63905" y="36543"/>
                  </a:lnTo>
                  <a:lnTo>
                    <a:pt x="63905" y="33411"/>
                  </a:lnTo>
                  <a:lnTo>
                    <a:pt x="67609" y="32660"/>
                  </a:lnTo>
                  <a:close/>
                  <a:moveTo>
                    <a:pt x="102791" y="32481"/>
                  </a:moveTo>
                  <a:lnTo>
                    <a:pt x="102791" y="35827"/>
                  </a:lnTo>
                  <a:lnTo>
                    <a:pt x="99087" y="36543"/>
                  </a:lnTo>
                  <a:lnTo>
                    <a:pt x="99087" y="33197"/>
                  </a:lnTo>
                  <a:lnTo>
                    <a:pt x="102791" y="32481"/>
                  </a:lnTo>
                  <a:close/>
                  <a:moveTo>
                    <a:pt x="20706" y="33035"/>
                  </a:moveTo>
                  <a:lnTo>
                    <a:pt x="20706" y="35934"/>
                  </a:lnTo>
                  <a:lnTo>
                    <a:pt x="17001" y="36758"/>
                  </a:lnTo>
                  <a:lnTo>
                    <a:pt x="17001" y="33877"/>
                  </a:lnTo>
                  <a:lnTo>
                    <a:pt x="20706" y="33035"/>
                  </a:lnTo>
                  <a:close/>
                  <a:moveTo>
                    <a:pt x="83249" y="32856"/>
                  </a:moveTo>
                  <a:lnTo>
                    <a:pt x="83249" y="36096"/>
                  </a:lnTo>
                  <a:lnTo>
                    <a:pt x="79545" y="36829"/>
                  </a:lnTo>
                  <a:lnTo>
                    <a:pt x="79545" y="33590"/>
                  </a:lnTo>
                  <a:lnTo>
                    <a:pt x="83249" y="32856"/>
                  </a:lnTo>
                  <a:close/>
                  <a:moveTo>
                    <a:pt x="48067" y="33429"/>
                  </a:moveTo>
                  <a:lnTo>
                    <a:pt x="48067" y="36489"/>
                  </a:lnTo>
                  <a:lnTo>
                    <a:pt x="44363" y="37259"/>
                  </a:lnTo>
                  <a:lnTo>
                    <a:pt x="44363" y="34217"/>
                  </a:lnTo>
                  <a:lnTo>
                    <a:pt x="48067" y="33429"/>
                  </a:lnTo>
                  <a:close/>
                  <a:moveTo>
                    <a:pt x="98872" y="33250"/>
                  </a:moveTo>
                  <a:lnTo>
                    <a:pt x="98872" y="36579"/>
                  </a:lnTo>
                  <a:lnTo>
                    <a:pt x="95167" y="37277"/>
                  </a:lnTo>
                  <a:lnTo>
                    <a:pt x="95167" y="33966"/>
                  </a:lnTo>
                  <a:lnTo>
                    <a:pt x="98872" y="33250"/>
                  </a:lnTo>
                  <a:close/>
                  <a:moveTo>
                    <a:pt x="32427" y="33590"/>
                  </a:moveTo>
                  <a:lnTo>
                    <a:pt x="32427" y="36561"/>
                  </a:lnTo>
                  <a:lnTo>
                    <a:pt x="28723" y="37348"/>
                  </a:lnTo>
                  <a:lnTo>
                    <a:pt x="28723" y="34395"/>
                  </a:lnTo>
                  <a:lnTo>
                    <a:pt x="32427" y="33590"/>
                  </a:lnTo>
                  <a:close/>
                  <a:moveTo>
                    <a:pt x="63708" y="33465"/>
                  </a:moveTo>
                  <a:lnTo>
                    <a:pt x="63708" y="36597"/>
                  </a:lnTo>
                  <a:lnTo>
                    <a:pt x="60003" y="37348"/>
                  </a:lnTo>
                  <a:lnTo>
                    <a:pt x="60003" y="34217"/>
                  </a:lnTo>
                  <a:lnTo>
                    <a:pt x="63708" y="33465"/>
                  </a:lnTo>
                  <a:close/>
                  <a:moveTo>
                    <a:pt x="79330" y="33644"/>
                  </a:moveTo>
                  <a:lnTo>
                    <a:pt x="79330" y="36865"/>
                  </a:lnTo>
                  <a:lnTo>
                    <a:pt x="75626" y="37599"/>
                  </a:lnTo>
                  <a:lnTo>
                    <a:pt x="75626" y="34395"/>
                  </a:lnTo>
                  <a:lnTo>
                    <a:pt x="79330" y="33644"/>
                  </a:lnTo>
                  <a:close/>
                  <a:moveTo>
                    <a:pt x="16805" y="33930"/>
                  </a:moveTo>
                  <a:lnTo>
                    <a:pt x="16805" y="36793"/>
                  </a:lnTo>
                  <a:lnTo>
                    <a:pt x="13100" y="37617"/>
                  </a:lnTo>
                  <a:lnTo>
                    <a:pt x="13100" y="34753"/>
                  </a:lnTo>
                  <a:lnTo>
                    <a:pt x="16805" y="33930"/>
                  </a:lnTo>
                  <a:close/>
                  <a:moveTo>
                    <a:pt x="94971" y="34020"/>
                  </a:moveTo>
                  <a:lnTo>
                    <a:pt x="94971" y="37330"/>
                  </a:lnTo>
                  <a:lnTo>
                    <a:pt x="91266" y="38028"/>
                  </a:lnTo>
                  <a:lnTo>
                    <a:pt x="91266" y="34735"/>
                  </a:lnTo>
                  <a:lnTo>
                    <a:pt x="94971" y="34020"/>
                  </a:lnTo>
                  <a:close/>
                  <a:moveTo>
                    <a:pt x="44166" y="34270"/>
                  </a:moveTo>
                  <a:lnTo>
                    <a:pt x="44166" y="37294"/>
                  </a:lnTo>
                  <a:lnTo>
                    <a:pt x="40462" y="38064"/>
                  </a:lnTo>
                  <a:lnTo>
                    <a:pt x="40462" y="35058"/>
                  </a:lnTo>
                  <a:lnTo>
                    <a:pt x="44166" y="34270"/>
                  </a:lnTo>
                  <a:close/>
                  <a:moveTo>
                    <a:pt x="59789" y="34252"/>
                  </a:moveTo>
                  <a:lnTo>
                    <a:pt x="59789" y="37384"/>
                  </a:lnTo>
                  <a:lnTo>
                    <a:pt x="56084" y="38136"/>
                  </a:lnTo>
                  <a:lnTo>
                    <a:pt x="56084" y="35040"/>
                  </a:lnTo>
                  <a:lnTo>
                    <a:pt x="59789" y="34252"/>
                  </a:lnTo>
                  <a:close/>
                  <a:moveTo>
                    <a:pt x="28526" y="34449"/>
                  </a:moveTo>
                  <a:lnTo>
                    <a:pt x="28526" y="37384"/>
                  </a:lnTo>
                  <a:lnTo>
                    <a:pt x="24822" y="38189"/>
                  </a:lnTo>
                  <a:lnTo>
                    <a:pt x="24822" y="35254"/>
                  </a:lnTo>
                  <a:lnTo>
                    <a:pt x="28526" y="34449"/>
                  </a:lnTo>
                  <a:close/>
                  <a:moveTo>
                    <a:pt x="75429" y="34449"/>
                  </a:moveTo>
                  <a:lnTo>
                    <a:pt x="75429" y="37635"/>
                  </a:lnTo>
                  <a:lnTo>
                    <a:pt x="71725" y="38368"/>
                  </a:lnTo>
                  <a:lnTo>
                    <a:pt x="71725" y="35183"/>
                  </a:lnTo>
                  <a:lnTo>
                    <a:pt x="75429" y="34449"/>
                  </a:lnTo>
                  <a:close/>
                  <a:moveTo>
                    <a:pt x="12885" y="34807"/>
                  </a:moveTo>
                  <a:lnTo>
                    <a:pt x="12885" y="37652"/>
                  </a:lnTo>
                  <a:lnTo>
                    <a:pt x="9181" y="38476"/>
                  </a:lnTo>
                  <a:lnTo>
                    <a:pt x="9181" y="35630"/>
                  </a:lnTo>
                  <a:lnTo>
                    <a:pt x="12885" y="34807"/>
                  </a:lnTo>
                  <a:close/>
                  <a:moveTo>
                    <a:pt x="91069" y="34771"/>
                  </a:moveTo>
                  <a:lnTo>
                    <a:pt x="91069" y="38064"/>
                  </a:lnTo>
                  <a:lnTo>
                    <a:pt x="87347" y="38780"/>
                  </a:lnTo>
                  <a:lnTo>
                    <a:pt x="87347" y="35505"/>
                  </a:lnTo>
                  <a:lnTo>
                    <a:pt x="91069" y="34771"/>
                  </a:lnTo>
                  <a:close/>
                  <a:moveTo>
                    <a:pt x="40247" y="35111"/>
                  </a:moveTo>
                  <a:lnTo>
                    <a:pt x="40247" y="38118"/>
                  </a:lnTo>
                  <a:lnTo>
                    <a:pt x="36543" y="38887"/>
                  </a:lnTo>
                  <a:lnTo>
                    <a:pt x="36543" y="35881"/>
                  </a:lnTo>
                  <a:lnTo>
                    <a:pt x="40247" y="35111"/>
                  </a:lnTo>
                  <a:close/>
                  <a:moveTo>
                    <a:pt x="55888" y="35075"/>
                  </a:moveTo>
                  <a:lnTo>
                    <a:pt x="55888" y="38171"/>
                  </a:lnTo>
                  <a:lnTo>
                    <a:pt x="52183" y="38923"/>
                  </a:lnTo>
                  <a:lnTo>
                    <a:pt x="52183" y="35845"/>
                  </a:lnTo>
                  <a:lnTo>
                    <a:pt x="55888" y="35075"/>
                  </a:lnTo>
                  <a:close/>
                  <a:moveTo>
                    <a:pt x="24625" y="35308"/>
                  </a:moveTo>
                  <a:lnTo>
                    <a:pt x="24625" y="38225"/>
                  </a:lnTo>
                  <a:lnTo>
                    <a:pt x="20903" y="39012"/>
                  </a:lnTo>
                  <a:lnTo>
                    <a:pt x="20903" y="36113"/>
                  </a:lnTo>
                  <a:lnTo>
                    <a:pt x="24625" y="35308"/>
                  </a:lnTo>
                  <a:close/>
                  <a:moveTo>
                    <a:pt x="71528" y="35219"/>
                  </a:moveTo>
                  <a:lnTo>
                    <a:pt x="71528" y="38404"/>
                  </a:lnTo>
                  <a:lnTo>
                    <a:pt x="67806" y="39138"/>
                  </a:lnTo>
                  <a:lnTo>
                    <a:pt x="67806" y="35970"/>
                  </a:lnTo>
                  <a:lnTo>
                    <a:pt x="71528" y="35219"/>
                  </a:lnTo>
                  <a:close/>
                  <a:moveTo>
                    <a:pt x="8984" y="35684"/>
                  </a:moveTo>
                  <a:lnTo>
                    <a:pt x="8984" y="38511"/>
                  </a:lnTo>
                  <a:lnTo>
                    <a:pt x="5280" y="39317"/>
                  </a:lnTo>
                  <a:lnTo>
                    <a:pt x="5280" y="36507"/>
                  </a:lnTo>
                  <a:lnTo>
                    <a:pt x="8984" y="35684"/>
                  </a:lnTo>
                  <a:close/>
                  <a:moveTo>
                    <a:pt x="87150" y="35541"/>
                  </a:moveTo>
                  <a:lnTo>
                    <a:pt x="87150" y="38833"/>
                  </a:lnTo>
                  <a:lnTo>
                    <a:pt x="83446" y="39531"/>
                  </a:lnTo>
                  <a:lnTo>
                    <a:pt x="83446" y="36274"/>
                  </a:lnTo>
                  <a:lnTo>
                    <a:pt x="87150" y="35541"/>
                  </a:lnTo>
                  <a:close/>
                  <a:moveTo>
                    <a:pt x="36346" y="35934"/>
                  </a:moveTo>
                  <a:lnTo>
                    <a:pt x="36346" y="38923"/>
                  </a:lnTo>
                  <a:lnTo>
                    <a:pt x="32642" y="39692"/>
                  </a:lnTo>
                  <a:lnTo>
                    <a:pt x="32642" y="36722"/>
                  </a:lnTo>
                  <a:lnTo>
                    <a:pt x="36346" y="35934"/>
                  </a:lnTo>
                  <a:close/>
                  <a:moveTo>
                    <a:pt x="51969" y="35881"/>
                  </a:moveTo>
                  <a:lnTo>
                    <a:pt x="51969" y="38977"/>
                  </a:lnTo>
                  <a:lnTo>
                    <a:pt x="48264" y="39710"/>
                  </a:lnTo>
                  <a:lnTo>
                    <a:pt x="48264" y="36668"/>
                  </a:lnTo>
                  <a:lnTo>
                    <a:pt x="51969" y="35881"/>
                  </a:lnTo>
                  <a:close/>
                  <a:moveTo>
                    <a:pt x="20706" y="36149"/>
                  </a:moveTo>
                  <a:lnTo>
                    <a:pt x="20706" y="39066"/>
                  </a:lnTo>
                  <a:lnTo>
                    <a:pt x="17001" y="39854"/>
                  </a:lnTo>
                  <a:lnTo>
                    <a:pt x="17001" y="36972"/>
                  </a:lnTo>
                  <a:lnTo>
                    <a:pt x="20706" y="36149"/>
                  </a:lnTo>
                  <a:close/>
                  <a:moveTo>
                    <a:pt x="67609" y="36006"/>
                  </a:moveTo>
                  <a:lnTo>
                    <a:pt x="67609" y="39191"/>
                  </a:lnTo>
                  <a:lnTo>
                    <a:pt x="63905" y="39907"/>
                  </a:lnTo>
                  <a:lnTo>
                    <a:pt x="63905" y="36776"/>
                  </a:lnTo>
                  <a:lnTo>
                    <a:pt x="67609" y="36006"/>
                  </a:lnTo>
                  <a:close/>
                  <a:moveTo>
                    <a:pt x="83249" y="36310"/>
                  </a:moveTo>
                  <a:lnTo>
                    <a:pt x="83249" y="39567"/>
                  </a:lnTo>
                  <a:lnTo>
                    <a:pt x="79545" y="40283"/>
                  </a:lnTo>
                  <a:lnTo>
                    <a:pt x="79545" y="37044"/>
                  </a:lnTo>
                  <a:lnTo>
                    <a:pt x="83249" y="36310"/>
                  </a:lnTo>
                  <a:close/>
                  <a:moveTo>
                    <a:pt x="32427" y="36758"/>
                  </a:moveTo>
                  <a:lnTo>
                    <a:pt x="32427" y="39728"/>
                  </a:lnTo>
                  <a:lnTo>
                    <a:pt x="28723" y="40498"/>
                  </a:lnTo>
                  <a:lnTo>
                    <a:pt x="28723" y="37563"/>
                  </a:lnTo>
                  <a:lnTo>
                    <a:pt x="32427" y="36758"/>
                  </a:lnTo>
                  <a:close/>
                  <a:moveTo>
                    <a:pt x="48067" y="36704"/>
                  </a:moveTo>
                  <a:lnTo>
                    <a:pt x="48067" y="39746"/>
                  </a:lnTo>
                  <a:lnTo>
                    <a:pt x="44363" y="40516"/>
                  </a:lnTo>
                  <a:lnTo>
                    <a:pt x="44363" y="37473"/>
                  </a:lnTo>
                  <a:lnTo>
                    <a:pt x="48067" y="36704"/>
                  </a:lnTo>
                  <a:close/>
                  <a:moveTo>
                    <a:pt x="16805" y="37008"/>
                  </a:moveTo>
                  <a:lnTo>
                    <a:pt x="16805" y="39907"/>
                  </a:lnTo>
                  <a:lnTo>
                    <a:pt x="13100" y="40695"/>
                  </a:lnTo>
                  <a:lnTo>
                    <a:pt x="13100" y="37831"/>
                  </a:lnTo>
                  <a:lnTo>
                    <a:pt x="16805" y="37008"/>
                  </a:lnTo>
                  <a:close/>
                  <a:moveTo>
                    <a:pt x="63708" y="36793"/>
                  </a:moveTo>
                  <a:lnTo>
                    <a:pt x="63708" y="39961"/>
                  </a:lnTo>
                  <a:lnTo>
                    <a:pt x="60003" y="40695"/>
                  </a:lnTo>
                  <a:lnTo>
                    <a:pt x="60003" y="37563"/>
                  </a:lnTo>
                  <a:lnTo>
                    <a:pt x="63708" y="36793"/>
                  </a:lnTo>
                  <a:close/>
                  <a:moveTo>
                    <a:pt x="79330" y="37080"/>
                  </a:moveTo>
                  <a:lnTo>
                    <a:pt x="79330" y="40301"/>
                  </a:lnTo>
                  <a:lnTo>
                    <a:pt x="75626" y="41017"/>
                  </a:lnTo>
                  <a:lnTo>
                    <a:pt x="75626" y="37813"/>
                  </a:lnTo>
                  <a:lnTo>
                    <a:pt x="79330" y="37080"/>
                  </a:lnTo>
                  <a:close/>
                  <a:moveTo>
                    <a:pt x="44166" y="37509"/>
                  </a:moveTo>
                  <a:lnTo>
                    <a:pt x="44166" y="40551"/>
                  </a:lnTo>
                  <a:lnTo>
                    <a:pt x="40462" y="41303"/>
                  </a:lnTo>
                  <a:lnTo>
                    <a:pt x="40462" y="38297"/>
                  </a:lnTo>
                  <a:lnTo>
                    <a:pt x="44166" y="37509"/>
                  </a:lnTo>
                  <a:close/>
                  <a:moveTo>
                    <a:pt x="28526" y="37599"/>
                  </a:moveTo>
                  <a:lnTo>
                    <a:pt x="28526" y="40551"/>
                  </a:lnTo>
                  <a:lnTo>
                    <a:pt x="24822" y="41321"/>
                  </a:lnTo>
                  <a:lnTo>
                    <a:pt x="24822" y="38404"/>
                  </a:lnTo>
                  <a:lnTo>
                    <a:pt x="28526" y="37599"/>
                  </a:lnTo>
                  <a:close/>
                  <a:moveTo>
                    <a:pt x="59789" y="37599"/>
                  </a:moveTo>
                  <a:lnTo>
                    <a:pt x="59789" y="40712"/>
                  </a:lnTo>
                  <a:lnTo>
                    <a:pt x="56084" y="41446"/>
                  </a:lnTo>
                  <a:lnTo>
                    <a:pt x="56084" y="38350"/>
                  </a:lnTo>
                  <a:lnTo>
                    <a:pt x="59789" y="37599"/>
                  </a:lnTo>
                  <a:close/>
                  <a:moveTo>
                    <a:pt x="12885" y="37867"/>
                  </a:moveTo>
                  <a:lnTo>
                    <a:pt x="12885" y="40730"/>
                  </a:lnTo>
                  <a:lnTo>
                    <a:pt x="9181" y="41518"/>
                  </a:lnTo>
                  <a:lnTo>
                    <a:pt x="9181" y="38690"/>
                  </a:lnTo>
                  <a:lnTo>
                    <a:pt x="12885" y="37867"/>
                  </a:lnTo>
                  <a:close/>
                  <a:moveTo>
                    <a:pt x="75429" y="37849"/>
                  </a:moveTo>
                  <a:lnTo>
                    <a:pt x="75429" y="41070"/>
                  </a:lnTo>
                  <a:lnTo>
                    <a:pt x="71725" y="41768"/>
                  </a:lnTo>
                  <a:lnTo>
                    <a:pt x="71725" y="38583"/>
                  </a:lnTo>
                  <a:lnTo>
                    <a:pt x="75429" y="37849"/>
                  </a:lnTo>
                  <a:close/>
                  <a:moveTo>
                    <a:pt x="40247" y="38315"/>
                  </a:moveTo>
                  <a:lnTo>
                    <a:pt x="40247" y="41339"/>
                  </a:lnTo>
                  <a:lnTo>
                    <a:pt x="36543" y="42090"/>
                  </a:lnTo>
                  <a:lnTo>
                    <a:pt x="36543" y="39102"/>
                  </a:lnTo>
                  <a:lnTo>
                    <a:pt x="40247" y="38315"/>
                  </a:lnTo>
                  <a:close/>
                  <a:moveTo>
                    <a:pt x="24625" y="38440"/>
                  </a:moveTo>
                  <a:lnTo>
                    <a:pt x="24625" y="41375"/>
                  </a:lnTo>
                  <a:lnTo>
                    <a:pt x="20903" y="42144"/>
                  </a:lnTo>
                  <a:lnTo>
                    <a:pt x="20903" y="39227"/>
                  </a:lnTo>
                  <a:lnTo>
                    <a:pt x="24625" y="38440"/>
                  </a:lnTo>
                  <a:close/>
                  <a:moveTo>
                    <a:pt x="55888" y="38386"/>
                  </a:moveTo>
                  <a:lnTo>
                    <a:pt x="55888" y="41482"/>
                  </a:lnTo>
                  <a:lnTo>
                    <a:pt x="52183" y="42216"/>
                  </a:lnTo>
                  <a:lnTo>
                    <a:pt x="52183" y="39138"/>
                  </a:lnTo>
                  <a:lnTo>
                    <a:pt x="55888" y="38386"/>
                  </a:lnTo>
                  <a:close/>
                  <a:moveTo>
                    <a:pt x="8984" y="38726"/>
                  </a:moveTo>
                  <a:lnTo>
                    <a:pt x="8984" y="41536"/>
                  </a:lnTo>
                  <a:lnTo>
                    <a:pt x="5280" y="42323"/>
                  </a:lnTo>
                  <a:lnTo>
                    <a:pt x="5280" y="39513"/>
                  </a:lnTo>
                  <a:lnTo>
                    <a:pt x="8984" y="38726"/>
                  </a:lnTo>
                  <a:close/>
                  <a:moveTo>
                    <a:pt x="71528" y="38619"/>
                  </a:moveTo>
                  <a:lnTo>
                    <a:pt x="71528" y="41786"/>
                  </a:lnTo>
                  <a:lnTo>
                    <a:pt x="67806" y="42484"/>
                  </a:lnTo>
                  <a:lnTo>
                    <a:pt x="67806" y="39335"/>
                  </a:lnTo>
                  <a:lnTo>
                    <a:pt x="71528" y="38619"/>
                  </a:lnTo>
                  <a:close/>
                  <a:moveTo>
                    <a:pt x="36346" y="39138"/>
                  </a:moveTo>
                  <a:lnTo>
                    <a:pt x="36346" y="42108"/>
                  </a:lnTo>
                  <a:lnTo>
                    <a:pt x="32642" y="42860"/>
                  </a:lnTo>
                  <a:lnTo>
                    <a:pt x="32642" y="39889"/>
                  </a:lnTo>
                  <a:lnTo>
                    <a:pt x="36346" y="39138"/>
                  </a:lnTo>
                  <a:close/>
                  <a:moveTo>
                    <a:pt x="20706" y="39263"/>
                  </a:moveTo>
                  <a:lnTo>
                    <a:pt x="20706" y="42180"/>
                  </a:lnTo>
                  <a:lnTo>
                    <a:pt x="17001" y="42949"/>
                  </a:lnTo>
                  <a:lnTo>
                    <a:pt x="17001" y="40032"/>
                  </a:lnTo>
                  <a:lnTo>
                    <a:pt x="20706" y="39263"/>
                  </a:lnTo>
                  <a:close/>
                  <a:moveTo>
                    <a:pt x="51969" y="39173"/>
                  </a:moveTo>
                  <a:lnTo>
                    <a:pt x="51969" y="42234"/>
                  </a:lnTo>
                  <a:lnTo>
                    <a:pt x="48264" y="42949"/>
                  </a:lnTo>
                  <a:lnTo>
                    <a:pt x="48264" y="39907"/>
                  </a:lnTo>
                  <a:lnTo>
                    <a:pt x="51969" y="39173"/>
                  </a:lnTo>
                  <a:close/>
                  <a:moveTo>
                    <a:pt x="67609" y="39388"/>
                  </a:moveTo>
                  <a:lnTo>
                    <a:pt x="67609" y="42538"/>
                  </a:lnTo>
                  <a:lnTo>
                    <a:pt x="63905" y="43236"/>
                  </a:lnTo>
                  <a:lnTo>
                    <a:pt x="63905" y="40086"/>
                  </a:lnTo>
                  <a:lnTo>
                    <a:pt x="67609" y="39388"/>
                  </a:lnTo>
                  <a:close/>
                  <a:moveTo>
                    <a:pt x="32427" y="39943"/>
                  </a:moveTo>
                  <a:lnTo>
                    <a:pt x="32427" y="42896"/>
                  </a:lnTo>
                  <a:lnTo>
                    <a:pt x="28723" y="43647"/>
                  </a:lnTo>
                  <a:lnTo>
                    <a:pt x="28723" y="40695"/>
                  </a:lnTo>
                  <a:lnTo>
                    <a:pt x="32427" y="39943"/>
                  </a:lnTo>
                  <a:close/>
                  <a:moveTo>
                    <a:pt x="48067" y="39961"/>
                  </a:moveTo>
                  <a:lnTo>
                    <a:pt x="48067" y="43021"/>
                  </a:lnTo>
                  <a:lnTo>
                    <a:pt x="44363" y="43719"/>
                  </a:lnTo>
                  <a:lnTo>
                    <a:pt x="44363" y="40695"/>
                  </a:lnTo>
                  <a:lnTo>
                    <a:pt x="48067" y="39961"/>
                  </a:lnTo>
                  <a:close/>
                  <a:moveTo>
                    <a:pt x="16805" y="40104"/>
                  </a:moveTo>
                  <a:lnTo>
                    <a:pt x="16805" y="42985"/>
                  </a:lnTo>
                  <a:lnTo>
                    <a:pt x="13100" y="43755"/>
                  </a:lnTo>
                  <a:lnTo>
                    <a:pt x="13100" y="40874"/>
                  </a:lnTo>
                  <a:lnTo>
                    <a:pt x="16805" y="40104"/>
                  </a:lnTo>
                  <a:close/>
                  <a:moveTo>
                    <a:pt x="63708" y="40158"/>
                  </a:moveTo>
                  <a:lnTo>
                    <a:pt x="63708" y="43289"/>
                  </a:lnTo>
                  <a:lnTo>
                    <a:pt x="60003" y="44005"/>
                  </a:lnTo>
                  <a:lnTo>
                    <a:pt x="60003" y="40874"/>
                  </a:lnTo>
                  <a:lnTo>
                    <a:pt x="63708" y="40158"/>
                  </a:lnTo>
                  <a:close/>
                  <a:moveTo>
                    <a:pt x="28526" y="40748"/>
                  </a:moveTo>
                  <a:lnTo>
                    <a:pt x="28526" y="43701"/>
                  </a:lnTo>
                  <a:lnTo>
                    <a:pt x="24822" y="44435"/>
                  </a:lnTo>
                  <a:lnTo>
                    <a:pt x="24822" y="41518"/>
                  </a:lnTo>
                  <a:lnTo>
                    <a:pt x="28526" y="40748"/>
                  </a:lnTo>
                  <a:close/>
                  <a:moveTo>
                    <a:pt x="44166" y="40748"/>
                  </a:moveTo>
                  <a:lnTo>
                    <a:pt x="44166" y="43773"/>
                  </a:lnTo>
                  <a:lnTo>
                    <a:pt x="40462" y="44506"/>
                  </a:lnTo>
                  <a:lnTo>
                    <a:pt x="40462" y="41482"/>
                  </a:lnTo>
                  <a:lnTo>
                    <a:pt x="44166" y="40748"/>
                  </a:lnTo>
                  <a:close/>
                  <a:moveTo>
                    <a:pt x="12885" y="40927"/>
                  </a:moveTo>
                  <a:lnTo>
                    <a:pt x="12885" y="43790"/>
                  </a:lnTo>
                  <a:lnTo>
                    <a:pt x="9181" y="44542"/>
                  </a:lnTo>
                  <a:lnTo>
                    <a:pt x="9181" y="41715"/>
                  </a:lnTo>
                  <a:lnTo>
                    <a:pt x="12885" y="40927"/>
                  </a:lnTo>
                  <a:close/>
                  <a:moveTo>
                    <a:pt x="59789" y="40927"/>
                  </a:moveTo>
                  <a:lnTo>
                    <a:pt x="59789" y="44023"/>
                  </a:lnTo>
                  <a:lnTo>
                    <a:pt x="56084" y="44739"/>
                  </a:lnTo>
                  <a:lnTo>
                    <a:pt x="56084" y="41643"/>
                  </a:lnTo>
                  <a:lnTo>
                    <a:pt x="59789" y="40927"/>
                  </a:lnTo>
                  <a:close/>
                  <a:moveTo>
                    <a:pt x="24625" y="41554"/>
                  </a:moveTo>
                  <a:lnTo>
                    <a:pt x="24625" y="44488"/>
                  </a:lnTo>
                  <a:lnTo>
                    <a:pt x="20903" y="45240"/>
                  </a:lnTo>
                  <a:lnTo>
                    <a:pt x="20903" y="42323"/>
                  </a:lnTo>
                  <a:lnTo>
                    <a:pt x="24625" y="41554"/>
                  </a:lnTo>
                  <a:close/>
                  <a:moveTo>
                    <a:pt x="40247" y="41536"/>
                  </a:moveTo>
                  <a:lnTo>
                    <a:pt x="40247" y="44542"/>
                  </a:lnTo>
                  <a:lnTo>
                    <a:pt x="36543" y="45276"/>
                  </a:lnTo>
                  <a:lnTo>
                    <a:pt x="36543" y="42269"/>
                  </a:lnTo>
                  <a:lnTo>
                    <a:pt x="40247" y="41536"/>
                  </a:lnTo>
                  <a:close/>
                  <a:moveTo>
                    <a:pt x="8984" y="41768"/>
                  </a:moveTo>
                  <a:lnTo>
                    <a:pt x="8984" y="44596"/>
                  </a:lnTo>
                  <a:lnTo>
                    <a:pt x="5280" y="45365"/>
                  </a:lnTo>
                  <a:lnTo>
                    <a:pt x="5280" y="42538"/>
                  </a:lnTo>
                  <a:lnTo>
                    <a:pt x="8984" y="41768"/>
                  </a:lnTo>
                  <a:close/>
                  <a:moveTo>
                    <a:pt x="55888" y="41679"/>
                  </a:moveTo>
                  <a:lnTo>
                    <a:pt x="55888" y="44775"/>
                  </a:lnTo>
                  <a:lnTo>
                    <a:pt x="52183" y="45490"/>
                  </a:lnTo>
                  <a:lnTo>
                    <a:pt x="52183" y="42413"/>
                  </a:lnTo>
                  <a:lnTo>
                    <a:pt x="55888" y="41679"/>
                  </a:lnTo>
                  <a:close/>
                  <a:moveTo>
                    <a:pt x="20706" y="42359"/>
                  </a:moveTo>
                  <a:lnTo>
                    <a:pt x="20706" y="45276"/>
                  </a:lnTo>
                  <a:lnTo>
                    <a:pt x="17001" y="46009"/>
                  </a:lnTo>
                  <a:lnTo>
                    <a:pt x="17001" y="43128"/>
                  </a:lnTo>
                  <a:lnTo>
                    <a:pt x="20706" y="42359"/>
                  </a:lnTo>
                  <a:close/>
                  <a:moveTo>
                    <a:pt x="36346" y="42323"/>
                  </a:moveTo>
                  <a:lnTo>
                    <a:pt x="36346" y="45312"/>
                  </a:lnTo>
                  <a:lnTo>
                    <a:pt x="32642" y="46027"/>
                  </a:lnTo>
                  <a:lnTo>
                    <a:pt x="32642" y="43075"/>
                  </a:lnTo>
                  <a:lnTo>
                    <a:pt x="36346" y="42323"/>
                  </a:lnTo>
                  <a:close/>
                  <a:moveTo>
                    <a:pt x="51969" y="42448"/>
                  </a:moveTo>
                  <a:lnTo>
                    <a:pt x="51969" y="45526"/>
                  </a:lnTo>
                  <a:lnTo>
                    <a:pt x="48264" y="46224"/>
                  </a:lnTo>
                  <a:lnTo>
                    <a:pt x="48264" y="43164"/>
                  </a:lnTo>
                  <a:lnTo>
                    <a:pt x="51969" y="42448"/>
                  </a:lnTo>
                  <a:close/>
                  <a:moveTo>
                    <a:pt x="32427" y="43110"/>
                  </a:moveTo>
                  <a:lnTo>
                    <a:pt x="32427" y="46081"/>
                  </a:lnTo>
                  <a:lnTo>
                    <a:pt x="28723" y="46797"/>
                  </a:lnTo>
                  <a:lnTo>
                    <a:pt x="28723" y="43862"/>
                  </a:lnTo>
                  <a:lnTo>
                    <a:pt x="32427" y="43110"/>
                  </a:lnTo>
                  <a:close/>
                  <a:moveTo>
                    <a:pt x="16805" y="43182"/>
                  </a:moveTo>
                  <a:lnTo>
                    <a:pt x="16805" y="46081"/>
                  </a:lnTo>
                  <a:lnTo>
                    <a:pt x="13100" y="46815"/>
                  </a:lnTo>
                  <a:lnTo>
                    <a:pt x="13100" y="43951"/>
                  </a:lnTo>
                  <a:lnTo>
                    <a:pt x="16805" y="43182"/>
                  </a:lnTo>
                  <a:close/>
                  <a:moveTo>
                    <a:pt x="48067" y="43218"/>
                  </a:moveTo>
                  <a:lnTo>
                    <a:pt x="48067" y="46278"/>
                  </a:lnTo>
                  <a:lnTo>
                    <a:pt x="44363" y="46976"/>
                  </a:lnTo>
                  <a:lnTo>
                    <a:pt x="44363" y="43951"/>
                  </a:lnTo>
                  <a:lnTo>
                    <a:pt x="48067" y="43218"/>
                  </a:lnTo>
                  <a:close/>
                  <a:moveTo>
                    <a:pt x="28526" y="43898"/>
                  </a:moveTo>
                  <a:lnTo>
                    <a:pt x="28526" y="46851"/>
                  </a:lnTo>
                  <a:lnTo>
                    <a:pt x="24822" y="47584"/>
                  </a:lnTo>
                  <a:lnTo>
                    <a:pt x="24822" y="44649"/>
                  </a:lnTo>
                  <a:lnTo>
                    <a:pt x="28526" y="43898"/>
                  </a:lnTo>
                  <a:close/>
                  <a:moveTo>
                    <a:pt x="12885" y="43987"/>
                  </a:moveTo>
                  <a:lnTo>
                    <a:pt x="12885" y="46851"/>
                  </a:lnTo>
                  <a:lnTo>
                    <a:pt x="9181" y="47602"/>
                  </a:lnTo>
                  <a:lnTo>
                    <a:pt x="9181" y="44757"/>
                  </a:lnTo>
                  <a:lnTo>
                    <a:pt x="12885" y="43987"/>
                  </a:lnTo>
                  <a:close/>
                  <a:moveTo>
                    <a:pt x="44166" y="43987"/>
                  </a:moveTo>
                  <a:lnTo>
                    <a:pt x="44166" y="47012"/>
                  </a:lnTo>
                  <a:lnTo>
                    <a:pt x="40462" y="47727"/>
                  </a:lnTo>
                  <a:lnTo>
                    <a:pt x="40462" y="44721"/>
                  </a:lnTo>
                  <a:lnTo>
                    <a:pt x="44166" y="43987"/>
                  </a:lnTo>
                  <a:close/>
                  <a:moveTo>
                    <a:pt x="24625" y="44685"/>
                  </a:moveTo>
                  <a:lnTo>
                    <a:pt x="24625" y="47620"/>
                  </a:lnTo>
                  <a:lnTo>
                    <a:pt x="20903" y="48354"/>
                  </a:lnTo>
                  <a:lnTo>
                    <a:pt x="20903" y="45437"/>
                  </a:lnTo>
                  <a:lnTo>
                    <a:pt x="24625" y="44685"/>
                  </a:lnTo>
                  <a:close/>
                  <a:moveTo>
                    <a:pt x="8984" y="44810"/>
                  </a:moveTo>
                  <a:lnTo>
                    <a:pt x="8984" y="47638"/>
                  </a:lnTo>
                  <a:lnTo>
                    <a:pt x="5280" y="48389"/>
                  </a:lnTo>
                  <a:lnTo>
                    <a:pt x="5280" y="45580"/>
                  </a:lnTo>
                  <a:lnTo>
                    <a:pt x="8984" y="44810"/>
                  </a:lnTo>
                  <a:close/>
                  <a:moveTo>
                    <a:pt x="40247" y="44757"/>
                  </a:moveTo>
                  <a:lnTo>
                    <a:pt x="40247" y="47763"/>
                  </a:lnTo>
                  <a:lnTo>
                    <a:pt x="36543" y="48461"/>
                  </a:lnTo>
                  <a:lnTo>
                    <a:pt x="36543" y="45473"/>
                  </a:lnTo>
                  <a:lnTo>
                    <a:pt x="40247" y="44757"/>
                  </a:lnTo>
                  <a:close/>
                  <a:moveTo>
                    <a:pt x="20706" y="45473"/>
                  </a:moveTo>
                  <a:lnTo>
                    <a:pt x="20706" y="48372"/>
                  </a:lnTo>
                  <a:lnTo>
                    <a:pt x="17001" y="49105"/>
                  </a:lnTo>
                  <a:lnTo>
                    <a:pt x="17001" y="46224"/>
                  </a:lnTo>
                  <a:lnTo>
                    <a:pt x="20706" y="45473"/>
                  </a:lnTo>
                  <a:close/>
                  <a:moveTo>
                    <a:pt x="36346" y="45526"/>
                  </a:moveTo>
                  <a:lnTo>
                    <a:pt x="36346" y="48497"/>
                  </a:lnTo>
                  <a:lnTo>
                    <a:pt x="32642" y="49213"/>
                  </a:lnTo>
                  <a:lnTo>
                    <a:pt x="32642" y="46242"/>
                  </a:lnTo>
                  <a:lnTo>
                    <a:pt x="36346" y="45526"/>
                  </a:lnTo>
                  <a:close/>
                  <a:moveTo>
                    <a:pt x="16805" y="46278"/>
                  </a:moveTo>
                  <a:lnTo>
                    <a:pt x="16805" y="49141"/>
                  </a:lnTo>
                  <a:lnTo>
                    <a:pt x="13100" y="49875"/>
                  </a:lnTo>
                  <a:lnTo>
                    <a:pt x="13100" y="47012"/>
                  </a:lnTo>
                  <a:lnTo>
                    <a:pt x="16805" y="46278"/>
                  </a:lnTo>
                  <a:close/>
                  <a:moveTo>
                    <a:pt x="32427" y="46296"/>
                  </a:moveTo>
                  <a:lnTo>
                    <a:pt x="32427" y="49248"/>
                  </a:lnTo>
                  <a:lnTo>
                    <a:pt x="28723" y="49964"/>
                  </a:lnTo>
                  <a:lnTo>
                    <a:pt x="28723" y="47012"/>
                  </a:lnTo>
                  <a:lnTo>
                    <a:pt x="32427" y="46296"/>
                  </a:lnTo>
                  <a:close/>
                  <a:moveTo>
                    <a:pt x="12885" y="47065"/>
                  </a:moveTo>
                  <a:lnTo>
                    <a:pt x="12885" y="49911"/>
                  </a:lnTo>
                  <a:lnTo>
                    <a:pt x="9181" y="50644"/>
                  </a:lnTo>
                  <a:lnTo>
                    <a:pt x="9181" y="47799"/>
                  </a:lnTo>
                  <a:lnTo>
                    <a:pt x="12885" y="47065"/>
                  </a:lnTo>
                  <a:close/>
                  <a:moveTo>
                    <a:pt x="28526" y="47047"/>
                  </a:moveTo>
                  <a:lnTo>
                    <a:pt x="28526" y="50000"/>
                  </a:lnTo>
                  <a:lnTo>
                    <a:pt x="24822" y="50698"/>
                  </a:lnTo>
                  <a:lnTo>
                    <a:pt x="24822" y="47781"/>
                  </a:lnTo>
                  <a:lnTo>
                    <a:pt x="28526" y="47047"/>
                  </a:lnTo>
                  <a:close/>
                  <a:moveTo>
                    <a:pt x="8984" y="47853"/>
                  </a:moveTo>
                  <a:lnTo>
                    <a:pt x="8984" y="50680"/>
                  </a:lnTo>
                  <a:lnTo>
                    <a:pt x="5280" y="51414"/>
                  </a:lnTo>
                  <a:lnTo>
                    <a:pt x="5280" y="48586"/>
                  </a:lnTo>
                  <a:lnTo>
                    <a:pt x="8984" y="47853"/>
                  </a:lnTo>
                  <a:close/>
                  <a:moveTo>
                    <a:pt x="24625" y="47817"/>
                  </a:moveTo>
                  <a:lnTo>
                    <a:pt x="24625" y="50752"/>
                  </a:lnTo>
                  <a:lnTo>
                    <a:pt x="20903" y="51450"/>
                  </a:lnTo>
                  <a:lnTo>
                    <a:pt x="20903" y="48551"/>
                  </a:lnTo>
                  <a:lnTo>
                    <a:pt x="24625" y="47817"/>
                  </a:lnTo>
                  <a:close/>
                  <a:moveTo>
                    <a:pt x="20706" y="48586"/>
                  </a:moveTo>
                  <a:lnTo>
                    <a:pt x="20706" y="51485"/>
                  </a:lnTo>
                  <a:lnTo>
                    <a:pt x="17001" y="52201"/>
                  </a:lnTo>
                  <a:lnTo>
                    <a:pt x="17001" y="49320"/>
                  </a:lnTo>
                  <a:lnTo>
                    <a:pt x="20706" y="48586"/>
                  </a:lnTo>
                  <a:close/>
                  <a:moveTo>
                    <a:pt x="16805" y="49356"/>
                  </a:moveTo>
                  <a:lnTo>
                    <a:pt x="16805" y="52237"/>
                  </a:lnTo>
                  <a:lnTo>
                    <a:pt x="13100" y="52935"/>
                  </a:lnTo>
                  <a:lnTo>
                    <a:pt x="13100" y="50090"/>
                  </a:lnTo>
                  <a:lnTo>
                    <a:pt x="16805" y="49356"/>
                  </a:lnTo>
                  <a:close/>
                  <a:moveTo>
                    <a:pt x="12885" y="50125"/>
                  </a:moveTo>
                  <a:lnTo>
                    <a:pt x="12885" y="52971"/>
                  </a:lnTo>
                  <a:lnTo>
                    <a:pt x="9181" y="53686"/>
                  </a:lnTo>
                  <a:lnTo>
                    <a:pt x="9181" y="50841"/>
                  </a:lnTo>
                  <a:lnTo>
                    <a:pt x="12885" y="50125"/>
                  </a:lnTo>
                  <a:close/>
                  <a:moveTo>
                    <a:pt x="8984" y="50895"/>
                  </a:moveTo>
                  <a:lnTo>
                    <a:pt x="8984" y="53722"/>
                  </a:lnTo>
                  <a:lnTo>
                    <a:pt x="5280" y="54438"/>
                  </a:lnTo>
                  <a:lnTo>
                    <a:pt x="5280" y="51611"/>
                  </a:lnTo>
                  <a:lnTo>
                    <a:pt x="8984" y="50895"/>
                  </a:lnTo>
                  <a:close/>
                  <a:moveTo>
                    <a:pt x="114512" y="1"/>
                  </a:moveTo>
                  <a:lnTo>
                    <a:pt x="114512" y="4528"/>
                  </a:lnTo>
                  <a:lnTo>
                    <a:pt x="110808" y="5405"/>
                  </a:lnTo>
                  <a:lnTo>
                    <a:pt x="110808" y="932"/>
                  </a:lnTo>
                  <a:lnTo>
                    <a:pt x="110611" y="932"/>
                  </a:lnTo>
                  <a:lnTo>
                    <a:pt x="110611" y="5459"/>
                  </a:lnTo>
                  <a:lnTo>
                    <a:pt x="106907" y="6318"/>
                  </a:lnTo>
                  <a:lnTo>
                    <a:pt x="106907" y="1880"/>
                  </a:lnTo>
                  <a:lnTo>
                    <a:pt x="106692" y="1880"/>
                  </a:lnTo>
                  <a:lnTo>
                    <a:pt x="106692" y="6372"/>
                  </a:lnTo>
                  <a:lnTo>
                    <a:pt x="102988" y="7249"/>
                  </a:lnTo>
                  <a:lnTo>
                    <a:pt x="102988" y="2828"/>
                  </a:lnTo>
                  <a:lnTo>
                    <a:pt x="102791" y="2828"/>
                  </a:lnTo>
                  <a:lnTo>
                    <a:pt x="102791" y="7302"/>
                  </a:lnTo>
                  <a:lnTo>
                    <a:pt x="99087" y="8161"/>
                  </a:lnTo>
                  <a:lnTo>
                    <a:pt x="99087" y="3759"/>
                  </a:lnTo>
                  <a:lnTo>
                    <a:pt x="98890" y="3759"/>
                  </a:lnTo>
                  <a:lnTo>
                    <a:pt x="98890" y="8215"/>
                  </a:lnTo>
                  <a:lnTo>
                    <a:pt x="95167" y="9092"/>
                  </a:lnTo>
                  <a:lnTo>
                    <a:pt x="95167" y="4690"/>
                  </a:lnTo>
                  <a:lnTo>
                    <a:pt x="94971" y="4690"/>
                  </a:lnTo>
                  <a:lnTo>
                    <a:pt x="94971" y="9128"/>
                  </a:lnTo>
                  <a:lnTo>
                    <a:pt x="91266" y="10004"/>
                  </a:lnTo>
                  <a:lnTo>
                    <a:pt x="91266" y="5638"/>
                  </a:lnTo>
                  <a:lnTo>
                    <a:pt x="91069" y="5638"/>
                  </a:lnTo>
                  <a:lnTo>
                    <a:pt x="91069" y="10058"/>
                  </a:lnTo>
                  <a:lnTo>
                    <a:pt x="87365" y="10935"/>
                  </a:lnTo>
                  <a:lnTo>
                    <a:pt x="87365" y="6569"/>
                  </a:lnTo>
                  <a:lnTo>
                    <a:pt x="87150" y="6569"/>
                  </a:lnTo>
                  <a:lnTo>
                    <a:pt x="87150" y="10971"/>
                  </a:lnTo>
                  <a:lnTo>
                    <a:pt x="83446" y="11848"/>
                  </a:lnTo>
                  <a:lnTo>
                    <a:pt x="83446" y="7517"/>
                  </a:lnTo>
                  <a:lnTo>
                    <a:pt x="83249" y="7517"/>
                  </a:lnTo>
                  <a:lnTo>
                    <a:pt x="83249" y="11901"/>
                  </a:lnTo>
                  <a:lnTo>
                    <a:pt x="79545" y="12760"/>
                  </a:lnTo>
                  <a:lnTo>
                    <a:pt x="79545" y="8448"/>
                  </a:lnTo>
                  <a:lnTo>
                    <a:pt x="79330" y="8448"/>
                  </a:lnTo>
                  <a:lnTo>
                    <a:pt x="79330" y="12814"/>
                  </a:lnTo>
                  <a:lnTo>
                    <a:pt x="75626" y="13691"/>
                  </a:lnTo>
                  <a:lnTo>
                    <a:pt x="75626" y="9396"/>
                  </a:lnTo>
                  <a:lnTo>
                    <a:pt x="75429" y="9396"/>
                  </a:lnTo>
                  <a:lnTo>
                    <a:pt x="75429" y="13727"/>
                  </a:lnTo>
                  <a:lnTo>
                    <a:pt x="71725" y="14603"/>
                  </a:lnTo>
                  <a:lnTo>
                    <a:pt x="71725" y="10326"/>
                  </a:lnTo>
                  <a:lnTo>
                    <a:pt x="71528" y="10326"/>
                  </a:lnTo>
                  <a:lnTo>
                    <a:pt x="71528" y="14657"/>
                  </a:lnTo>
                  <a:lnTo>
                    <a:pt x="67806" y="15516"/>
                  </a:lnTo>
                  <a:lnTo>
                    <a:pt x="67806" y="11275"/>
                  </a:lnTo>
                  <a:lnTo>
                    <a:pt x="67609" y="11275"/>
                  </a:lnTo>
                  <a:lnTo>
                    <a:pt x="67609" y="15570"/>
                  </a:lnTo>
                  <a:lnTo>
                    <a:pt x="63905" y="16447"/>
                  </a:lnTo>
                  <a:lnTo>
                    <a:pt x="63905" y="12205"/>
                  </a:lnTo>
                  <a:lnTo>
                    <a:pt x="63708" y="12205"/>
                  </a:lnTo>
                  <a:lnTo>
                    <a:pt x="63708" y="16500"/>
                  </a:lnTo>
                  <a:lnTo>
                    <a:pt x="60003" y="17377"/>
                  </a:lnTo>
                  <a:lnTo>
                    <a:pt x="60003" y="13154"/>
                  </a:lnTo>
                  <a:lnTo>
                    <a:pt x="59789" y="13154"/>
                  </a:lnTo>
                  <a:lnTo>
                    <a:pt x="59789" y="17413"/>
                  </a:lnTo>
                  <a:lnTo>
                    <a:pt x="56084" y="18290"/>
                  </a:lnTo>
                  <a:lnTo>
                    <a:pt x="56084" y="14084"/>
                  </a:lnTo>
                  <a:lnTo>
                    <a:pt x="55888" y="14084"/>
                  </a:lnTo>
                  <a:lnTo>
                    <a:pt x="55888" y="18344"/>
                  </a:lnTo>
                  <a:lnTo>
                    <a:pt x="52165" y="19220"/>
                  </a:lnTo>
                  <a:lnTo>
                    <a:pt x="52165" y="15033"/>
                  </a:lnTo>
                  <a:lnTo>
                    <a:pt x="51969" y="15033"/>
                  </a:lnTo>
                  <a:lnTo>
                    <a:pt x="51969" y="19256"/>
                  </a:lnTo>
                  <a:lnTo>
                    <a:pt x="48264" y="20133"/>
                  </a:lnTo>
                  <a:lnTo>
                    <a:pt x="48264" y="15981"/>
                  </a:lnTo>
                  <a:lnTo>
                    <a:pt x="48067" y="15981"/>
                  </a:lnTo>
                  <a:lnTo>
                    <a:pt x="48067" y="20187"/>
                  </a:lnTo>
                  <a:lnTo>
                    <a:pt x="44363" y="21046"/>
                  </a:lnTo>
                  <a:lnTo>
                    <a:pt x="44363" y="16912"/>
                  </a:lnTo>
                  <a:lnTo>
                    <a:pt x="44148" y="16912"/>
                  </a:lnTo>
                  <a:lnTo>
                    <a:pt x="44148" y="21099"/>
                  </a:lnTo>
                  <a:lnTo>
                    <a:pt x="40444" y="21976"/>
                  </a:lnTo>
                  <a:lnTo>
                    <a:pt x="40444" y="17860"/>
                  </a:lnTo>
                  <a:lnTo>
                    <a:pt x="40247" y="17860"/>
                  </a:lnTo>
                  <a:lnTo>
                    <a:pt x="40247" y="22012"/>
                  </a:lnTo>
                  <a:lnTo>
                    <a:pt x="36543" y="22889"/>
                  </a:lnTo>
                  <a:lnTo>
                    <a:pt x="36543" y="18791"/>
                  </a:lnTo>
                  <a:lnTo>
                    <a:pt x="36328" y="18791"/>
                  </a:lnTo>
                  <a:lnTo>
                    <a:pt x="36328" y="22943"/>
                  </a:lnTo>
                  <a:lnTo>
                    <a:pt x="32624" y="23819"/>
                  </a:lnTo>
                  <a:lnTo>
                    <a:pt x="32624" y="19739"/>
                  </a:lnTo>
                  <a:lnTo>
                    <a:pt x="32427" y="19739"/>
                  </a:lnTo>
                  <a:lnTo>
                    <a:pt x="32427" y="23855"/>
                  </a:lnTo>
                  <a:lnTo>
                    <a:pt x="28723" y="24732"/>
                  </a:lnTo>
                  <a:lnTo>
                    <a:pt x="28723" y="20670"/>
                  </a:lnTo>
                  <a:lnTo>
                    <a:pt x="28526" y="20670"/>
                  </a:lnTo>
                  <a:lnTo>
                    <a:pt x="28526" y="24786"/>
                  </a:lnTo>
                  <a:lnTo>
                    <a:pt x="24822" y="25663"/>
                  </a:lnTo>
                  <a:lnTo>
                    <a:pt x="24822" y="21618"/>
                  </a:lnTo>
                  <a:lnTo>
                    <a:pt x="24607" y="21618"/>
                  </a:lnTo>
                  <a:lnTo>
                    <a:pt x="24607" y="25698"/>
                  </a:lnTo>
                  <a:lnTo>
                    <a:pt x="20903" y="26575"/>
                  </a:lnTo>
                  <a:lnTo>
                    <a:pt x="20903" y="22549"/>
                  </a:lnTo>
                  <a:lnTo>
                    <a:pt x="20706" y="22549"/>
                  </a:lnTo>
                  <a:lnTo>
                    <a:pt x="20706" y="26629"/>
                  </a:lnTo>
                  <a:lnTo>
                    <a:pt x="17001" y="27506"/>
                  </a:lnTo>
                  <a:lnTo>
                    <a:pt x="17001" y="23497"/>
                  </a:lnTo>
                  <a:lnTo>
                    <a:pt x="16787" y="23497"/>
                  </a:lnTo>
                  <a:lnTo>
                    <a:pt x="16787" y="27542"/>
                  </a:lnTo>
                  <a:lnTo>
                    <a:pt x="13082" y="28418"/>
                  </a:lnTo>
                  <a:lnTo>
                    <a:pt x="13082" y="24446"/>
                  </a:lnTo>
                  <a:lnTo>
                    <a:pt x="12885" y="24446"/>
                  </a:lnTo>
                  <a:lnTo>
                    <a:pt x="12885" y="28472"/>
                  </a:lnTo>
                  <a:lnTo>
                    <a:pt x="9181" y="29331"/>
                  </a:lnTo>
                  <a:lnTo>
                    <a:pt x="9181" y="25376"/>
                  </a:lnTo>
                  <a:lnTo>
                    <a:pt x="8984" y="25376"/>
                  </a:lnTo>
                  <a:lnTo>
                    <a:pt x="8984" y="29385"/>
                  </a:lnTo>
                  <a:lnTo>
                    <a:pt x="5280" y="30262"/>
                  </a:lnTo>
                  <a:lnTo>
                    <a:pt x="5280" y="26307"/>
                  </a:lnTo>
                  <a:lnTo>
                    <a:pt x="5065" y="26307"/>
                  </a:lnTo>
                  <a:lnTo>
                    <a:pt x="5065" y="30297"/>
                  </a:lnTo>
                  <a:lnTo>
                    <a:pt x="37" y="31496"/>
                  </a:lnTo>
                  <a:lnTo>
                    <a:pt x="90" y="31693"/>
                  </a:lnTo>
                  <a:lnTo>
                    <a:pt x="5065" y="30512"/>
                  </a:lnTo>
                  <a:lnTo>
                    <a:pt x="5065" y="33322"/>
                  </a:lnTo>
                  <a:lnTo>
                    <a:pt x="108" y="34449"/>
                  </a:lnTo>
                  <a:lnTo>
                    <a:pt x="162" y="34646"/>
                  </a:lnTo>
                  <a:lnTo>
                    <a:pt x="5065" y="33537"/>
                  </a:lnTo>
                  <a:lnTo>
                    <a:pt x="5065" y="36346"/>
                  </a:lnTo>
                  <a:lnTo>
                    <a:pt x="1" y="37473"/>
                  </a:lnTo>
                  <a:lnTo>
                    <a:pt x="55" y="37670"/>
                  </a:lnTo>
                  <a:lnTo>
                    <a:pt x="5065" y="36561"/>
                  </a:lnTo>
                  <a:lnTo>
                    <a:pt x="5065" y="39370"/>
                  </a:lnTo>
                  <a:lnTo>
                    <a:pt x="19" y="40480"/>
                  </a:lnTo>
                  <a:lnTo>
                    <a:pt x="55" y="40677"/>
                  </a:lnTo>
                  <a:lnTo>
                    <a:pt x="5065" y="39585"/>
                  </a:lnTo>
                  <a:lnTo>
                    <a:pt x="5065" y="42395"/>
                  </a:lnTo>
                  <a:lnTo>
                    <a:pt x="108" y="43450"/>
                  </a:lnTo>
                  <a:lnTo>
                    <a:pt x="144" y="43647"/>
                  </a:lnTo>
                  <a:lnTo>
                    <a:pt x="5065" y="42591"/>
                  </a:lnTo>
                  <a:lnTo>
                    <a:pt x="5065" y="45401"/>
                  </a:lnTo>
                  <a:lnTo>
                    <a:pt x="216" y="46439"/>
                  </a:lnTo>
                  <a:lnTo>
                    <a:pt x="252" y="46636"/>
                  </a:lnTo>
                  <a:lnTo>
                    <a:pt x="5083" y="45634"/>
                  </a:lnTo>
                  <a:lnTo>
                    <a:pt x="5083" y="48425"/>
                  </a:lnTo>
                  <a:lnTo>
                    <a:pt x="144" y="49427"/>
                  </a:lnTo>
                  <a:lnTo>
                    <a:pt x="198" y="49624"/>
                  </a:lnTo>
                  <a:lnTo>
                    <a:pt x="5065" y="48640"/>
                  </a:lnTo>
                  <a:lnTo>
                    <a:pt x="5065" y="51450"/>
                  </a:lnTo>
                  <a:lnTo>
                    <a:pt x="234" y="52416"/>
                  </a:lnTo>
                  <a:lnTo>
                    <a:pt x="269" y="52613"/>
                  </a:lnTo>
                  <a:lnTo>
                    <a:pt x="5065" y="51664"/>
                  </a:lnTo>
                  <a:lnTo>
                    <a:pt x="5065" y="54474"/>
                  </a:lnTo>
                  <a:lnTo>
                    <a:pt x="198" y="55404"/>
                  </a:lnTo>
                  <a:lnTo>
                    <a:pt x="234" y="55601"/>
                  </a:lnTo>
                  <a:lnTo>
                    <a:pt x="5065" y="54671"/>
                  </a:lnTo>
                  <a:lnTo>
                    <a:pt x="5065" y="58626"/>
                  </a:lnTo>
                  <a:lnTo>
                    <a:pt x="5280" y="58626"/>
                  </a:lnTo>
                  <a:lnTo>
                    <a:pt x="5280" y="54635"/>
                  </a:lnTo>
                  <a:lnTo>
                    <a:pt x="8984" y="53937"/>
                  </a:lnTo>
                  <a:lnTo>
                    <a:pt x="8984" y="57910"/>
                  </a:lnTo>
                  <a:lnTo>
                    <a:pt x="9181" y="57910"/>
                  </a:lnTo>
                  <a:lnTo>
                    <a:pt x="9181" y="53901"/>
                  </a:lnTo>
                  <a:lnTo>
                    <a:pt x="12885" y="53185"/>
                  </a:lnTo>
                  <a:lnTo>
                    <a:pt x="12885" y="57176"/>
                  </a:lnTo>
                  <a:lnTo>
                    <a:pt x="13100" y="57176"/>
                  </a:lnTo>
                  <a:lnTo>
                    <a:pt x="13100" y="53150"/>
                  </a:lnTo>
                  <a:lnTo>
                    <a:pt x="16805" y="52434"/>
                  </a:lnTo>
                  <a:lnTo>
                    <a:pt x="16805" y="56442"/>
                  </a:lnTo>
                  <a:lnTo>
                    <a:pt x="17001" y="56442"/>
                  </a:lnTo>
                  <a:lnTo>
                    <a:pt x="17001" y="52398"/>
                  </a:lnTo>
                  <a:lnTo>
                    <a:pt x="20706" y="51682"/>
                  </a:lnTo>
                  <a:lnTo>
                    <a:pt x="20706" y="55709"/>
                  </a:lnTo>
                  <a:lnTo>
                    <a:pt x="20903" y="55709"/>
                  </a:lnTo>
                  <a:lnTo>
                    <a:pt x="20903" y="51664"/>
                  </a:lnTo>
                  <a:lnTo>
                    <a:pt x="24625" y="50966"/>
                  </a:lnTo>
                  <a:lnTo>
                    <a:pt x="24625" y="54993"/>
                  </a:lnTo>
                  <a:lnTo>
                    <a:pt x="24822" y="54993"/>
                  </a:lnTo>
                  <a:lnTo>
                    <a:pt x="24822" y="50913"/>
                  </a:lnTo>
                  <a:lnTo>
                    <a:pt x="28526" y="50197"/>
                  </a:lnTo>
                  <a:lnTo>
                    <a:pt x="28526" y="54259"/>
                  </a:lnTo>
                  <a:lnTo>
                    <a:pt x="28723" y="54259"/>
                  </a:lnTo>
                  <a:lnTo>
                    <a:pt x="28723" y="50179"/>
                  </a:lnTo>
                  <a:lnTo>
                    <a:pt x="32427" y="49463"/>
                  </a:lnTo>
                  <a:lnTo>
                    <a:pt x="32427" y="53543"/>
                  </a:lnTo>
                  <a:lnTo>
                    <a:pt x="32642" y="53543"/>
                  </a:lnTo>
                  <a:lnTo>
                    <a:pt x="32642" y="49427"/>
                  </a:lnTo>
                  <a:lnTo>
                    <a:pt x="36346" y="48712"/>
                  </a:lnTo>
                  <a:lnTo>
                    <a:pt x="36346" y="52810"/>
                  </a:lnTo>
                  <a:lnTo>
                    <a:pt x="36543" y="52810"/>
                  </a:lnTo>
                  <a:lnTo>
                    <a:pt x="36543" y="48676"/>
                  </a:lnTo>
                  <a:lnTo>
                    <a:pt x="40247" y="47960"/>
                  </a:lnTo>
                  <a:lnTo>
                    <a:pt x="40247" y="52076"/>
                  </a:lnTo>
                  <a:lnTo>
                    <a:pt x="40462" y="52076"/>
                  </a:lnTo>
                  <a:lnTo>
                    <a:pt x="40462" y="47924"/>
                  </a:lnTo>
                  <a:lnTo>
                    <a:pt x="44166" y="47226"/>
                  </a:lnTo>
                  <a:lnTo>
                    <a:pt x="44166" y="51360"/>
                  </a:lnTo>
                  <a:lnTo>
                    <a:pt x="44363" y="51360"/>
                  </a:lnTo>
                  <a:lnTo>
                    <a:pt x="44363" y="47191"/>
                  </a:lnTo>
                  <a:lnTo>
                    <a:pt x="48067" y="46475"/>
                  </a:lnTo>
                  <a:lnTo>
                    <a:pt x="48067" y="50626"/>
                  </a:lnTo>
                  <a:lnTo>
                    <a:pt x="48264" y="50626"/>
                  </a:lnTo>
                  <a:lnTo>
                    <a:pt x="48264" y="46439"/>
                  </a:lnTo>
                  <a:lnTo>
                    <a:pt x="51986" y="45741"/>
                  </a:lnTo>
                  <a:lnTo>
                    <a:pt x="51986" y="49893"/>
                  </a:lnTo>
                  <a:lnTo>
                    <a:pt x="52183" y="49893"/>
                  </a:lnTo>
                  <a:lnTo>
                    <a:pt x="52183" y="45687"/>
                  </a:lnTo>
                  <a:lnTo>
                    <a:pt x="55888" y="44989"/>
                  </a:lnTo>
                  <a:lnTo>
                    <a:pt x="55888" y="49177"/>
                  </a:lnTo>
                  <a:lnTo>
                    <a:pt x="56084" y="49177"/>
                  </a:lnTo>
                  <a:lnTo>
                    <a:pt x="56084" y="44954"/>
                  </a:lnTo>
                  <a:lnTo>
                    <a:pt x="59789" y="44238"/>
                  </a:lnTo>
                  <a:lnTo>
                    <a:pt x="59789" y="48443"/>
                  </a:lnTo>
                  <a:lnTo>
                    <a:pt x="59986" y="48443"/>
                  </a:lnTo>
                  <a:lnTo>
                    <a:pt x="59986" y="44202"/>
                  </a:lnTo>
                  <a:lnTo>
                    <a:pt x="63708" y="43504"/>
                  </a:lnTo>
                  <a:lnTo>
                    <a:pt x="63708" y="47709"/>
                  </a:lnTo>
                  <a:lnTo>
                    <a:pt x="63905" y="47709"/>
                  </a:lnTo>
                  <a:lnTo>
                    <a:pt x="63905" y="43450"/>
                  </a:lnTo>
                  <a:lnTo>
                    <a:pt x="67609" y="42753"/>
                  </a:lnTo>
                  <a:lnTo>
                    <a:pt x="67609" y="46994"/>
                  </a:lnTo>
                  <a:lnTo>
                    <a:pt x="67806" y="46994"/>
                  </a:lnTo>
                  <a:lnTo>
                    <a:pt x="67806" y="42717"/>
                  </a:lnTo>
                  <a:lnTo>
                    <a:pt x="71528" y="42001"/>
                  </a:lnTo>
                  <a:lnTo>
                    <a:pt x="71528" y="46260"/>
                  </a:lnTo>
                  <a:lnTo>
                    <a:pt x="71725" y="46260"/>
                  </a:lnTo>
                  <a:lnTo>
                    <a:pt x="71725" y="41965"/>
                  </a:lnTo>
                  <a:lnTo>
                    <a:pt x="75429" y="41267"/>
                  </a:lnTo>
                  <a:lnTo>
                    <a:pt x="75429" y="45526"/>
                  </a:lnTo>
                  <a:lnTo>
                    <a:pt x="75626" y="45526"/>
                  </a:lnTo>
                  <a:lnTo>
                    <a:pt x="75626" y="41214"/>
                  </a:lnTo>
                  <a:lnTo>
                    <a:pt x="79330" y="40516"/>
                  </a:lnTo>
                  <a:lnTo>
                    <a:pt x="79330" y="44810"/>
                  </a:lnTo>
                  <a:lnTo>
                    <a:pt x="79545" y="44810"/>
                  </a:lnTo>
                  <a:lnTo>
                    <a:pt x="79545" y="40480"/>
                  </a:lnTo>
                  <a:lnTo>
                    <a:pt x="83249" y="39764"/>
                  </a:lnTo>
                  <a:lnTo>
                    <a:pt x="83249" y="44077"/>
                  </a:lnTo>
                  <a:lnTo>
                    <a:pt x="83446" y="44077"/>
                  </a:lnTo>
                  <a:lnTo>
                    <a:pt x="83446" y="39728"/>
                  </a:lnTo>
                  <a:lnTo>
                    <a:pt x="87150" y="39030"/>
                  </a:lnTo>
                  <a:lnTo>
                    <a:pt x="87150" y="43343"/>
                  </a:lnTo>
                  <a:lnTo>
                    <a:pt x="87347" y="43343"/>
                  </a:lnTo>
                  <a:lnTo>
                    <a:pt x="87347" y="38995"/>
                  </a:lnTo>
                  <a:lnTo>
                    <a:pt x="91069" y="38279"/>
                  </a:lnTo>
                  <a:lnTo>
                    <a:pt x="91069" y="42627"/>
                  </a:lnTo>
                  <a:lnTo>
                    <a:pt x="91266" y="42627"/>
                  </a:lnTo>
                  <a:lnTo>
                    <a:pt x="91266" y="38243"/>
                  </a:lnTo>
                  <a:lnTo>
                    <a:pt x="94971" y="37527"/>
                  </a:lnTo>
                  <a:lnTo>
                    <a:pt x="94971" y="41894"/>
                  </a:lnTo>
                  <a:lnTo>
                    <a:pt x="95167" y="41894"/>
                  </a:lnTo>
                  <a:lnTo>
                    <a:pt x="95167" y="37491"/>
                  </a:lnTo>
                  <a:lnTo>
                    <a:pt x="98872" y="36793"/>
                  </a:lnTo>
                  <a:lnTo>
                    <a:pt x="98872" y="41160"/>
                  </a:lnTo>
                  <a:lnTo>
                    <a:pt x="99087" y="41160"/>
                  </a:lnTo>
                  <a:lnTo>
                    <a:pt x="99087" y="36758"/>
                  </a:lnTo>
                  <a:lnTo>
                    <a:pt x="102791" y="36042"/>
                  </a:lnTo>
                  <a:lnTo>
                    <a:pt x="102791" y="40444"/>
                  </a:lnTo>
                  <a:lnTo>
                    <a:pt x="102988" y="40444"/>
                  </a:lnTo>
                  <a:lnTo>
                    <a:pt x="102988" y="36006"/>
                  </a:lnTo>
                  <a:lnTo>
                    <a:pt x="106692" y="35290"/>
                  </a:lnTo>
                  <a:lnTo>
                    <a:pt x="106692" y="39710"/>
                  </a:lnTo>
                  <a:lnTo>
                    <a:pt x="106889" y="39710"/>
                  </a:lnTo>
                  <a:lnTo>
                    <a:pt x="106889" y="35254"/>
                  </a:lnTo>
                  <a:lnTo>
                    <a:pt x="110611" y="34557"/>
                  </a:lnTo>
                  <a:lnTo>
                    <a:pt x="110611" y="38995"/>
                  </a:lnTo>
                  <a:lnTo>
                    <a:pt x="110808" y="38995"/>
                  </a:lnTo>
                  <a:lnTo>
                    <a:pt x="110808" y="34521"/>
                  </a:lnTo>
                  <a:lnTo>
                    <a:pt x="114512" y="33805"/>
                  </a:lnTo>
                  <a:lnTo>
                    <a:pt x="114512" y="38261"/>
                  </a:lnTo>
                  <a:lnTo>
                    <a:pt x="114727" y="38261"/>
                  </a:lnTo>
                  <a:lnTo>
                    <a:pt x="114727" y="33769"/>
                  </a:lnTo>
                  <a:lnTo>
                    <a:pt x="118467" y="33053"/>
                  </a:lnTo>
                  <a:lnTo>
                    <a:pt x="118467" y="32856"/>
                  </a:lnTo>
                  <a:lnTo>
                    <a:pt x="114727" y="33572"/>
                  </a:lnTo>
                  <a:lnTo>
                    <a:pt x="114727" y="30136"/>
                  </a:lnTo>
                  <a:lnTo>
                    <a:pt x="118467" y="29403"/>
                  </a:lnTo>
                  <a:lnTo>
                    <a:pt x="118467" y="29206"/>
                  </a:lnTo>
                  <a:lnTo>
                    <a:pt x="114727" y="29922"/>
                  </a:lnTo>
                  <a:lnTo>
                    <a:pt x="114727" y="26504"/>
                  </a:lnTo>
                  <a:lnTo>
                    <a:pt x="118467" y="25752"/>
                  </a:lnTo>
                  <a:lnTo>
                    <a:pt x="118467" y="25537"/>
                  </a:lnTo>
                  <a:lnTo>
                    <a:pt x="114727" y="26307"/>
                  </a:lnTo>
                  <a:lnTo>
                    <a:pt x="114727" y="22871"/>
                  </a:lnTo>
                  <a:lnTo>
                    <a:pt x="118467" y="22084"/>
                  </a:lnTo>
                  <a:lnTo>
                    <a:pt x="118467" y="21887"/>
                  </a:lnTo>
                  <a:lnTo>
                    <a:pt x="114727" y="22656"/>
                  </a:lnTo>
                  <a:lnTo>
                    <a:pt x="114727" y="19238"/>
                  </a:lnTo>
                  <a:lnTo>
                    <a:pt x="118467" y="18433"/>
                  </a:lnTo>
                  <a:lnTo>
                    <a:pt x="118467" y="18236"/>
                  </a:lnTo>
                  <a:lnTo>
                    <a:pt x="114727" y="19041"/>
                  </a:lnTo>
                  <a:lnTo>
                    <a:pt x="114727" y="15606"/>
                  </a:lnTo>
                  <a:lnTo>
                    <a:pt x="118467" y="14782"/>
                  </a:lnTo>
                  <a:lnTo>
                    <a:pt x="118467" y="14586"/>
                  </a:lnTo>
                  <a:lnTo>
                    <a:pt x="114727" y="15391"/>
                  </a:lnTo>
                  <a:lnTo>
                    <a:pt x="114727" y="11973"/>
                  </a:lnTo>
                  <a:lnTo>
                    <a:pt x="118467" y="11132"/>
                  </a:lnTo>
                  <a:lnTo>
                    <a:pt x="118467" y="10917"/>
                  </a:lnTo>
                  <a:lnTo>
                    <a:pt x="114727" y="11758"/>
                  </a:lnTo>
                  <a:lnTo>
                    <a:pt x="114727" y="8322"/>
                  </a:lnTo>
                  <a:lnTo>
                    <a:pt x="118467" y="7463"/>
                  </a:lnTo>
                  <a:lnTo>
                    <a:pt x="118467" y="7266"/>
                  </a:lnTo>
                  <a:lnTo>
                    <a:pt x="114727" y="8125"/>
                  </a:lnTo>
                  <a:lnTo>
                    <a:pt x="114727" y="4690"/>
                  </a:lnTo>
                  <a:lnTo>
                    <a:pt x="118449" y="3813"/>
                  </a:lnTo>
                  <a:lnTo>
                    <a:pt x="118449" y="3598"/>
                  </a:lnTo>
                  <a:lnTo>
                    <a:pt x="114709" y="4493"/>
                  </a:lnTo>
                  <a:lnTo>
                    <a:pt x="114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76"/>
            <p:cNvSpPr/>
            <p:nvPr/>
          </p:nvSpPr>
          <p:spPr>
            <a:xfrm>
              <a:off x="1588950" y="1268975"/>
              <a:ext cx="3158075" cy="816925"/>
            </a:xfrm>
            <a:custGeom>
              <a:avLst/>
              <a:gdLst/>
              <a:ahLst/>
              <a:cxnLst/>
              <a:rect l="l" t="t" r="r" b="b"/>
              <a:pathLst>
                <a:path w="126323" h="32677" extrusionOk="0">
                  <a:moveTo>
                    <a:pt x="126322" y="0"/>
                  </a:moveTo>
                  <a:lnTo>
                    <a:pt x="0" y="30476"/>
                  </a:lnTo>
                  <a:lnTo>
                    <a:pt x="0" y="32677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76"/>
            <p:cNvSpPr/>
            <p:nvPr/>
          </p:nvSpPr>
          <p:spPr>
            <a:xfrm>
              <a:off x="1588950" y="2241575"/>
              <a:ext cx="3158075" cy="640225"/>
            </a:xfrm>
            <a:custGeom>
              <a:avLst/>
              <a:gdLst/>
              <a:ahLst/>
              <a:cxnLst/>
              <a:rect l="l" t="t" r="r" b="b"/>
              <a:pathLst>
                <a:path w="126323" h="25609" extrusionOk="0">
                  <a:moveTo>
                    <a:pt x="126322" y="0"/>
                  </a:moveTo>
                  <a:lnTo>
                    <a:pt x="0" y="23389"/>
                  </a:lnTo>
                  <a:lnTo>
                    <a:pt x="0" y="25608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76"/>
            <p:cNvSpPr/>
            <p:nvPr/>
          </p:nvSpPr>
          <p:spPr>
            <a:xfrm>
              <a:off x="1750900" y="2027275"/>
              <a:ext cx="64000" cy="786950"/>
            </a:xfrm>
            <a:custGeom>
              <a:avLst/>
              <a:gdLst/>
              <a:ahLst/>
              <a:cxnLst/>
              <a:rect l="l" t="t" r="r" b="b"/>
              <a:pathLst>
                <a:path w="2560" h="31478" extrusionOk="0">
                  <a:moveTo>
                    <a:pt x="0" y="0"/>
                  </a:moveTo>
                  <a:lnTo>
                    <a:pt x="0" y="31478"/>
                  </a:lnTo>
                  <a:lnTo>
                    <a:pt x="2559" y="31478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76"/>
            <p:cNvSpPr/>
            <p:nvPr/>
          </p:nvSpPr>
          <p:spPr>
            <a:xfrm>
              <a:off x="1024359" y="2570396"/>
              <a:ext cx="217000" cy="1537522"/>
            </a:xfrm>
            <a:custGeom>
              <a:avLst/>
              <a:gdLst/>
              <a:ahLst/>
              <a:cxnLst/>
              <a:rect l="l" t="t" r="r" b="b"/>
              <a:pathLst>
                <a:path w="8680" h="60898" extrusionOk="0">
                  <a:moveTo>
                    <a:pt x="4333" y="0"/>
                  </a:moveTo>
                  <a:cubicBezTo>
                    <a:pt x="3320" y="0"/>
                    <a:pt x="2309" y="125"/>
                    <a:pt x="1325" y="376"/>
                  </a:cubicBezTo>
                  <a:cubicBezTo>
                    <a:pt x="591" y="573"/>
                    <a:pt x="0" y="1414"/>
                    <a:pt x="0" y="2148"/>
                  </a:cubicBezTo>
                  <a:lnTo>
                    <a:pt x="0" y="59555"/>
                  </a:lnTo>
                  <a:cubicBezTo>
                    <a:pt x="0" y="60289"/>
                    <a:pt x="609" y="60897"/>
                    <a:pt x="1343" y="60897"/>
                  </a:cubicBezTo>
                  <a:lnTo>
                    <a:pt x="7320" y="60897"/>
                  </a:lnTo>
                  <a:cubicBezTo>
                    <a:pt x="8053" y="60897"/>
                    <a:pt x="8662" y="60289"/>
                    <a:pt x="8662" y="59555"/>
                  </a:cubicBezTo>
                  <a:lnTo>
                    <a:pt x="8680" y="2148"/>
                  </a:lnTo>
                  <a:cubicBezTo>
                    <a:pt x="8680" y="1414"/>
                    <a:pt x="8089" y="573"/>
                    <a:pt x="7355" y="376"/>
                  </a:cubicBezTo>
                  <a:cubicBezTo>
                    <a:pt x="6362" y="125"/>
                    <a:pt x="5347" y="0"/>
                    <a:pt x="4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76"/>
            <p:cNvSpPr/>
            <p:nvPr/>
          </p:nvSpPr>
          <p:spPr>
            <a:xfrm>
              <a:off x="1087725" y="2339672"/>
              <a:ext cx="541900" cy="149900"/>
            </a:xfrm>
            <a:custGeom>
              <a:avLst/>
              <a:gdLst/>
              <a:ahLst/>
              <a:cxnLst/>
              <a:rect l="l" t="t" r="r" b="b"/>
              <a:pathLst>
                <a:path w="21676" h="5996" extrusionOk="0">
                  <a:moveTo>
                    <a:pt x="21195" y="1"/>
                  </a:moveTo>
                  <a:cubicBezTo>
                    <a:pt x="21161" y="1"/>
                    <a:pt x="21125" y="6"/>
                    <a:pt x="21087" y="17"/>
                  </a:cubicBezTo>
                  <a:lnTo>
                    <a:pt x="3084" y="5314"/>
                  </a:lnTo>
                  <a:cubicBezTo>
                    <a:pt x="2666" y="5271"/>
                    <a:pt x="2243" y="5249"/>
                    <a:pt x="1821" y="5249"/>
                  </a:cubicBezTo>
                  <a:cubicBezTo>
                    <a:pt x="1358" y="5249"/>
                    <a:pt x="894" y="5276"/>
                    <a:pt x="436" y="5332"/>
                  </a:cubicBezTo>
                  <a:cubicBezTo>
                    <a:pt x="0" y="5367"/>
                    <a:pt x="40" y="5995"/>
                    <a:pt x="455" y="5995"/>
                  </a:cubicBezTo>
                  <a:cubicBezTo>
                    <a:pt x="466" y="5995"/>
                    <a:pt x="478" y="5995"/>
                    <a:pt x="490" y="5994"/>
                  </a:cubicBezTo>
                  <a:lnTo>
                    <a:pt x="525" y="5994"/>
                  </a:lnTo>
                  <a:cubicBezTo>
                    <a:pt x="946" y="5949"/>
                    <a:pt x="1371" y="5927"/>
                    <a:pt x="1796" y="5927"/>
                  </a:cubicBezTo>
                  <a:cubicBezTo>
                    <a:pt x="2221" y="5927"/>
                    <a:pt x="2646" y="5949"/>
                    <a:pt x="3067" y="5994"/>
                  </a:cubicBezTo>
                  <a:lnTo>
                    <a:pt x="3192" y="5994"/>
                  </a:lnTo>
                  <a:lnTo>
                    <a:pt x="21284" y="661"/>
                  </a:lnTo>
                  <a:cubicBezTo>
                    <a:pt x="21676" y="547"/>
                    <a:pt x="21546" y="1"/>
                    <a:pt x="2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76"/>
            <p:cNvSpPr/>
            <p:nvPr/>
          </p:nvSpPr>
          <p:spPr>
            <a:xfrm>
              <a:off x="1087575" y="2038825"/>
              <a:ext cx="542100" cy="234975"/>
            </a:xfrm>
            <a:custGeom>
              <a:avLst/>
              <a:gdLst/>
              <a:ahLst/>
              <a:cxnLst/>
              <a:rect l="l" t="t" r="r" b="b"/>
              <a:pathLst>
                <a:path w="21684" h="9399" extrusionOk="0">
                  <a:moveTo>
                    <a:pt x="21211" y="1"/>
                  </a:moveTo>
                  <a:cubicBezTo>
                    <a:pt x="21163" y="1"/>
                    <a:pt x="21111" y="13"/>
                    <a:pt x="21057" y="39"/>
                  </a:cubicBezTo>
                  <a:lnTo>
                    <a:pt x="3055" y="8701"/>
                  </a:lnTo>
                  <a:cubicBezTo>
                    <a:pt x="2636" y="8658"/>
                    <a:pt x="2218" y="8636"/>
                    <a:pt x="1801" y="8636"/>
                  </a:cubicBezTo>
                  <a:cubicBezTo>
                    <a:pt x="1345" y="8636"/>
                    <a:pt x="891" y="8662"/>
                    <a:pt x="442" y="8719"/>
                  </a:cubicBezTo>
                  <a:cubicBezTo>
                    <a:pt x="1" y="8754"/>
                    <a:pt x="47" y="9399"/>
                    <a:pt x="478" y="9399"/>
                  </a:cubicBezTo>
                  <a:cubicBezTo>
                    <a:pt x="484" y="9399"/>
                    <a:pt x="490" y="9399"/>
                    <a:pt x="496" y="9399"/>
                  </a:cubicBezTo>
                  <a:lnTo>
                    <a:pt x="549" y="9381"/>
                  </a:lnTo>
                  <a:cubicBezTo>
                    <a:pt x="961" y="9336"/>
                    <a:pt x="1381" y="9314"/>
                    <a:pt x="1804" y="9314"/>
                  </a:cubicBezTo>
                  <a:cubicBezTo>
                    <a:pt x="2227" y="9314"/>
                    <a:pt x="2652" y="9336"/>
                    <a:pt x="3073" y="9381"/>
                  </a:cubicBezTo>
                  <a:cubicBezTo>
                    <a:pt x="3088" y="9386"/>
                    <a:pt x="3106" y="9388"/>
                    <a:pt x="3123" y="9388"/>
                  </a:cubicBezTo>
                  <a:cubicBezTo>
                    <a:pt x="3167" y="9388"/>
                    <a:pt x="3214" y="9375"/>
                    <a:pt x="3252" y="9363"/>
                  </a:cubicBezTo>
                  <a:lnTo>
                    <a:pt x="21344" y="648"/>
                  </a:lnTo>
                  <a:cubicBezTo>
                    <a:pt x="21684" y="478"/>
                    <a:pt x="21516" y="1"/>
                    <a:pt x="2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76"/>
            <p:cNvSpPr/>
            <p:nvPr/>
          </p:nvSpPr>
          <p:spPr>
            <a:xfrm>
              <a:off x="1011675" y="2590140"/>
              <a:ext cx="618050" cy="186100"/>
            </a:xfrm>
            <a:custGeom>
              <a:avLst/>
              <a:gdLst/>
              <a:ahLst/>
              <a:cxnLst/>
              <a:rect l="l" t="t" r="r" b="b"/>
              <a:pathLst>
                <a:path w="24722" h="7444" extrusionOk="0">
                  <a:moveTo>
                    <a:pt x="24241" y="1"/>
                  </a:moveTo>
                  <a:cubicBezTo>
                    <a:pt x="24195" y="1"/>
                    <a:pt x="24145" y="11"/>
                    <a:pt x="24093" y="33"/>
                  </a:cubicBezTo>
                  <a:lnTo>
                    <a:pt x="9133" y="6744"/>
                  </a:lnTo>
                  <a:cubicBezTo>
                    <a:pt x="7712" y="6442"/>
                    <a:pt x="6264" y="6290"/>
                    <a:pt x="4816" y="6290"/>
                  </a:cubicBezTo>
                  <a:cubicBezTo>
                    <a:pt x="3347" y="6290"/>
                    <a:pt x="1878" y="6446"/>
                    <a:pt x="436" y="6762"/>
                  </a:cubicBezTo>
                  <a:cubicBezTo>
                    <a:pt x="0" y="6814"/>
                    <a:pt x="57" y="7443"/>
                    <a:pt x="473" y="7443"/>
                  </a:cubicBezTo>
                  <a:cubicBezTo>
                    <a:pt x="484" y="7443"/>
                    <a:pt x="496" y="7443"/>
                    <a:pt x="507" y="7442"/>
                  </a:cubicBezTo>
                  <a:cubicBezTo>
                    <a:pt x="525" y="7442"/>
                    <a:pt x="561" y="7442"/>
                    <a:pt x="579" y="7424"/>
                  </a:cubicBezTo>
                  <a:cubicBezTo>
                    <a:pt x="1984" y="7129"/>
                    <a:pt x="3411" y="6981"/>
                    <a:pt x="4836" y="6981"/>
                  </a:cubicBezTo>
                  <a:cubicBezTo>
                    <a:pt x="6261" y="6981"/>
                    <a:pt x="7683" y="7129"/>
                    <a:pt x="9079" y="7424"/>
                  </a:cubicBezTo>
                  <a:cubicBezTo>
                    <a:pt x="9116" y="7431"/>
                    <a:pt x="9150" y="7436"/>
                    <a:pt x="9182" y="7436"/>
                  </a:cubicBezTo>
                  <a:cubicBezTo>
                    <a:pt x="9228" y="7436"/>
                    <a:pt x="9270" y="7427"/>
                    <a:pt x="9312" y="7406"/>
                  </a:cubicBezTo>
                  <a:lnTo>
                    <a:pt x="24362" y="642"/>
                  </a:lnTo>
                  <a:cubicBezTo>
                    <a:pt x="24721" y="485"/>
                    <a:pt x="24562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76"/>
            <p:cNvSpPr/>
            <p:nvPr/>
          </p:nvSpPr>
          <p:spPr>
            <a:xfrm>
              <a:off x="1011800" y="2844025"/>
              <a:ext cx="618575" cy="186375"/>
            </a:xfrm>
            <a:custGeom>
              <a:avLst/>
              <a:gdLst/>
              <a:ahLst/>
              <a:cxnLst/>
              <a:rect l="l" t="t" r="r" b="b"/>
              <a:pathLst>
                <a:path w="24743" h="7455" extrusionOk="0">
                  <a:moveTo>
                    <a:pt x="24255" y="0"/>
                  </a:moveTo>
                  <a:cubicBezTo>
                    <a:pt x="24203" y="0"/>
                    <a:pt x="24147" y="13"/>
                    <a:pt x="24088" y="43"/>
                  </a:cubicBezTo>
                  <a:lnTo>
                    <a:pt x="9128" y="6753"/>
                  </a:lnTo>
                  <a:cubicBezTo>
                    <a:pt x="7727" y="6456"/>
                    <a:pt x="6301" y="6308"/>
                    <a:pt x="4874" y="6308"/>
                  </a:cubicBezTo>
                  <a:cubicBezTo>
                    <a:pt x="3384" y="6308"/>
                    <a:pt x="1894" y="6469"/>
                    <a:pt x="431" y="6789"/>
                  </a:cubicBezTo>
                  <a:cubicBezTo>
                    <a:pt x="0" y="6824"/>
                    <a:pt x="50" y="7454"/>
                    <a:pt x="453" y="7454"/>
                  </a:cubicBezTo>
                  <a:cubicBezTo>
                    <a:pt x="469" y="7454"/>
                    <a:pt x="485" y="7453"/>
                    <a:pt x="502" y="7451"/>
                  </a:cubicBezTo>
                  <a:cubicBezTo>
                    <a:pt x="520" y="7451"/>
                    <a:pt x="556" y="7451"/>
                    <a:pt x="574" y="7433"/>
                  </a:cubicBezTo>
                  <a:cubicBezTo>
                    <a:pt x="1979" y="7138"/>
                    <a:pt x="3406" y="6991"/>
                    <a:pt x="4831" y="6991"/>
                  </a:cubicBezTo>
                  <a:cubicBezTo>
                    <a:pt x="6256" y="6991"/>
                    <a:pt x="7678" y="7138"/>
                    <a:pt x="9074" y="7433"/>
                  </a:cubicBezTo>
                  <a:cubicBezTo>
                    <a:pt x="9111" y="7441"/>
                    <a:pt x="9145" y="7445"/>
                    <a:pt x="9177" y="7445"/>
                  </a:cubicBezTo>
                  <a:cubicBezTo>
                    <a:pt x="9223" y="7445"/>
                    <a:pt x="9265" y="7437"/>
                    <a:pt x="9307" y="7416"/>
                  </a:cubicBezTo>
                  <a:lnTo>
                    <a:pt x="24357" y="651"/>
                  </a:lnTo>
                  <a:cubicBezTo>
                    <a:pt x="24743" y="512"/>
                    <a:pt x="24582" y="0"/>
                    <a:pt x="24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" name="Google Shape;177;p76"/>
          <p:cNvGrpSpPr/>
          <p:nvPr/>
        </p:nvGrpSpPr>
        <p:grpSpPr>
          <a:xfrm>
            <a:off x="2593056" y="4456325"/>
            <a:ext cx="6550944" cy="710285"/>
            <a:chOff x="2593056" y="4456325"/>
            <a:chExt cx="6550944" cy="710285"/>
          </a:xfrm>
        </p:grpSpPr>
        <p:sp>
          <p:nvSpPr>
            <p:cNvPr id="178" name="Google Shape;178;p76"/>
            <p:cNvSpPr/>
            <p:nvPr/>
          </p:nvSpPr>
          <p:spPr>
            <a:xfrm flipH="1">
              <a:off x="2773514" y="4456325"/>
              <a:ext cx="6370486" cy="687252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9" name="Google Shape;179;p76"/>
            <p:cNvCxnSpPr/>
            <p:nvPr/>
          </p:nvCxnSpPr>
          <p:spPr>
            <a:xfrm rot="10800000" flipH="1">
              <a:off x="2593056" y="4742710"/>
              <a:ext cx="3957900" cy="423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0" name="Google Shape;180;p76"/>
          <p:cNvSpPr txBox="1"/>
          <p:nvPr/>
        </p:nvSpPr>
        <p:spPr>
          <a:xfrm>
            <a:off x="722375" y="3613025"/>
            <a:ext cx="3318600" cy="6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pt-PT" sz="1200" b="1" i="0" u="none" strike="noStrike" cap="none">
                <a:solidFill>
                  <a:schemeClr val="lt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t-PT" sz="12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lang="pt-PT" sz="1200" b="1" i="0" u="none" strike="noStrike" cap="none">
                <a:solidFill>
                  <a:schemeClr val="lt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t-PT" sz="12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lang="pt-PT" sz="1200" b="1" i="0" u="none" strike="noStrike" cap="none">
                <a:solidFill>
                  <a:schemeClr val="lt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8"/>
          <p:cNvGrpSpPr/>
          <p:nvPr/>
        </p:nvGrpSpPr>
        <p:grpSpPr>
          <a:xfrm>
            <a:off x="1" y="-50"/>
            <a:ext cx="5722126" cy="1561965"/>
            <a:chOff x="1" y="-50"/>
            <a:chExt cx="5722126" cy="1561965"/>
          </a:xfrm>
        </p:grpSpPr>
        <p:sp>
          <p:nvSpPr>
            <p:cNvPr id="184" name="Google Shape;184;p78"/>
            <p:cNvSpPr/>
            <p:nvPr/>
          </p:nvSpPr>
          <p:spPr>
            <a:xfrm>
              <a:off x="1" y="-50"/>
              <a:ext cx="5722126" cy="1561965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8"/>
            <p:cNvSpPr/>
            <p:nvPr/>
          </p:nvSpPr>
          <p:spPr>
            <a:xfrm>
              <a:off x="1" y="-50"/>
              <a:ext cx="2634020" cy="1333516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78"/>
          <p:cNvGrpSpPr/>
          <p:nvPr/>
        </p:nvGrpSpPr>
        <p:grpSpPr>
          <a:xfrm>
            <a:off x="9" y="4735773"/>
            <a:ext cx="9143991" cy="407892"/>
            <a:chOff x="17" y="4619729"/>
            <a:chExt cx="9143991" cy="523946"/>
          </a:xfrm>
        </p:grpSpPr>
        <p:sp>
          <p:nvSpPr>
            <p:cNvPr id="187" name="Google Shape;187;p78"/>
            <p:cNvSpPr/>
            <p:nvPr/>
          </p:nvSpPr>
          <p:spPr>
            <a:xfrm flipH="1">
              <a:off x="17" y="4619729"/>
              <a:ext cx="9143991" cy="523946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8"/>
            <p:cNvSpPr/>
            <p:nvPr/>
          </p:nvSpPr>
          <p:spPr>
            <a:xfrm flipH="1">
              <a:off x="1009306" y="4619741"/>
              <a:ext cx="8134699" cy="523926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9" name="Google Shape;189;p78"/>
            <p:cNvCxnSpPr/>
            <p:nvPr/>
          </p:nvCxnSpPr>
          <p:spPr>
            <a:xfrm rot="10800000" flipH="1">
              <a:off x="1739821" y="4773432"/>
              <a:ext cx="5054100" cy="323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79"/>
          <p:cNvGrpSpPr/>
          <p:nvPr/>
        </p:nvGrpSpPr>
        <p:grpSpPr>
          <a:xfrm>
            <a:off x="0" y="-50"/>
            <a:ext cx="9143991" cy="1816832"/>
            <a:chOff x="4" y="-49"/>
            <a:chExt cx="9143991" cy="2234726"/>
          </a:xfrm>
        </p:grpSpPr>
        <p:sp>
          <p:nvSpPr>
            <p:cNvPr id="192" name="Google Shape;192;p79"/>
            <p:cNvSpPr/>
            <p:nvPr/>
          </p:nvSpPr>
          <p:spPr>
            <a:xfrm>
              <a:off x="4" y="-49"/>
              <a:ext cx="9143991" cy="2234726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9"/>
            <p:cNvSpPr/>
            <p:nvPr/>
          </p:nvSpPr>
          <p:spPr>
            <a:xfrm>
              <a:off x="4" y="-49"/>
              <a:ext cx="6747542" cy="2234658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9"/>
            <p:cNvSpPr/>
            <p:nvPr/>
          </p:nvSpPr>
          <p:spPr>
            <a:xfrm>
              <a:off x="4" y="-49"/>
              <a:ext cx="3106042" cy="1907822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195;p79"/>
          <p:cNvGrpSpPr/>
          <p:nvPr/>
        </p:nvGrpSpPr>
        <p:grpSpPr>
          <a:xfrm>
            <a:off x="9" y="4381101"/>
            <a:ext cx="9143991" cy="808488"/>
            <a:chOff x="9" y="4381101"/>
            <a:chExt cx="9143991" cy="808488"/>
          </a:xfrm>
        </p:grpSpPr>
        <p:sp>
          <p:nvSpPr>
            <p:cNvPr id="196" name="Google Shape;196;p79"/>
            <p:cNvSpPr/>
            <p:nvPr/>
          </p:nvSpPr>
          <p:spPr>
            <a:xfrm flipH="1">
              <a:off x="9" y="4381101"/>
              <a:ext cx="9143991" cy="762424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9"/>
            <p:cNvSpPr/>
            <p:nvPr/>
          </p:nvSpPr>
          <p:spPr>
            <a:xfrm flipH="1">
              <a:off x="1009301" y="4381200"/>
              <a:ext cx="8134699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8" name="Google Shape;198;p79"/>
            <p:cNvCxnSpPr/>
            <p:nvPr/>
          </p:nvCxnSpPr>
          <p:spPr>
            <a:xfrm rot="10800000" flipH="1">
              <a:off x="533525" y="4719489"/>
              <a:ext cx="50541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ide">
  <p:cSld name="Title only - W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62"/>
          <p:cNvGrpSpPr/>
          <p:nvPr/>
        </p:nvGrpSpPr>
        <p:grpSpPr>
          <a:xfrm>
            <a:off x="7637092" y="0"/>
            <a:ext cx="1202103" cy="5143502"/>
            <a:chOff x="3475252" y="0"/>
            <a:chExt cx="1202103" cy="5143502"/>
          </a:xfrm>
        </p:grpSpPr>
        <p:sp>
          <p:nvSpPr>
            <p:cNvPr id="20" name="Google Shape;20;p62"/>
            <p:cNvSpPr/>
            <p:nvPr/>
          </p:nvSpPr>
          <p:spPr>
            <a:xfrm>
              <a:off x="3475252" y="0"/>
              <a:ext cx="1109160" cy="43038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802" y="0"/>
                  </a:moveTo>
                  <a:lnTo>
                    <a:pt x="21600" y="0"/>
                  </a:lnTo>
                  <a:lnTo>
                    <a:pt x="7262" y="2091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62"/>
            <p:cNvSpPr/>
            <p:nvPr/>
          </p:nvSpPr>
          <p:spPr>
            <a:xfrm>
              <a:off x="4150099" y="4199096"/>
              <a:ext cx="527256" cy="9444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6322" y="3115"/>
                  </a:lnTo>
                  <a:lnTo>
                    <a:pt x="21600" y="0"/>
                  </a:lnTo>
                  <a:lnTo>
                    <a:pt x="14283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62"/>
            <p:cNvSpPr/>
            <p:nvPr/>
          </p:nvSpPr>
          <p:spPr>
            <a:xfrm>
              <a:off x="3475252" y="3938588"/>
              <a:ext cx="1202040" cy="6262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599"/>
                  </a:moveTo>
                  <a:lnTo>
                    <a:pt x="16414" y="0"/>
                  </a:lnTo>
                  <a:lnTo>
                    <a:pt x="21600" y="8985"/>
                  </a:lnTo>
                  <a:lnTo>
                    <a:pt x="5186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62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63"/>
          <p:cNvGrpSpPr/>
          <p:nvPr/>
        </p:nvGrpSpPr>
        <p:grpSpPr>
          <a:xfrm>
            <a:off x="0" y="4456318"/>
            <a:ext cx="9143991" cy="707103"/>
            <a:chOff x="9" y="4277574"/>
            <a:chExt cx="9143991" cy="891007"/>
          </a:xfrm>
        </p:grpSpPr>
        <p:sp>
          <p:nvSpPr>
            <p:cNvPr id="27" name="Google Shape;27;p63"/>
            <p:cNvSpPr/>
            <p:nvPr/>
          </p:nvSpPr>
          <p:spPr>
            <a:xfrm flipH="1">
              <a:off x="9" y="4277574"/>
              <a:ext cx="9143991" cy="866034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63"/>
            <p:cNvSpPr/>
            <p:nvPr/>
          </p:nvSpPr>
          <p:spPr>
            <a:xfrm flipH="1">
              <a:off x="3079163" y="4381125"/>
              <a:ext cx="6064837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" name="Google Shape;29;p63"/>
            <p:cNvCxnSpPr/>
            <p:nvPr/>
          </p:nvCxnSpPr>
          <p:spPr>
            <a:xfrm rot="10800000" flipH="1">
              <a:off x="2886433" y="4698481"/>
              <a:ext cx="37680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0" name="Google Shape;30;p63"/>
          <p:cNvGrpSpPr/>
          <p:nvPr/>
        </p:nvGrpSpPr>
        <p:grpSpPr>
          <a:xfrm>
            <a:off x="0" y="-50"/>
            <a:ext cx="8320985" cy="1733656"/>
            <a:chOff x="4" y="-49"/>
            <a:chExt cx="7055868" cy="1926071"/>
          </a:xfrm>
        </p:grpSpPr>
        <p:sp>
          <p:nvSpPr>
            <p:cNvPr id="31" name="Google Shape;31;p63"/>
            <p:cNvSpPr/>
            <p:nvPr/>
          </p:nvSpPr>
          <p:spPr>
            <a:xfrm>
              <a:off x="4" y="-49"/>
              <a:ext cx="7055868" cy="1926071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63"/>
            <p:cNvSpPr/>
            <p:nvPr/>
          </p:nvSpPr>
          <p:spPr>
            <a:xfrm>
              <a:off x="5" y="-49"/>
              <a:ext cx="3247971" cy="1318777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63"/>
          <p:cNvSpPr txBox="1">
            <a:spLocks noGrp="1"/>
          </p:cNvSpPr>
          <p:nvPr>
            <p:ph type="subTitle" idx="1"/>
          </p:nvPr>
        </p:nvSpPr>
        <p:spPr>
          <a:xfrm>
            <a:off x="999339" y="2640650"/>
            <a:ext cx="18483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34" name="Google Shape;34;p63"/>
          <p:cNvSpPr txBox="1">
            <a:spLocks noGrp="1"/>
          </p:cNvSpPr>
          <p:nvPr>
            <p:ph type="subTitle" idx="2"/>
          </p:nvPr>
        </p:nvSpPr>
        <p:spPr>
          <a:xfrm>
            <a:off x="999339" y="3012050"/>
            <a:ext cx="18483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35" name="Google Shape;35;p63"/>
          <p:cNvSpPr txBox="1">
            <a:spLocks noGrp="1"/>
          </p:cNvSpPr>
          <p:nvPr>
            <p:ph type="subTitle" idx="3"/>
          </p:nvPr>
        </p:nvSpPr>
        <p:spPr>
          <a:xfrm>
            <a:off x="6296361" y="2640650"/>
            <a:ext cx="18483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36" name="Google Shape;36;p63"/>
          <p:cNvSpPr txBox="1">
            <a:spLocks noGrp="1"/>
          </p:cNvSpPr>
          <p:nvPr>
            <p:ph type="subTitle" idx="4"/>
          </p:nvPr>
        </p:nvSpPr>
        <p:spPr>
          <a:xfrm>
            <a:off x="6296361" y="3012050"/>
            <a:ext cx="18483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37" name="Google Shape;37;p63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4"/>
          <p:cNvGrpSpPr/>
          <p:nvPr/>
        </p:nvGrpSpPr>
        <p:grpSpPr>
          <a:xfrm>
            <a:off x="1" y="-50"/>
            <a:ext cx="5722126" cy="1561965"/>
            <a:chOff x="1" y="-50"/>
            <a:chExt cx="5722126" cy="1561965"/>
          </a:xfrm>
        </p:grpSpPr>
        <p:sp>
          <p:nvSpPr>
            <p:cNvPr id="40" name="Google Shape;40;p64"/>
            <p:cNvSpPr/>
            <p:nvPr/>
          </p:nvSpPr>
          <p:spPr>
            <a:xfrm>
              <a:off x="1" y="-50"/>
              <a:ext cx="5722126" cy="1561965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64"/>
            <p:cNvSpPr/>
            <p:nvPr/>
          </p:nvSpPr>
          <p:spPr>
            <a:xfrm>
              <a:off x="1" y="-50"/>
              <a:ext cx="2634020" cy="1333516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42;p64"/>
          <p:cNvGrpSpPr/>
          <p:nvPr/>
        </p:nvGrpSpPr>
        <p:grpSpPr>
          <a:xfrm>
            <a:off x="9" y="4735773"/>
            <a:ext cx="9143991" cy="407892"/>
            <a:chOff x="17" y="4619729"/>
            <a:chExt cx="9143991" cy="523946"/>
          </a:xfrm>
        </p:grpSpPr>
        <p:sp>
          <p:nvSpPr>
            <p:cNvPr id="43" name="Google Shape;43;p64"/>
            <p:cNvSpPr/>
            <p:nvPr/>
          </p:nvSpPr>
          <p:spPr>
            <a:xfrm flipH="1">
              <a:off x="17" y="4619729"/>
              <a:ext cx="9143991" cy="523946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64"/>
            <p:cNvSpPr/>
            <p:nvPr/>
          </p:nvSpPr>
          <p:spPr>
            <a:xfrm flipH="1">
              <a:off x="1009306" y="4619741"/>
              <a:ext cx="8134699" cy="523926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" name="Google Shape;45;p64"/>
            <p:cNvCxnSpPr/>
            <p:nvPr/>
          </p:nvCxnSpPr>
          <p:spPr>
            <a:xfrm rot="10800000" flipH="1">
              <a:off x="1739821" y="4773432"/>
              <a:ext cx="5054100" cy="323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6" name="Google Shape;46;p6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5"/>
          <p:cNvSpPr/>
          <p:nvPr/>
        </p:nvSpPr>
        <p:spPr>
          <a:xfrm>
            <a:off x="-86749" y="-59250"/>
            <a:ext cx="3068338" cy="1478634"/>
          </a:xfrm>
          <a:custGeom>
            <a:avLst/>
            <a:gdLst/>
            <a:ahLst/>
            <a:cxnLst/>
            <a:rect l="l" t="t" r="r" b="b"/>
            <a:pathLst>
              <a:path w="166238" h="95984" extrusionOk="0">
                <a:moveTo>
                  <a:pt x="4" y="0"/>
                </a:moveTo>
                <a:lnTo>
                  <a:pt x="166238" y="6"/>
                </a:lnTo>
                <a:lnTo>
                  <a:pt x="0" y="9598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grpSp>
        <p:nvGrpSpPr>
          <p:cNvPr id="49" name="Google Shape;49;p65"/>
          <p:cNvGrpSpPr/>
          <p:nvPr/>
        </p:nvGrpSpPr>
        <p:grpSpPr>
          <a:xfrm>
            <a:off x="3650490" y="4608243"/>
            <a:ext cx="5580258" cy="593998"/>
            <a:chOff x="6249884" y="3481517"/>
            <a:chExt cx="2981066" cy="1721233"/>
          </a:xfrm>
        </p:grpSpPr>
        <p:sp>
          <p:nvSpPr>
            <p:cNvPr id="50" name="Google Shape;50;p65"/>
            <p:cNvSpPr/>
            <p:nvPr/>
          </p:nvSpPr>
          <p:spPr>
            <a:xfrm rot="10800000">
              <a:off x="6249884" y="3481517"/>
              <a:ext cx="2981063" cy="1721233"/>
            </a:xfrm>
            <a:custGeom>
              <a:avLst/>
              <a:gdLst/>
              <a:ahLst/>
              <a:cxnLst/>
              <a:rect l="l" t="t" r="r" b="b"/>
              <a:pathLst>
                <a:path w="166238" h="95984" extrusionOk="0">
                  <a:moveTo>
                    <a:pt x="4" y="0"/>
                  </a:moveTo>
                  <a:lnTo>
                    <a:pt x="166238" y="6"/>
                  </a:lnTo>
                  <a:lnTo>
                    <a:pt x="0" y="959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cxnSp>
          <p:nvCxnSpPr>
            <p:cNvPr id="51" name="Google Shape;51;p65"/>
            <p:cNvCxnSpPr/>
            <p:nvPr/>
          </p:nvCxnSpPr>
          <p:spPr>
            <a:xfrm rot="10800000" flipH="1">
              <a:off x="6935950" y="3481525"/>
              <a:ext cx="2295000" cy="1319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2" name="Google Shape;52;p65"/>
          <p:cNvSpPr txBox="1">
            <a:spLocks noGrp="1"/>
          </p:cNvSpPr>
          <p:nvPr>
            <p:ph type="body" idx="1"/>
          </p:nvPr>
        </p:nvSpPr>
        <p:spPr>
          <a:xfrm>
            <a:off x="720000" y="1071304"/>
            <a:ext cx="7704000" cy="3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AutoNum type="arabicPeriod"/>
              <a:defRPr sz="115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53" name="Google Shape;53;p6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6"/>
          <p:cNvGrpSpPr/>
          <p:nvPr/>
        </p:nvGrpSpPr>
        <p:grpSpPr>
          <a:xfrm>
            <a:off x="-25" y="4222250"/>
            <a:ext cx="9144064" cy="959679"/>
            <a:chOff x="-25" y="4222250"/>
            <a:chExt cx="9144064" cy="959679"/>
          </a:xfrm>
        </p:grpSpPr>
        <p:sp>
          <p:nvSpPr>
            <p:cNvPr id="56" name="Google Shape;56;p66"/>
            <p:cNvSpPr/>
            <p:nvPr/>
          </p:nvSpPr>
          <p:spPr>
            <a:xfrm>
              <a:off x="-25" y="4222250"/>
              <a:ext cx="9144064" cy="959679"/>
            </a:xfrm>
            <a:custGeom>
              <a:avLst/>
              <a:gdLst/>
              <a:ahLst/>
              <a:cxnLst/>
              <a:rect l="l" t="t" r="r" b="b"/>
              <a:pathLst>
                <a:path w="208483" h="67583" extrusionOk="0">
                  <a:moveTo>
                    <a:pt x="208482" y="1"/>
                  </a:moveTo>
                  <a:lnTo>
                    <a:pt x="0" y="30890"/>
                  </a:lnTo>
                  <a:lnTo>
                    <a:pt x="0" y="67583"/>
                  </a:lnTo>
                  <a:lnTo>
                    <a:pt x="208482" y="67583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" name="Google Shape;57;p66"/>
            <p:cNvGrpSpPr/>
            <p:nvPr/>
          </p:nvGrpSpPr>
          <p:grpSpPr>
            <a:xfrm>
              <a:off x="1009301" y="4419428"/>
              <a:ext cx="8134699" cy="762501"/>
              <a:chOff x="1009301" y="4381113"/>
              <a:chExt cx="8134699" cy="762501"/>
            </a:xfrm>
          </p:grpSpPr>
          <p:sp>
            <p:nvSpPr>
              <p:cNvPr id="58" name="Google Shape;58;p66"/>
              <p:cNvSpPr/>
              <p:nvPr/>
            </p:nvSpPr>
            <p:spPr>
              <a:xfrm flipH="1">
                <a:off x="1009301" y="4381113"/>
                <a:ext cx="8134699" cy="762501"/>
              </a:xfrm>
              <a:custGeom>
                <a:avLst/>
                <a:gdLst/>
                <a:ahLst/>
                <a:cxnLst/>
                <a:rect l="l" t="t" r="r" b="b"/>
                <a:pathLst>
                  <a:path w="134647" h="62577" extrusionOk="0">
                    <a:moveTo>
                      <a:pt x="0" y="1"/>
                    </a:moveTo>
                    <a:lnTo>
                      <a:pt x="0" y="62577"/>
                    </a:lnTo>
                    <a:lnTo>
                      <a:pt x="134647" y="6257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9" name="Google Shape;59;p66"/>
              <p:cNvCxnSpPr/>
              <p:nvPr/>
            </p:nvCxnSpPr>
            <p:spPr>
              <a:xfrm rot="10800000" flipH="1">
                <a:off x="3714875" y="4422575"/>
                <a:ext cx="5054100" cy="470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60" name="Google Shape;60;p66"/>
          <p:cNvGrpSpPr/>
          <p:nvPr/>
        </p:nvGrpSpPr>
        <p:grpSpPr>
          <a:xfrm>
            <a:off x="0" y="0"/>
            <a:ext cx="6501332" cy="1401534"/>
            <a:chOff x="0" y="0"/>
            <a:chExt cx="6501332" cy="1401534"/>
          </a:xfrm>
        </p:grpSpPr>
        <p:sp>
          <p:nvSpPr>
            <p:cNvPr id="61" name="Google Shape;61;p66"/>
            <p:cNvSpPr/>
            <p:nvPr/>
          </p:nvSpPr>
          <p:spPr>
            <a:xfrm>
              <a:off x="0" y="0"/>
              <a:ext cx="6501332" cy="1401534"/>
            </a:xfrm>
            <a:custGeom>
              <a:avLst/>
              <a:gdLst/>
              <a:ahLst/>
              <a:cxnLst/>
              <a:rect l="l" t="t" r="r" b="b"/>
              <a:pathLst>
                <a:path w="139267" h="104242" extrusionOk="0">
                  <a:moveTo>
                    <a:pt x="0" y="0"/>
                  </a:moveTo>
                  <a:lnTo>
                    <a:pt x="0" y="104241"/>
                  </a:lnTo>
                  <a:lnTo>
                    <a:pt x="139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66"/>
            <p:cNvSpPr/>
            <p:nvPr/>
          </p:nvSpPr>
          <p:spPr>
            <a:xfrm>
              <a:off x="0" y="0"/>
              <a:ext cx="2642591" cy="877978"/>
            </a:xfrm>
            <a:custGeom>
              <a:avLst/>
              <a:gdLst/>
              <a:ahLst/>
              <a:cxnLst/>
              <a:rect l="l" t="t" r="r" b="b"/>
              <a:pathLst>
                <a:path w="139267" h="104242" extrusionOk="0">
                  <a:moveTo>
                    <a:pt x="0" y="0"/>
                  </a:moveTo>
                  <a:lnTo>
                    <a:pt x="0" y="104241"/>
                  </a:lnTo>
                  <a:lnTo>
                    <a:pt x="1392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66"/>
          <p:cNvSpPr txBox="1">
            <a:spLocks noGrp="1"/>
          </p:cNvSpPr>
          <p:nvPr>
            <p:ph type="title"/>
          </p:nvPr>
        </p:nvSpPr>
        <p:spPr>
          <a:xfrm>
            <a:off x="948312" y="3349546"/>
            <a:ext cx="3392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9pPr>
          </a:lstStyle>
          <a:p>
            <a:endParaRPr/>
          </a:p>
        </p:txBody>
      </p:sp>
      <p:sp>
        <p:nvSpPr>
          <p:cNvPr id="64" name="Google Shape;64;p66"/>
          <p:cNvSpPr txBox="1">
            <a:spLocks noGrp="1"/>
          </p:cNvSpPr>
          <p:nvPr>
            <p:ph type="subTitle" idx="1"/>
          </p:nvPr>
        </p:nvSpPr>
        <p:spPr>
          <a:xfrm>
            <a:off x="948313" y="1345276"/>
            <a:ext cx="3392700" cy="19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8"/>
          <p:cNvGrpSpPr/>
          <p:nvPr/>
        </p:nvGrpSpPr>
        <p:grpSpPr>
          <a:xfrm>
            <a:off x="0" y="-50"/>
            <a:ext cx="9143991" cy="1798252"/>
            <a:chOff x="0" y="-50"/>
            <a:chExt cx="9143991" cy="1798252"/>
          </a:xfrm>
        </p:grpSpPr>
        <p:sp>
          <p:nvSpPr>
            <p:cNvPr id="73" name="Google Shape;73;p68"/>
            <p:cNvSpPr/>
            <p:nvPr/>
          </p:nvSpPr>
          <p:spPr>
            <a:xfrm>
              <a:off x="0" y="-50"/>
              <a:ext cx="9143991" cy="1798252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68"/>
            <p:cNvSpPr/>
            <p:nvPr/>
          </p:nvSpPr>
          <p:spPr>
            <a:xfrm>
              <a:off x="0" y="-50"/>
              <a:ext cx="4609199" cy="1235872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5;p68"/>
          <p:cNvGrpSpPr/>
          <p:nvPr/>
        </p:nvGrpSpPr>
        <p:grpSpPr>
          <a:xfrm>
            <a:off x="351" y="4196777"/>
            <a:ext cx="10627649" cy="946691"/>
            <a:chOff x="1009301" y="4271409"/>
            <a:chExt cx="9454363" cy="872205"/>
          </a:xfrm>
        </p:grpSpPr>
        <p:sp>
          <p:nvSpPr>
            <p:cNvPr id="76" name="Google Shape;76;p68"/>
            <p:cNvSpPr/>
            <p:nvPr/>
          </p:nvSpPr>
          <p:spPr>
            <a:xfrm flipH="1">
              <a:off x="1009301" y="4381113"/>
              <a:ext cx="8134699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7" name="Google Shape;77;p68"/>
            <p:cNvCxnSpPr/>
            <p:nvPr/>
          </p:nvCxnSpPr>
          <p:spPr>
            <a:xfrm rot="10800000" flipH="1">
              <a:off x="5409564" y="4271409"/>
              <a:ext cx="50541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8" name="Google Shape;78;p68"/>
          <p:cNvSpPr txBox="1">
            <a:spLocks noGrp="1"/>
          </p:cNvSpPr>
          <p:nvPr>
            <p:ph type="body" idx="1"/>
          </p:nvPr>
        </p:nvSpPr>
        <p:spPr>
          <a:xfrm>
            <a:off x="955246" y="2034990"/>
            <a:ext cx="3852000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79" name="Google Shape;79;p68"/>
          <p:cNvSpPr txBox="1">
            <a:spLocks noGrp="1"/>
          </p:cNvSpPr>
          <p:nvPr>
            <p:ph type="title"/>
          </p:nvPr>
        </p:nvSpPr>
        <p:spPr>
          <a:xfrm>
            <a:off x="955247" y="1000414"/>
            <a:ext cx="38520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9"/>
          <p:cNvGrpSpPr/>
          <p:nvPr/>
        </p:nvGrpSpPr>
        <p:grpSpPr>
          <a:xfrm>
            <a:off x="5033145" y="4379524"/>
            <a:ext cx="4111023" cy="772670"/>
            <a:chOff x="4821376" y="4642999"/>
            <a:chExt cx="4322842" cy="522674"/>
          </a:xfrm>
        </p:grpSpPr>
        <p:sp>
          <p:nvSpPr>
            <p:cNvPr id="82" name="Google Shape;82;p69"/>
            <p:cNvSpPr/>
            <p:nvPr/>
          </p:nvSpPr>
          <p:spPr>
            <a:xfrm flipH="1">
              <a:off x="4821376" y="4642999"/>
              <a:ext cx="4322842" cy="522674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3" name="Google Shape;83;p69"/>
            <p:cNvCxnSpPr/>
            <p:nvPr/>
          </p:nvCxnSpPr>
          <p:spPr>
            <a:xfrm rot="10800000" flipH="1">
              <a:off x="5014717" y="4647361"/>
              <a:ext cx="4069200" cy="4902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4" name="Google Shape;84;p69"/>
          <p:cNvGrpSpPr/>
          <p:nvPr/>
        </p:nvGrpSpPr>
        <p:grpSpPr>
          <a:xfrm>
            <a:off x="0" y="-50"/>
            <a:ext cx="9144229" cy="1807337"/>
            <a:chOff x="0" y="-50"/>
            <a:chExt cx="6501407" cy="1401688"/>
          </a:xfrm>
        </p:grpSpPr>
        <p:sp>
          <p:nvSpPr>
            <p:cNvPr id="85" name="Google Shape;85;p69"/>
            <p:cNvSpPr/>
            <p:nvPr/>
          </p:nvSpPr>
          <p:spPr>
            <a:xfrm>
              <a:off x="0" y="-50"/>
              <a:ext cx="6501407" cy="1401688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69"/>
            <p:cNvSpPr/>
            <p:nvPr/>
          </p:nvSpPr>
          <p:spPr>
            <a:xfrm>
              <a:off x="0" y="-50"/>
              <a:ext cx="2992472" cy="928872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69"/>
          <p:cNvSpPr txBox="1">
            <a:spLocks noGrp="1"/>
          </p:cNvSpPr>
          <p:nvPr>
            <p:ph type="title"/>
          </p:nvPr>
        </p:nvSpPr>
        <p:spPr>
          <a:xfrm>
            <a:off x="722378" y="1948146"/>
            <a:ext cx="40512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8" name="Google Shape;88;p69"/>
          <p:cNvSpPr txBox="1">
            <a:spLocks noGrp="1"/>
          </p:cNvSpPr>
          <p:nvPr>
            <p:ph type="title" idx="2"/>
          </p:nvPr>
        </p:nvSpPr>
        <p:spPr>
          <a:xfrm>
            <a:off x="818475" y="80965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9" name="Google Shape;89;p69"/>
          <p:cNvSpPr txBox="1">
            <a:spLocks noGrp="1"/>
          </p:cNvSpPr>
          <p:nvPr>
            <p:ph type="subTitle" idx="1"/>
          </p:nvPr>
        </p:nvSpPr>
        <p:spPr>
          <a:xfrm>
            <a:off x="722366" y="3383700"/>
            <a:ext cx="29925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0"/>
          <p:cNvSpPr/>
          <p:nvPr/>
        </p:nvSpPr>
        <p:spPr>
          <a:xfrm flipH="1">
            <a:off x="1307881" y="4097500"/>
            <a:ext cx="7836119" cy="1043002"/>
          </a:xfrm>
          <a:custGeom>
            <a:avLst/>
            <a:gdLst/>
            <a:ahLst/>
            <a:cxnLst/>
            <a:rect l="l" t="t" r="r" b="b"/>
            <a:pathLst>
              <a:path w="134647" h="62577" extrusionOk="0">
                <a:moveTo>
                  <a:pt x="0" y="1"/>
                </a:moveTo>
                <a:lnTo>
                  <a:pt x="0" y="62577"/>
                </a:lnTo>
                <a:lnTo>
                  <a:pt x="134647" y="62577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70"/>
          <p:cNvGrpSpPr/>
          <p:nvPr/>
        </p:nvGrpSpPr>
        <p:grpSpPr>
          <a:xfrm>
            <a:off x="0" y="-50"/>
            <a:ext cx="8204940" cy="1601229"/>
            <a:chOff x="5" y="-49"/>
            <a:chExt cx="7262294" cy="1192367"/>
          </a:xfrm>
        </p:grpSpPr>
        <p:sp>
          <p:nvSpPr>
            <p:cNvPr id="93" name="Google Shape;93;p70"/>
            <p:cNvSpPr/>
            <p:nvPr/>
          </p:nvSpPr>
          <p:spPr>
            <a:xfrm>
              <a:off x="5" y="-49"/>
              <a:ext cx="7262294" cy="1192367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70"/>
            <p:cNvSpPr/>
            <p:nvPr/>
          </p:nvSpPr>
          <p:spPr>
            <a:xfrm>
              <a:off x="5" y="-49"/>
              <a:ext cx="5163475" cy="803928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70"/>
          <p:cNvSpPr txBox="1">
            <a:spLocks noGrp="1"/>
          </p:cNvSpPr>
          <p:nvPr>
            <p:ph type="subTitle" idx="1"/>
          </p:nvPr>
        </p:nvSpPr>
        <p:spPr>
          <a:xfrm>
            <a:off x="4572000" y="2261451"/>
            <a:ext cx="3851400" cy="15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70"/>
          <p:cNvSpPr txBox="1">
            <a:spLocks noGrp="1"/>
          </p:cNvSpPr>
          <p:nvPr>
            <p:ph type="title"/>
          </p:nvPr>
        </p:nvSpPr>
        <p:spPr>
          <a:xfrm>
            <a:off x="4572128" y="1634976"/>
            <a:ext cx="38514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97" name="Google Shape;97;p70"/>
          <p:cNvGrpSpPr/>
          <p:nvPr/>
        </p:nvGrpSpPr>
        <p:grpSpPr>
          <a:xfrm>
            <a:off x="2642631" y="4415674"/>
            <a:ext cx="6501251" cy="724668"/>
            <a:chOff x="1009310" y="4548887"/>
            <a:chExt cx="8134699" cy="592291"/>
          </a:xfrm>
        </p:grpSpPr>
        <p:sp>
          <p:nvSpPr>
            <p:cNvPr id="98" name="Google Shape;98;p70"/>
            <p:cNvSpPr/>
            <p:nvPr/>
          </p:nvSpPr>
          <p:spPr>
            <a:xfrm flipH="1">
              <a:off x="1009310" y="4548887"/>
              <a:ext cx="8134699" cy="59229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" name="Google Shape;99;p70"/>
            <p:cNvCxnSpPr/>
            <p:nvPr/>
          </p:nvCxnSpPr>
          <p:spPr>
            <a:xfrm rot="10800000" flipH="1">
              <a:off x="1999389" y="4832795"/>
              <a:ext cx="3414300" cy="233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0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ugaz One"/>
              <a:buNone/>
              <a:defRPr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60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819891" y="877418"/>
            <a:ext cx="431049" cy="48770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4" name="Google Shape;204;p1"/>
          <p:cNvSpPr txBox="1">
            <a:spLocks noGrp="1"/>
          </p:cNvSpPr>
          <p:nvPr>
            <p:ph type="ctrTitle"/>
          </p:nvPr>
        </p:nvSpPr>
        <p:spPr>
          <a:xfrm>
            <a:off x="448506" y="168904"/>
            <a:ext cx="6059942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pt-P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NACIONAL DE FORMAÇÃO DE ÁRBITROS ESCOLARES DE VOLEIBOL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6" name="Google Shape;206;p1"/>
          <p:cNvGrpSpPr/>
          <p:nvPr/>
        </p:nvGrpSpPr>
        <p:grpSpPr>
          <a:xfrm>
            <a:off x="6612416" y="875513"/>
            <a:ext cx="1937586" cy="3648957"/>
            <a:chOff x="4576643" y="532389"/>
            <a:chExt cx="3849596" cy="6605719"/>
          </a:xfrm>
        </p:grpSpPr>
        <p:sp>
          <p:nvSpPr>
            <p:cNvPr id="207" name="Google Shape;207;p1"/>
            <p:cNvSpPr/>
            <p:nvPr/>
          </p:nvSpPr>
          <p:spPr>
            <a:xfrm flipH="1">
              <a:off x="4981968" y="532389"/>
              <a:ext cx="844305" cy="882890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4576643" y="539513"/>
              <a:ext cx="3849596" cy="6598595"/>
              <a:chOff x="5722995" y="601807"/>
              <a:chExt cx="1978820" cy="3391896"/>
            </a:xfrm>
          </p:grpSpPr>
          <p:sp>
            <p:nvSpPr>
              <p:cNvPr id="209" name="Google Shape;209;p1"/>
              <p:cNvSpPr/>
              <p:nvPr/>
            </p:nvSpPr>
            <p:spPr>
              <a:xfrm>
                <a:off x="5774202" y="1720391"/>
                <a:ext cx="568720" cy="590228"/>
              </a:xfrm>
              <a:custGeom>
                <a:avLst/>
                <a:gdLst/>
                <a:ahLst/>
                <a:cxnLst/>
                <a:rect l="l" t="t" r="r" b="b"/>
                <a:pathLst>
                  <a:path w="12613" h="13090" extrusionOk="0">
                    <a:moveTo>
                      <a:pt x="10920" y="1"/>
                    </a:moveTo>
                    <a:cubicBezTo>
                      <a:pt x="10677" y="1"/>
                      <a:pt x="10414" y="95"/>
                      <a:pt x="10193" y="206"/>
                    </a:cubicBezTo>
                    <a:cubicBezTo>
                      <a:pt x="8772" y="901"/>
                      <a:pt x="7562" y="2262"/>
                      <a:pt x="6503" y="3412"/>
                    </a:cubicBezTo>
                    <a:cubicBezTo>
                      <a:pt x="5233" y="4772"/>
                      <a:pt x="4053" y="6194"/>
                      <a:pt x="2874" y="7646"/>
                    </a:cubicBezTo>
                    <a:cubicBezTo>
                      <a:pt x="2360" y="8311"/>
                      <a:pt x="1815" y="8976"/>
                      <a:pt x="1301" y="9672"/>
                    </a:cubicBezTo>
                    <a:cubicBezTo>
                      <a:pt x="878" y="10126"/>
                      <a:pt x="515" y="10610"/>
                      <a:pt x="212" y="11124"/>
                    </a:cubicBezTo>
                    <a:cubicBezTo>
                      <a:pt x="1" y="11517"/>
                      <a:pt x="394" y="11880"/>
                      <a:pt x="636" y="12182"/>
                    </a:cubicBezTo>
                    <a:lnTo>
                      <a:pt x="1362" y="13090"/>
                    </a:lnTo>
                    <a:cubicBezTo>
                      <a:pt x="2178" y="12182"/>
                      <a:pt x="3086" y="11336"/>
                      <a:pt x="4023" y="10579"/>
                    </a:cubicBezTo>
                    <a:cubicBezTo>
                      <a:pt x="5142" y="9642"/>
                      <a:pt x="6292" y="8765"/>
                      <a:pt x="7471" y="7918"/>
                    </a:cubicBezTo>
                    <a:cubicBezTo>
                      <a:pt x="8741" y="7041"/>
                      <a:pt x="10072" y="6224"/>
                      <a:pt x="11252" y="5226"/>
                    </a:cubicBezTo>
                    <a:cubicBezTo>
                      <a:pt x="11615" y="4954"/>
                      <a:pt x="11917" y="4621"/>
                      <a:pt x="12159" y="4289"/>
                    </a:cubicBezTo>
                    <a:cubicBezTo>
                      <a:pt x="12613" y="3593"/>
                      <a:pt x="12310" y="2988"/>
                      <a:pt x="12038" y="2323"/>
                    </a:cubicBezTo>
                    <a:cubicBezTo>
                      <a:pt x="11887" y="1960"/>
                      <a:pt x="11796" y="1597"/>
                      <a:pt x="11705" y="1204"/>
                    </a:cubicBezTo>
                    <a:cubicBezTo>
                      <a:pt x="11705" y="871"/>
                      <a:pt x="11615" y="569"/>
                      <a:pt x="11494" y="296"/>
                    </a:cubicBezTo>
                    <a:cubicBezTo>
                      <a:pt x="11349" y="80"/>
                      <a:pt x="11143" y="1"/>
                      <a:pt x="10920" y="1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1"/>
              <p:cNvSpPr/>
              <p:nvPr/>
            </p:nvSpPr>
            <p:spPr>
              <a:xfrm>
                <a:off x="5722995" y="2212602"/>
                <a:ext cx="245515" cy="339438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7528" extrusionOk="0">
                    <a:moveTo>
                      <a:pt x="2296" y="1"/>
                    </a:moveTo>
                    <a:cubicBezTo>
                      <a:pt x="2267" y="1"/>
                      <a:pt x="2237" y="4"/>
                      <a:pt x="2208" y="10"/>
                    </a:cubicBezTo>
                    <a:cubicBezTo>
                      <a:pt x="1845" y="101"/>
                      <a:pt x="1694" y="585"/>
                      <a:pt x="1603" y="887"/>
                    </a:cubicBezTo>
                    <a:cubicBezTo>
                      <a:pt x="1422" y="1401"/>
                      <a:pt x="1271" y="1946"/>
                      <a:pt x="1120" y="2460"/>
                    </a:cubicBezTo>
                    <a:cubicBezTo>
                      <a:pt x="999" y="2823"/>
                      <a:pt x="1" y="6059"/>
                      <a:pt x="394" y="6180"/>
                    </a:cubicBezTo>
                    <a:cubicBezTo>
                      <a:pt x="407" y="6184"/>
                      <a:pt x="419" y="6186"/>
                      <a:pt x="432" y="6186"/>
                    </a:cubicBezTo>
                    <a:cubicBezTo>
                      <a:pt x="788" y="6186"/>
                      <a:pt x="996" y="4632"/>
                      <a:pt x="1326" y="4632"/>
                    </a:cubicBezTo>
                    <a:cubicBezTo>
                      <a:pt x="1338" y="4632"/>
                      <a:pt x="1350" y="4634"/>
                      <a:pt x="1362" y="4637"/>
                    </a:cubicBezTo>
                    <a:cubicBezTo>
                      <a:pt x="1694" y="4728"/>
                      <a:pt x="908" y="7299"/>
                      <a:pt x="1452" y="7299"/>
                    </a:cubicBezTo>
                    <a:cubicBezTo>
                      <a:pt x="1724" y="7299"/>
                      <a:pt x="1755" y="6755"/>
                      <a:pt x="1785" y="6573"/>
                    </a:cubicBezTo>
                    <a:cubicBezTo>
                      <a:pt x="1815" y="6392"/>
                      <a:pt x="1906" y="5273"/>
                      <a:pt x="2087" y="5212"/>
                    </a:cubicBezTo>
                    <a:cubicBezTo>
                      <a:pt x="2118" y="5454"/>
                      <a:pt x="2118" y="5666"/>
                      <a:pt x="2087" y="5908"/>
                    </a:cubicBezTo>
                    <a:cubicBezTo>
                      <a:pt x="2057" y="6301"/>
                      <a:pt x="2057" y="6724"/>
                      <a:pt x="2087" y="7118"/>
                    </a:cubicBezTo>
                    <a:cubicBezTo>
                      <a:pt x="2114" y="7276"/>
                      <a:pt x="2210" y="7527"/>
                      <a:pt x="2375" y="7527"/>
                    </a:cubicBezTo>
                    <a:cubicBezTo>
                      <a:pt x="2399" y="7527"/>
                      <a:pt x="2424" y="7522"/>
                      <a:pt x="2450" y="7511"/>
                    </a:cubicBezTo>
                    <a:cubicBezTo>
                      <a:pt x="2632" y="7390"/>
                      <a:pt x="2662" y="6906"/>
                      <a:pt x="2692" y="6724"/>
                    </a:cubicBezTo>
                    <a:cubicBezTo>
                      <a:pt x="2753" y="6392"/>
                      <a:pt x="2783" y="6029"/>
                      <a:pt x="2813" y="5696"/>
                    </a:cubicBezTo>
                    <a:cubicBezTo>
                      <a:pt x="2813" y="5575"/>
                      <a:pt x="2783" y="5152"/>
                      <a:pt x="2874" y="5091"/>
                    </a:cubicBezTo>
                    <a:cubicBezTo>
                      <a:pt x="2888" y="5080"/>
                      <a:pt x="2901" y="5076"/>
                      <a:pt x="2912" y="5076"/>
                    </a:cubicBezTo>
                    <a:cubicBezTo>
                      <a:pt x="2995" y="5076"/>
                      <a:pt x="2995" y="5344"/>
                      <a:pt x="2995" y="5424"/>
                    </a:cubicBezTo>
                    <a:cubicBezTo>
                      <a:pt x="2995" y="5726"/>
                      <a:pt x="2995" y="6029"/>
                      <a:pt x="3055" y="6361"/>
                    </a:cubicBezTo>
                    <a:cubicBezTo>
                      <a:pt x="3082" y="6497"/>
                      <a:pt x="3110" y="6828"/>
                      <a:pt x="3290" y="6828"/>
                    </a:cubicBezTo>
                    <a:cubicBezTo>
                      <a:pt x="3311" y="6828"/>
                      <a:pt x="3333" y="6824"/>
                      <a:pt x="3358" y="6815"/>
                    </a:cubicBezTo>
                    <a:cubicBezTo>
                      <a:pt x="3509" y="6785"/>
                      <a:pt x="3569" y="6422"/>
                      <a:pt x="3569" y="6301"/>
                    </a:cubicBezTo>
                    <a:cubicBezTo>
                      <a:pt x="3690" y="5545"/>
                      <a:pt x="3721" y="4819"/>
                      <a:pt x="3690" y="4063"/>
                    </a:cubicBezTo>
                    <a:cubicBezTo>
                      <a:pt x="3690" y="3791"/>
                      <a:pt x="3673" y="3348"/>
                      <a:pt x="3856" y="3348"/>
                    </a:cubicBezTo>
                    <a:cubicBezTo>
                      <a:pt x="3917" y="3348"/>
                      <a:pt x="4000" y="3397"/>
                      <a:pt x="4114" y="3518"/>
                    </a:cubicBezTo>
                    <a:cubicBezTo>
                      <a:pt x="4377" y="3811"/>
                      <a:pt x="4697" y="4246"/>
                      <a:pt x="5129" y="4246"/>
                    </a:cubicBezTo>
                    <a:cubicBezTo>
                      <a:pt x="5143" y="4246"/>
                      <a:pt x="5158" y="4245"/>
                      <a:pt x="5172" y="4244"/>
                    </a:cubicBezTo>
                    <a:cubicBezTo>
                      <a:pt x="5445" y="4214"/>
                      <a:pt x="5445" y="4154"/>
                      <a:pt x="5414" y="3972"/>
                    </a:cubicBezTo>
                    <a:cubicBezTo>
                      <a:pt x="5324" y="3791"/>
                      <a:pt x="5233" y="3579"/>
                      <a:pt x="5112" y="3397"/>
                    </a:cubicBezTo>
                    <a:cubicBezTo>
                      <a:pt x="5021" y="3186"/>
                      <a:pt x="4930" y="2974"/>
                      <a:pt x="4870" y="2762"/>
                    </a:cubicBezTo>
                    <a:cubicBezTo>
                      <a:pt x="4749" y="2218"/>
                      <a:pt x="4507" y="1764"/>
                      <a:pt x="4205" y="1341"/>
                    </a:cubicBezTo>
                    <a:cubicBezTo>
                      <a:pt x="3811" y="978"/>
                      <a:pt x="3388" y="645"/>
                      <a:pt x="2934" y="373"/>
                    </a:cubicBezTo>
                    <a:cubicBezTo>
                      <a:pt x="2772" y="211"/>
                      <a:pt x="2538" y="1"/>
                      <a:pt x="2296" y="1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"/>
              <p:cNvSpPr/>
              <p:nvPr/>
            </p:nvSpPr>
            <p:spPr>
              <a:xfrm>
                <a:off x="6201728" y="1486761"/>
                <a:ext cx="587838" cy="406666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9630" extrusionOk="0">
                    <a:moveTo>
                      <a:pt x="10951" y="0"/>
                    </a:moveTo>
                    <a:cubicBezTo>
                      <a:pt x="10512" y="0"/>
                      <a:pt x="10056" y="117"/>
                      <a:pt x="9649" y="307"/>
                    </a:cubicBezTo>
                    <a:cubicBezTo>
                      <a:pt x="8469" y="731"/>
                      <a:pt x="7320" y="1214"/>
                      <a:pt x="6201" y="1819"/>
                    </a:cubicBezTo>
                    <a:cubicBezTo>
                      <a:pt x="4991" y="2454"/>
                      <a:pt x="3842" y="3180"/>
                      <a:pt x="2783" y="3967"/>
                    </a:cubicBezTo>
                    <a:cubicBezTo>
                      <a:pt x="1785" y="4723"/>
                      <a:pt x="938" y="5570"/>
                      <a:pt x="1" y="6356"/>
                    </a:cubicBezTo>
                    <a:cubicBezTo>
                      <a:pt x="666" y="6598"/>
                      <a:pt x="969" y="7052"/>
                      <a:pt x="1392" y="7536"/>
                    </a:cubicBezTo>
                    <a:cubicBezTo>
                      <a:pt x="1815" y="8050"/>
                      <a:pt x="2451" y="8473"/>
                      <a:pt x="2814" y="9108"/>
                    </a:cubicBezTo>
                    <a:cubicBezTo>
                      <a:pt x="2980" y="9331"/>
                      <a:pt x="3019" y="9630"/>
                      <a:pt x="3283" y="9630"/>
                    </a:cubicBezTo>
                    <a:cubicBezTo>
                      <a:pt x="3306" y="9630"/>
                      <a:pt x="3331" y="9627"/>
                      <a:pt x="3358" y="9622"/>
                    </a:cubicBezTo>
                    <a:cubicBezTo>
                      <a:pt x="3691" y="9501"/>
                      <a:pt x="3993" y="9350"/>
                      <a:pt x="4296" y="9199"/>
                    </a:cubicBezTo>
                    <a:cubicBezTo>
                      <a:pt x="4840" y="8927"/>
                      <a:pt x="5384" y="8685"/>
                      <a:pt x="5929" y="8443"/>
                    </a:cubicBezTo>
                    <a:cubicBezTo>
                      <a:pt x="8076" y="7415"/>
                      <a:pt x="10375" y="6416"/>
                      <a:pt x="11887" y="4481"/>
                    </a:cubicBezTo>
                    <a:cubicBezTo>
                      <a:pt x="12734" y="3332"/>
                      <a:pt x="13036" y="2001"/>
                      <a:pt x="12129" y="821"/>
                    </a:cubicBezTo>
                    <a:cubicBezTo>
                      <a:pt x="11917" y="428"/>
                      <a:pt x="11554" y="126"/>
                      <a:pt x="11101" y="5"/>
                    </a:cubicBezTo>
                    <a:cubicBezTo>
                      <a:pt x="11051" y="2"/>
                      <a:pt x="11001" y="0"/>
                      <a:pt x="10951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"/>
              <p:cNvSpPr/>
              <p:nvPr/>
            </p:nvSpPr>
            <p:spPr>
              <a:xfrm>
                <a:off x="6475773" y="3035630"/>
                <a:ext cx="801926" cy="543876"/>
              </a:xfrm>
              <a:custGeom>
                <a:avLst/>
                <a:gdLst/>
                <a:ahLst/>
                <a:cxnLst/>
                <a:rect l="l" t="t" r="r" b="b"/>
                <a:pathLst>
                  <a:path w="17785" h="12062" extrusionOk="0">
                    <a:moveTo>
                      <a:pt x="3635" y="0"/>
                    </a:moveTo>
                    <a:cubicBezTo>
                      <a:pt x="2244" y="0"/>
                      <a:pt x="692" y="750"/>
                      <a:pt x="273" y="2111"/>
                    </a:cubicBezTo>
                    <a:cubicBezTo>
                      <a:pt x="0" y="2958"/>
                      <a:pt x="91" y="3926"/>
                      <a:pt x="545" y="4712"/>
                    </a:cubicBezTo>
                    <a:cubicBezTo>
                      <a:pt x="968" y="5408"/>
                      <a:pt x="1634" y="5922"/>
                      <a:pt x="2420" y="6164"/>
                    </a:cubicBezTo>
                    <a:lnTo>
                      <a:pt x="7320" y="8130"/>
                    </a:lnTo>
                    <a:lnTo>
                      <a:pt x="15244" y="11336"/>
                    </a:lnTo>
                    <a:lnTo>
                      <a:pt x="17058" y="12062"/>
                    </a:lnTo>
                    <a:lnTo>
                      <a:pt x="17482" y="9491"/>
                    </a:lnTo>
                    <a:cubicBezTo>
                      <a:pt x="17573" y="9037"/>
                      <a:pt x="17694" y="8584"/>
                      <a:pt x="17724" y="8100"/>
                    </a:cubicBezTo>
                    <a:cubicBezTo>
                      <a:pt x="17754" y="7918"/>
                      <a:pt x="17784" y="7979"/>
                      <a:pt x="17694" y="7858"/>
                    </a:cubicBezTo>
                    <a:cubicBezTo>
                      <a:pt x="17542" y="7737"/>
                      <a:pt x="17361" y="7646"/>
                      <a:pt x="17179" y="7586"/>
                    </a:cubicBezTo>
                    <a:lnTo>
                      <a:pt x="16333" y="7072"/>
                    </a:lnTo>
                    <a:lnTo>
                      <a:pt x="13762" y="5559"/>
                    </a:lnTo>
                    <a:lnTo>
                      <a:pt x="7683" y="1930"/>
                    </a:lnTo>
                    <a:lnTo>
                      <a:pt x="5596" y="690"/>
                    </a:lnTo>
                    <a:cubicBezTo>
                      <a:pt x="5172" y="388"/>
                      <a:pt x="4749" y="176"/>
                      <a:pt x="4265" y="55"/>
                    </a:cubicBezTo>
                    <a:cubicBezTo>
                      <a:pt x="4062" y="18"/>
                      <a:pt x="3850" y="0"/>
                      <a:pt x="3635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"/>
              <p:cNvSpPr/>
              <p:nvPr/>
            </p:nvSpPr>
            <p:spPr>
              <a:xfrm>
                <a:off x="7130344" y="3368079"/>
                <a:ext cx="257825" cy="485168"/>
              </a:xfrm>
              <a:custGeom>
                <a:avLst/>
                <a:gdLst/>
                <a:ahLst/>
                <a:cxnLst/>
                <a:rect l="l" t="t" r="r" b="b"/>
                <a:pathLst>
                  <a:path w="5718" h="10760" extrusionOk="0">
                    <a:moveTo>
                      <a:pt x="2390" y="1"/>
                    </a:moveTo>
                    <a:lnTo>
                      <a:pt x="2390" y="1"/>
                    </a:lnTo>
                    <a:cubicBezTo>
                      <a:pt x="2541" y="364"/>
                      <a:pt x="2693" y="727"/>
                      <a:pt x="2783" y="1120"/>
                    </a:cubicBezTo>
                    <a:cubicBezTo>
                      <a:pt x="2904" y="1755"/>
                      <a:pt x="2541" y="2118"/>
                      <a:pt x="2088" y="2451"/>
                    </a:cubicBezTo>
                    <a:lnTo>
                      <a:pt x="1" y="3872"/>
                    </a:lnTo>
                    <a:cubicBezTo>
                      <a:pt x="455" y="4235"/>
                      <a:pt x="878" y="4568"/>
                      <a:pt x="1301" y="4931"/>
                    </a:cubicBezTo>
                    <a:cubicBezTo>
                      <a:pt x="1785" y="5384"/>
                      <a:pt x="1725" y="6201"/>
                      <a:pt x="1755" y="6836"/>
                    </a:cubicBezTo>
                    <a:cubicBezTo>
                      <a:pt x="1816" y="7623"/>
                      <a:pt x="1785" y="8409"/>
                      <a:pt x="1876" y="9195"/>
                    </a:cubicBezTo>
                    <a:cubicBezTo>
                      <a:pt x="1967" y="10012"/>
                      <a:pt x="2269" y="10375"/>
                      <a:pt x="3056" y="10677"/>
                    </a:cubicBezTo>
                    <a:cubicBezTo>
                      <a:pt x="3185" y="10732"/>
                      <a:pt x="3294" y="10760"/>
                      <a:pt x="3388" y="10760"/>
                    </a:cubicBezTo>
                    <a:cubicBezTo>
                      <a:pt x="3602" y="10760"/>
                      <a:pt x="3737" y="10618"/>
                      <a:pt x="3842" y="10345"/>
                    </a:cubicBezTo>
                    <a:cubicBezTo>
                      <a:pt x="3933" y="10072"/>
                      <a:pt x="4023" y="9830"/>
                      <a:pt x="4114" y="9588"/>
                    </a:cubicBezTo>
                    <a:cubicBezTo>
                      <a:pt x="4386" y="8863"/>
                      <a:pt x="4538" y="8106"/>
                      <a:pt x="4598" y="7350"/>
                    </a:cubicBezTo>
                    <a:cubicBezTo>
                      <a:pt x="4658" y="6201"/>
                      <a:pt x="4628" y="4961"/>
                      <a:pt x="4961" y="3842"/>
                    </a:cubicBezTo>
                    <a:cubicBezTo>
                      <a:pt x="5142" y="3328"/>
                      <a:pt x="5354" y="2844"/>
                      <a:pt x="5536" y="2330"/>
                    </a:cubicBezTo>
                    <a:cubicBezTo>
                      <a:pt x="5657" y="1997"/>
                      <a:pt x="5717" y="1634"/>
                      <a:pt x="5717" y="1271"/>
                    </a:cubicBezTo>
                    <a:cubicBezTo>
                      <a:pt x="5657" y="939"/>
                      <a:pt x="5536" y="303"/>
                      <a:pt x="5112" y="213"/>
                    </a:cubicBezTo>
                    <a:lnTo>
                      <a:pt x="23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"/>
              <p:cNvSpPr/>
              <p:nvPr/>
            </p:nvSpPr>
            <p:spPr>
              <a:xfrm>
                <a:off x="6438934" y="2990084"/>
                <a:ext cx="443280" cy="107089"/>
              </a:xfrm>
              <a:custGeom>
                <a:avLst/>
                <a:gdLst/>
                <a:ahLst/>
                <a:cxnLst/>
                <a:rect l="l" t="t" r="r" b="b"/>
                <a:pathLst>
                  <a:path w="9831" h="2375" extrusionOk="0">
                    <a:moveTo>
                      <a:pt x="2787" y="1"/>
                    </a:moveTo>
                    <a:cubicBezTo>
                      <a:pt x="1964" y="1"/>
                      <a:pt x="1095" y="331"/>
                      <a:pt x="424" y="711"/>
                    </a:cubicBezTo>
                    <a:cubicBezTo>
                      <a:pt x="334" y="772"/>
                      <a:pt x="1" y="953"/>
                      <a:pt x="31" y="1014"/>
                    </a:cubicBezTo>
                    <a:cubicBezTo>
                      <a:pt x="61" y="1074"/>
                      <a:pt x="364" y="1135"/>
                      <a:pt x="424" y="1135"/>
                    </a:cubicBezTo>
                    <a:cubicBezTo>
                      <a:pt x="999" y="1256"/>
                      <a:pt x="1574" y="1316"/>
                      <a:pt x="2148" y="1407"/>
                    </a:cubicBezTo>
                    <a:cubicBezTo>
                      <a:pt x="4719" y="1770"/>
                      <a:pt x="7260" y="2103"/>
                      <a:pt x="9830" y="2375"/>
                    </a:cubicBezTo>
                    <a:cubicBezTo>
                      <a:pt x="9679" y="1800"/>
                      <a:pt x="9377" y="1316"/>
                      <a:pt x="8953" y="923"/>
                    </a:cubicBezTo>
                    <a:cubicBezTo>
                      <a:pt x="8651" y="621"/>
                      <a:pt x="8258" y="379"/>
                      <a:pt x="7804" y="288"/>
                    </a:cubicBezTo>
                    <a:cubicBezTo>
                      <a:pt x="7648" y="251"/>
                      <a:pt x="7497" y="236"/>
                      <a:pt x="7349" y="236"/>
                    </a:cubicBezTo>
                    <a:cubicBezTo>
                      <a:pt x="6897" y="236"/>
                      <a:pt x="6475" y="378"/>
                      <a:pt x="6020" y="469"/>
                    </a:cubicBezTo>
                    <a:cubicBezTo>
                      <a:pt x="5793" y="513"/>
                      <a:pt x="5586" y="532"/>
                      <a:pt x="5391" y="532"/>
                    </a:cubicBezTo>
                    <a:cubicBezTo>
                      <a:pt x="4776" y="532"/>
                      <a:pt x="4273" y="343"/>
                      <a:pt x="3630" y="137"/>
                    </a:cubicBezTo>
                    <a:cubicBezTo>
                      <a:pt x="3362" y="42"/>
                      <a:pt x="3077" y="1"/>
                      <a:pt x="2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1"/>
              <p:cNvSpPr/>
              <p:nvPr/>
            </p:nvSpPr>
            <p:spPr>
              <a:xfrm>
                <a:off x="6468964" y="2735331"/>
                <a:ext cx="394132" cy="574356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2738" extrusionOk="0">
                    <a:moveTo>
                      <a:pt x="2692" y="1"/>
                    </a:moveTo>
                    <a:cubicBezTo>
                      <a:pt x="2238" y="1362"/>
                      <a:pt x="1754" y="2753"/>
                      <a:pt x="1271" y="4114"/>
                    </a:cubicBezTo>
                    <a:cubicBezTo>
                      <a:pt x="726" y="5717"/>
                      <a:pt x="30" y="7320"/>
                      <a:pt x="30" y="9044"/>
                    </a:cubicBezTo>
                    <a:cubicBezTo>
                      <a:pt x="0" y="10465"/>
                      <a:pt x="545" y="11796"/>
                      <a:pt x="1875" y="12492"/>
                    </a:cubicBezTo>
                    <a:cubicBezTo>
                      <a:pt x="2191" y="12663"/>
                      <a:pt x="2502" y="12738"/>
                      <a:pt x="2804" y="12738"/>
                    </a:cubicBezTo>
                    <a:cubicBezTo>
                      <a:pt x="3514" y="12738"/>
                      <a:pt x="4176" y="12326"/>
                      <a:pt x="4749" y="11796"/>
                    </a:cubicBezTo>
                    <a:cubicBezTo>
                      <a:pt x="6110" y="10526"/>
                      <a:pt x="6805" y="8953"/>
                      <a:pt x="7380" y="7259"/>
                    </a:cubicBezTo>
                    <a:cubicBezTo>
                      <a:pt x="7834" y="5959"/>
                      <a:pt x="8287" y="4689"/>
                      <a:pt x="8741" y="3388"/>
                    </a:cubicBezTo>
                    <a:lnTo>
                      <a:pt x="2692" y="1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1"/>
              <p:cNvSpPr/>
              <p:nvPr/>
            </p:nvSpPr>
            <p:spPr>
              <a:xfrm>
                <a:off x="6458556" y="2204035"/>
                <a:ext cx="559697" cy="895442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9859" extrusionOk="0">
                    <a:moveTo>
                      <a:pt x="8699" y="0"/>
                    </a:moveTo>
                    <a:cubicBezTo>
                      <a:pt x="7865" y="0"/>
                      <a:pt x="7032" y="230"/>
                      <a:pt x="6292" y="684"/>
                    </a:cubicBezTo>
                    <a:cubicBezTo>
                      <a:pt x="3721" y="2317"/>
                      <a:pt x="2572" y="5735"/>
                      <a:pt x="1785" y="8487"/>
                    </a:cubicBezTo>
                    <a:cubicBezTo>
                      <a:pt x="908" y="11753"/>
                      <a:pt x="334" y="15080"/>
                      <a:pt x="1" y="18468"/>
                    </a:cubicBezTo>
                    <a:cubicBezTo>
                      <a:pt x="758" y="17938"/>
                      <a:pt x="1830" y="17471"/>
                      <a:pt x="2814" y="17471"/>
                    </a:cubicBezTo>
                    <a:cubicBezTo>
                      <a:pt x="3010" y="17471"/>
                      <a:pt x="3202" y="17490"/>
                      <a:pt x="3388" y="17530"/>
                    </a:cubicBezTo>
                    <a:cubicBezTo>
                      <a:pt x="3751" y="17621"/>
                      <a:pt x="4084" y="17802"/>
                      <a:pt x="4417" y="17923"/>
                    </a:cubicBezTo>
                    <a:cubicBezTo>
                      <a:pt x="4728" y="17996"/>
                      <a:pt x="5039" y="18036"/>
                      <a:pt x="5344" y="18036"/>
                    </a:cubicBezTo>
                    <a:cubicBezTo>
                      <a:pt x="5542" y="18036"/>
                      <a:pt x="5738" y="18020"/>
                      <a:pt x="5929" y="17984"/>
                    </a:cubicBezTo>
                    <a:cubicBezTo>
                      <a:pt x="6443" y="17886"/>
                      <a:pt x="6917" y="17709"/>
                      <a:pt x="7416" y="17709"/>
                    </a:cubicBezTo>
                    <a:cubicBezTo>
                      <a:pt x="7533" y="17709"/>
                      <a:pt x="7652" y="17719"/>
                      <a:pt x="7774" y="17742"/>
                    </a:cubicBezTo>
                    <a:cubicBezTo>
                      <a:pt x="8227" y="17833"/>
                      <a:pt x="8621" y="18074"/>
                      <a:pt x="8953" y="18407"/>
                    </a:cubicBezTo>
                    <a:cubicBezTo>
                      <a:pt x="9346" y="18800"/>
                      <a:pt x="9649" y="19284"/>
                      <a:pt x="9800" y="19859"/>
                    </a:cubicBezTo>
                    <a:cubicBezTo>
                      <a:pt x="11736" y="16683"/>
                      <a:pt x="13127" y="13114"/>
                      <a:pt x="13490" y="9394"/>
                    </a:cubicBezTo>
                    <a:cubicBezTo>
                      <a:pt x="13732" y="7035"/>
                      <a:pt x="13581" y="4404"/>
                      <a:pt x="12401" y="2257"/>
                    </a:cubicBezTo>
                    <a:cubicBezTo>
                      <a:pt x="12038" y="1470"/>
                      <a:pt x="11433" y="835"/>
                      <a:pt x="10647" y="442"/>
                    </a:cubicBezTo>
                    <a:cubicBezTo>
                      <a:pt x="10029" y="147"/>
                      <a:pt x="9364" y="0"/>
                      <a:pt x="8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1"/>
              <p:cNvSpPr/>
              <p:nvPr/>
            </p:nvSpPr>
            <p:spPr>
              <a:xfrm>
                <a:off x="6785316" y="3110885"/>
                <a:ext cx="811485" cy="606370"/>
              </a:xfrm>
              <a:custGeom>
                <a:avLst/>
                <a:gdLst/>
                <a:ahLst/>
                <a:cxnLst/>
                <a:rect l="l" t="t" r="r" b="b"/>
                <a:pathLst>
                  <a:path w="17997" h="13448" extrusionOk="0">
                    <a:moveTo>
                      <a:pt x="4304" y="0"/>
                    </a:moveTo>
                    <a:cubicBezTo>
                      <a:pt x="3556" y="0"/>
                      <a:pt x="2798" y="217"/>
                      <a:pt x="2209" y="594"/>
                    </a:cubicBezTo>
                    <a:cubicBezTo>
                      <a:pt x="1846" y="805"/>
                      <a:pt x="1543" y="1108"/>
                      <a:pt x="1332" y="1471"/>
                    </a:cubicBezTo>
                    <a:cubicBezTo>
                      <a:pt x="1181" y="1743"/>
                      <a:pt x="1090" y="2045"/>
                      <a:pt x="939" y="2318"/>
                    </a:cubicBezTo>
                    <a:cubicBezTo>
                      <a:pt x="666" y="2681"/>
                      <a:pt x="424" y="3074"/>
                      <a:pt x="182" y="3467"/>
                    </a:cubicBezTo>
                    <a:cubicBezTo>
                      <a:pt x="1" y="3921"/>
                      <a:pt x="243" y="4284"/>
                      <a:pt x="576" y="4586"/>
                    </a:cubicBezTo>
                    <a:cubicBezTo>
                      <a:pt x="1271" y="5161"/>
                      <a:pt x="2027" y="5645"/>
                      <a:pt x="2874" y="6007"/>
                    </a:cubicBezTo>
                    <a:lnTo>
                      <a:pt x="7562" y="8518"/>
                    </a:lnTo>
                    <a:lnTo>
                      <a:pt x="15093" y="12540"/>
                    </a:lnTo>
                    <a:lnTo>
                      <a:pt x="16817" y="13448"/>
                    </a:lnTo>
                    <a:lnTo>
                      <a:pt x="17634" y="10605"/>
                    </a:lnTo>
                    <a:lnTo>
                      <a:pt x="17845" y="9879"/>
                    </a:lnTo>
                    <a:cubicBezTo>
                      <a:pt x="17845" y="9788"/>
                      <a:pt x="17996" y="9516"/>
                      <a:pt x="17966" y="9425"/>
                    </a:cubicBezTo>
                    <a:cubicBezTo>
                      <a:pt x="17936" y="9334"/>
                      <a:pt x="17845" y="9304"/>
                      <a:pt x="17785" y="9244"/>
                    </a:cubicBezTo>
                    <a:lnTo>
                      <a:pt x="13188" y="5826"/>
                    </a:lnTo>
                    <a:lnTo>
                      <a:pt x="7381" y="1471"/>
                    </a:lnTo>
                    <a:cubicBezTo>
                      <a:pt x="6927" y="1138"/>
                      <a:pt x="6504" y="805"/>
                      <a:pt x="6080" y="503"/>
                    </a:cubicBezTo>
                    <a:cubicBezTo>
                      <a:pt x="5567" y="156"/>
                      <a:pt x="4939" y="0"/>
                      <a:pt x="4304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1"/>
              <p:cNvSpPr/>
              <p:nvPr/>
            </p:nvSpPr>
            <p:spPr>
              <a:xfrm>
                <a:off x="7434476" y="3505829"/>
                <a:ext cx="267339" cy="487874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10820" extrusionOk="0">
                    <a:moveTo>
                      <a:pt x="2783" y="1"/>
                    </a:moveTo>
                    <a:cubicBezTo>
                      <a:pt x="2874" y="394"/>
                      <a:pt x="2964" y="757"/>
                      <a:pt x="3025" y="1180"/>
                    </a:cubicBezTo>
                    <a:cubicBezTo>
                      <a:pt x="3085" y="1785"/>
                      <a:pt x="2692" y="2148"/>
                      <a:pt x="2208" y="2390"/>
                    </a:cubicBezTo>
                    <a:lnTo>
                      <a:pt x="0" y="3600"/>
                    </a:lnTo>
                    <a:cubicBezTo>
                      <a:pt x="394" y="3993"/>
                      <a:pt x="787" y="4386"/>
                      <a:pt x="1150" y="4809"/>
                    </a:cubicBezTo>
                    <a:cubicBezTo>
                      <a:pt x="1603" y="5293"/>
                      <a:pt x="1452" y="6110"/>
                      <a:pt x="1422" y="6745"/>
                    </a:cubicBezTo>
                    <a:cubicBezTo>
                      <a:pt x="1361" y="7562"/>
                      <a:pt x="1271" y="8348"/>
                      <a:pt x="1271" y="9165"/>
                    </a:cubicBezTo>
                    <a:cubicBezTo>
                      <a:pt x="1271" y="9981"/>
                      <a:pt x="1634" y="10435"/>
                      <a:pt x="2420" y="10768"/>
                    </a:cubicBezTo>
                    <a:cubicBezTo>
                      <a:pt x="2499" y="10803"/>
                      <a:pt x="2571" y="10819"/>
                      <a:pt x="2637" y="10819"/>
                    </a:cubicBezTo>
                    <a:cubicBezTo>
                      <a:pt x="3080" y="10819"/>
                      <a:pt x="3264" y="10108"/>
                      <a:pt x="3448" y="9739"/>
                    </a:cubicBezTo>
                    <a:cubicBezTo>
                      <a:pt x="3811" y="9044"/>
                      <a:pt x="4053" y="8288"/>
                      <a:pt x="4174" y="7531"/>
                    </a:cubicBezTo>
                    <a:cubicBezTo>
                      <a:pt x="4386" y="6412"/>
                      <a:pt x="4477" y="5172"/>
                      <a:pt x="4930" y="4084"/>
                    </a:cubicBezTo>
                    <a:cubicBezTo>
                      <a:pt x="5142" y="3600"/>
                      <a:pt x="5414" y="3146"/>
                      <a:pt x="5626" y="2692"/>
                    </a:cubicBezTo>
                    <a:cubicBezTo>
                      <a:pt x="5807" y="2390"/>
                      <a:pt x="5898" y="2027"/>
                      <a:pt x="5928" y="1694"/>
                    </a:cubicBezTo>
                    <a:cubicBezTo>
                      <a:pt x="5928" y="1331"/>
                      <a:pt x="5868" y="636"/>
                      <a:pt x="5444" y="515"/>
                    </a:cubicBezTo>
                    <a:lnTo>
                      <a:pt x="27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1"/>
              <p:cNvSpPr/>
              <p:nvPr/>
            </p:nvSpPr>
            <p:spPr>
              <a:xfrm>
                <a:off x="6676243" y="2986833"/>
                <a:ext cx="441882" cy="13518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2998" extrusionOk="0">
                    <a:moveTo>
                      <a:pt x="7429" y="1"/>
                    </a:moveTo>
                    <a:cubicBezTo>
                      <a:pt x="7373" y="1"/>
                      <a:pt x="7316" y="3"/>
                      <a:pt x="7259" y="7"/>
                    </a:cubicBezTo>
                    <a:cubicBezTo>
                      <a:pt x="6594" y="67"/>
                      <a:pt x="6080" y="460"/>
                      <a:pt x="5505" y="763"/>
                    </a:cubicBezTo>
                    <a:cubicBezTo>
                      <a:pt x="4970" y="1030"/>
                      <a:pt x="4506" y="1088"/>
                      <a:pt x="3997" y="1088"/>
                    </a:cubicBezTo>
                    <a:cubicBezTo>
                      <a:pt x="3757" y="1088"/>
                      <a:pt x="3508" y="1075"/>
                      <a:pt x="3237" y="1065"/>
                    </a:cubicBezTo>
                    <a:cubicBezTo>
                      <a:pt x="3216" y="1065"/>
                      <a:pt x="3195" y="1064"/>
                      <a:pt x="3175" y="1064"/>
                    </a:cubicBezTo>
                    <a:cubicBezTo>
                      <a:pt x="2138" y="1064"/>
                      <a:pt x="1136" y="1805"/>
                      <a:pt x="424" y="2517"/>
                    </a:cubicBezTo>
                    <a:cubicBezTo>
                      <a:pt x="333" y="2577"/>
                      <a:pt x="0" y="2940"/>
                      <a:pt x="31" y="2971"/>
                    </a:cubicBezTo>
                    <a:cubicBezTo>
                      <a:pt x="41" y="2991"/>
                      <a:pt x="78" y="2997"/>
                      <a:pt x="125" y="2997"/>
                    </a:cubicBezTo>
                    <a:cubicBezTo>
                      <a:pt x="219" y="2997"/>
                      <a:pt x="353" y="2971"/>
                      <a:pt x="394" y="2971"/>
                    </a:cubicBezTo>
                    <a:cubicBezTo>
                      <a:pt x="968" y="2940"/>
                      <a:pt x="1543" y="2819"/>
                      <a:pt x="2118" y="2759"/>
                    </a:cubicBezTo>
                    <a:cubicBezTo>
                      <a:pt x="4688" y="2335"/>
                      <a:pt x="7259" y="1912"/>
                      <a:pt x="9800" y="1398"/>
                    </a:cubicBezTo>
                    <a:cubicBezTo>
                      <a:pt x="9497" y="914"/>
                      <a:pt x="9074" y="521"/>
                      <a:pt x="8560" y="279"/>
                    </a:cubicBezTo>
                    <a:cubicBezTo>
                      <a:pt x="8216" y="94"/>
                      <a:pt x="7825" y="1"/>
                      <a:pt x="74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1"/>
              <p:cNvSpPr/>
              <p:nvPr/>
            </p:nvSpPr>
            <p:spPr>
              <a:xfrm>
                <a:off x="6710892" y="2772669"/>
                <a:ext cx="320545" cy="551992"/>
              </a:xfrm>
              <a:custGeom>
                <a:avLst/>
                <a:gdLst/>
                <a:ahLst/>
                <a:cxnLst/>
                <a:rect l="l" t="t" r="r" b="b"/>
                <a:pathLst>
                  <a:path w="7109" h="12242" extrusionOk="0">
                    <a:moveTo>
                      <a:pt x="364" y="1"/>
                    </a:moveTo>
                    <a:cubicBezTo>
                      <a:pt x="303" y="1543"/>
                      <a:pt x="273" y="3086"/>
                      <a:pt x="212" y="4598"/>
                    </a:cubicBezTo>
                    <a:cubicBezTo>
                      <a:pt x="152" y="6201"/>
                      <a:pt x="1" y="7895"/>
                      <a:pt x="485" y="9467"/>
                    </a:cubicBezTo>
                    <a:cubicBezTo>
                      <a:pt x="757" y="10617"/>
                      <a:pt x="1543" y="11554"/>
                      <a:pt x="2632" y="12008"/>
                    </a:cubicBezTo>
                    <a:cubicBezTo>
                      <a:pt x="2958" y="12161"/>
                      <a:pt x="3320" y="12242"/>
                      <a:pt x="3680" y="12242"/>
                    </a:cubicBezTo>
                    <a:cubicBezTo>
                      <a:pt x="3888" y="12242"/>
                      <a:pt x="4096" y="12215"/>
                      <a:pt x="4295" y="12159"/>
                    </a:cubicBezTo>
                    <a:cubicBezTo>
                      <a:pt x="4779" y="11917"/>
                      <a:pt x="5203" y="11554"/>
                      <a:pt x="5505" y="11070"/>
                    </a:cubicBezTo>
                    <a:cubicBezTo>
                      <a:pt x="6655" y="9467"/>
                      <a:pt x="6896" y="7562"/>
                      <a:pt x="6957" y="5626"/>
                    </a:cubicBezTo>
                    <a:cubicBezTo>
                      <a:pt x="7017" y="4235"/>
                      <a:pt x="7078" y="2844"/>
                      <a:pt x="7108" y="1483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"/>
              <p:cNvSpPr/>
              <p:nvPr/>
            </p:nvSpPr>
            <p:spPr>
              <a:xfrm>
                <a:off x="6618979" y="2203674"/>
                <a:ext cx="478616" cy="920377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20412" extrusionOk="0">
                    <a:moveTo>
                      <a:pt x="7007" y="0"/>
                    </a:moveTo>
                    <a:cubicBezTo>
                      <a:pt x="6729" y="0"/>
                      <a:pt x="6448" y="29"/>
                      <a:pt x="6170" y="87"/>
                    </a:cubicBezTo>
                    <a:cubicBezTo>
                      <a:pt x="4628" y="329"/>
                      <a:pt x="3146" y="753"/>
                      <a:pt x="2087" y="1962"/>
                    </a:cubicBezTo>
                    <a:cubicBezTo>
                      <a:pt x="121" y="4170"/>
                      <a:pt x="0" y="7648"/>
                      <a:pt x="61" y="10431"/>
                    </a:cubicBezTo>
                    <a:cubicBezTo>
                      <a:pt x="182" y="13788"/>
                      <a:pt x="605" y="17115"/>
                      <a:pt x="1301" y="20411"/>
                    </a:cubicBezTo>
                    <a:cubicBezTo>
                      <a:pt x="1845" y="19685"/>
                      <a:pt x="2601" y="19111"/>
                      <a:pt x="3448" y="18748"/>
                    </a:cubicBezTo>
                    <a:cubicBezTo>
                      <a:pt x="3800" y="18604"/>
                      <a:pt x="4119" y="18570"/>
                      <a:pt x="4443" y="18570"/>
                    </a:cubicBezTo>
                    <a:cubicBezTo>
                      <a:pt x="4732" y="18570"/>
                      <a:pt x="5026" y="18597"/>
                      <a:pt x="5353" y="18597"/>
                    </a:cubicBezTo>
                    <a:cubicBezTo>
                      <a:pt x="6382" y="18597"/>
                      <a:pt x="7047" y="17931"/>
                      <a:pt x="7924" y="17568"/>
                    </a:cubicBezTo>
                    <a:cubicBezTo>
                      <a:pt x="8188" y="17480"/>
                      <a:pt x="8456" y="17436"/>
                      <a:pt x="8721" y="17436"/>
                    </a:cubicBezTo>
                    <a:cubicBezTo>
                      <a:pt x="9184" y="17436"/>
                      <a:pt x="9637" y="17571"/>
                      <a:pt x="10041" y="17841"/>
                    </a:cubicBezTo>
                    <a:cubicBezTo>
                      <a:pt x="10465" y="18082"/>
                      <a:pt x="10828" y="18445"/>
                      <a:pt x="11070" y="18839"/>
                    </a:cubicBezTo>
                    <a:cubicBezTo>
                      <a:pt x="12007" y="15149"/>
                      <a:pt x="12582" y="11278"/>
                      <a:pt x="12249" y="7467"/>
                    </a:cubicBezTo>
                    <a:cubicBezTo>
                      <a:pt x="12037" y="5138"/>
                      <a:pt x="11463" y="2265"/>
                      <a:pt x="9467" y="783"/>
                    </a:cubicBezTo>
                    <a:cubicBezTo>
                      <a:pt x="8733" y="279"/>
                      <a:pt x="7878" y="0"/>
                      <a:pt x="7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"/>
              <p:cNvSpPr/>
              <p:nvPr/>
            </p:nvSpPr>
            <p:spPr>
              <a:xfrm>
                <a:off x="6515646" y="1430607"/>
                <a:ext cx="660072" cy="1206744"/>
              </a:xfrm>
              <a:custGeom>
                <a:avLst/>
                <a:gdLst/>
                <a:ahLst/>
                <a:cxnLst/>
                <a:rect l="l" t="t" r="r" b="b"/>
                <a:pathLst>
                  <a:path w="18057" h="26763" extrusionOk="0">
                    <a:moveTo>
                      <a:pt x="7182" y="0"/>
                    </a:moveTo>
                    <a:cubicBezTo>
                      <a:pt x="6388" y="0"/>
                      <a:pt x="5604" y="176"/>
                      <a:pt x="4900" y="528"/>
                    </a:cubicBezTo>
                    <a:cubicBezTo>
                      <a:pt x="3146" y="1496"/>
                      <a:pt x="2360" y="3522"/>
                      <a:pt x="1876" y="5337"/>
                    </a:cubicBezTo>
                    <a:cubicBezTo>
                      <a:pt x="1271" y="7545"/>
                      <a:pt x="727" y="10025"/>
                      <a:pt x="938" y="12293"/>
                    </a:cubicBezTo>
                    <a:cubicBezTo>
                      <a:pt x="999" y="13110"/>
                      <a:pt x="1301" y="13926"/>
                      <a:pt x="1392" y="14743"/>
                    </a:cubicBezTo>
                    <a:cubicBezTo>
                      <a:pt x="1422" y="15439"/>
                      <a:pt x="1422" y="16134"/>
                      <a:pt x="1392" y="16830"/>
                    </a:cubicBezTo>
                    <a:cubicBezTo>
                      <a:pt x="1180" y="20157"/>
                      <a:pt x="515" y="23453"/>
                      <a:pt x="1" y="26750"/>
                    </a:cubicBezTo>
                    <a:cubicBezTo>
                      <a:pt x="231" y="26759"/>
                      <a:pt x="461" y="26763"/>
                      <a:pt x="692" y="26763"/>
                    </a:cubicBezTo>
                    <a:cubicBezTo>
                      <a:pt x="1248" y="26763"/>
                      <a:pt x="1804" y="26741"/>
                      <a:pt x="2360" y="26720"/>
                    </a:cubicBezTo>
                    <a:cubicBezTo>
                      <a:pt x="5505" y="26599"/>
                      <a:pt x="8772" y="26357"/>
                      <a:pt x="11796" y="25359"/>
                    </a:cubicBezTo>
                    <a:cubicBezTo>
                      <a:pt x="13066" y="24996"/>
                      <a:pt x="14216" y="24331"/>
                      <a:pt x="15183" y="23423"/>
                    </a:cubicBezTo>
                    <a:cubicBezTo>
                      <a:pt x="15516" y="23090"/>
                      <a:pt x="15909" y="22818"/>
                      <a:pt x="16303" y="22546"/>
                    </a:cubicBezTo>
                    <a:cubicBezTo>
                      <a:pt x="16907" y="22153"/>
                      <a:pt x="17452" y="21639"/>
                      <a:pt x="18057" y="21185"/>
                    </a:cubicBezTo>
                    <a:cubicBezTo>
                      <a:pt x="17301" y="20822"/>
                      <a:pt x="16665" y="20036"/>
                      <a:pt x="16151" y="19431"/>
                    </a:cubicBezTo>
                    <a:cubicBezTo>
                      <a:pt x="15546" y="18796"/>
                      <a:pt x="15032" y="18070"/>
                      <a:pt x="14669" y="17284"/>
                    </a:cubicBezTo>
                    <a:cubicBezTo>
                      <a:pt x="14397" y="16467"/>
                      <a:pt x="14276" y="15590"/>
                      <a:pt x="14337" y="14743"/>
                    </a:cubicBezTo>
                    <a:cubicBezTo>
                      <a:pt x="14337" y="13685"/>
                      <a:pt x="14427" y="12626"/>
                      <a:pt x="14548" y="11567"/>
                    </a:cubicBezTo>
                    <a:cubicBezTo>
                      <a:pt x="14760" y="9571"/>
                      <a:pt x="15002" y="7545"/>
                      <a:pt x="14790" y="5549"/>
                    </a:cubicBezTo>
                    <a:cubicBezTo>
                      <a:pt x="14700" y="4641"/>
                      <a:pt x="14427" y="3764"/>
                      <a:pt x="14004" y="2978"/>
                    </a:cubicBezTo>
                    <a:cubicBezTo>
                      <a:pt x="13520" y="2071"/>
                      <a:pt x="12703" y="1405"/>
                      <a:pt x="11736" y="1073"/>
                    </a:cubicBezTo>
                    <a:cubicBezTo>
                      <a:pt x="10556" y="589"/>
                      <a:pt x="9346" y="256"/>
                      <a:pt x="8076" y="75"/>
                    </a:cubicBezTo>
                    <a:cubicBezTo>
                      <a:pt x="7779" y="25"/>
                      <a:pt x="7480" y="0"/>
                      <a:pt x="7182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"/>
              <p:cNvSpPr/>
              <p:nvPr/>
            </p:nvSpPr>
            <p:spPr>
              <a:xfrm>
                <a:off x="7329462" y="820403"/>
                <a:ext cx="252324" cy="735959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16322" extrusionOk="0">
                    <a:moveTo>
                      <a:pt x="2230" y="0"/>
                    </a:moveTo>
                    <a:cubicBezTo>
                      <a:pt x="2162" y="0"/>
                      <a:pt x="2094" y="3"/>
                      <a:pt x="2027" y="7"/>
                    </a:cubicBezTo>
                    <a:cubicBezTo>
                      <a:pt x="1815" y="37"/>
                      <a:pt x="1029" y="128"/>
                      <a:pt x="938" y="279"/>
                    </a:cubicBezTo>
                    <a:cubicBezTo>
                      <a:pt x="817" y="400"/>
                      <a:pt x="847" y="944"/>
                      <a:pt x="817" y="1096"/>
                    </a:cubicBezTo>
                    <a:cubicBezTo>
                      <a:pt x="726" y="1761"/>
                      <a:pt x="666" y="2426"/>
                      <a:pt x="605" y="3092"/>
                    </a:cubicBezTo>
                    <a:cubicBezTo>
                      <a:pt x="273" y="6207"/>
                      <a:pt x="1" y="9413"/>
                      <a:pt x="152" y="12558"/>
                    </a:cubicBezTo>
                    <a:cubicBezTo>
                      <a:pt x="182" y="13254"/>
                      <a:pt x="273" y="13949"/>
                      <a:pt x="394" y="14645"/>
                    </a:cubicBezTo>
                    <a:cubicBezTo>
                      <a:pt x="515" y="15159"/>
                      <a:pt x="636" y="15794"/>
                      <a:pt x="1059" y="16157"/>
                    </a:cubicBezTo>
                    <a:cubicBezTo>
                      <a:pt x="1211" y="16267"/>
                      <a:pt x="1394" y="16321"/>
                      <a:pt x="1577" y="16321"/>
                    </a:cubicBezTo>
                    <a:cubicBezTo>
                      <a:pt x="1795" y="16321"/>
                      <a:pt x="2014" y="16245"/>
                      <a:pt x="2178" y="16097"/>
                    </a:cubicBezTo>
                    <a:cubicBezTo>
                      <a:pt x="2783" y="15703"/>
                      <a:pt x="3267" y="15220"/>
                      <a:pt x="3902" y="14857"/>
                    </a:cubicBezTo>
                    <a:cubicBezTo>
                      <a:pt x="4416" y="14554"/>
                      <a:pt x="5082" y="14312"/>
                      <a:pt x="5384" y="13738"/>
                    </a:cubicBezTo>
                    <a:cubicBezTo>
                      <a:pt x="5535" y="13344"/>
                      <a:pt x="5596" y="12891"/>
                      <a:pt x="5535" y="12437"/>
                    </a:cubicBezTo>
                    <a:cubicBezTo>
                      <a:pt x="5445" y="11016"/>
                      <a:pt x="4961" y="9594"/>
                      <a:pt x="4628" y="8203"/>
                    </a:cubicBezTo>
                    <a:cubicBezTo>
                      <a:pt x="4265" y="6751"/>
                      <a:pt x="4023" y="5239"/>
                      <a:pt x="3811" y="3727"/>
                    </a:cubicBezTo>
                    <a:cubicBezTo>
                      <a:pt x="3721" y="3122"/>
                      <a:pt x="3660" y="2517"/>
                      <a:pt x="3600" y="1912"/>
                    </a:cubicBezTo>
                    <a:cubicBezTo>
                      <a:pt x="3539" y="1458"/>
                      <a:pt x="3630" y="914"/>
                      <a:pt x="3327" y="460"/>
                    </a:cubicBezTo>
                    <a:cubicBezTo>
                      <a:pt x="3093" y="95"/>
                      <a:pt x="2656" y="0"/>
                      <a:pt x="2230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1"/>
              <p:cNvSpPr/>
              <p:nvPr/>
            </p:nvSpPr>
            <p:spPr>
              <a:xfrm>
                <a:off x="7212183" y="601807"/>
                <a:ext cx="320274" cy="287313"/>
              </a:xfrm>
              <a:custGeom>
                <a:avLst/>
                <a:gdLst/>
                <a:ahLst/>
                <a:cxnLst/>
                <a:rect l="l" t="t" r="r" b="b"/>
                <a:pathLst>
                  <a:path w="7103" h="6372" extrusionOk="0">
                    <a:moveTo>
                      <a:pt x="1521" y="0"/>
                    </a:moveTo>
                    <a:cubicBezTo>
                      <a:pt x="1470" y="0"/>
                      <a:pt x="1425" y="30"/>
                      <a:pt x="1392" y="106"/>
                    </a:cubicBezTo>
                    <a:cubicBezTo>
                      <a:pt x="1271" y="409"/>
                      <a:pt x="1876" y="1074"/>
                      <a:pt x="2027" y="1316"/>
                    </a:cubicBezTo>
                    <a:cubicBezTo>
                      <a:pt x="2118" y="1437"/>
                      <a:pt x="2450" y="1830"/>
                      <a:pt x="2450" y="1982"/>
                    </a:cubicBezTo>
                    <a:cubicBezTo>
                      <a:pt x="2443" y="2011"/>
                      <a:pt x="2431" y="2022"/>
                      <a:pt x="2415" y="2022"/>
                    </a:cubicBezTo>
                    <a:cubicBezTo>
                      <a:pt x="2365" y="2022"/>
                      <a:pt x="2285" y="1906"/>
                      <a:pt x="2239" y="1861"/>
                    </a:cubicBezTo>
                    <a:cubicBezTo>
                      <a:pt x="1785" y="1437"/>
                      <a:pt x="1422" y="832"/>
                      <a:pt x="878" y="500"/>
                    </a:cubicBezTo>
                    <a:cubicBezTo>
                      <a:pt x="803" y="462"/>
                      <a:pt x="660" y="391"/>
                      <a:pt x="539" y="391"/>
                    </a:cubicBezTo>
                    <a:cubicBezTo>
                      <a:pt x="464" y="391"/>
                      <a:pt x="398" y="418"/>
                      <a:pt x="363" y="500"/>
                    </a:cubicBezTo>
                    <a:cubicBezTo>
                      <a:pt x="303" y="651"/>
                      <a:pt x="515" y="953"/>
                      <a:pt x="575" y="1044"/>
                    </a:cubicBezTo>
                    <a:cubicBezTo>
                      <a:pt x="908" y="1558"/>
                      <a:pt x="1392" y="1982"/>
                      <a:pt x="1724" y="2496"/>
                    </a:cubicBezTo>
                    <a:cubicBezTo>
                      <a:pt x="1774" y="2569"/>
                      <a:pt x="1883" y="2663"/>
                      <a:pt x="1808" y="2663"/>
                    </a:cubicBezTo>
                    <a:cubicBezTo>
                      <a:pt x="1791" y="2663"/>
                      <a:pt x="1764" y="2658"/>
                      <a:pt x="1724" y="2647"/>
                    </a:cubicBezTo>
                    <a:cubicBezTo>
                      <a:pt x="1513" y="2586"/>
                      <a:pt x="1271" y="2284"/>
                      <a:pt x="1120" y="2133"/>
                    </a:cubicBezTo>
                    <a:cubicBezTo>
                      <a:pt x="1006" y="2042"/>
                      <a:pt x="432" y="1542"/>
                      <a:pt x="153" y="1542"/>
                    </a:cubicBezTo>
                    <a:cubicBezTo>
                      <a:pt x="60" y="1542"/>
                      <a:pt x="1" y="1597"/>
                      <a:pt x="1" y="1740"/>
                    </a:cubicBezTo>
                    <a:cubicBezTo>
                      <a:pt x="1" y="1951"/>
                      <a:pt x="303" y="2254"/>
                      <a:pt x="424" y="2405"/>
                    </a:cubicBezTo>
                    <a:cubicBezTo>
                      <a:pt x="636" y="2677"/>
                      <a:pt x="878" y="2919"/>
                      <a:pt x="1120" y="3191"/>
                    </a:cubicBezTo>
                    <a:cubicBezTo>
                      <a:pt x="1331" y="3463"/>
                      <a:pt x="1603" y="3705"/>
                      <a:pt x="1876" y="3978"/>
                    </a:cubicBezTo>
                    <a:cubicBezTo>
                      <a:pt x="1997" y="4099"/>
                      <a:pt x="2239" y="4250"/>
                      <a:pt x="2269" y="4431"/>
                    </a:cubicBezTo>
                    <a:cubicBezTo>
                      <a:pt x="2299" y="4643"/>
                      <a:pt x="2178" y="4643"/>
                      <a:pt x="1997" y="4643"/>
                    </a:cubicBezTo>
                    <a:cubicBezTo>
                      <a:pt x="1674" y="4643"/>
                      <a:pt x="1338" y="4549"/>
                      <a:pt x="1006" y="4549"/>
                    </a:cubicBezTo>
                    <a:cubicBezTo>
                      <a:pt x="841" y="4549"/>
                      <a:pt x="676" y="4572"/>
                      <a:pt x="515" y="4643"/>
                    </a:cubicBezTo>
                    <a:cubicBezTo>
                      <a:pt x="303" y="4703"/>
                      <a:pt x="31" y="4915"/>
                      <a:pt x="242" y="5097"/>
                    </a:cubicBezTo>
                    <a:cubicBezTo>
                      <a:pt x="363" y="5127"/>
                      <a:pt x="454" y="5157"/>
                      <a:pt x="575" y="5187"/>
                    </a:cubicBezTo>
                    <a:cubicBezTo>
                      <a:pt x="817" y="5248"/>
                      <a:pt x="1059" y="5369"/>
                      <a:pt x="1271" y="5460"/>
                    </a:cubicBezTo>
                    <a:cubicBezTo>
                      <a:pt x="2157" y="5889"/>
                      <a:pt x="2936" y="6372"/>
                      <a:pt x="3913" y="6372"/>
                    </a:cubicBezTo>
                    <a:cubicBezTo>
                      <a:pt x="3969" y="6372"/>
                      <a:pt x="4026" y="6370"/>
                      <a:pt x="4084" y="6367"/>
                    </a:cubicBezTo>
                    <a:cubicBezTo>
                      <a:pt x="4507" y="6337"/>
                      <a:pt x="4930" y="6306"/>
                      <a:pt x="5354" y="6306"/>
                    </a:cubicBezTo>
                    <a:cubicBezTo>
                      <a:pt x="5391" y="6309"/>
                      <a:pt x="5426" y="6310"/>
                      <a:pt x="5460" y="6310"/>
                    </a:cubicBezTo>
                    <a:cubicBezTo>
                      <a:pt x="7102" y="6310"/>
                      <a:pt x="5528" y="3509"/>
                      <a:pt x="5172" y="2798"/>
                    </a:cubicBezTo>
                    <a:cubicBezTo>
                      <a:pt x="4719" y="2012"/>
                      <a:pt x="4235" y="983"/>
                      <a:pt x="3539" y="379"/>
                    </a:cubicBezTo>
                    <a:cubicBezTo>
                      <a:pt x="3456" y="305"/>
                      <a:pt x="3395" y="273"/>
                      <a:pt x="3353" y="273"/>
                    </a:cubicBezTo>
                    <a:cubicBezTo>
                      <a:pt x="3135" y="273"/>
                      <a:pt x="3398" y="1109"/>
                      <a:pt x="3448" y="1286"/>
                    </a:cubicBezTo>
                    <a:cubicBezTo>
                      <a:pt x="3509" y="1377"/>
                      <a:pt x="3781" y="2042"/>
                      <a:pt x="3509" y="2042"/>
                    </a:cubicBezTo>
                    <a:cubicBezTo>
                      <a:pt x="3327" y="2042"/>
                      <a:pt x="2995" y="1498"/>
                      <a:pt x="2904" y="1377"/>
                    </a:cubicBezTo>
                    <a:cubicBezTo>
                      <a:pt x="2753" y="1225"/>
                      <a:pt x="2602" y="1014"/>
                      <a:pt x="2450" y="832"/>
                    </a:cubicBezTo>
                    <a:cubicBezTo>
                      <a:pt x="2269" y="590"/>
                      <a:pt x="2057" y="348"/>
                      <a:pt x="1815" y="167"/>
                    </a:cubicBezTo>
                    <a:cubicBezTo>
                      <a:pt x="1719" y="90"/>
                      <a:pt x="1610" y="0"/>
                      <a:pt x="1521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"/>
              <p:cNvSpPr/>
              <p:nvPr/>
            </p:nvSpPr>
            <p:spPr>
              <a:xfrm>
                <a:off x="6916257" y="1373349"/>
                <a:ext cx="567367" cy="334224"/>
              </a:xfrm>
              <a:custGeom>
                <a:avLst/>
                <a:gdLst/>
                <a:ahLst/>
                <a:cxnLst/>
                <a:rect l="l" t="t" r="r" b="b"/>
                <a:pathLst>
                  <a:path w="12583" h="9878" extrusionOk="0">
                    <a:moveTo>
                      <a:pt x="9286" y="0"/>
                    </a:moveTo>
                    <a:cubicBezTo>
                      <a:pt x="7017" y="666"/>
                      <a:pt x="4900" y="1785"/>
                      <a:pt x="3025" y="3267"/>
                    </a:cubicBezTo>
                    <a:cubicBezTo>
                      <a:pt x="1785" y="4295"/>
                      <a:pt x="0" y="5928"/>
                      <a:pt x="605" y="7743"/>
                    </a:cubicBezTo>
                    <a:cubicBezTo>
                      <a:pt x="847" y="8559"/>
                      <a:pt x="1452" y="9255"/>
                      <a:pt x="2208" y="9648"/>
                    </a:cubicBezTo>
                    <a:cubicBezTo>
                      <a:pt x="2634" y="9801"/>
                      <a:pt x="3068" y="9878"/>
                      <a:pt x="3508" y="9878"/>
                    </a:cubicBezTo>
                    <a:cubicBezTo>
                      <a:pt x="3849" y="9878"/>
                      <a:pt x="4193" y="9832"/>
                      <a:pt x="4537" y="9739"/>
                    </a:cubicBezTo>
                    <a:cubicBezTo>
                      <a:pt x="5868" y="9436"/>
                      <a:pt x="6987" y="8711"/>
                      <a:pt x="8136" y="7985"/>
                    </a:cubicBezTo>
                    <a:cubicBezTo>
                      <a:pt x="9376" y="7198"/>
                      <a:pt x="10616" y="6382"/>
                      <a:pt x="11766" y="5474"/>
                    </a:cubicBezTo>
                    <a:cubicBezTo>
                      <a:pt x="11887" y="5384"/>
                      <a:pt x="12582" y="4900"/>
                      <a:pt x="12552" y="4779"/>
                    </a:cubicBezTo>
                    <a:cubicBezTo>
                      <a:pt x="12552" y="4688"/>
                      <a:pt x="12491" y="4718"/>
                      <a:pt x="12340" y="4688"/>
                    </a:cubicBezTo>
                    <a:cubicBezTo>
                      <a:pt x="11947" y="4537"/>
                      <a:pt x="11584" y="4325"/>
                      <a:pt x="11251" y="4023"/>
                    </a:cubicBezTo>
                    <a:cubicBezTo>
                      <a:pt x="10072" y="3025"/>
                      <a:pt x="9376" y="1543"/>
                      <a:pt x="9286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"/>
              <p:cNvSpPr/>
              <p:nvPr/>
            </p:nvSpPr>
            <p:spPr>
              <a:xfrm>
                <a:off x="6692611" y="1462981"/>
                <a:ext cx="234603" cy="248762"/>
              </a:xfrm>
              <a:custGeom>
                <a:avLst/>
                <a:gdLst/>
                <a:ahLst/>
                <a:cxnLst/>
                <a:rect l="l" t="t" r="r" b="b"/>
                <a:pathLst>
                  <a:path w="5203" h="5517" extrusionOk="0">
                    <a:moveTo>
                      <a:pt x="2813" y="1"/>
                    </a:moveTo>
                    <a:cubicBezTo>
                      <a:pt x="2087" y="1"/>
                      <a:pt x="1361" y="122"/>
                      <a:pt x="696" y="394"/>
                    </a:cubicBezTo>
                    <a:cubicBezTo>
                      <a:pt x="454" y="515"/>
                      <a:pt x="394" y="515"/>
                      <a:pt x="333" y="757"/>
                    </a:cubicBezTo>
                    <a:cubicBezTo>
                      <a:pt x="273" y="938"/>
                      <a:pt x="242" y="1090"/>
                      <a:pt x="212" y="1241"/>
                    </a:cubicBezTo>
                    <a:cubicBezTo>
                      <a:pt x="121" y="1573"/>
                      <a:pt x="91" y="1936"/>
                      <a:pt x="61" y="2269"/>
                    </a:cubicBezTo>
                    <a:cubicBezTo>
                      <a:pt x="0" y="3025"/>
                      <a:pt x="61" y="3812"/>
                      <a:pt x="273" y="4537"/>
                    </a:cubicBezTo>
                    <a:cubicBezTo>
                      <a:pt x="303" y="4749"/>
                      <a:pt x="454" y="5384"/>
                      <a:pt x="635" y="5505"/>
                    </a:cubicBezTo>
                    <a:cubicBezTo>
                      <a:pt x="650" y="5513"/>
                      <a:pt x="670" y="5516"/>
                      <a:pt x="693" y="5516"/>
                    </a:cubicBezTo>
                    <a:cubicBezTo>
                      <a:pt x="857" y="5516"/>
                      <a:pt x="1195" y="5350"/>
                      <a:pt x="1301" y="5324"/>
                    </a:cubicBezTo>
                    <a:cubicBezTo>
                      <a:pt x="1482" y="5263"/>
                      <a:pt x="1694" y="5173"/>
                      <a:pt x="1906" y="5082"/>
                    </a:cubicBezTo>
                    <a:cubicBezTo>
                      <a:pt x="3206" y="4416"/>
                      <a:pt x="4265" y="3297"/>
                      <a:pt x="4930" y="1967"/>
                    </a:cubicBezTo>
                    <a:cubicBezTo>
                      <a:pt x="5202" y="1422"/>
                      <a:pt x="5021" y="757"/>
                      <a:pt x="4537" y="394"/>
                    </a:cubicBezTo>
                    <a:cubicBezTo>
                      <a:pt x="4083" y="31"/>
                      <a:pt x="3357" y="1"/>
                      <a:pt x="2813" y="1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1"/>
              <p:cNvSpPr/>
              <p:nvPr/>
            </p:nvSpPr>
            <p:spPr>
              <a:xfrm>
                <a:off x="6587596" y="1086705"/>
                <a:ext cx="402338" cy="301336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6683" extrusionOk="0">
                    <a:moveTo>
                      <a:pt x="1858" y="1"/>
                    </a:moveTo>
                    <a:cubicBezTo>
                      <a:pt x="1040" y="1"/>
                      <a:pt x="268" y="362"/>
                      <a:pt x="152" y="1329"/>
                    </a:cubicBezTo>
                    <a:cubicBezTo>
                      <a:pt x="1" y="2509"/>
                      <a:pt x="1362" y="3718"/>
                      <a:pt x="2420" y="3991"/>
                    </a:cubicBezTo>
                    <a:cubicBezTo>
                      <a:pt x="2551" y="4029"/>
                      <a:pt x="2677" y="4040"/>
                      <a:pt x="2799" y="4040"/>
                    </a:cubicBezTo>
                    <a:cubicBezTo>
                      <a:pt x="2961" y="4040"/>
                      <a:pt x="3118" y="4021"/>
                      <a:pt x="3277" y="4021"/>
                    </a:cubicBezTo>
                    <a:cubicBezTo>
                      <a:pt x="3468" y="4021"/>
                      <a:pt x="3663" y="4049"/>
                      <a:pt x="3872" y="4172"/>
                    </a:cubicBezTo>
                    <a:cubicBezTo>
                      <a:pt x="4235" y="4444"/>
                      <a:pt x="4507" y="4777"/>
                      <a:pt x="4719" y="5140"/>
                    </a:cubicBezTo>
                    <a:cubicBezTo>
                      <a:pt x="5021" y="5896"/>
                      <a:pt x="5596" y="6652"/>
                      <a:pt x="6503" y="6682"/>
                    </a:cubicBezTo>
                    <a:cubicBezTo>
                      <a:pt x="7138" y="6652"/>
                      <a:pt x="7743" y="6350"/>
                      <a:pt x="8167" y="5835"/>
                    </a:cubicBezTo>
                    <a:cubicBezTo>
                      <a:pt x="8650" y="5321"/>
                      <a:pt x="8923" y="4656"/>
                      <a:pt x="8378" y="4081"/>
                    </a:cubicBezTo>
                    <a:cubicBezTo>
                      <a:pt x="7925" y="3688"/>
                      <a:pt x="7350" y="3386"/>
                      <a:pt x="6745" y="3265"/>
                    </a:cubicBezTo>
                    <a:cubicBezTo>
                      <a:pt x="7168" y="2055"/>
                      <a:pt x="6775" y="29"/>
                      <a:pt x="5203" y="29"/>
                    </a:cubicBezTo>
                    <a:cubicBezTo>
                      <a:pt x="4719" y="29"/>
                      <a:pt x="4205" y="150"/>
                      <a:pt x="3781" y="392"/>
                    </a:cubicBezTo>
                    <a:cubicBezTo>
                      <a:pt x="3672" y="446"/>
                      <a:pt x="3602" y="469"/>
                      <a:pt x="3543" y="469"/>
                    </a:cubicBezTo>
                    <a:cubicBezTo>
                      <a:pt x="3439" y="469"/>
                      <a:pt x="3369" y="397"/>
                      <a:pt x="3176" y="301"/>
                    </a:cubicBezTo>
                    <a:cubicBezTo>
                      <a:pt x="2795" y="116"/>
                      <a:pt x="2319" y="1"/>
                      <a:pt x="1858" y="1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"/>
              <p:cNvSpPr/>
              <p:nvPr/>
            </p:nvSpPr>
            <p:spPr>
              <a:xfrm>
                <a:off x="6676243" y="1274820"/>
                <a:ext cx="196412" cy="319327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7082" extrusionOk="0">
                    <a:moveTo>
                      <a:pt x="4356" y="0"/>
                    </a:moveTo>
                    <a:lnTo>
                      <a:pt x="4356" y="0"/>
                    </a:lnTo>
                    <a:cubicBezTo>
                      <a:pt x="3841" y="182"/>
                      <a:pt x="3297" y="363"/>
                      <a:pt x="2753" y="514"/>
                    </a:cubicBezTo>
                    <a:lnTo>
                      <a:pt x="2239" y="665"/>
                    </a:lnTo>
                    <a:cubicBezTo>
                      <a:pt x="2118" y="696"/>
                      <a:pt x="1997" y="756"/>
                      <a:pt x="1906" y="817"/>
                    </a:cubicBezTo>
                    <a:cubicBezTo>
                      <a:pt x="1845" y="968"/>
                      <a:pt x="1785" y="1119"/>
                      <a:pt x="1755" y="1270"/>
                    </a:cubicBezTo>
                    <a:cubicBezTo>
                      <a:pt x="1452" y="2359"/>
                      <a:pt x="1180" y="3418"/>
                      <a:pt x="878" y="4506"/>
                    </a:cubicBezTo>
                    <a:cubicBezTo>
                      <a:pt x="666" y="5293"/>
                      <a:pt x="0" y="6956"/>
                      <a:pt x="1392" y="7077"/>
                    </a:cubicBezTo>
                    <a:cubicBezTo>
                      <a:pt x="1442" y="7080"/>
                      <a:pt x="1492" y="7081"/>
                      <a:pt x="1542" y="7081"/>
                    </a:cubicBezTo>
                    <a:cubicBezTo>
                      <a:pt x="2633" y="7081"/>
                      <a:pt x="3619" y="6456"/>
                      <a:pt x="4053" y="5444"/>
                    </a:cubicBezTo>
                    <a:cubicBezTo>
                      <a:pt x="4325" y="4779"/>
                      <a:pt x="4265" y="3932"/>
                      <a:pt x="4295" y="3236"/>
                    </a:cubicBezTo>
                    <a:cubicBezTo>
                      <a:pt x="4295" y="2147"/>
                      <a:pt x="4325" y="1089"/>
                      <a:pt x="4356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"/>
              <p:cNvSpPr/>
              <p:nvPr/>
            </p:nvSpPr>
            <p:spPr>
              <a:xfrm>
                <a:off x="6633948" y="1162817"/>
                <a:ext cx="270089" cy="26779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39" extrusionOk="0">
                    <a:moveTo>
                      <a:pt x="3536" y="0"/>
                    </a:moveTo>
                    <a:cubicBezTo>
                      <a:pt x="3019" y="0"/>
                      <a:pt x="2530" y="175"/>
                      <a:pt x="2178" y="609"/>
                    </a:cubicBezTo>
                    <a:cubicBezTo>
                      <a:pt x="1574" y="1305"/>
                      <a:pt x="1090" y="2091"/>
                      <a:pt x="636" y="2907"/>
                    </a:cubicBezTo>
                    <a:cubicBezTo>
                      <a:pt x="334" y="3361"/>
                      <a:pt x="122" y="3906"/>
                      <a:pt x="31" y="4480"/>
                    </a:cubicBezTo>
                    <a:cubicBezTo>
                      <a:pt x="1" y="5146"/>
                      <a:pt x="575" y="5357"/>
                      <a:pt x="1120" y="5569"/>
                    </a:cubicBezTo>
                    <a:cubicBezTo>
                      <a:pt x="1619" y="5793"/>
                      <a:pt x="2168" y="5938"/>
                      <a:pt x="2715" y="5938"/>
                    </a:cubicBezTo>
                    <a:cubicBezTo>
                      <a:pt x="3129" y="5938"/>
                      <a:pt x="3542" y="5855"/>
                      <a:pt x="3933" y="5660"/>
                    </a:cubicBezTo>
                    <a:cubicBezTo>
                      <a:pt x="4628" y="5297"/>
                      <a:pt x="5142" y="4631"/>
                      <a:pt x="5354" y="3875"/>
                    </a:cubicBezTo>
                    <a:cubicBezTo>
                      <a:pt x="5566" y="3149"/>
                      <a:pt x="5747" y="2424"/>
                      <a:pt x="5838" y="1698"/>
                    </a:cubicBezTo>
                    <a:cubicBezTo>
                      <a:pt x="5868" y="1395"/>
                      <a:pt x="5989" y="1184"/>
                      <a:pt x="5778" y="972"/>
                    </a:cubicBezTo>
                    <a:cubicBezTo>
                      <a:pt x="5241" y="435"/>
                      <a:pt x="4353" y="0"/>
                      <a:pt x="3536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"/>
              <p:cNvSpPr/>
              <p:nvPr/>
            </p:nvSpPr>
            <p:spPr>
              <a:xfrm>
                <a:off x="6593954" y="1033995"/>
                <a:ext cx="426371" cy="238391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5287" extrusionOk="0">
                    <a:moveTo>
                      <a:pt x="4878" y="1"/>
                    </a:moveTo>
                    <a:cubicBezTo>
                      <a:pt x="4693" y="1"/>
                      <a:pt x="4501" y="35"/>
                      <a:pt x="4305" y="109"/>
                    </a:cubicBezTo>
                    <a:cubicBezTo>
                      <a:pt x="3912" y="290"/>
                      <a:pt x="3549" y="532"/>
                      <a:pt x="3217" y="804"/>
                    </a:cubicBezTo>
                    <a:cubicBezTo>
                      <a:pt x="3111" y="895"/>
                      <a:pt x="3043" y="918"/>
                      <a:pt x="2963" y="918"/>
                    </a:cubicBezTo>
                    <a:cubicBezTo>
                      <a:pt x="2884" y="918"/>
                      <a:pt x="2793" y="895"/>
                      <a:pt x="2642" y="895"/>
                    </a:cubicBezTo>
                    <a:cubicBezTo>
                      <a:pt x="2605" y="893"/>
                      <a:pt x="2568" y="892"/>
                      <a:pt x="2530" y="892"/>
                    </a:cubicBezTo>
                    <a:cubicBezTo>
                      <a:pt x="1475" y="892"/>
                      <a:pt x="0" y="1696"/>
                      <a:pt x="555" y="2952"/>
                    </a:cubicBezTo>
                    <a:cubicBezTo>
                      <a:pt x="927" y="3722"/>
                      <a:pt x="2022" y="4189"/>
                      <a:pt x="2897" y="4189"/>
                    </a:cubicBezTo>
                    <a:cubicBezTo>
                      <a:pt x="3019" y="4189"/>
                      <a:pt x="3136" y="4180"/>
                      <a:pt x="3247" y="4162"/>
                    </a:cubicBezTo>
                    <a:cubicBezTo>
                      <a:pt x="3637" y="4088"/>
                      <a:pt x="3909" y="3878"/>
                      <a:pt x="4285" y="3878"/>
                    </a:cubicBezTo>
                    <a:cubicBezTo>
                      <a:pt x="4375" y="3878"/>
                      <a:pt x="4472" y="3890"/>
                      <a:pt x="4578" y="3920"/>
                    </a:cubicBezTo>
                    <a:cubicBezTo>
                      <a:pt x="4941" y="4041"/>
                      <a:pt x="5273" y="4222"/>
                      <a:pt x="5576" y="4464"/>
                    </a:cubicBezTo>
                    <a:cubicBezTo>
                      <a:pt x="6000" y="4912"/>
                      <a:pt x="6572" y="5286"/>
                      <a:pt x="7175" y="5286"/>
                    </a:cubicBezTo>
                    <a:cubicBezTo>
                      <a:pt x="7346" y="5286"/>
                      <a:pt x="7520" y="5256"/>
                      <a:pt x="7693" y="5190"/>
                    </a:cubicBezTo>
                    <a:cubicBezTo>
                      <a:pt x="8298" y="4948"/>
                      <a:pt x="8751" y="4494"/>
                      <a:pt x="8963" y="3889"/>
                    </a:cubicBezTo>
                    <a:cubicBezTo>
                      <a:pt x="9456" y="2604"/>
                      <a:pt x="8166" y="2308"/>
                      <a:pt x="7132" y="2308"/>
                    </a:cubicBezTo>
                    <a:cubicBezTo>
                      <a:pt x="7023" y="2308"/>
                      <a:pt x="6917" y="2311"/>
                      <a:pt x="6816" y="2317"/>
                    </a:cubicBezTo>
                    <a:cubicBezTo>
                      <a:pt x="6842" y="1203"/>
                      <a:pt x="5981" y="1"/>
                      <a:pt x="4878" y="1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"/>
              <p:cNvSpPr/>
              <p:nvPr/>
            </p:nvSpPr>
            <p:spPr>
              <a:xfrm>
                <a:off x="6853447" y="1275812"/>
                <a:ext cx="61593" cy="5122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36" extrusionOk="0">
                    <a:moveTo>
                      <a:pt x="797" y="0"/>
                    </a:moveTo>
                    <a:cubicBezTo>
                      <a:pt x="636" y="0"/>
                      <a:pt x="454" y="92"/>
                      <a:pt x="305" y="311"/>
                    </a:cubicBezTo>
                    <a:cubicBezTo>
                      <a:pt x="0" y="757"/>
                      <a:pt x="240" y="1135"/>
                      <a:pt x="568" y="1135"/>
                    </a:cubicBezTo>
                    <a:cubicBezTo>
                      <a:pt x="729" y="1135"/>
                      <a:pt x="911" y="1044"/>
                      <a:pt x="1061" y="825"/>
                    </a:cubicBezTo>
                    <a:cubicBezTo>
                      <a:pt x="1365" y="379"/>
                      <a:pt x="1125" y="0"/>
                      <a:pt x="797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"/>
              <p:cNvSpPr/>
              <p:nvPr/>
            </p:nvSpPr>
            <p:spPr>
              <a:xfrm>
                <a:off x="6665331" y="1246865"/>
                <a:ext cx="77780" cy="67004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486" extrusionOk="0">
                    <a:moveTo>
                      <a:pt x="1608" y="1"/>
                    </a:moveTo>
                    <a:cubicBezTo>
                      <a:pt x="1522" y="1"/>
                      <a:pt x="1328" y="294"/>
                      <a:pt x="1301" y="348"/>
                    </a:cubicBezTo>
                    <a:cubicBezTo>
                      <a:pt x="1089" y="590"/>
                      <a:pt x="817" y="741"/>
                      <a:pt x="515" y="832"/>
                    </a:cubicBezTo>
                    <a:cubicBezTo>
                      <a:pt x="303" y="892"/>
                      <a:pt x="0" y="892"/>
                      <a:pt x="121" y="1195"/>
                    </a:cubicBezTo>
                    <a:cubicBezTo>
                      <a:pt x="242" y="1388"/>
                      <a:pt x="441" y="1485"/>
                      <a:pt x="639" y="1485"/>
                    </a:cubicBezTo>
                    <a:cubicBezTo>
                      <a:pt x="689" y="1485"/>
                      <a:pt x="738" y="1479"/>
                      <a:pt x="787" y="1467"/>
                    </a:cubicBezTo>
                    <a:cubicBezTo>
                      <a:pt x="938" y="1376"/>
                      <a:pt x="394" y="1316"/>
                      <a:pt x="394" y="1316"/>
                    </a:cubicBezTo>
                    <a:cubicBezTo>
                      <a:pt x="91" y="1164"/>
                      <a:pt x="273" y="1013"/>
                      <a:pt x="515" y="953"/>
                    </a:cubicBezTo>
                    <a:cubicBezTo>
                      <a:pt x="817" y="862"/>
                      <a:pt x="1120" y="681"/>
                      <a:pt x="1361" y="439"/>
                    </a:cubicBezTo>
                    <a:cubicBezTo>
                      <a:pt x="1422" y="378"/>
                      <a:pt x="1724" y="136"/>
                      <a:pt x="1634" y="15"/>
                    </a:cubicBezTo>
                    <a:cubicBezTo>
                      <a:pt x="1627" y="5"/>
                      <a:pt x="1618" y="1"/>
                      <a:pt x="1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1"/>
              <p:cNvSpPr/>
              <p:nvPr/>
            </p:nvSpPr>
            <p:spPr>
              <a:xfrm>
                <a:off x="6755466" y="1260076"/>
                <a:ext cx="29804" cy="2443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42" extrusionOk="0">
                    <a:moveTo>
                      <a:pt x="346" y="1"/>
                    </a:moveTo>
                    <a:cubicBezTo>
                      <a:pt x="173" y="1"/>
                      <a:pt x="1" y="158"/>
                      <a:pt x="58" y="388"/>
                    </a:cubicBezTo>
                    <a:cubicBezTo>
                      <a:pt x="112" y="495"/>
                      <a:pt x="208" y="542"/>
                      <a:pt x="305" y="542"/>
                    </a:cubicBezTo>
                    <a:cubicBezTo>
                      <a:pt x="481" y="542"/>
                      <a:pt x="661" y="390"/>
                      <a:pt x="602" y="176"/>
                    </a:cubicBezTo>
                    <a:cubicBezTo>
                      <a:pt x="547" y="54"/>
                      <a:pt x="447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1"/>
              <p:cNvSpPr/>
              <p:nvPr/>
            </p:nvSpPr>
            <p:spPr>
              <a:xfrm>
                <a:off x="6694459" y="1242536"/>
                <a:ext cx="18126" cy="1488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30" extrusionOk="0">
                    <a:moveTo>
                      <a:pt x="211" y="1"/>
                    </a:moveTo>
                    <a:cubicBezTo>
                      <a:pt x="103" y="1"/>
                      <a:pt x="1" y="98"/>
                      <a:pt x="20" y="232"/>
                    </a:cubicBezTo>
                    <a:cubicBezTo>
                      <a:pt x="65" y="300"/>
                      <a:pt x="131" y="329"/>
                      <a:pt x="194" y="329"/>
                    </a:cubicBezTo>
                    <a:cubicBezTo>
                      <a:pt x="301" y="329"/>
                      <a:pt x="402" y="244"/>
                      <a:pt x="383" y="111"/>
                    </a:cubicBezTo>
                    <a:cubicBezTo>
                      <a:pt x="338" y="33"/>
                      <a:pt x="274" y="1"/>
                      <a:pt x="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1"/>
              <p:cNvSpPr/>
              <p:nvPr/>
            </p:nvSpPr>
            <p:spPr>
              <a:xfrm>
                <a:off x="6662445" y="1329334"/>
                <a:ext cx="62946" cy="39318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872" extrusionOk="0">
                    <a:moveTo>
                      <a:pt x="155" y="1"/>
                    </a:moveTo>
                    <a:lnTo>
                      <a:pt x="155" y="1"/>
                    </a:lnTo>
                    <a:cubicBezTo>
                      <a:pt x="0" y="669"/>
                      <a:pt x="160" y="871"/>
                      <a:pt x="411" y="871"/>
                    </a:cubicBezTo>
                    <a:cubicBezTo>
                      <a:pt x="796" y="871"/>
                      <a:pt x="1395" y="394"/>
                      <a:pt x="1395" y="394"/>
                    </a:cubicBez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54" name="Google Shape;254;p1"/>
          <p:cNvCxnSpPr/>
          <p:nvPr/>
        </p:nvCxnSpPr>
        <p:spPr>
          <a:xfrm flipH="1">
            <a:off x="5419857" y="2203642"/>
            <a:ext cx="16698" cy="740663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5" name="Google Shape;255;p1"/>
          <p:cNvSpPr txBox="1"/>
          <p:nvPr/>
        </p:nvSpPr>
        <p:spPr>
          <a:xfrm>
            <a:off x="6293909" y="4627698"/>
            <a:ext cx="28356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Catamaran"/>
                <a:sym typeface="Catamaran"/>
              </a:rPr>
              <a:t>FASE ESCOLA</a:t>
            </a:r>
            <a:endParaRPr sz="32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56" name="Google Shape;256;p1" descr="LOGO_DE.png"/>
          <p:cNvPicPr preferRelativeResize="0"/>
          <p:nvPr/>
        </p:nvPicPr>
        <p:blipFill rotWithShape="1">
          <a:blip r:embed="rId3">
            <a:alphaModFix/>
          </a:blip>
          <a:srcRect l="18326" t="6161" r="18696" b="21964"/>
          <a:stretch/>
        </p:blipFill>
        <p:spPr>
          <a:xfrm>
            <a:off x="7645777" y="2128613"/>
            <a:ext cx="201546" cy="15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"/>
          <p:cNvSpPr/>
          <p:nvPr/>
        </p:nvSpPr>
        <p:spPr>
          <a:xfrm rot="234911">
            <a:off x="7138954" y="1762060"/>
            <a:ext cx="914400" cy="914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1359;p59"/>
          <p:cNvSpPr/>
          <p:nvPr/>
        </p:nvSpPr>
        <p:spPr>
          <a:xfrm>
            <a:off x="8462" y="3624787"/>
            <a:ext cx="4649507" cy="715875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1361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496" y="3821646"/>
            <a:ext cx="758867" cy="35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5" name="Google Shape;136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571" y="3739535"/>
            <a:ext cx="772054" cy="506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6" name="Google Shape;136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36155" y="3823167"/>
            <a:ext cx="732461" cy="31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7" name="Google Shape;1364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65719" y="3723674"/>
            <a:ext cx="787703" cy="532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8" name="Google Shape;1365;p59" descr="Federação Portuguesa de Voleibol - Website Oficial da FPV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29910" y="3670098"/>
            <a:ext cx="697518" cy="619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236" name="Google Shape;236;p1"/>
          <p:cNvGrpSpPr/>
          <p:nvPr/>
        </p:nvGrpSpPr>
        <p:grpSpPr>
          <a:xfrm>
            <a:off x="4421038" y="2012764"/>
            <a:ext cx="4723140" cy="3589276"/>
            <a:chOff x="1011675" y="1268975"/>
            <a:chExt cx="3735775" cy="2838943"/>
          </a:xfrm>
        </p:grpSpPr>
        <p:sp>
          <p:nvSpPr>
            <p:cNvPr id="237" name="Google Shape;237;p1"/>
            <p:cNvSpPr/>
            <p:nvPr/>
          </p:nvSpPr>
          <p:spPr>
            <a:xfrm>
              <a:off x="1099950" y="2204550"/>
              <a:ext cx="65350" cy="461150"/>
            </a:xfrm>
            <a:custGeom>
              <a:avLst/>
              <a:gdLst/>
              <a:ahLst/>
              <a:cxnLst/>
              <a:rect l="l" t="t" r="r" b="b"/>
              <a:pathLst>
                <a:path w="2614" h="18446" extrusionOk="0">
                  <a:moveTo>
                    <a:pt x="1300" y="0"/>
                  </a:moveTo>
                  <a:cubicBezTo>
                    <a:pt x="994" y="0"/>
                    <a:pt x="690" y="41"/>
                    <a:pt x="394" y="121"/>
                  </a:cubicBezTo>
                  <a:cubicBezTo>
                    <a:pt x="162" y="193"/>
                    <a:pt x="1" y="407"/>
                    <a:pt x="1" y="640"/>
                  </a:cubicBezTo>
                  <a:lnTo>
                    <a:pt x="1" y="18052"/>
                  </a:lnTo>
                  <a:cubicBezTo>
                    <a:pt x="1" y="18267"/>
                    <a:pt x="180" y="18446"/>
                    <a:pt x="394" y="18446"/>
                  </a:cubicBezTo>
                  <a:lnTo>
                    <a:pt x="2220" y="18446"/>
                  </a:lnTo>
                  <a:cubicBezTo>
                    <a:pt x="2434" y="18446"/>
                    <a:pt x="2613" y="18267"/>
                    <a:pt x="2613" y="18052"/>
                  </a:cubicBezTo>
                  <a:lnTo>
                    <a:pt x="2613" y="640"/>
                  </a:lnTo>
                  <a:cubicBezTo>
                    <a:pt x="2613" y="407"/>
                    <a:pt x="2452" y="193"/>
                    <a:pt x="2220" y="121"/>
                  </a:cubicBezTo>
                  <a:cubicBezTo>
                    <a:pt x="1915" y="41"/>
                    <a:pt x="1607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1611300" y="2063050"/>
              <a:ext cx="12125" cy="773550"/>
            </a:xfrm>
            <a:custGeom>
              <a:avLst/>
              <a:gdLst/>
              <a:ahLst/>
              <a:cxnLst/>
              <a:rect l="l" t="t" r="r" b="b"/>
              <a:pathLst>
                <a:path w="485" h="30942" extrusionOk="0">
                  <a:moveTo>
                    <a:pt x="1" y="1"/>
                  </a:moveTo>
                  <a:lnTo>
                    <a:pt x="1" y="30942"/>
                  </a:lnTo>
                  <a:lnTo>
                    <a:pt x="484" y="30942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1785775" y="1324875"/>
              <a:ext cx="2961675" cy="1465650"/>
            </a:xfrm>
            <a:custGeom>
              <a:avLst/>
              <a:gdLst/>
              <a:ahLst/>
              <a:cxnLst/>
              <a:rect l="l" t="t" r="r" b="b"/>
              <a:pathLst>
                <a:path w="118467" h="58626" extrusionOk="0">
                  <a:moveTo>
                    <a:pt x="114512" y="4743"/>
                  </a:moveTo>
                  <a:lnTo>
                    <a:pt x="114512" y="8161"/>
                  </a:lnTo>
                  <a:lnTo>
                    <a:pt x="110790" y="9020"/>
                  </a:lnTo>
                  <a:lnTo>
                    <a:pt x="110790" y="5602"/>
                  </a:lnTo>
                  <a:lnTo>
                    <a:pt x="114512" y="4743"/>
                  </a:lnTo>
                  <a:close/>
                  <a:moveTo>
                    <a:pt x="110593" y="5656"/>
                  </a:moveTo>
                  <a:lnTo>
                    <a:pt x="110593" y="9074"/>
                  </a:lnTo>
                  <a:lnTo>
                    <a:pt x="106889" y="9915"/>
                  </a:lnTo>
                  <a:lnTo>
                    <a:pt x="106889" y="6533"/>
                  </a:lnTo>
                  <a:lnTo>
                    <a:pt x="110593" y="5656"/>
                  </a:lnTo>
                  <a:close/>
                  <a:moveTo>
                    <a:pt x="106692" y="6586"/>
                  </a:moveTo>
                  <a:lnTo>
                    <a:pt x="106692" y="9969"/>
                  </a:lnTo>
                  <a:lnTo>
                    <a:pt x="102988" y="10828"/>
                  </a:lnTo>
                  <a:lnTo>
                    <a:pt x="102988" y="7463"/>
                  </a:lnTo>
                  <a:lnTo>
                    <a:pt x="106692" y="6586"/>
                  </a:lnTo>
                  <a:close/>
                  <a:moveTo>
                    <a:pt x="102773" y="7517"/>
                  </a:moveTo>
                  <a:lnTo>
                    <a:pt x="102773" y="10863"/>
                  </a:lnTo>
                  <a:lnTo>
                    <a:pt x="99069" y="11722"/>
                  </a:lnTo>
                  <a:lnTo>
                    <a:pt x="99069" y="8376"/>
                  </a:lnTo>
                  <a:lnTo>
                    <a:pt x="102773" y="7517"/>
                  </a:lnTo>
                  <a:close/>
                  <a:moveTo>
                    <a:pt x="98872" y="8430"/>
                  </a:moveTo>
                  <a:lnTo>
                    <a:pt x="98872" y="11758"/>
                  </a:lnTo>
                  <a:lnTo>
                    <a:pt x="95167" y="12617"/>
                  </a:lnTo>
                  <a:lnTo>
                    <a:pt x="95167" y="9289"/>
                  </a:lnTo>
                  <a:lnTo>
                    <a:pt x="98872" y="8430"/>
                  </a:lnTo>
                  <a:close/>
                  <a:moveTo>
                    <a:pt x="114512" y="8376"/>
                  </a:moveTo>
                  <a:lnTo>
                    <a:pt x="114512" y="11812"/>
                  </a:lnTo>
                  <a:lnTo>
                    <a:pt x="110790" y="12635"/>
                  </a:lnTo>
                  <a:lnTo>
                    <a:pt x="110790" y="9235"/>
                  </a:lnTo>
                  <a:lnTo>
                    <a:pt x="114512" y="8376"/>
                  </a:lnTo>
                  <a:close/>
                  <a:moveTo>
                    <a:pt x="94971" y="9342"/>
                  </a:moveTo>
                  <a:lnTo>
                    <a:pt x="94971" y="12653"/>
                  </a:lnTo>
                  <a:lnTo>
                    <a:pt x="91266" y="13512"/>
                  </a:lnTo>
                  <a:lnTo>
                    <a:pt x="91266" y="10201"/>
                  </a:lnTo>
                  <a:lnTo>
                    <a:pt x="94971" y="9342"/>
                  </a:lnTo>
                  <a:close/>
                  <a:moveTo>
                    <a:pt x="110593" y="9271"/>
                  </a:moveTo>
                  <a:lnTo>
                    <a:pt x="110593" y="12689"/>
                  </a:lnTo>
                  <a:lnTo>
                    <a:pt x="106889" y="13512"/>
                  </a:lnTo>
                  <a:lnTo>
                    <a:pt x="106889" y="10130"/>
                  </a:lnTo>
                  <a:lnTo>
                    <a:pt x="110593" y="9271"/>
                  </a:lnTo>
                  <a:close/>
                  <a:moveTo>
                    <a:pt x="106692" y="10165"/>
                  </a:moveTo>
                  <a:lnTo>
                    <a:pt x="106692" y="13548"/>
                  </a:lnTo>
                  <a:lnTo>
                    <a:pt x="102988" y="14371"/>
                  </a:lnTo>
                  <a:lnTo>
                    <a:pt x="102988" y="11007"/>
                  </a:lnTo>
                  <a:lnTo>
                    <a:pt x="106692" y="10165"/>
                  </a:lnTo>
                  <a:close/>
                  <a:moveTo>
                    <a:pt x="91069" y="10255"/>
                  </a:moveTo>
                  <a:lnTo>
                    <a:pt x="91069" y="13548"/>
                  </a:lnTo>
                  <a:lnTo>
                    <a:pt x="87347" y="14407"/>
                  </a:lnTo>
                  <a:lnTo>
                    <a:pt x="87347" y="11132"/>
                  </a:lnTo>
                  <a:lnTo>
                    <a:pt x="91069" y="10255"/>
                  </a:lnTo>
                  <a:close/>
                  <a:moveTo>
                    <a:pt x="102791" y="11078"/>
                  </a:moveTo>
                  <a:lnTo>
                    <a:pt x="102791" y="14424"/>
                  </a:lnTo>
                  <a:lnTo>
                    <a:pt x="99087" y="15248"/>
                  </a:lnTo>
                  <a:lnTo>
                    <a:pt x="99087" y="11919"/>
                  </a:lnTo>
                  <a:lnTo>
                    <a:pt x="102791" y="11078"/>
                  </a:lnTo>
                  <a:close/>
                  <a:moveTo>
                    <a:pt x="87150" y="11185"/>
                  </a:moveTo>
                  <a:lnTo>
                    <a:pt x="87150" y="14442"/>
                  </a:lnTo>
                  <a:lnTo>
                    <a:pt x="83446" y="15301"/>
                  </a:lnTo>
                  <a:lnTo>
                    <a:pt x="83446" y="12044"/>
                  </a:lnTo>
                  <a:lnTo>
                    <a:pt x="87150" y="11185"/>
                  </a:lnTo>
                  <a:close/>
                  <a:moveTo>
                    <a:pt x="98872" y="11973"/>
                  </a:moveTo>
                  <a:lnTo>
                    <a:pt x="98872" y="15319"/>
                  </a:lnTo>
                  <a:lnTo>
                    <a:pt x="95167" y="16142"/>
                  </a:lnTo>
                  <a:lnTo>
                    <a:pt x="95167" y="12814"/>
                  </a:lnTo>
                  <a:lnTo>
                    <a:pt x="98872" y="11973"/>
                  </a:lnTo>
                  <a:close/>
                  <a:moveTo>
                    <a:pt x="83249" y="12098"/>
                  </a:moveTo>
                  <a:lnTo>
                    <a:pt x="83249" y="15355"/>
                  </a:lnTo>
                  <a:lnTo>
                    <a:pt x="79545" y="16214"/>
                  </a:lnTo>
                  <a:lnTo>
                    <a:pt x="79545" y="12975"/>
                  </a:lnTo>
                  <a:lnTo>
                    <a:pt x="83249" y="12098"/>
                  </a:lnTo>
                  <a:close/>
                  <a:moveTo>
                    <a:pt x="114512" y="12009"/>
                  </a:moveTo>
                  <a:lnTo>
                    <a:pt x="114512" y="15445"/>
                  </a:lnTo>
                  <a:lnTo>
                    <a:pt x="110790" y="16250"/>
                  </a:lnTo>
                  <a:lnTo>
                    <a:pt x="110790" y="12850"/>
                  </a:lnTo>
                  <a:lnTo>
                    <a:pt x="114512" y="12009"/>
                  </a:lnTo>
                  <a:close/>
                  <a:moveTo>
                    <a:pt x="94971" y="12868"/>
                  </a:moveTo>
                  <a:lnTo>
                    <a:pt x="94971" y="16196"/>
                  </a:lnTo>
                  <a:lnTo>
                    <a:pt x="91248" y="17019"/>
                  </a:lnTo>
                  <a:lnTo>
                    <a:pt x="91248" y="13727"/>
                  </a:lnTo>
                  <a:lnTo>
                    <a:pt x="94971" y="12868"/>
                  </a:lnTo>
                  <a:close/>
                  <a:moveTo>
                    <a:pt x="79330" y="13029"/>
                  </a:moveTo>
                  <a:lnTo>
                    <a:pt x="79330" y="16268"/>
                  </a:lnTo>
                  <a:lnTo>
                    <a:pt x="75626" y="17109"/>
                  </a:lnTo>
                  <a:lnTo>
                    <a:pt x="75626" y="13906"/>
                  </a:lnTo>
                  <a:lnTo>
                    <a:pt x="79330" y="13029"/>
                  </a:lnTo>
                  <a:close/>
                  <a:moveTo>
                    <a:pt x="110593" y="12886"/>
                  </a:moveTo>
                  <a:lnTo>
                    <a:pt x="110593" y="16303"/>
                  </a:lnTo>
                  <a:lnTo>
                    <a:pt x="106889" y="17109"/>
                  </a:lnTo>
                  <a:lnTo>
                    <a:pt x="106889" y="13727"/>
                  </a:lnTo>
                  <a:lnTo>
                    <a:pt x="110593" y="12886"/>
                  </a:lnTo>
                  <a:close/>
                  <a:moveTo>
                    <a:pt x="91052" y="13762"/>
                  </a:moveTo>
                  <a:lnTo>
                    <a:pt x="91052" y="17055"/>
                  </a:lnTo>
                  <a:lnTo>
                    <a:pt x="87347" y="17896"/>
                  </a:lnTo>
                  <a:lnTo>
                    <a:pt x="87347" y="14621"/>
                  </a:lnTo>
                  <a:lnTo>
                    <a:pt x="91052" y="13762"/>
                  </a:lnTo>
                  <a:close/>
                  <a:moveTo>
                    <a:pt x="106692" y="13762"/>
                  </a:moveTo>
                  <a:lnTo>
                    <a:pt x="106692" y="17145"/>
                  </a:lnTo>
                  <a:lnTo>
                    <a:pt x="102988" y="17950"/>
                  </a:lnTo>
                  <a:lnTo>
                    <a:pt x="102988" y="14603"/>
                  </a:lnTo>
                  <a:lnTo>
                    <a:pt x="106692" y="13762"/>
                  </a:lnTo>
                  <a:close/>
                  <a:moveTo>
                    <a:pt x="75429" y="13941"/>
                  </a:moveTo>
                  <a:lnTo>
                    <a:pt x="75429" y="17162"/>
                  </a:lnTo>
                  <a:lnTo>
                    <a:pt x="71707" y="18021"/>
                  </a:lnTo>
                  <a:lnTo>
                    <a:pt x="71707" y="14818"/>
                  </a:lnTo>
                  <a:lnTo>
                    <a:pt x="75429" y="13941"/>
                  </a:lnTo>
                  <a:close/>
                  <a:moveTo>
                    <a:pt x="87150" y="14657"/>
                  </a:moveTo>
                  <a:lnTo>
                    <a:pt x="87150" y="17950"/>
                  </a:lnTo>
                  <a:lnTo>
                    <a:pt x="83446" y="18791"/>
                  </a:lnTo>
                  <a:lnTo>
                    <a:pt x="83446" y="15534"/>
                  </a:lnTo>
                  <a:lnTo>
                    <a:pt x="87150" y="14657"/>
                  </a:lnTo>
                  <a:close/>
                  <a:moveTo>
                    <a:pt x="102773" y="14657"/>
                  </a:moveTo>
                  <a:lnTo>
                    <a:pt x="102773" y="18021"/>
                  </a:lnTo>
                  <a:lnTo>
                    <a:pt x="99069" y="18827"/>
                  </a:lnTo>
                  <a:lnTo>
                    <a:pt x="99069" y="15480"/>
                  </a:lnTo>
                  <a:lnTo>
                    <a:pt x="102773" y="14657"/>
                  </a:lnTo>
                  <a:close/>
                  <a:moveTo>
                    <a:pt x="71510" y="14872"/>
                  </a:moveTo>
                  <a:lnTo>
                    <a:pt x="71510" y="18057"/>
                  </a:lnTo>
                  <a:lnTo>
                    <a:pt x="67806" y="18916"/>
                  </a:lnTo>
                  <a:lnTo>
                    <a:pt x="67806" y="15749"/>
                  </a:lnTo>
                  <a:lnTo>
                    <a:pt x="71510" y="14872"/>
                  </a:lnTo>
                  <a:close/>
                  <a:moveTo>
                    <a:pt x="83231" y="15570"/>
                  </a:moveTo>
                  <a:lnTo>
                    <a:pt x="83231" y="18827"/>
                  </a:lnTo>
                  <a:lnTo>
                    <a:pt x="79527" y="19650"/>
                  </a:lnTo>
                  <a:lnTo>
                    <a:pt x="79527" y="16411"/>
                  </a:lnTo>
                  <a:lnTo>
                    <a:pt x="83231" y="15570"/>
                  </a:lnTo>
                  <a:close/>
                  <a:moveTo>
                    <a:pt x="98872" y="15516"/>
                  </a:moveTo>
                  <a:lnTo>
                    <a:pt x="98872" y="18862"/>
                  </a:lnTo>
                  <a:lnTo>
                    <a:pt x="95167" y="19686"/>
                  </a:lnTo>
                  <a:lnTo>
                    <a:pt x="95167" y="16357"/>
                  </a:lnTo>
                  <a:lnTo>
                    <a:pt x="98872" y="15516"/>
                  </a:lnTo>
                  <a:close/>
                  <a:moveTo>
                    <a:pt x="67609" y="15785"/>
                  </a:moveTo>
                  <a:lnTo>
                    <a:pt x="67609" y="18952"/>
                  </a:lnTo>
                  <a:lnTo>
                    <a:pt x="63905" y="19811"/>
                  </a:lnTo>
                  <a:lnTo>
                    <a:pt x="63905" y="16661"/>
                  </a:lnTo>
                  <a:lnTo>
                    <a:pt x="67609" y="15785"/>
                  </a:lnTo>
                  <a:close/>
                  <a:moveTo>
                    <a:pt x="114512" y="15659"/>
                  </a:moveTo>
                  <a:lnTo>
                    <a:pt x="114512" y="19077"/>
                  </a:lnTo>
                  <a:lnTo>
                    <a:pt x="110790" y="19865"/>
                  </a:lnTo>
                  <a:lnTo>
                    <a:pt x="110790" y="16465"/>
                  </a:lnTo>
                  <a:lnTo>
                    <a:pt x="114512" y="15659"/>
                  </a:lnTo>
                  <a:close/>
                  <a:moveTo>
                    <a:pt x="79330" y="16465"/>
                  </a:moveTo>
                  <a:lnTo>
                    <a:pt x="79330" y="19686"/>
                  </a:lnTo>
                  <a:lnTo>
                    <a:pt x="75626" y="20527"/>
                  </a:lnTo>
                  <a:lnTo>
                    <a:pt x="75626" y="17306"/>
                  </a:lnTo>
                  <a:lnTo>
                    <a:pt x="79330" y="16465"/>
                  </a:lnTo>
                  <a:close/>
                  <a:moveTo>
                    <a:pt x="94971" y="16393"/>
                  </a:moveTo>
                  <a:lnTo>
                    <a:pt x="94971" y="19721"/>
                  </a:lnTo>
                  <a:lnTo>
                    <a:pt x="91248" y="20527"/>
                  </a:lnTo>
                  <a:lnTo>
                    <a:pt x="91248" y="17234"/>
                  </a:lnTo>
                  <a:lnTo>
                    <a:pt x="94971" y="16393"/>
                  </a:lnTo>
                  <a:close/>
                  <a:moveTo>
                    <a:pt x="63708" y="16697"/>
                  </a:moveTo>
                  <a:lnTo>
                    <a:pt x="63708" y="19847"/>
                  </a:lnTo>
                  <a:lnTo>
                    <a:pt x="60003" y="20706"/>
                  </a:lnTo>
                  <a:lnTo>
                    <a:pt x="60003" y="17574"/>
                  </a:lnTo>
                  <a:lnTo>
                    <a:pt x="63708" y="16697"/>
                  </a:lnTo>
                  <a:close/>
                  <a:moveTo>
                    <a:pt x="110611" y="16500"/>
                  </a:moveTo>
                  <a:lnTo>
                    <a:pt x="110611" y="19900"/>
                  </a:lnTo>
                  <a:lnTo>
                    <a:pt x="106889" y="20706"/>
                  </a:lnTo>
                  <a:lnTo>
                    <a:pt x="106889" y="17306"/>
                  </a:lnTo>
                  <a:lnTo>
                    <a:pt x="110611" y="16500"/>
                  </a:lnTo>
                  <a:close/>
                  <a:moveTo>
                    <a:pt x="91069" y="17270"/>
                  </a:moveTo>
                  <a:lnTo>
                    <a:pt x="91069" y="20580"/>
                  </a:lnTo>
                  <a:lnTo>
                    <a:pt x="87347" y="21368"/>
                  </a:lnTo>
                  <a:lnTo>
                    <a:pt x="87347" y="18093"/>
                  </a:lnTo>
                  <a:lnTo>
                    <a:pt x="91069" y="17270"/>
                  </a:lnTo>
                  <a:close/>
                  <a:moveTo>
                    <a:pt x="75429" y="17359"/>
                  </a:moveTo>
                  <a:lnTo>
                    <a:pt x="75429" y="20580"/>
                  </a:lnTo>
                  <a:lnTo>
                    <a:pt x="71725" y="21404"/>
                  </a:lnTo>
                  <a:lnTo>
                    <a:pt x="71725" y="18218"/>
                  </a:lnTo>
                  <a:lnTo>
                    <a:pt x="75429" y="17359"/>
                  </a:lnTo>
                  <a:close/>
                  <a:moveTo>
                    <a:pt x="106692" y="17359"/>
                  </a:moveTo>
                  <a:lnTo>
                    <a:pt x="106692" y="20724"/>
                  </a:lnTo>
                  <a:lnTo>
                    <a:pt x="102988" y="21529"/>
                  </a:lnTo>
                  <a:lnTo>
                    <a:pt x="102988" y="18165"/>
                  </a:lnTo>
                  <a:lnTo>
                    <a:pt x="106692" y="17359"/>
                  </a:lnTo>
                  <a:close/>
                  <a:moveTo>
                    <a:pt x="59789" y="17610"/>
                  </a:moveTo>
                  <a:lnTo>
                    <a:pt x="59789" y="20741"/>
                  </a:lnTo>
                  <a:lnTo>
                    <a:pt x="56084" y="21600"/>
                  </a:lnTo>
                  <a:lnTo>
                    <a:pt x="56084" y="18505"/>
                  </a:lnTo>
                  <a:lnTo>
                    <a:pt x="59789" y="17610"/>
                  </a:lnTo>
                  <a:close/>
                  <a:moveTo>
                    <a:pt x="87150" y="18147"/>
                  </a:moveTo>
                  <a:lnTo>
                    <a:pt x="87150" y="21421"/>
                  </a:lnTo>
                  <a:lnTo>
                    <a:pt x="83446" y="22227"/>
                  </a:lnTo>
                  <a:lnTo>
                    <a:pt x="83446" y="18970"/>
                  </a:lnTo>
                  <a:lnTo>
                    <a:pt x="87150" y="18147"/>
                  </a:lnTo>
                  <a:close/>
                  <a:moveTo>
                    <a:pt x="71528" y="18254"/>
                  </a:moveTo>
                  <a:lnTo>
                    <a:pt x="71528" y="21439"/>
                  </a:lnTo>
                  <a:lnTo>
                    <a:pt x="67806" y="22280"/>
                  </a:lnTo>
                  <a:lnTo>
                    <a:pt x="67806" y="19113"/>
                  </a:lnTo>
                  <a:lnTo>
                    <a:pt x="71528" y="18254"/>
                  </a:lnTo>
                  <a:close/>
                  <a:moveTo>
                    <a:pt x="102791" y="18218"/>
                  </a:moveTo>
                  <a:lnTo>
                    <a:pt x="102791" y="21565"/>
                  </a:lnTo>
                  <a:lnTo>
                    <a:pt x="99087" y="22370"/>
                  </a:lnTo>
                  <a:lnTo>
                    <a:pt x="99087" y="19024"/>
                  </a:lnTo>
                  <a:lnTo>
                    <a:pt x="102791" y="18218"/>
                  </a:lnTo>
                  <a:close/>
                  <a:moveTo>
                    <a:pt x="55888" y="18540"/>
                  </a:moveTo>
                  <a:lnTo>
                    <a:pt x="55888" y="21654"/>
                  </a:lnTo>
                  <a:lnTo>
                    <a:pt x="52183" y="22495"/>
                  </a:lnTo>
                  <a:lnTo>
                    <a:pt x="52183" y="19417"/>
                  </a:lnTo>
                  <a:lnTo>
                    <a:pt x="55888" y="18540"/>
                  </a:lnTo>
                  <a:close/>
                  <a:moveTo>
                    <a:pt x="83249" y="19024"/>
                  </a:moveTo>
                  <a:lnTo>
                    <a:pt x="83249" y="22280"/>
                  </a:lnTo>
                  <a:lnTo>
                    <a:pt x="79545" y="23104"/>
                  </a:lnTo>
                  <a:lnTo>
                    <a:pt x="79545" y="19865"/>
                  </a:lnTo>
                  <a:lnTo>
                    <a:pt x="83249" y="19024"/>
                  </a:lnTo>
                  <a:close/>
                  <a:moveTo>
                    <a:pt x="67609" y="19149"/>
                  </a:moveTo>
                  <a:lnTo>
                    <a:pt x="67609" y="22334"/>
                  </a:lnTo>
                  <a:lnTo>
                    <a:pt x="63905" y="23157"/>
                  </a:lnTo>
                  <a:lnTo>
                    <a:pt x="63905" y="20026"/>
                  </a:lnTo>
                  <a:lnTo>
                    <a:pt x="67609" y="19149"/>
                  </a:lnTo>
                  <a:close/>
                  <a:moveTo>
                    <a:pt x="98872" y="19059"/>
                  </a:moveTo>
                  <a:lnTo>
                    <a:pt x="98872" y="22424"/>
                  </a:lnTo>
                  <a:lnTo>
                    <a:pt x="95167" y="23211"/>
                  </a:lnTo>
                  <a:lnTo>
                    <a:pt x="95167" y="19883"/>
                  </a:lnTo>
                  <a:lnTo>
                    <a:pt x="98872" y="19059"/>
                  </a:lnTo>
                  <a:close/>
                  <a:moveTo>
                    <a:pt x="51969" y="19471"/>
                  </a:moveTo>
                  <a:lnTo>
                    <a:pt x="51969" y="22549"/>
                  </a:lnTo>
                  <a:lnTo>
                    <a:pt x="48264" y="23408"/>
                  </a:lnTo>
                  <a:lnTo>
                    <a:pt x="48264" y="20348"/>
                  </a:lnTo>
                  <a:lnTo>
                    <a:pt x="51969" y="19471"/>
                  </a:lnTo>
                  <a:close/>
                  <a:moveTo>
                    <a:pt x="114512" y="19274"/>
                  </a:moveTo>
                  <a:lnTo>
                    <a:pt x="114512" y="22710"/>
                  </a:lnTo>
                  <a:lnTo>
                    <a:pt x="110790" y="23479"/>
                  </a:lnTo>
                  <a:lnTo>
                    <a:pt x="110790" y="20061"/>
                  </a:lnTo>
                  <a:lnTo>
                    <a:pt x="114512" y="19274"/>
                  </a:lnTo>
                  <a:close/>
                  <a:moveTo>
                    <a:pt x="79330" y="19900"/>
                  </a:moveTo>
                  <a:lnTo>
                    <a:pt x="79330" y="23122"/>
                  </a:lnTo>
                  <a:lnTo>
                    <a:pt x="75626" y="23945"/>
                  </a:lnTo>
                  <a:lnTo>
                    <a:pt x="75626" y="20724"/>
                  </a:lnTo>
                  <a:lnTo>
                    <a:pt x="79330" y="19900"/>
                  </a:lnTo>
                  <a:close/>
                  <a:moveTo>
                    <a:pt x="94971" y="19918"/>
                  </a:moveTo>
                  <a:lnTo>
                    <a:pt x="94971" y="23229"/>
                  </a:lnTo>
                  <a:lnTo>
                    <a:pt x="91248" y="24016"/>
                  </a:lnTo>
                  <a:lnTo>
                    <a:pt x="91248" y="20724"/>
                  </a:lnTo>
                  <a:lnTo>
                    <a:pt x="94971" y="19918"/>
                  </a:lnTo>
                  <a:close/>
                  <a:moveTo>
                    <a:pt x="63690" y="20061"/>
                  </a:moveTo>
                  <a:lnTo>
                    <a:pt x="63690" y="23211"/>
                  </a:lnTo>
                  <a:lnTo>
                    <a:pt x="59986" y="24034"/>
                  </a:lnTo>
                  <a:lnTo>
                    <a:pt x="59986" y="20903"/>
                  </a:lnTo>
                  <a:lnTo>
                    <a:pt x="63690" y="20061"/>
                  </a:lnTo>
                  <a:close/>
                  <a:moveTo>
                    <a:pt x="48067" y="20384"/>
                  </a:moveTo>
                  <a:lnTo>
                    <a:pt x="48067" y="23444"/>
                  </a:lnTo>
                  <a:lnTo>
                    <a:pt x="44363" y="24285"/>
                  </a:lnTo>
                  <a:lnTo>
                    <a:pt x="44363" y="21260"/>
                  </a:lnTo>
                  <a:lnTo>
                    <a:pt x="48067" y="20384"/>
                  </a:lnTo>
                  <a:close/>
                  <a:moveTo>
                    <a:pt x="110593" y="20133"/>
                  </a:moveTo>
                  <a:lnTo>
                    <a:pt x="110593" y="23515"/>
                  </a:lnTo>
                  <a:lnTo>
                    <a:pt x="106889" y="24285"/>
                  </a:lnTo>
                  <a:lnTo>
                    <a:pt x="106889" y="20903"/>
                  </a:lnTo>
                  <a:lnTo>
                    <a:pt x="110593" y="20133"/>
                  </a:lnTo>
                  <a:close/>
                  <a:moveTo>
                    <a:pt x="75429" y="20777"/>
                  </a:moveTo>
                  <a:lnTo>
                    <a:pt x="75429" y="23980"/>
                  </a:lnTo>
                  <a:lnTo>
                    <a:pt x="71725" y="24786"/>
                  </a:lnTo>
                  <a:lnTo>
                    <a:pt x="71725" y="21600"/>
                  </a:lnTo>
                  <a:lnTo>
                    <a:pt x="75429" y="20777"/>
                  </a:lnTo>
                  <a:close/>
                  <a:moveTo>
                    <a:pt x="91069" y="20777"/>
                  </a:moveTo>
                  <a:lnTo>
                    <a:pt x="91069" y="24070"/>
                  </a:lnTo>
                  <a:lnTo>
                    <a:pt x="87347" y="24857"/>
                  </a:lnTo>
                  <a:lnTo>
                    <a:pt x="87347" y="21583"/>
                  </a:lnTo>
                  <a:lnTo>
                    <a:pt x="91069" y="20777"/>
                  </a:lnTo>
                  <a:close/>
                  <a:moveTo>
                    <a:pt x="59789" y="20938"/>
                  </a:moveTo>
                  <a:lnTo>
                    <a:pt x="59789" y="24070"/>
                  </a:lnTo>
                  <a:lnTo>
                    <a:pt x="56084" y="24911"/>
                  </a:lnTo>
                  <a:lnTo>
                    <a:pt x="56084" y="21797"/>
                  </a:lnTo>
                  <a:lnTo>
                    <a:pt x="59789" y="20938"/>
                  </a:lnTo>
                  <a:close/>
                  <a:moveTo>
                    <a:pt x="106692" y="20938"/>
                  </a:moveTo>
                  <a:lnTo>
                    <a:pt x="106692" y="24321"/>
                  </a:lnTo>
                  <a:lnTo>
                    <a:pt x="102988" y="25090"/>
                  </a:lnTo>
                  <a:lnTo>
                    <a:pt x="102988" y="21726"/>
                  </a:lnTo>
                  <a:lnTo>
                    <a:pt x="106692" y="20938"/>
                  </a:lnTo>
                  <a:close/>
                  <a:moveTo>
                    <a:pt x="44166" y="21296"/>
                  </a:moveTo>
                  <a:lnTo>
                    <a:pt x="44166" y="24338"/>
                  </a:lnTo>
                  <a:lnTo>
                    <a:pt x="40462" y="25197"/>
                  </a:lnTo>
                  <a:lnTo>
                    <a:pt x="40462" y="22173"/>
                  </a:lnTo>
                  <a:lnTo>
                    <a:pt x="44166" y="21296"/>
                  </a:lnTo>
                  <a:close/>
                  <a:moveTo>
                    <a:pt x="71528" y="21654"/>
                  </a:moveTo>
                  <a:lnTo>
                    <a:pt x="71528" y="24839"/>
                  </a:lnTo>
                  <a:lnTo>
                    <a:pt x="67806" y="25645"/>
                  </a:lnTo>
                  <a:lnTo>
                    <a:pt x="67806" y="22477"/>
                  </a:lnTo>
                  <a:lnTo>
                    <a:pt x="71528" y="21654"/>
                  </a:lnTo>
                  <a:close/>
                  <a:moveTo>
                    <a:pt x="87150" y="21636"/>
                  </a:moveTo>
                  <a:lnTo>
                    <a:pt x="87150" y="24911"/>
                  </a:lnTo>
                  <a:lnTo>
                    <a:pt x="83446" y="25698"/>
                  </a:lnTo>
                  <a:lnTo>
                    <a:pt x="83446" y="22442"/>
                  </a:lnTo>
                  <a:lnTo>
                    <a:pt x="87150" y="21636"/>
                  </a:lnTo>
                  <a:close/>
                  <a:moveTo>
                    <a:pt x="55888" y="21851"/>
                  </a:moveTo>
                  <a:lnTo>
                    <a:pt x="55888" y="24947"/>
                  </a:lnTo>
                  <a:lnTo>
                    <a:pt x="52183" y="25788"/>
                  </a:lnTo>
                  <a:lnTo>
                    <a:pt x="52183" y="22710"/>
                  </a:lnTo>
                  <a:lnTo>
                    <a:pt x="55888" y="21851"/>
                  </a:lnTo>
                  <a:close/>
                  <a:moveTo>
                    <a:pt x="102791" y="21779"/>
                  </a:moveTo>
                  <a:lnTo>
                    <a:pt x="102791" y="25144"/>
                  </a:lnTo>
                  <a:lnTo>
                    <a:pt x="99087" y="25913"/>
                  </a:lnTo>
                  <a:lnTo>
                    <a:pt x="99087" y="22567"/>
                  </a:lnTo>
                  <a:lnTo>
                    <a:pt x="102791" y="21779"/>
                  </a:lnTo>
                  <a:close/>
                  <a:moveTo>
                    <a:pt x="40247" y="22227"/>
                  </a:moveTo>
                  <a:lnTo>
                    <a:pt x="40247" y="25233"/>
                  </a:lnTo>
                  <a:lnTo>
                    <a:pt x="36543" y="26092"/>
                  </a:lnTo>
                  <a:lnTo>
                    <a:pt x="36543" y="23104"/>
                  </a:lnTo>
                  <a:lnTo>
                    <a:pt x="40247" y="22227"/>
                  </a:lnTo>
                  <a:close/>
                  <a:moveTo>
                    <a:pt x="67609" y="22531"/>
                  </a:moveTo>
                  <a:lnTo>
                    <a:pt x="67609" y="25681"/>
                  </a:lnTo>
                  <a:lnTo>
                    <a:pt x="63905" y="26504"/>
                  </a:lnTo>
                  <a:lnTo>
                    <a:pt x="63905" y="23354"/>
                  </a:lnTo>
                  <a:lnTo>
                    <a:pt x="67609" y="22531"/>
                  </a:lnTo>
                  <a:close/>
                  <a:moveTo>
                    <a:pt x="83249" y="22477"/>
                  </a:moveTo>
                  <a:lnTo>
                    <a:pt x="83249" y="25734"/>
                  </a:lnTo>
                  <a:lnTo>
                    <a:pt x="79545" y="26522"/>
                  </a:lnTo>
                  <a:lnTo>
                    <a:pt x="79545" y="23283"/>
                  </a:lnTo>
                  <a:lnTo>
                    <a:pt x="83249" y="22477"/>
                  </a:lnTo>
                  <a:close/>
                  <a:moveTo>
                    <a:pt x="51969" y="22746"/>
                  </a:moveTo>
                  <a:lnTo>
                    <a:pt x="51969" y="25824"/>
                  </a:lnTo>
                  <a:lnTo>
                    <a:pt x="48264" y="26647"/>
                  </a:lnTo>
                  <a:lnTo>
                    <a:pt x="48264" y="23587"/>
                  </a:lnTo>
                  <a:lnTo>
                    <a:pt x="51969" y="22746"/>
                  </a:lnTo>
                  <a:close/>
                  <a:moveTo>
                    <a:pt x="98872" y="22620"/>
                  </a:moveTo>
                  <a:lnTo>
                    <a:pt x="98872" y="25949"/>
                  </a:lnTo>
                  <a:lnTo>
                    <a:pt x="95167" y="26718"/>
                  </a:lnTo>
                  <a:lnTo>
                    <a:pt x="95167" y="23390"/>
                  </a:lnTo>
                  <a:lnTo>
                    <a:pt x="98872" y="22620"/>
                  </a:lnTo>
                  <a:close/>
                  <a:moveTo>
                    <a:pt x="36346" y="23139"/>
                  </a:moveTo>
                  <a:lnTo>
                    <a:pt x="36346" y="26128"/>
                  </a:lnTo>
                  <a:lnTo>
                    <a:pt x="32642" y="26987"/>
                  </a:lnTo>
                  <a:lnTo>
                    <a:pt x="32642" y="24016"/>
                  </a:lnTo>
                  <a:lnTo>
                    <a:pt x="36346" y="23139"/>
                  </a:lnTo>
                  <a:close/>
                  <a:moveTo>
                    <a:pt x="114512" y="22907"/>
                  </a:moveTo>
                  <a:lnTo>
                    <a:pt x="114512" y="26325"/>
                  </a:lnTo>
                  <a:lnTo>
                    <a:pt x="110808" y="27076"/>
                  </a:lnTo>
                  <a:lnTo>
                    <a:pt x="110808" y="23676"/>
                  </a:lnTo>
                  <a:lnTo>
                    <a:pt x="114512" y="22907"/>
                  </a:lnTo>
                  <a:close/>
                  <a:moveTo>
                    <a:pt x="79330" y="23336"/>
                  </a:moveTo>
                  <a:lnTo>
                    <a:pt x="79330" y="26557"/>
                  </a:lnTo>
                  <a:lnTo>
                    <a:pt x="75626" y="27345"/>
                  </a:lnTo>
                  <a:lnTo>
                    <a:pt x="75626" y="24142"/>
                  </a:lnTo>
                  <a:lnTo>
                    <a:pt x="79330" y="23336"/>
                  </a:lnTo>
                  <a:close/>
                  <a:moveTo>
                    <a:pt x="63708" y="23408"/>
                  </a:moveTo>
                  <a:lnTo>
                    <a:pt x="63708" y="26540"/>
                  </a:lnTo>
                  <a:lnTo>
                    <a:pt x="60003" y="27363"/>
                  </a:lnTo>
                  <a:lnTo>
                    <a:pt x="60003" y="24231"/>
                  </a:lnTo>
                  <a:lnTo>
                    <a:pt x="63708" y="23408"/>
                  </a:lnTo>
                  <a:close/>
                  <a:moveTo>
                    <a:pt x="48067" y="23658"/>
                  </a:moveTo>
                  <a:lnTo>
                    <a:pt x="48067" y="26701"/>
                  </a:lnTo>
                  <a:lnTo>
                    <a:pt x="44363" y="27524"/>
                  </a:lnTo>
                  <a:lnTo>
                    <a:pt x="44363" y="24499"/>
                  </a:lnTo>
                  <a:lnTo>
                    <a:pt x="48067" y="23658"/>
                  </a:lnTo>
                  <a:close/>
                  <a:moveTo>
                    <a:pt x="94971" y="23444"/>
                  </a:moveTo>
                  <a:lnTo>
                    <a:pt x="94971" y="26754"/>
                  </a:lnTo>
                  <a:lnTo>
                    <a:pt x="91266" y="27524"/>
                  </a:lnTo>
                  <a:lnTo>
                    <a:pt x="91266" y="24231"/>
                  </a:lnTo>
                  <a:lnTo>
                    <a:pt x="94971" y="23444"/>
                  </a:lnTo>
                  <a:close/>
                  <a:moveTo>
                    <a:pt x="32427" y="24070"/>
                  </a:moveTo>
                  <a:lnTo>
                    <a:pt x="32427" y="27041"/>
                  </a:lnTo>
                  <a:lnTo>
                    <a:pt x="28723" y="27882"/>
                  </a:lnTo>
                  <a:lnTo>
                    <a:pt x="28723" y="24947"/>
                  </a:lnTo>
                  <a:lnTo>
                    <a:pt x="32427" y="24070"/>
                  </a:lnTo>
                  <a:close/>
                  <a:moveTo>
                    <a:pt x="110611" y="23730"/>
                  </a:moveTo>
                  <a:lnTo>
                    <a:pt x="110611" y="27130"/>
                  </a:lnTo>
                  <a:lnTo>
                    <a:pt x="106889" y="27882"/>
                  </a:lnTo>
                  <a:lnTo>
                    <a:pt x="106889" y="24499"/>
                  </a:lnTo>
                  <a:lnTo>
                    <a:pt x="110611" y="23730"/>
                  </a:lnTo>
                  <a:close/>
                  <a:moveTo>
                    <a:pt x="75429" y="24195"/>
                  </a:moveTo>
                  <a:lnTo>
                    <a:pt x="75429" y="27398"/>
                  </a:lnTo>
                  <a:lnTo>
                    <a:pt x="71725" y="28186"/>
                  </a:lnTo>
                  <a:lnTo>
                    <a:pt x="71725" y="25001"/>
                  </a:lnTo>
                  <a:lnTo>
                    <a:pt x="75429" y="24195"/>
                  </a:lnTo>
                  <a:close/>
                  <a:moveTo>
                    <a:pt x="59789" y="24267"/>
                  </a:moveTo>
                  <a:lnTo>
                    <a:pt x="59789" y="27398"/>
                  </a:lnTo>
                  <a:lnTo>
                    <a:pt x="56084" y="28222"/>
                  </a:lnTo>
                  <a:lnTo>
                    <a:pt x="56084" y="25108"/>
                  </a:lnTo>
                  <a:lnTo>
                    <a:pt x="59789" y="24267"/>
                  </a:lnTo>
                  <a:close/>
                  <a:moveTo>
                    <a:pt x="91069" y="24285"/>
                  </a:moveTo>
                  <a:lnTo>
                    <a:pt x="91069" y="27577"/>
                  </a:lnTo>
                  <a:lnTo>
                    <a:pt x="87347" y="28347"/>
                  </a:lnTo>
                  <a:lnTo>
                    <a:pt x="87347" y="25072"/>
                  </a:lnTo>
                  <a:lnTo>
                    <a:pt x="91069" y="24285"/>
                  </a:lnTo>
                  <a:close/>
                  <a:moveTo>
                    <a:pt x="44166" y="24553"/>
                  </a:moveTo>
                  <a:lnTo>
                    <a:pt x="44166" y="27577"/>
                  </a:lnTo>
                  <a:lnTo>
                    <a:pt x="40462" y="28418"/>
                  </a:lnTo>
                  <a:lnTo>
                    <a:pt x="40462" y="25394"/>
                  </a:lnTo>
                  <a:lnTo>
                    <a:pt x="44166" y="24553"/>
                  </a:lnTo>
                  <a:close/>
                  <a:moveTo>
                    <a:pt x="106692" y="24535"/>
                  </a:moveTo>
                  <a:lnTo>
                    <a:pt x="106692" y="27900"/>
                  </a:lnTo>
                  <a:lnTo>
                    <a:pt x="102988" y="28633"/>
                  </a:lnTo>
                  <a:lnTo>
                    <a:pt x="102988" y="25287"/>
                  </a:lnTo>
                  <a:lnTo>
                    <a:pt x="106692" y="24535"/>
                  </a:lnTo>
                  <a:close/>
                  <a:moveTo>
                    <a:pt x="28526" y="24983"/>
                  </a:moveTo>
                  <a:lnTo>
                    <a:pt x="28526" y="27917"/>
                  </a:lnTo>
                  <a:lnTo>
                    <a:pt x="24822" y="28759"/>
                  </a:lnTo>
                  <a:lnTo>
                    <a:pt x="24822" y="25842"/>
                  </a:lnTo>
                  <a:lnTo>
                    <a:pt x="28526" y="24983"/>
                  </a:lnTo>
                  <a:close/>
                  <a:moveTo>
                    <a:pt x="71528" y="25054"/>
                  </a:moveTo>
                  <a:lnTo>
                    <a:pt x="71528" y="28222"/>
                  </a:lnTo>
                  <a:lnTo>
                    <a:pt x="67806" y="29009"/>
                  </a:lnTo>
                  <a:lnTo>
                    <a:pt x="67806" y="25842"/>
                  </a:lnTo>
                  <a:lnTo>
                    <a:pt x="71528" y="25054"/>
                  </a:lnTo>
                  <a:close/>
                  <a:moveTo>
                    <a:pt x="55888" y="25162"/>
                  </a:moveTo>
                  <a:lnTo>
                    <a:pt x="55888" y="28257"/>
                  </a:lnTo>
                  <a:lnTo>
                    <a:pt x="52183" y="29081"/>
                  </a:lnTo>
                  <a:lnTo>
                    <a:pt x="52183" y="25967"/>
                  </a:lnTo>
                  <a:lnTo>
                    <a:pt x="55888" y="25162"/>
                  </a:lnTo>
                  <a:close/>
                  <a:moveTo>
                    <a:pt x="87150" y="25108"/>
                  </a:moveTo>
                  <a:lnTo>
                    <a:pt x="87150" y="28365"/>
                  </a:lnTo>
                  <a:lnTo>
                    <a:pt x="83446" y="29134"/>
                  </a:lnTo>
                  <a:lnTo>
                    <a:pt x="83446" y="25877"/>
                  </a:lnTo>
                  <a:lnTo>
                    <a:pt x="87150" y="25108"/>
                  </a:lnTo>
                  <a:close/>
                  <a:moveTo>
                    <a:pt x="40247" y="25448"/>
                  </a:moveTo>
                  <a:lnTo>
                    <a:pt x="40247" y="28472"/>
                  </a:lnTo>
                  <a:lnTo>
                    <a:pt x="36543" y="29295"/>
                  </a:lnTo>
                  <a:lnTo>
                    <a:pt x="36543" y="26289"/>
                  </a:lnTo>
                  <a:lnTo>
                    <a:pt x="40247" y="25448"/>
                  </a:lnTo>
                  <a:close/>
                  <a:moveTo>
                    <a:pt x="102791" y="25341"/>
                  </a:moveTo>
                  <a:lnTo>
                    <a:pt x="102791" y="28687"/>
                  </a:lnTo>
                  <a:lnTo>
                    <a:pt x="99087" y="29439"/>
                  </a:lnTo>
                  <a:lnTo>
                    <a:pt x="99087" y="26092"/>
                  </a:lnTo>
                  <a:lnTo>
                    <a:pt x="102791" y="25341"/>
                  </a:lnTo>
                  <a:close/>
                  <a:moveTo>
                    <a:pt x="24625" y="25913"/>
                  </a:moveTo>
                  <a:lnTo>
                    <a:pt x="24625" y="28830"/>
                  </a:lnTo>
                  <a:lnTo>
                    <a:pt x="20903" y="29671"/>
                  </a:lnTo>
                  <a:lnTo>
                    <a:pt x="20903" y="26772"/>
                  </a:lnTo>
                  <a:lnTo>
                    <a:pt x="24625" y="25913"/>
                  </a:lnTo>
                  <a:close/>
                  <a:moveTo>
                    <a:pt x="67609" y="25895"/>
                  </a:moveTo>
                  <a:lnTo>
                    <a:pt x="67609" y="29081"/>
                  </a:lnTo>
                  <a:lnTo>
                    <a:pt x="63905" y="29850"/>
                  </a:lnTo>
                  <a:lnTo>
                    <a:pt x="63905" y="26701"/>
                  </a:lnTo>
                  <a:lnTo>
                    <a:pt x="67609" y="25895"/>
                  </a:lnTo>
                  <a:close/>
                  <a:moveTo>
                    <a:pt x="51969" y="26038"/>
                  </a:moveTo>
                  <a:lnTo>
                    <a:pt x="51969" y="29099"/>
                  </a:lnTo>
                  <a:lnTo>
                    <a:pt x="48264" y="29904"/>
                  </a:lnTo>
                  <a:lnTo>
                    <a:pt x="48264" y="26862"/>
                  </a:lnTo>
                  <a:lnTo>
                    <a:pt x="51969" y="26038"/>
                  </a:lnTo>
                  <a:close/>
                  <a:moveTo>
                    <a:pt x="83249" y="25949"/>
                  </a:moveTo>
                  <a:lnTo>
                    <a:pt x="83249" y="29206"/>
                  </a:lnTo>
                  <a:lnTo>
                    <a:pt x="79545" y="29975"/>
                  </a:lnTo>
                  <a:lnTo>
                    <a:pt x="79545" y="26718"/>
                  </a:lnTo>
                  <a:lnTo>
                    <a:pt x="83249" y="25949"/>
                  </a:lnTo>
                  <a:close/>
                  <a:moveTo>
                    <a:pt x="36346" y="26343"/>
                  </a:moveTo>
                  <a:lnTo>
                    <a:pt x="36346" y="29313"/>
                  </a:lnTo>
                  <a:lnTo>
                    <a:pt x="32642" y="30154"/>
                  </a:lnTo>
                  <a:lnTo>
                    <a:pt x="32642" y="27184"/>
                  </a:lnTo>
                  <a:lnTo>
                    <a:pt x="36346" y="26343"/>
                  </a:lnTo>
                  <a:close/>
                  <a:moveTo>
                    <a:pt x="98872" y="26164"/>
                  </a:moveTo>
                  <a:lnTo>
                    <a:pt x="98872" y="29474"/>
                  </a:lnTo>
                  <a:lnTo>
                    <a:pt x="95167" y="30226"/>
                  </a:lnTo>
                  <a:lnTo>
                    <a:pt x="95167" y="26915"/>
                  </a:lnTo>
                  <a:lnTo>
                    <a:pt x="98872" y="26164"/>
                  </a:lnTo>
                  <a:close/>
                  <a:moveTo>
                    <a:pt x="20706" y="26844"/>
                  </a:moveTo>
                  <a:lnTo>
                    <a:pt x="20706" y="29743"/>
                  </a:lnTo>
                  <a:lnTo>
                    <a:pt x="17001" y="30566"/>
                  </a:lnTo>
                  <a:lnTo>
                    <a:pt x="17001" y="27685"/>
                  </a:lnTo>
                  <a:lnTo>
                    <a:pt x="20706" y="26844"/>
                  </a:lnTo>
                  <a:close/>
                  <a:moveTo>
                    <a:pt x="63708" y="26754"/>
                  </a:moveTo>
                  <a:lnTo>
                    <a:pt x="63708" y="29904"/>
                  </a:lnTo>
                  <a:lnTo>
                    <a:pt x="60003" y="30691"/>
                  </a:lnTo>
                  <a:lnTo>
                    <a:pt x="60003" y="27560"/>
                  </a:lnTo>
                  <a:lnTo>
                    <a:pt x="63708" y="26754"/>
                  </a:lnTo>
                  <a:close/>
                  <a:moveTo>
                    <a:pt x="114512" y="26540"/>
                  </a:moveTo>
                  <a:lnTo>
                    <a:pt x="114512" y="29975"/>
                  </a:lnTo>
                  <a:lnTo>
                    <a:pt x="110808" y="30691"/>
                  </a:lnTo>
                  <a:lnTo>
                    <a:pt x="110808" y="27273"/>
                  </a:lnTo>
                  <a:lnTo>
                    <a:pt x="114512" y="26540"/>
                  </a:lnTo>
                  <a:close/>
                  <a:moveTo>
                    <a:pt x="48067" y="26915"/>
                  </a:moveTo>
                  <a:lnTo>
                    <a:pt x="48067" y="29975"/>
                  </a:lnTo>
                  <a:lnTo>
                    <a:pt x="44363" y="30763"/>
                  </a:lnTo>
                  <a:lnTo>
                    <a:pt x="44363" y="27738"/>
                  </a:lnTo>
                  <a:lnTo>
                    <a:pt x="48067" y="26915"/>
                  </a:lnTo>
                  <a:close/>
                  <a:moveTo>
                    <a:pt x="79330" y="26772"/>
                  </a:moveTo>
                  <a:lnTo>
                    <a:pt x="79330" y="29993"/>
                  </a:lnTo>
                  <a:lnTo>
                    <a:pt x="75626" y="30763"/>
                  </a:lnTo>
                  <a:lnTo>
                    <a:pt x="75626" y="27560"/>
                  </a:lnTo>
                  <a:lnTo>
                    <a:pt x="79330" y="26772"/>
                  </a:lnTo>
                  <a:close/>
                  <a:moveTo>
                    <a:pt x="94971" y="26969"/>
                  </a:moveTo>
                  <a:lnTo>
                    <a:pt x="94971" y="30280"/>
                  </a:lnTo>
                  <a:lnTo>
                    <a:pt x="91266" y="31031"/>
                  </a:lnTo>
                  <a:lnTo>
                    <a:pt x="91266" y="27738"/>
                  </a:lnTo>
                  <a:lnTo>
                    <a:pt x="94971" y="26969"/>
                  </a:lnTo>
                  <a:close/>
                  <a:moveTo>
                    <a:pt x="32427" y="27237"/>
                  </a:moveTo>
                  <a:lnTo>
                    <a:pt x="32427" y="30208"/>
                  </a:lnTo>
                  <a:lnTo>
                    <a:pt x="28723" y="31049"/>
                  </a:lnTo>
                  <a:lnTo>
                    <a:pt x="28723" y="28096"/>
                  </a:lnTo>
                  <a:lnTo>
                    <a:pt x="32427" y="27237"/>
                  </a:lnTo>
                  <a:close/>
                  <a:moveTo>
                    <a:pt x="110593" y="27327"/>
                  </a:moveTo>
                  <a:lnTo>
                    <a:pt x="110593" y="30745"/>
                  </a:lnTo>
                  <a:lnTo>
                    <a:pt x="106889" y="31461"/>
                  </a:lnTo>
                  <a:lnTo>
                    <a:pt x="106889" y="28078"/>
                  </a:lnTo>
                  <a:lnTo>
                    <a:pt x="110593" y="27327"/>
                  </a:lnTo>
                  <a:close/>
                  <a:moveTo>
                    <a:pt x="16805" y="27756"/>
                  </a:moveTo>
                  <a:lnTo>
                    <a:pt x="16805" y="30637"/>
                  </a:lnTo>
                  <a:lnTo>
                    <a:pt x="13100" y="31496"/>
                  </a:lnTo>
                  <a:lnTo>
                    <a:pt x="13100" y="28633"/>
                  </a:lnTo>
                  <a:lnTo>
                    <a:pt x="16805" y="27756"/>
                  </a:lnTo>
                  <a:close/>
                  <a:moveTo>
                    <a:pt x="59789" y="27613"/>
                  </a:moveTo>
                  <a:lnTo>
                    <a:pt x="59789" y="30745"/>
                  </a:lnTo>
                  <a:lnTo>
                    <a:pt x="56084" y="31532"/>
                  </a:lnTo>
                  <a:lnTo>
                    <a:pt x="56084" y="28418"/>
                  </a:lnTo>
                  <a:lnTo>
                    <a:pt x="59789" y="27613"/>
                  </a:lnTo>
                  <a:close/>
                  <a:moveTo>
                    <a:pt x="75429" y="27613"/>
                  </a:moveTo>
                  <a:lnTo>
                    <a:pt x="75429" y="30816"/>
                  </a:lnTo>
                  <a:lnTo>
                    <a:pt x="71725" y="31586"/>
                  </a:lnTo>
                  <a:lnTo>
                    <a:pt x="71725" y="28401"/>
                  </a:lnTo>
                  <a:lnTo>
                    <a:pt x="75429" y="27613"/>
                  </a:lnTo>
                  <a:close/>
                  <a:moveTo>
                    <a:pt x="44166" y="27792"/>
                  </a:moveTo>
                  <a:lnTo>
                    <a:pt x="44166" y="30834"/>
                  </a:lnTo>
                  <a:lnTo>
                    <a:pt x="40462" y="31640"/>
                  </a:lnTo>
                  <a:lnTo>
                    <a:pt x="40462" y="28633"/>
                  </a:lnTo>
                  <a:lnTo>
                    <a:pt x="44166" y="27792"/>
                  </a:lnTo>
                  <a:close/>
                  <a:moveTo>
                    <a:pt x="91069" y="27774"/>
                  </a:moveTo>
                  <a:lnTo>
                    <a:pt x="91069" y="31085"/>
                  </a:lnTo>
                  <a:lnTo>
                    <a:pt x="87347" y="31819"/>
                  </a:lnTo>
                  <a:lnTo>
                    <a:pt x="87347" y="28544"/>
                  </a:lnTo>
                  <a:lnTo>
                    <a:pt x="91069" y="27774"/>
                  </a:lnTo>
                  <a:close/>
                  <a:moveTo>
                    <a:pt x="28526" y="28132"/>
                  </a:moveTo>
                  <a:lnTo>
                    <a:pt x="28526" y="31085"/>
                  </a:lnTo>
                  <a:lnTo>
                    <a:pt x="24822" y="31926"/>
                  </a:lnTo>
                  <a:lnTo>
                    <a:pt x="24822" y="28991"/>
                  </a:lnTo>
                  <a:lnTo>
                    <a:pt x="28526" y="28132"/>
                  </a:lnTo>
                  <a:close/>
                  <a:moveTo>
                    <a:pt x="106692" y="28132"/>
                  </a:moveTo>
                  <a:lnTo>
                    <a:pt x="106692" y="31496"/>
                  </a:lnTo>
                  <a:lnTo>
                    <a:pt x="102988" y="32230"/>
                  </a:lnTo>
                  <a:lnTo>
                    <a:pt x="102988" y="28866"/>
                  </a:lnTo>
                  <a:lnTo>
                    <a:pt x="106692" y="28132"/>
                  </a:lnTo>
                  <a:close/>
                  <a:moveTo>
                    <a:pt x="55888" y="28454"/>
                  </a:moveTo>
                  <a:lnTo>
                    <a:pt x="55888" y="31568"/>
                  </a:lnTo>
                  <a:lnTo>
                    <a:pt x="52183" y="32355"/>
                  </a:lnTo>
                  <a:lnTo>
                    <a:pt x="52183" y="29277"/>
                  </a:lnTo>
                  <a:lnTo>
                    <a:pt x="55888" y="28454"/>
                  </a:lnTo>
                  <a:close/>
                  <a:moveTo>
                    <a:pt x="12885" y="28669"/>
                  </a:moveTo>
                  <a:lnTo>
                    <a:pt x="12885" y="31532"/>
                  </a:lnTo>
                  <a:lnTo>
                    <a:pt x="9181" y="32373"/>
                  </a:lnTo>
                  <a:lnTo>
                    <a:pt x="9181" y="29546"/>
                  </a:lnTo>
                  <a:lnTo>
                    <a:pt x="12885" y="28669"/>
                  </a:lnTo>
                  <a:close/>
                  <a:moveTo>
                    <a:pt x="71528" y="28436"/>
                  </a:moveTo>
                  <a:lnTo>
                    <a:pt x="71528" y="31622"/>
                  </a:lnTo>
                  <a:lnTo>
                    <a:pt x="67806" y="32391"/>
                  </a:lnTo>
                  <a:lnTo>
                    <a:pt x="67806" y="29224"/>
                  </a:lnTo>
                  <a:lnTo>
                    <a:pt x="71528" y="28436"/>
                  </a:lnTo>
                  <a:close/>
                  <a:moveTo>
                    <a:pt x="40247" y="28669"/>
                  </a:moveTo>
                  <a:lnTo>
                    <a:pt x="40247" y="31675"/>
                  </a:lnTo>
                  <a:lnTo>
                    <a:pt x="36543" y="32481"/>
                  </a:lnTo>
                  <a:lnTo>
                    <a:pt x="36543" y="29492"/>
                  </a:lnTo>
                  <a:lnTo>
                    <a:pt x="40247" y="28669"/>
                  </a:lnTo>
                  <a:close/>
                  <a:moveTo>
                    <a:pt x="87150" y="28580"/>
                  </a:moveTo>
                  <a:lnTo>
                    <a:pt x="87150" y="31854"/>
                  </a:lnTo>
                  <a:lnTo>
                    <a:pt x="83446" y="32606"/>
                  </a:lnTo>
                  <a:lnTo>
                    <a:pt x="83446" y="29349"/>
                  </a:lnTo>
                  <a:lnTo>
                    <a:pt x="87150" y="28580"/>
                  </a:lnTo>
                  <a:close/>
                  <a:moveTo>
                    <a:pt x="24625" y="29045"/>
                  </a:moveTo>
                  <a:lnTo>
                    <a:pt x="24625" y="31962"/>
                  </a:lnTo>
                  <a:lnTo>
                    <a:pt x="20903" y="32785"/>
                  </a:lnTo>
                  <a:lnTo>
                    <a:pt x="20903" y="29886"/>
                  </a:lnTo>
                  <a:lnTo>
                    <a:pt x="24625" y="29045"/>
                  </a:lnTo>
                  <a:close/>
                  <a:moveTo>
                    <a:pt x="102791" y="28920"/>
                  </a:moveTo>
                  <a:lnTo>
                    <a:pt x="102791" y="32266"/>
                  </a:lnTo>
                  <a:lnTo>
                    <a:pt x="99087" y="33000"/>
                  </a:lnTo>
                  <a:lnTo>
                    <a:pt x="99087" y="29653"/>
                  </a:lnTo>
                  <a:lnTo>
                    <a:pt x="102791" y="28920"/>
                  </a:lnTo>
                  <a:close/>
                  <a:moveTo>
                    <a:pt x="51969" y="29313"/>
                  </a:moveTo>
                  <a:lnTo>
                    <a:pt x="51969" y="32391"/>
                  </a:lnTo>
                  <a:lnTo>
                    <a:pt x="48264" y="33179"/>
                  </a:lnTo>
                  <a:lnTo>
                    <a:pt x="48264" y="30136"/>
                  </a:lnTo>
                  <a:lnTo>
                    <a:pt x="51969" y="29313"/>
                  </a:lnTo>
                  <a:close/>
                  <a:moveTo>
                    <a:pt x="67609" y="29277"/>
                  </a:moveTo>
                  <a:lnTo>
                    <a:pt x="67609" y="32427"/>
                  </a:lnTo>
                  <a:lnTo>
                    <a:pt x="63905" y="33197"/>
                  </a:lnTo>
                  <a:lnTo>
                    <a:pt x="63905" y="30065"/>
                  </a:lnTo>
                  <a:lnTo>
                    <a:pt x="67609" y="29277"/>
                  </a:lnTo>
                  <a:close/>
                  <a:moveTo>
                    <a:pt x="8984" y="29600"/>
                  </a:moveTo>
                  <a:lnTo>
                    <a:pt x="8984" y="32427"/>
                  </a:lnTo>
                  <a:lnTo>
                    <a:pt x="5280" y="33286"/>
                  </a:lnTo>
                  <a:lnTo>
                    <a:pt x="5280" y="30459"/>
                  </a:lnTo>
                  <a:lnTo>
                    <a:pt x="8984" y="29600"/>
                  </a:lnTo>
                  <a:close/>
                  <a:moveTo>
                    <a:pt x="36346" y="29546"/>
                  </a:moveTo>
                  <a:lnTo>
                    <a:pt x="36346" y="32534"/>
                  </a:lnTo>
                  <a:lnTo>
                    <a:pt x="32642" y="33340"/>
                  </a:lnTo>
                  <a:lnTo>
                    <a:pt x="32642" y="30369"/>
                  </a:lnTo>
                  <a:lnTo>
                    <a:pt x="36346" y="29546"/>
                  </a:lnTo>
                  <a:close/>
                  <a:moveTo>
                    <a:pt x="83249" y="29403"/>
                  </a:moveTo>
                  <a:lnTo>
                    <a:pt x="83249" y="32660"/>
                  </a:lnTo>
                  <a:lnTo>
                    <a:pt x="79545" y="33393"/>
                  </a:lnTo>
                  <a:lnTo>
                    <a:pt x="79545" y="30172"/>
                  </a:lnTo>
                  <a:lnTo>
                    <a:pt x="83249" y="29403"/>
                  </a:lnTo>
                  <a:close/>
                  <a:moveTo>
                    <a:pt x="20706" y="29940"/>
                  </a:moveTo>
                  <a:lnTo>
                    <a:pt x="20706" y="32839"/>
                  </a:lnTo>
                  <a:lnTo>
                    <a:pt x="17001" y="33662"/>
                  </a:lnTo>
                  <a:lnTo>
                    <a:pt x="17001" y="30781"/>
                  </a:lnTo>
                  <a:lnTo>
                    <a:pt x="20706" y="29940"/>
                  </a:lnTo>
                  <a:close/>
                  <a:moveTo>
                    <a:pt x="98872" y="29707"/>
                  </a:moveTo>
                  <a:lnTo>
                    <a:pt x="98872" y="33035"/>
                  </a:lnTo>
                  <a:lnTo>
                    <a:pt x="95167" y="33769"/>
                  </a:lnTo>
                  <a:lnTo>
                    <a:pt x="95167" y="30441"/>
                  </a:lnTo>
                  <a:lnTo>
                    <a:pt x="98872" y="29707"/>
                  </a:lnTo>
                  <a:close/>
                  <a:moveTo>
                    <a:pt x="48067" y="30172"/>
                  </a:moveTo>
                  <a:lnTo>
                    <a:pt x="48067" y="33232"/>
                  </a:lnTo>
                  <a:lnTo>
                    <a:pt x="44363" y="34020"/>
                  </a:lnTo>
                  <a:lnTo>
                    <a:pt x="44363" y="30978"/>
                  </a:lnTo>
                  <a:lnTo>
                    <a:pt x="48067" y="30172"/>
                  </a:lnTo>
                  <a:close/>
                  <a:moveTo>
                    <a:pt x="63708" y="30101"/>
                  </a:moveTo>
                  <a:lnTo>
                    <a:pt x="63708" y="33250"/>
                  </a:lnTo>
                  <a:lnTo>
                    <a:pt x="60003" y="34020"/>
                  </a:lnTo>
                  <a:lnTo>
                    <a:pt x="60003" y="30888"/>
                  </a:lnTo>
                  <a:lnTo>
                    <a:pt x="63708" y="30101"/>
                  </a:lnTo>
                  <a:close/>
                  <a:moveTo>
                    <a:pt x="32427" y="30423"/>
                  </a:moveTo>
                  <a:lnTo>
                    <a:pt x="32427" y="33393"/>
                  </a:lnTo>
                  <a:lnTo>
                    <a:pt x="28723" y="34199"/>
                  </a:lnTo>
                  <a:lnTo>
                    <a:pt x="28723" y="31246"/>
                  </a:lnTo>
                  <a:lnTo>
                    <a:pt x="32427" y="30423"/>
                  </a:lnTo>
                  <a:close/>
                  <a:moveTo>
                    <a:pt x="79330" y="30208"/>
                  </a:moveTo>
                  <a:lnTo>
                    <a:pt x="79330" y="33447"/>
                  </a:lnTo>
                  <a:lnTo>
                    <a:pt x="75626" y="34199"/>
                  </a:lnTo>
                  <a:lnTo>
                    <a:pt x="75626" y="30978"/>
                  </a:lnTo>
                  <a:lnTo>
                    <a:pt x="79330" y="30208"/>
                  </a:lnTo>
                  <a:close/>
                  <a:moveTo>
                    <a:pt x="114512" y="30172"/>
                  </a:moveTo>
                  <a:lnTo>
                    <a:pt x="114512" y="33608"/>
                  </a:lnTo>
                  <a:lnTo>
                    <a:pt x="110808" y="34306"/>
                  </a:lnTo>
                  <a:lnTo>
                    <a:pt x="110808" y="30906"/>
                  </a:lnTo>
                  <a:lnTo>
                    <a:pt x="114512" y="30172"/>
                  </a:lnTo>
                  <a:close/>
                  <a:moveTo>
                    <a:pt x="16805" y="30834"/>
                  </a:moveTo>
                  <a:lnTo>
                    <a:pt x="16805" y="33715"/>
                  </a:lnTo>
                  <a:lnTo>
                    <a:pt x="13100" y="34539"/>
                  </a:lnTo>
                  <a:lnTo>
                    <a:pt x="13100" y="31693"/>
                  </a:lnTo>
                  <a:lnTo>
                    <a:pt x="16805" y="30834"/>
                  </a:lnTo>
                  <a:close/>
                  <a:moveTo>
                    <a:pt x="94971" y="30494"/>
                  </a:moveTo>
                  <a:lnTo>
                    <a:pt x="94971" y="33805"/>
                  </a:lnTo>
                  <a:lnTo>
                    <a:pt x="91266" y="34539"/>
                  </a:lnTo>
                  <a:lnTo>
                    <a:pt x="91266" y="31246"/>
                  </a:lnTo>
                  <a:lnTo>
                    <a:pt x="94971" y="30494"/>
                  </a:lnTo>
                  <a:close/>
                  <a:moveTo>
                    <a:pt x="59789" y="30924"/>
                  </a:moveTo>
                  <a:lnTo>
                    <a:pt x="59789" y="34055"/>
                  </a:lnTo>
                  <a:lnTo>
                    <a:pt x="56084" y="34825"/>
                  </a:lnTo>
                  <a:lnTo>
                    <a:pt x="56084" y="31729"/>
                  </a:lnTo>
                  <a:lnTo>
                    <a:pt x="59789" y="30924"/>
                  </a:lnTo>
                  <a:close/>
                  <a:moveTo>
                    <a:pt x="44166" y="31031"/>
                  </a:moveTo>
                  <a:lnTo>
                    <a:pt x="44166" y="34055"/>
                  </a:lnTo>
                  <a:lnTo>
                    <a:pt x="40462" y="34861"/>
                  </a:lnTo>
                  <a:lnTo>
                    <a:pt x="40462" y="31836"/>
                  </a:lnTo>
                  <a:lnTo>
                    <a:pt x="44166" y="31031"/>
                  </a:lnTo>
                  <a:close/>
                  <a:moveTo>
                    <a:pt x="75429" y="31013"/>
                  </a:moveTo>
                  <a:lnTo>
                    <a:pt x="75429" y="34234"/>
                  </a:lnTo>
                  <a:lnTo>
                    <a:pt x="71707" y="34986"/>
                  </a:lnTo>
                  <a:lnTo>
                    <a:pt x="71707" y="31783"/>
                  </a:lnTo>
                  <a:lnTo>
                    <a:pt x="75429" y="31013"/>
                  </a:lnTo>
                  <a:close/>
                  <a:moveTo>
                    <a:pt x="28526" y="31300"/>
                  </a:moveTo>
                  <a:lnTo>
                    <a:pt x="28526" y="34234"/>
                  </a:lnTo>
                  <a:lnTo>
                    <a:pt x="24822" y="35040"/>
                  </a:lnTo>
                  <a:lnTo>
                    <a:pt x="24822" y="32123"/>
                  </a:lnTo>
                  <a:lnTo>
                    <a:pt x="28526" y="31300"/>
                  </a:lnTo>
                  <a:close/>
                  <a:moveTo>
                    <a:pt x="110593" y="30942"/>
                  </a:moveTo>
                  <a:lnTo>
                    <a:pt x="110593" y="34342"/>
                  </a:lnTo>
                  <a:lnTo>
                    <a:pt x="106889" y="35058"/>
                  </a:lnTo>
                  <a:lnTo>
                    <a:pt x="106889" y="31675"/>
                  </a:lnTo>
                  <a:lnTo>
                    <a:pt x="110593" y="30942"/>
                  </a:lnTo>
                  <a:close/>
                  <a:moveTo>
                    <a:pt x="91069" y="31282"/>
                  </a:moveTo>
                  <a:lnTo>
                    <a:pt x="91069" y="34557"/>
                  </a:lnTo>
                  <a:lnTo>
                    <a:pt x="87365" y="35290"/>
                  </a:lnTo>
                  <a:lnTo>
                    <a:pt x="87365" y="32015"/>
                  </a:lnTo>
                  <a:lnTo>
                    <a:pt x="91069" y="31282"/>
                  </a:lnTo>
                  <a:close/>
                  <a:moveTo>
                    <a:pt x="12903" y="31729"/>
                  </a:moveTo>
                  <a:lnTo>
                    <a:pt x="12903" y="34592"/>
                  </a:lnTo>
                  <a:lnTo>
                    <a:pt x="9199" y="35433"/>
                  </a:lnTo>
                  <a:lnTo>
                    <a:pt x="9199" y="32570"/>
                  </a:lnTo>
                  <a:lnTo>
                    <a:pt x="12903" y="31729"/>
                  </a:lnTo>
                  <a:close/>
                  <a:moveTo>
                    <a:pt x="55888" y="31765"/>
                  </a:moveTo>
                  <a:lnTo>
                    <a:pt x="55888" y="34879"/>
                  </a:lnTo>
                  <a:lnTo>
                    <a:pt x="52183" y="35630"/>
                  </a:lnTo>
                  <a:lnTo>
                    <a:pt x="52183" y="32552"/>
                  </a:lnTo>
                  <a:lnTo>
                    <a:pt x="55888" y="31765"/>
                  </a:lnTo>
                  <a:close/>
                  <a:moveTo>
                    <a:pt x="40247" y="31890"/>
                  </a:moveTo>
                  <a:lnTo>
                    <a:pt x="40247" y="34897"/>
                  </a:lnTo>
                  <a:lnTo>
                    <a:pt x="36561" y="35666"/>
                  </a:lnTo>
                  <a:lnTo>
                    <a:pt x="36561" y="32678"/>
                  </a:lnTo>
                  <a:lnTo>
                    <a:pt x="40247" y="31890"/>
                  </a:lnTo>
                  <a:close/>
                  <a:moveTo>
                    <a:pt x="71528" y="31836"/>
                  </a:moveTo>
                  <a:lnTo>
                    <a:pt x="71528" y="35004"/>
                  </a:lnTo>
                  <a:lnTo>
                    <a:pt x="67824" y="35756"/>
                  </a:lnTo>
                  <a:lnTo>
                    <a:pt x="67824" y="32588"/>
                  </a:lnTo>
                  <a:lnTo>
                    <a:pt x="71528" y="31836"/>
                  </a:lnTo>
                  <a:close/>
                  <a:moveTo>
                    <a:pt x="106710" y="31711"/>
                  </a:moveTo>
                  <a:lnTo>
                    <a:pt x="106710" y="35075"/>
                  </a:lnTo>
                  <a:lnTo>
                    <a:pt x="103006" y="35791"/>
                  </a:lnTo>
                  <a:lnTo>
                    <a:pt x="103006" y="32427"/>
                  </a:lnTo>
                  <a:lnTo>
                    <a:pt x="106710" y="31711"/>
                  </a:lnTo>
                  <a:close/>
                  <a:moveTo>
                    <a:pt x="24625" y="32176"/>
                  </a:moveTo>
                  <a:lnTo>
                    <a:pt x="24625" y="35093"/>
                  </a:lnTo>
                  <a:lnTo>
                    <a:pt x="20920" y="35899"/>
                  </a:lnTo>
                  <a:lnTo>
                    <a:pt x="20920" y="33000"/>
                  </a:lnTo>
                  <a:lnTo>
                    <a:pt x="24625" y="32176"/>
                  </a:lnTo>
                  <a:close/>
                  <a:moveTo>
                    <a:pt x="87150" y="32069"/>
                  </a:moveTo>
                  <a:lnTo>
                    <a:pt x="87150" y="35344"/>
                  </a:lnTo>
                  <a:lnTo>
                    <a:pt x="83464" y="36060"/>
                  </a:lnTo>
                  <a:lnTo>
                    <a:pt x="83464" y="32803"/>
                  </a:lnTo>
                  <a:lnTo>
                    <a:pt x="87150" y="32069"/>
                  </a:lnTo>
                  <a:close/>
                  <a:moveTo>
                    <a:pt x="8984" y="32642"/>
                  </a:moveTo>
                  <a:lnTo>
                    <a:pt x="8984" y="35469"/>
                  </a:lnTo>
                  <a:lnTo>
                    <a:pt x="5280" y="36292"/>
                  </a:lnTo>
                  <a:lnTo>
                    <a:pt x="5280" y="33483"/>
                  </a:lnTo>
                  <a:lnTo>
                    <a:pt x="8984" y="32642"/>
                  </a:lnTo>
                  <a:close/>
                  <a:moveTo>
                    <a:pt x="51986" y="32606"/>
                  </a:moveTo>
                  <a:lnTo>
                    <a:pt x="51986" y="35684"/>
                  </a:lnTo>
                  <a:lnTo>
                    <a:pt x="48282" y="36453"/>
                  </a:lnTo>
                  <a:lnTo>
                    <a:pt x="48282" y="33375"/>
                  </a:lnTo>
                  <a:lnTo>
                    <a:pt x="51986" y="32606"/>
                  </a:lnTo>
                  <a:close/>
                  <a:moveTo>
                    <a:pt x="36346" y="32731"/>
                  </a:moveTo>
                  <a:lnTo>
                    <a:pt x="36346" y="35720"/>
                  </a:lnTo>
                  <a:lnTo>
                    <a:pt x="32642" y="36507"/>
                  </a:lnTo>
                  <a:lnTo>
                    <a:pt x="32642" y="33537"/>
                  </a:lnTo>
                  <a:lnTo>
                    <a:pt x="36346" y="32731"/>
                  </a:lnTo>
                  <a:close/>
                  <a:moveTo>
                    <a:pt x="67609" y="32660"/>
                  </a:moveTo>
                  <a:lnTo>
                    <a:pt x="67609" y="35791"/>
                  </a:lnTo>
                  <a:lnTo>
                    <a:pt x="63905" y="36543"/>
                  </a:lnTo>
                  <a:lnTo>
                    <a:pt x="63905" y="33411"/>
                  </a:lnTo>
                  <a:lnTo>
                    <a:pt x="67609" y="32660"/>
                  </a:lnTo>
                  <a:close/>
                  <a:moveTo>
                    <a:pt x="102791" y="32481"/>
                  </a:moveTo>
                  <a:lnTo>
                    <a:pt x="102791" y="35827"/>
                  </a:lnTo>
                  <a:lnTo>
                    <a:pt x="99087" y="36543"/>
                  </a:lnTo>
                  <a:lnTo>
                    <a:pt x="99087" y="33197"/>
                  </a:lnTo>
                  <a:lnTo>
                    <a:pt x="102791" y="32481"/>
                  </a:lnTo>
                  <a:close/>
                  <a:moveTo>
                    <a:pt x="20706" y="33035"/>
                  </a:moveTo>
                  <a:lnTo>
                    <a:pt x="20706" y="35934"/>
                  </a:lnTo>
                  <a:lnTo>
                    <a:pt x="17001" y="36758"/>
                  </a:lnTo>
                  <a:lnTo>
                    <a:pt x="17001" y="33877"/>
                  </a:lnTo>
                  <a:lnTo>
                    <a:pt x="20706" y="33035"/>
                  </a:lnTo>
                  <a:close/>
                  <a:moveTo>
                    <a:pt x="83249" y="32856"/>
                  </a:moveTo>
                  <a:lnTo>
                    <a:pt x="83249" y="36096"/>
                  </a:lnTo>
                  <a:lnTo>
                    <a:pt x="79545" y="36829"/>
                  </a:lnTo>
                  <a:lnTo>
                    <a:pt x="79545" y="33590"/>
                  </a:lnTo>
                  <a:lnTo>
                    <a:pt x="83249" y="32856"/>
                  </a:lnTo>
                  <a:close/>
                  <a:moveTo>
                    <a:pt x="48067" y="33429"/>
                  </a:moveTo>
                  <a:lnTo>
                    <a:pt x="48067" y="36489"/>
                  </a:lnTo>
                  <a:lnTo>
                    <a:pt x="44363" y="37259"/>
                  </a:lnTo>
                  <a:lnTo>
                    <a:pt x="44363" y="34217"/>
                  </a:lnTo>
                  <a:lnTo>
                    <a:pt x="48067" y="33429"/>
                  </a:lnTo>
                  <a:close/>
                  <a:moveTo>
                    <a:pt x="98872" y="33250"/>
                  </a:moveTo>
                  <a:lnTo>
                    <a:pt x="98872" y="36579"/>
                  </a:lnTo>
                  <a:lnTo>
                    <a:pt x="95167" y="37277"/>
                  </a:lnTo>
                  <a:lnTo>
                    <a:pt x="95167" y="33966"/>
                  </a:lnTo>
                  <a:lnTo>
                    <a:pt x="98872" y="33250"/>
                  </a:lnTo>
                  <a:close/>
                  <a:moveTo>
                    <a:pt x="32427" y="33590"/>
                  </a:moveTo>
                  <a:lnTo>
                    <a:pt x="32427" y="36561"/>
                  </a:lnTo>
                  <a:lnTo>
                    <a:pt x="28723" y="37348"/>
                  </a:lnTo>
                  <a:lnTo>
                    <a:pt x="28723" y="34395"/>
                  </a:lnTo>
                  <a:lnTo>
                    <a:pt x="32427" y="33590"/>
                  </a:lnTo>
                  <a:close/>
                  <a:moveTo>
                    <a:pt x="63708" y="33465"/>
                  </a:moveTo>
                  <a:lnTo>
                    <a:pt x="63708" y="36597"/>
                  </a:lnTo>
                  <a:lnTo>
                    <a:pt x="60003" y="37348"/>
                  </a:lnTo>
                  <a:lnTo>
                    <a:pt x="60003" y="34217"/>
                  </a:lnTo>
                  <a:lnTo>
                    <a:pt x="63708" y="33465"/>
                  </a:lnTo>
                  <a:close/>
                  <a:moveTo>
                    <a:pt x="79330" y="33644"/>
                  </a:moveTo>
                  <a:lnTo>
                    <a:pt x="79330" y="36865"/>
                  </a:lnTo>
                  <a:lnTo>
                    <a:pt x="75626" y="37599"/>
                  </a:lnTo>
                  <a:lnTo>
                    <a:pt x="75626" y="34395"/>
                  </a:lnTo>
                  <a:lnTo>
                    <a:pt x="79330" y="33644"/>
                  </a:lnTo>
                  <a:close/>
                  <a:moveTo>
                    <a:pt x="16805" y="33930"/>
                  </a:moveTo>
                  <a:lnTo>
                    <a:pt x="16805" y="36793"/>
                  </a:lnTo>
                  <a:lnTo>
                    <a:pt x="13100" y="37617"/>
                  </a:lnTo>
                  <a:lnTo>
                    <a:pt x="13100" y="34753"/>
                  </a:lnTo>
                  <a:lnTo>
                    <a:pt x="16805" y="33930"/>
                  </a:lnTo>
                  <a:close/>
                  <a:moveTo>
                    <a:pt x="94971" y="34020"/>
                  </a:moveTo>
                  <a:lnTo>
                    <a:pt x="94971" y="37330"/>
                  </a:lnTo>
                  <a:lnTo>
                    <a:pt x="91266" y="38028"/>
                  </a:lnTo>
                  <a:lnTo>
                    <a:pt x="91266" y="34735"/>
                  </a:lnTo>
                  <a:lnTo>
                    <a:pt x="94971" y="34020"/>
                  </a:lnTo>
                  <a:close/>
                  <a:moveTo>
                    <a:pt x="44166" y="34270"/>
                  </a:moveTo>
                  <a:lnTo>
                    <a:pt x="44166" y="37294"/>
                  </a:lnTo>
                  <a:lnTo>
                    <a:pt x="40462" y="38064"/>
                  </a:lnTo>
                  <a:lnTo>
                    <a:pt x="40462" y="35058"/>
                  </a:lnTo>
                  <a:lnTo>
                    <a:pt x="44166" y="34270"/>
                  </a:lnTo>
                  <a:close/>
                  <a:moveTo>
                    <a:pt x="59789" y="34252"/>
                  </a:moveTo>
                  <a:lnTo>
                    <a:pt x="59789" y="37384"/>
                  </a:lnTo>
                  <a:lnTo>
                    <a:pt x="56084" y="38136"/>
                  </a:lnTo>
                  <a:lnTo>
                    <a:pt x="56084" y="35040"/>
                  </a:lnTo>
                  <a:lnTo>
                    <a:pt x="59789" y="34252"/>
                  </a:lnTo>
                  <a:close/>
                  <a:moveTo>
                    <a:pt x="28526" y="34449"/>
                  </a:moveTo>
                  <a:lnTo>
                    <a:pt x="28526" y="37384"/>
                  </a:lnTo>
                  <a:lnTo>
                    <a:pt x="24822" y="38189"/>
                  </a:lnTo>
                  <a:lnTo>
                    <a:pt x="24822" y="35254"/>
                  </a:lnTo>
                  <a:lnTo>
                    <a:pt x="28526" y="34449"/>
                  </a:lnTo>
                  <a:close/>
                  <a:moveTo>
                    <a:pt x="75429" y="34449"/>
                  </a:moveTo>
                  <a:lnTo>
                    <a:pt x="75429" y="37635"/>
                  </a:lnTo>
                  <a:lnTo>
                    <a:pt x="71725" y="38368"/>
                  </a:lnTo>
                  <a:lnTo>
                    <a:pt x="71725" y="35183"/>
                  </a:lnTo>
                  <a:lnTo>
                    <a:pt x="75429" y="34449"/>
                  </a:lnTo>
                  <a:close/>
                  <a:moveTo>
                    <a:pt x="12885" y="34807"/>
                  </a:moveTo>
                  <a:lnTo>
                    <a:pt x="12885" y="37652"/>
                  </a:lnTo>
                  <a:lnTo>
                    <a:pt x="9181" y="38476"/>
                  </a:lnTo>
                  <a:lnTo>
                    <a:pt x="9181" y="35630"/>
                  </a:lnTo>
                  <a:lnTo>
                    <a:pt x="12885" y="34807"/>
                  </a:lnTo>
                  <a:close/>
                  <a:moveTo>
                    <a:pt x="91069" y="34771"/>
                  </a:moveTo>
                  <a:lnTo>
                    <a:pt x="91069" y="38064"/>
                  </a:lnTo>
                  <a:lnTo>
                    <a:pt x="87347" y="38780"/>
                  </a:lnTo>
                  <a:lnTo>
                    <a:pt x="87347" y="35505"/>
                  </a:lnTo>
                  <a:lnTo>
                    <a:pt x="91069" y="34771"/>
                  </a:lnTo>
                  <a:close/>
                  <a:moveTo>
                    <a:pt x="40247" y="35111"/>
                  </a:moveTo>
                  <a:lnTo>
                    <a:pt x="40247" y="38118"/>
                  </a:lnTo>
                  <a:lnTo>
                    <a:pt x="36543" y="38887"/>
                  </a:lnTo>
                  <a:lnTo>
                    <a:pt x="36543" y="35881"/>
                  </a:lnTo>
                  <a:lnTo>
                    <a:pt x="40247" y="35111"/>
                  </a:lnTo>
                  <a:close/>
                  <a:moveTo>
                    <a:pt x="55888" y="35075"/>
                  </a:moveTo>
                  <a:lnTo>
                    <a:pt x="55888" y="38171"/>
                  </a:lnTo>
                  <a:lnTo>
                    <a:pt x="52183" y="38923"/>
                  </a:lnTo>
                  <a:lnTo>
                    <a:pt x="52183" y="35845"/>
                  </a:lnTo>
                  <a:lnTo>
                    <a:pt x="55888" y="35075"/>
                  </a:lnTo>
                  <a:close/>
                  <a:moveTo>
                    <a:pt x="24625" y="35308"/>
                  </a:moveTo>
                  <a:lnTo>
                    <a:pt x="24625" y="38225"/>
                  </a:lnTo>
                  <a:lnTo>
                    <a:pt x="20903" y="39012"/>
                  </a:lnTo>
                  <a:lnTo>
                    <a:pt x="20903" y="36113"/>
                  </a:lnTo>
                  <a:lnTo>
                    <a:pt x="24625" y="35308"/>
                  </a:lnTo>
                  <a:close/>
                  <a:moveTo>
                    <a:pt x="71528" y="35219"/>
                  </a:moveTo>
                  <a:lnTo>
                    <a:pt x="71528" y="38404"/>
                  </a:lnTo>
                  <a:lnTo>
                    <a:pt x="67806" y="39138"/>
                  </a:lnTo>
                  <a:lnTo>
                    <a:pt x="67806" y="35970"/>
                  </a:lnTo>
                  <a:lnTo>
                    <a:pt x="71528" y="35219"/>
                  </a:lnTo>
                  <a:close/>
                  <a:moveTo>
                    <a:pt x="8984" y="35684"/>
                  </a:moveTo>
                  <a:lnTo>
                    <a:pt x="8984" y="38511"/>
                  </a:lnTo>
                  <a:lnTo>
                    <a:pt x="5280" y="39317"/>
                  </a:lnTo>
                  <a:lnTo>
                    <a:pt x="5280" y="36507"/>
                  </a:lnTo>
                  <a:lnTo>
                    <a:pt x="8984" y="35684"/>
                  </a:lnTo>
                  <a:close/>
                  <a:moveTo>
                    <a:pt x="87150" y="35541"/>
                  </a:moveTo>
                  <a:lnTo>
                    <a:pt x="87150" y="38833"/>
                  </a:lnTo>
                  <a:lnTo>
                    <a:pt x="83446" y="39531"/>
                  </a:lnTo>
                  <a:lnTo>
                    <a:pt x="83446" y="36274"/>
                  </a:lnTo>
                  <a:lnTo>
                    <a:pt x="87150" y="35541"/>
                  </a:lnTo>
                  <a:close/>
                  <a:moveTo>
                    <a:pt x="36346" y="35934"/>
                  </a:moveTo>
                  <a:lnTo>
                    <a:pt x="36346" y="38923"/>
                  </a:lnTo>
                  <a:lnTo>
                    <a:pt x="32642" y="39692"/>
                  </a:lnTo>
                  <a:lnTo>
                    <a:pt x="32642" y="36722"/>
                  </a:lnTo>
                  <a:lnTo>
                    <a:pt x="36346" y="35934"/>
                  </a:lnTo>
                  <a:close/>
                  <a:moveTo>
                    <a:pt x="51969" y="35881"/>
                  </a:moveTo>
                  <a:lnTo>
                    <a:pt x="51969" y="38977"/>
                  </a:lnTo>
                  <a:lnTo>
                    <a:pt x="48264" y="39710"/>
                  </a:lnTo>
                  <a:lnTo>
                    <a:pt x="48264" y="36668"/>
                  </a:lnTo>
                  <a:lnTo>
                    <a:pt x="51969" y="35881"/>
                  </a:lnTo>
                  <a:close/>
                  <a:moveTo>
                    <a:pt x="20706" y="36149"/>
                  </a:moveTo>
                  <a:lnTo>
                    <a:pt x="20706" y="39066"/>
                  </a:lnTo>
                  <a:lnTo>
                    <a:pt x="17001" y="39854"/>
                  </a:lnTo>
                  <a:lnTo>
                    <a:pt x="17001" y="36972"/>
                  </a:lnTo>
                  <a:lnTo>
                    <a:pt x="20706" y="36149"/>
                  </a:lnTo>
                  <a:close/>
                  <a:moveTo>
                    <a:pt x="67609" y="36006"/>
                  </a:moveTo>
                  <a:lnTo>
                    <a:pt x="67609" y="39191"/>
                  </a:lnTo>
                  <a:lnTo>
                    <a:pt x="63905" y="39907"/>
                  </a:lnTo>
                  <a:lnTo>
                    <a:pt x="63905" y="36776"/>
                  </a:lnTo>
                  <a:lnTo>
                    <a:pt x="67609" y="36006"/>
                  </a:lnTo>
                  <a:close/>
                  <a:moveTo>
                    <a:pt x="83249" y="36310"/>
                  </a:moveTo>
                  <a:lnTo>
                    <a:pt x="83249" y="39567"/>
                  </a:lnTo>
                  <a:lnTo>
                    <a:pt x="79545" y="40283"/>
                  </a:lnTo>
                  <a:lnTo>
                    <a:pt x="79545" y="37044"/>
                  </a:lnTo>
                  <a:lnTo>
                    <a:pt x="83249" y="36310"/>
                  </a:lnTo>
                  <a:close/>
                  <a:moveTo>
                    <a:pt x="32427" y="36758"/>
                  </a:moveTo>
                  <a:lnTo>
                    <a:pt x="32427" y="39728"/>
                  </a:lnTo>
                  <a:lnTo>
                    <a:pt x="28723" y="40498"/>
                  </a:lnTo>
                  <a:lnTo>
                    <a:pt x="28723" y="37563"/>
                  </a:lnTo>
                  <a:lnTo>
                    <a:pt x="32427" y="36758"/>
                  </a:lnTo>
                  <a:close/>
                  <a:moveTo>
                    <a:pt x="48067" y="36704"/>
                  </a:moveTo>
                  <a:lnTo>
                    <a:pt x="48067" y="39746"/>
                  </a:lnTo>
                  <a:lnTo>
                    <a:pt x="44363" y="40516"/>
                  </a:lnTo>
                  <a:lnTo>
                    <a:pt x="44363" y="37473"/>
                  </a:lnTo>
                  <a:lnTo>
                    <a:pt x="48067" y="36704"/>
                  </a:lnTo>
                  <a:close/>
                  <a:moveTo>
                    <a:pt x="16805" y="37008"/>
                  </a:moveTo>
                  <a:lnTo>
                    <a:pt x="16805" y="39907"/>
                  </a:lnTo>
                  <a:lnTo>
                    <a:pt x="13100" y="40695"/>
                  </a:lnTo>
                  <a:lnTo>
                    <a:pt x="13100" y="37831"/>
                  </a:lnTo>
                  <a:lnTo>
                    <a:pt x="16805" y="37008"/>
                  </a:lnTo>
                  <a:close/>
                  <a:moveTo>
                    <a:pt x="63708" y="36793"/>
                  </a:moveTo>
                  <a:lnTo>
                    <a:pt x="63708" y="39961"/>
                  </a:lnTo>
                  <a:lnTo>
                    <a:pt x="60003" y="40695"/>
                  </a:lnTo>
                  <a:lnTo>
                    <a:pt x="60003" y="37563"/>
                  </a:lnTo>
                  <a:lnTo>
                    <a:pt x="63708" y="36793"/>
                  </a:lnTo>
                  <a:close/>
                  <a:moveTo>
                    <a:pt x="79330" y="37080"/>
                  </a:moveTo>
                  <a:lnTo>
                    <a:pt x="79330" y="40301"/>
                  </a:lnTo>
                  <a:lnTo>
                    <a:pt x="75626" y="41017"/>
                  </a:lnTo>
                  <a:lnTo>
                    <a:pt x="75626" y="37813"/>
                  </a:lnTo>
                  <a:lnTo>
                    <a:pt x="79330" y="37080"/>
                  </a:lnTo>
                  <a:close/>
                  <a:moveTo>
                    <a:pt x="44166" y="37509"/>
                  </a:moveTo>
                  <a:lnTo>
                    <a:pt x="44166" y="40551"/>
                  </a:lnTo>
                  <a:lnTo>
                    <a:pt x="40462" y="41303"/>
                  </a:lnTo>
                  <a:lnTo>
                    <a:pt x="40462" y="38297"/>
                  </a:lnTo>
                  <a:lnTo>
                    <a:pt x="44166" y="37509"/>
                  </a:lnTo>
                  <a:close/>
                  <a:moveTo>
                    <a:pt x="28526" y="37599"/>
                  </a:moveTo>
                  <a:lnTo>
                    <a:pt x="28526" y="40551"/>
                  </a:lnTo>
                  <a:lnTo>
                    <a:pt x="24822" y="41321"/>
                  </a:lnTo>
                  <a:lnTo>
                    <a:pt x="24822" y="38404"/>
                  </a:lnTo>
                  <a:lnTo>
                    <a:pt x="28526" y="37599"/>
                  </a:lnTo>
                  <a:close/>
                  <a:moveTo>
                    <a:pt x="59789" y="37599"/>
                  </a:moveTo>
                  <a:lnTo>
                    <a:pt x="59789" y="40712"/>
                  </a:lnTo>
                  <a:lnTo>
                    <a:pt x="56084" y="41446"/>
                  </a:lnTo>
                  <a:lnTo>
                    <a:pt x="56084" y="38350"/>
                  </a:lnTo>
                  <a:lnTo>
                    <a:pt x="59789" y="37599"/>
                  </a:lnTo>
                  <a:close/>
                  <a:moveTo>
                    <a:pt x="12885" y="37867"/>
                  </a:moveTo>
                  <a:lnTo>
                    <a:pt x="12885" y="40730"/>
                  </a:lnTo>
                  <a:lnTo>
                    <a:pt x="9181" y="41518"/>
                  </a:lnTo>
                  <a:lnTo>
                    <a:pt x="9181" y="38690"/>
                  </a:lnTo>
                  <a:lnTo>
                    <a:pt x="12885" y="37867"/>
                  </a:lnTo>
                  <a:close/>
                  <a:moveTo>
                    <a:pt x="75429" y="37849"/>
                  </a:moveTo>
                  <a:lnTo>
                    <a:pt x="75429" y="41070"/>
                  </a:lnTo>
                  <a:lnTo>
                    <a:pt x="71725" y="41768"/>
                  </a:lnTo>
                  <a:lnTo>
                    <a:pt x="71725" y="38583"/>
                  </a:lnTo>
                  <a:lnTo>
                    <a:pt x="75429" y="37849"/>
                  </a:lnTo>
                  <a:close/>
                  <a:moveTo>
                    <a:pt x="40247" y="38315"/>
                  </a:moveTo>
                  <a:lnTo>
                    <a:pt x="40247" y="41339"/>
                  </a:lnTo>
                  <a:lnTo>
                    <a:pt x="36543" y="42090"/>
                  </a:lnTo>
                  <a:lnTo>
                    <a:pt x="36543" y="39102"/>
                  </a:lnTo>
                  <a:lnTo>
                    <a:pt x="40247" y="38315"/>
                  </a:lnTo>
                  <a:close/>
                  <a:moveTo>
                    <a:pt x="24625" y="38440"/>
                  </a:moveTo>
                  <a:lnTo>
                    <a:pt x="24625" y="41375"/>
                  </a:lnTo>
                  <a:lnTo>
                    <a:pt x="20903" y="42144"/>
                  </a:lnTo>
                  <a:lnTo>
                    <a:pt x="20903" y="39227"/>
                  </a:lnTo>
                  <a:lnTo>
                    <a:pt x="24625" y="38440"/>
                  </a:lnTo>
                  <a:close/>
                  <a:moveTo>
                    <a:pt x="55888" y="38386"/>
                  </a:moveTo>
                  <a:lnTo>
                    <a:pt x="55888" y="41482"/>
                  </a:lnTo>
                  <a:lnTo>
                    <a:pt x="52183" y="42216"/>
                  </a:lnTo>
                  <a:lnTo>
                    <a:pt x="52183" y="39138"/>
                  </a:lnTo>
                  <a:lnTo>
                    <a:pt x="55888" y="38386"/>
                  </a:lnTo>
                  <a:close/>
                  <a:moveTo>
                    <a:pt x="8984" y="38726"/>
                  </a:moveTo>
                  <a:lnTo>
                    <a:pt x="8984" y="41536"/>
                  </a:lnTo>
                  <a:lnTo>
                    <a:pt x="5280" y="42323"/>
                  </a:lnTo>
                  <a:lnTo>
                    <a:pt x="5280" y="39513"/>
                  </a:lnTo>
                  <a:lnTo>
                    <a:pt x="8984" y="38726"/>
                  </a:lnTo>
                  <a:close/>
                  <a:moveTo>
                    <a:pt x="71528" y="38619"/>
                  </a:moveTo>
                  <a:lnTo>
                    <a:pt x="71528" y="41786"/>
                  </a:lnTo>
                  <a:lnTo>
                    <a:pt x="67806" y="42484"/>
                  </a:lnTo>
                  <a:lnTo>
                    <a:pt x="67806" y="39335"/>
                  </a:lnTo>
                  <a:lnTo>
                    <a:pt x="71528" y="38619"/>
                  </a:lnTo>
                  <a:close/>
                  <a:moveTo>
                    <a:pt x="36346" y="39138"/>
                  </a:moveTo>
                  <a:lnTo>
                    <a:pt x="36346" y="42108"/>
                  </a:lnTo>
                  <a:lnTo>
                    <a:pt x="32642" y="42860"/>
                  </a:lnTo>
                  <a:lnTo>
                    <a:pt x="32642" y="39889"/>
                  </a:lnTo>
                  <a:lnTo>
                    <a:pt x="36346" y="39138"/>
                  </a:lnTo>
                  <a:close/>
                  <a:moveTo>
                    <a:pt x="20706" y="39263"/>
                  </a:moveTo>
                  <a:lnTo>
                    <a:pt x="20706" y="42180"/>
                  </a:lnTo>
                  <a:lnTo>
                    <a:pt x="17001" y="42949"/>
                  </a:lnTo>
                  <a:lnTo>
                    <a:pt x="17001" y="40032"/>
                  </a:lnTo>
                  <a:lnTo>
                    <a:pt x="20706" y="39263"/>
                  </a:lnTo>
                  <a:close/>
                  <a:moveTo>
                    <a:pt x="51969" y="39173"/>
                  </a:moveTo>
                  <a:lnTo>
                    <a:pt x="51969" y="42234"/>
                  </a:lnTo>
                  <a:lnTo>
                    <a:pt x="48264" y="42949"/>
                  </a:lnTo>
                  <a:lnTo>
                    <a:pt x="48264" y="39907"/>
                  </a:lnTo>
                  <a:lnTo>
                    <a:pt x="51969" y="39173"/>
                  </a:lnTo>
                  <a:close/>
                  <a:moveTo>
                    <a:pt x="67609" y="39388"/>
                  </a:moveTo>
                  <a:lnTo>
                    <a:pt x="67609" y="42538"/>
                  </a:lnTo>
                  <a:lnTo>
                    <a:pt x="63905" y="43236"/>
                  </a:lnTo>
                  <a:lnTo>
                    <a:pt x="63905" y="40086"/>
                  </a:lnTo>
                  <a:lnTo>
                    <a:pt x="67609" y="39388"/>
                  </a:lnTo>
                  <a:close/>
                  <a:moveTo>
                    <a:pt x="32427" y="39943"/>
                  </a:moveTo>
                  <a:lnTo>
                    <a:pt x="32427" y="42896"/>
                  </a:lnTo>
                  <a:lnTo>
                    <a:pt x="28723" y="43647"/>
                  </a:lnTo>
                  <a:lnTo>
                    <a:pt x="28723" y="40695"/>
                  </a:lnTo>
                  <a:lnTo>
                    <a:pt x="32427" y="39943"/>
                  </a:lnTo>
                  <a:close/>
                  <a:moveTo>
                    <a:pt x="48067" y="39961"/>
                  </a:moveTo>
                  <a:lnTo>
                    <a:pt x="48067" y="43021"/>
                  </a:lnTo>
                  <a:lnTo>
                    <a:pt x="44363" y="43719"/>
                  </a:lnTo>
                  <a:lnTo>
                    <a:pt x="44363" y="40695"/>
                  </a:lnTo>
                  <a:lnTo>
                    <a:pt x="48067" y="39961"/>
                  </a:lnTo>
                  <a:close/>
                  <a:moveTo>
                    <a:pt x="16805" y="40104"/>
                  </a:moveTo>
                  <a:lnTo>
                    <a:pt x="16805" y="42985"/>
                  </a:lnTo>
                  <a:lnTo>
                    <a:pt x="13100" y="43755"/>
                  </a:lnTo>
                  <a:lnTo>
                    <a:pt x="13100" y="40874"/>
                  </a:lnTo>
                  <a:lnTo>
                    <a:pt x="16805" y="40104"/>
                  </a:lnTo>
                  <a:close/>
                  <a:moveTo>
                    <a:pt x="63708" y="40158"/>
                  </a:moveTo>
                  <a:lnTo>
                    <a:pt x="63708" y="43289"/>
                  </a:lnTo>
                  <a:lnTo>
                    <a:pt x="60003" y="44005"/>
                  </a:lnTo>
                  <a:lnTo>
                    <a:pt x="60003" y="40874"/>
                  </a:lnTo>
                  <a:lnTo>
                    <a:pt x="63708" y="40158"/>
                  </a:lnTo>
                  <a:close/>
                  <a:moveTo>
                    <a:pt x="28526" y="40748"/>
                  </a:moveTo>
                  <a:lnTo>
                    <a:pt x="28526" y="43701"/>
                  </a:lnTo>
                  <a:lnTo>
                    <a:pt x="24822" y="44435"/>
                  </a:lnTo>
                  <a:lnTo>
                    <a:pt x="24822" y="41518"/>
                  </a:lnTo>
                  <a:lnTo>
                    <a:pt x="28526" y="40748"/>
                  </a:lnTo>
                  <a:close/>
                  <a:moveTo>
                    <a:pt x="44166" y="40748"/>
                  </a:moveTo>
                  <a:lnTo>
                    <a:pt x="44166" y="43773"/>
                  </a:lnTo>
                  <a:lnTo>
                    <a:pt x="40462" y="44506"/>
                  </a:lnTo>
                  <a:lnTo>
                    <a:pt x="40462" y="41482"/>
                  </a:lnTo>
                  <a:lnTo>
                    <a:pt x="44166" y="40748"/>
                  </a:lnTo>
                  <a:close/>
                  <a:moveTo>
                    <a:pt x="12885" y="40927"/>
                  </a:moveTo>
                  <a:lnTo>
                    <a:pt x="12885" y="43790"/>
                  </a:lnTo>
                  <a:lnTo>
                    <a:pt x="9181" y="44542"/>
                  </a:lnTo>
                  <a:lnTo>
                    <a:pt x="9181" y="41715"/>
                  </a:lnTo>
                  <a:lnTo>
                    <a:pt x="12885" y="40927"/>
                  </a:lnTo>
                  <a:close/>
                  <a:moveTo>
                    <a:pt x="59789" y="40927"/>
                  </a:moveTo>
                  <a:lnTo>
                    <a:pt x="59789" y="44023"/>
                  </a:lnTo>
                  <a:lnTo>
                    <a:pt x="56084" y="44739"/>
                  </a:lnTo>
                  <a:lnTo>
                    <a:pt x="56084" y="41643"/>
                  </a:lnTo>
                  <a:lnTo>
                    <a:pt x="59789" y="40927"/>
                  </a:lnTo>
                  <a:close/>
                  <a:moveTo>
                    <a:pt x="24625" y="41554"/>
                  </a:moveTo>
                  <a:lnTo>
                    <a:pt x="24625" y="44488"/>
                  </a:lnTo>
                  <a:lnTo>
                    <a:pt x="20903" y="45240"/>
                  </a:lnTo>
                  <a:lnTo>
                    <a:pt x="20903" y="42323"/>
                  </a:lnTo>
                  <a:lnTo>
                    <a:pt x="24625" y="41554"/>
                  </a:lnTo>
                  <a:close/>
                  <a:moveTo>
                    <a:pt x="40247" y="41536"/>
                  </a:moveTo>
                  <a:lnTo>
                    <a:pt x="40247" y="44542"/>
                  </a:lnTo>
                  <a:lnTo>
                    <a:pt x="36543" y="45276"/>
                  </a:lnTo>
                  <a:lnTo>
                    <a:pt x="36543" y="42269"/>
                  </a:lnTo>
                  <a:lnTo>
                    <a:pt x="40247" y="41536"/>
                  </a:lnTo>
                  <a:close/>
                  <a:moveTo>
                    <a:pt x="8984" y="41768"/>
                  </a:moveTo>
                  <a:lnTo>
                    <a:pt x="8984" y="44596"/>
                  </a:lnTo>
                  <a:lnTo>
                    <a:pt x="5280" y="45365"/>
                  </a:lnTo>
                  <a:lnTo>
                    <a:pt x="5280" y="42538"/>
                  </a:lnTo>
                  <a:lnTo>
                    <a:pt x="8984" y="41768"/>
                  </a:lnTo>
                  <a:close/>
                  <a:moveTo>
                    <a:pt x="55888" y="41679"/>
                  </a:moveTo>
                  <a:lnTo>
                    <a:pt x="55888" y="44775"/>
                  </a:lnTo>
                  <a:lnTo>
                    <a:pt x="52183" y="45490"/>
                  </a:lnTo>
                  <a:lnTo>
                    <a:pt x="52183" y="42413"/>
                  </a:lnTo>
                  <a:lnTo>
                    <a:pt x="55888" y="41679"/>
                  </a:lnTo>
                  <a:close/>
                  <a:moveTo>
                    <a:pt x="20706" y="42359"/>
                  </a:moveTo>
                  <a:lnTo>
                    <a:pt x="20706" y="45276"/>
                  </a:lnTo>
                  <a:lnTo>
                    <a:pt x="17001" y="46009"/>
                  </a:lnTo>
                  <a:lnTo>
                    <a:pt x="17001" y="43128"/>
                  </a:lnTo>
                  <a:lnTo>
                    <a:pt x="20706" y="42359"/>
                  </a:lnTo>
                  <a:close/>
                  <a:moveTo>
                    <a:pt x="36346" y="42323"/>
                  </a:moveTo>
                  <a:lnTo>
                    <a:pt x="36346" y="45312"/>
                  </a:lnTo>
                  <a:lnTo>
                    <a:pt x="32642" y="46027"/>
                  </a:lnTo>
                  <a:lnTo>
                    <a:pt x="32642" y="43075"/>
                  </a:lnTo>
                  <a:lnTo>
                    <a:pt x="36346" y="42323"/>
                  </a:lnTo>
                  <a:close/>
                  <a:moveTo>
                    <a:pt x="51969" y="42448"/>
                  </a:moveTo>
                  <a:lnTo>
                    <a:pt x="51969" y="45526"/>
                  </a:lnTo>
                  <a:lnTo>
                    <a:pt x="48264" y="46224"/>
                  </a:lnTo>
                  <a:lnTo>
                    <a:pt x="48264" y="43164"/>
                  </a:lnTo>
                  <a:lnTo>
                    <a:pt x="51969" y="42448"/>
                  </a:lnTo>
                  <a:close/>
                  <a:moveTo>
                    <a:pt x="32427" y="43110"/>
                  </a:moveTo>
                  <a:lnTo>
                    <a:pt x="32427" y="46081"/>
                  </a:lnTo>
                  <a:lnTo>
                    <a:pt x="28723" y="46797"/>
                  </a:lnTo>
                  <a:lnTo>
                    <a:pt x="28723" y="43862"/>
                  </a:lnTo>
                  <a:lnTo>
                    <a:pt x="32427" y="43110"/>
                  </a:lnTo>
                  <a:close/>
                  <a:moveTo>
                    <a:pt x="16805" y="43182"/>
                  </a:moveTo>
                  <a:lnTo>
                    <a:pt x="16805" y="46081"/>
                  </a:lnTo>
                  <a:lnTo>
                    <a:pt x="13100" y="46815"/>
                  </a:lnTo>
                  <a:lnTo>
                    <a:pt x="13100" y="43951"/>
                  </a:lnTo>
                  <a:lnTo>
                    <a:pt x="16805" y="43182"/>
                  </a:lnTo>
                  <a:close/>
                  <a:moveTo>
                    <a:pt x="48067" y="43218"/>
                  </a:moveTo>
                  <a:lnTo>
                    <a:pt x="48067" y="46278"/>
                  </a:lnTo>
                  <a:lnTo>
                    <a:pt x="44363" y="46976"/>
                  </a:lnTo>
                  <a:lnTo>
                    <a:pt x="44363" y="43951"/>
                  </a:lnTo>
                  <a:lnTo>
                    <a:pt x="48067" y="43218"/>
                  </a:lnTo>
                  <a:close/>
                  <a:moveTo>
                    <a:pt x="28526" y="43898"/>
                  </a:moveTo>
                  <a:lnTo>
                    <a:pt x="28526" y="46851"/>
                  </a:lnTo>
                  <a:lnTo>
                    <a:pt x="24822" y="47584"/>
                  </a:lnTo>
                  <a:lnTo>
                    <a:pt x="24822" y="44649"/>
                  </a:lnTo>
                  <a:lnTo>
                    <a:pt x="28526" y="43898"/>
                  </a:lnTo>
                  <a:close/>
                  <a:moveTo>
                    <a:pt x="12885" y="43987"/>
                  </a:moveTo>
                  <a:lnTo>
                    <a:pt x="12885" y="46851"/>
                  </a:lnTo>
                  <a:lnTo>
                    <a:pt x="9181" y="47602"/>
                  </a:lnTo>
                  <a:lnTo>
                    <a:pt x="9181" y="44757"/>
                  </a:lnTo>
                  <a:lnTo>
                    <a:pt x="12885" y="43987"/>
                  </a:lnTo>
                  <a:close/>
                  <a:moveTo>
                    <a:pt x="44166" y="43987"/>
                  </a:moveTo>
                  <a:lnTo>
                    <a:pt x="44166" y="47012"/>
                  </a:lnTo>
                  <a:lnTo>
                    <a:pt x="40462" y="47727"/>
                  </a:lnTo>
                  <a:lnTo>
                    <a:pt x="40462" y="44721"/>
                  </a:lnTo>
                  <a:lnTo>
                    <a:pt x="44166" y="43987"/>
                  </a:lnTo>
                  <a:close/>
                  <a:moveTo>
                    <a:pt x="24625" y="44685"/>
                  </a:moveTo>
                  <a:lnTo>
                    <a:pt x="24625" y="47620"/>
                  </a:lnTo>
                  <a:lnTo>
                    <a:pt x="20903" y="48354"/>
                  </a:lnTo>
                  <a:lnTo>
                    <a:pt x="20903" y="45437"/>
                  </a:lnTo>
                  <a:lnTo>
                    <a:pt x="24625" y="44685"/>
                  </a:lnTo>
                  <a:close/>
                  <a:moveTo>
                    <a:pt x="8984" y="44810"/>
                  </a:moveTo>
                  <a:lnTo>
                    <a:pt x="8984" y="47638"/>
                  </a:lnTo>
                  <a:lnTo>
                    <a:pt x="5280" y="48389"/>
                  </a:lnTo>
                  <a:lnTo>
                    <a:pt x="5280" y="45580"/>
                  </a:lnTo>
                  <a:lnTo>
                    <a:pt x="8984" y="44810"/>
                  </a:lnTo>
                  <a:close/>
                  <a:moveTo>
                    <a:pt x="40247" y="44757"/>
                  </a:moveTo>
                  <a:lnTo>
                    <a:pt x="40247" y="47763"/>
                  </a:lnTo>
                  <a:lnTo>
                    <a:pt x="36543" y="48461"/>
                  </a:lnTo>
                  <a:lnTo>
                    <a:pt x="36543" y="45473"/>
                  </a:lnTo>
                  <a:lnTo>
                    <a:pt x="40247" y="44757"/>
                  </a:lnTo>
                  <a:close/>
                  <a:moveTo>
                    <a:pt x="20706" y="45473"/>
                  </a:moveTo>
                  <a:lnTo>
                    <a:pt x="20706" y="48372"/>
                  </a:lnTo>
                  <a:lnTo>
                    <a:pt x="17001" y="49105"/>
                  </a:lnTo>
                  <a:lnTo>
                    <a:pt x="17001" y="46224"/>
                  </a:lnTo>
                  <a:lnTo>
                    <a:pt x="20706" y="45473"/>
                  </a:lnTo>
                  <a:close/>
                  <a:moveTo>
                    <a:pt x="36346" y="45526"/>
                  </a:moveTo>
                  <a:lnTo>
                    <a:pt x="36346" y="48497"/>
                  </a:lnTo>
                  <a:lnTo>
                    <a:pt x="32642" y="49213"/>
                  </a:lnTo>
                  <a:lnTo>
                    <a:pt x="32642" y="46242"/>
                  </a:lnTo>
                  <a:lnTo>
                    <a:pt x="36346" y="45526"/>
                  </a:lnTo>
                  <a:close/>
                  <a:moveTo>
                    <a:pt x="16805" y="46278"/>
                  </a:moveTo>
                  <a:lnTo>
                    <a:pt x="16805" y="49141"/>
                  </a:lnTo>
                  <a:lnTo>
                    <a:pt x="13100" y="49875"/>
                  </a:lnTo>
                  <a:lnTo>
                    <a:pt x="13100" y="47012"/>
                  </a:lnTo>
                  <a:lnTo>
                    <a:pt x="16805" y="46278"/>
                  </a:lnTo>
                  <a:close/>
                  <a:moveTo>
                    <a:pt x="32427" y="46296"/>
                  </a:moveTo>
                  <a:lnTo>
                    <a:pt x="32427" y="49248"/>
                  </a:lnTo>
                  <a:lnTo>
                    <a:pt x="28723" y="49964"/>
                  </a:lnTo>
                  <a:lnTo>
                    <a:pt x="28723" y="47012"/>
                  </a:lnTo>
                  <a:lnTo>
                    <a:pt x="32427" y="46296"/>
                  </a:lnTo>
                  <a:close/>
                  <a:moveTo>
                    <a:pt x="12885" y="47065"/>
                  </a:moveTo>
                  <a:lnTo>
                    <a:pt x="12885" y="49911"/>
                  </a:lnTo>
                  <a:lnTo>
                    <a:pt x="9181" y="50644"/>
                  </a:lnTo>
                  <a:lnTo>
                    <a:pt x="9181" y="47799"/>
                  </a:lnTo>
                  <a:lnTo>
                    <a:pt x="12885" y="47065"/>
                  </a:lnTo>
                  <a:close/>
                  <a:moveTo>
                    <a:pt x="28526" y="47047"/>
                  </a:moveTo>
                  <a:lnTo>
                    <a:pt x="28526" y="50000"/>
                  </a:lnTo>
                  <a:lnTo>
                    <a:pt x="24822" y="50698"/>
                  </a:lnTo>
                  <a:lnTo>
                    <a:pt x="24822" y="47781"/>
                  </a:lnTo>
                  <a:lnTo>
                    <a:pt x="28526" y="47047"/>
                  </a:lnTo>
                  <a:close/>
                  <a:moveTo>
                    <a:pt x="8984" y="47853"/>
                  </a:moveTo>
                  <a:lnTo>
                    <a:pt x="8984" y="50680"/>
                  </a:lnTo>
                  <a:lnTo>
                    <a:pt x="5280" y="51414"/>
                  </a:lnTo>
                  <a:lnTo>
                    <a:pt x="5280" y="48586"/>
                  </a:lnTo>
                  <a:lnTo>
                    <a:pt x="8984" y="47853"/>
                  </a:lnTo>
                  <a:close/>
                  <a:moveTo>
                    <a:pt x="24625" y="47817"/>
                  </a:moveTo>
                  <a:lnTo>
                    <a:pt x="24625" y="50752"/>
                  </a:lnTo>
                  <a:lnTo>
                    <a:pt x="20903" y="51450"/>
                  </a:lnTo>
                  <a:lnTo>
                    <a:pt x="20903" y="48551"/>
                  </a:lnTo>
                  <a:lnTo>
                    <a:pt x="24625" y="47817"/>
                  </a:lnTo>
                  <a:close/>
                  <a:moveTo>
                    <a:pt x="20706" y="48586"/>
                  </a:moveTo>
                  <a:lnTo>
                    <a:pt x="20706" y="51485"/>
                  </a:lnTo>
                  <a:lnTo>
                    <a:pt x="17001" y="52201"/>
                  </a:lnTo>
                  <a:lnTo>
                    <a:pt x="17001" y="49320"/>
                  </a:lnTo>
                  <a:lnTo>
                    <a:pt x="20706" y="48586"/>
                  </a:lnTo>
                  <a:close/>
                  <a:moveTo>
                    <a:pt x="16805" y="49356"/>
                  </a:moveTo>
                  <a:lnTo>
                    <a:pt x="16805" y="52237"/>
                  </a:lnTo>
                  <a:lnTo>
                    <a:pt x="13100" y="52935"/>
                  </a:lnTo>
                  <a:lnTo>
                    <a:pt x="13100" y="50090"/>
                  </a:lnTo>
                  <a:lnTo>
                    <a:pt x="16805" y="49356"/>
                  </a:lnTo>
                  <a:close/>
                  <a:moveTo>
                    <a:pt x="12885" y="50125"/>
                  </a:moveTo>
                  <a:lnTo>
                    <a:pt x="12885" y="52971"/>
                  </a:lnTo>
                  <a:lnTo>
                    <a:pt x="9181" y="53686"/>
                  </a:lnTo>
                  <a:lnTo>
                    <a:pt x="9181" y="50841"/>
                  </a:lnTo>
                  <a:lnTo>
                    <a:pt x="12885" y="50125"/>
                  </a:lnTo>
                  <a:close/>
                  <a:moveTo>
                    <a:pt x="8984" y="50895"/>
                  </a:moveTo>
                  <a:lnTo>
                    <a:pt x="8984" y="53722"/>
                  </a:lnTo>
                  <a:lnTo>
                    <a:pt x="5280" y="54438"/>
                  </a:lnTo>
                  <a:lnTo>
                    <a:pt x="5280" y="51611"/>
                  </a:lnTo>
                  <a:lnTo>
                    <a:pt x="8984" y="50895"/>
                  </a:lnTo>
                  <a:close/>
                  <a:moveTo>
                    <a:pt x="114512" y="1"/>
                  </a:moveTo>
                  <a:lnTo>
                    <a:pt x="114512" y="4528"/>
                  </a:lnTo>
                  <a:lnTo>
                    <a:pt x="110808" y="5405"/>
                  </a:lnTo>
                  <a:lnTo>
                    <a:pt x="110808" y="932"/>
                  </a:lnTo>
                  <a:lnTo>
                    <a:pt x="110611" y="932"/>
                  </a:lnTo>
                  <a:lnTo>
                    <a:pt x="110611" y="5459"/>
                  </a:lnTo>
                  <a:lnTo>
                    <a:pt x="106907" y="6318"/>
                  </a:lnTo>
                  <a:lnTo>
                    <a:pt x="106907" y="1880"/>
                  </a:lnTo>
                  <a:lnTo>
                    <a:pt x="106692" y="1880"/>
                  </a:lnTo>
                  <a:lnTo>
                    <a:pt x="106692" y="6372"/>
                  </a:lnTo>
                  <a:lnTo>
                    <a:pt x="102988" y="7249"/>
                  </a:lnTo>
                  <a:lnTo>
                    <a:pt x="102988" y="2828"/>
                  </a:lnTo>
                  <a:lnTo>
                    <a:pt x="102791" y="2828"/>
                  </a:lnTo>
                  <a:lnTo>
                    <a:pt x="102791" y="7302"/>
                  </a:lnTo>
                  <a:lnTo>
                    <a:pt x="99087" y="8161"/>
                  </a:lnTo>
                  <a:lnTo>
                    <a:pt x="99087" y="3759"/>
                  </a:lnTo>
                  <a:lnTo>
                    <a:pt x="98890" y="3759"/>
                  </a:lnTo>
                  <a:lnTo>
                    <a:pt x="98890" y="8215"/>
                  </a:lnTo>
                  <a:lnTo>
                    <a:pt x="95167" y="9092"/>
                  </a:lnTo>
                  <a:lnTo>
                    <a:pt x="95167" y="4690"/>
                  </a:lnTo>
                  <a:lnTo>
                    <a:pt x="94971" y="4690"/>
                  </a:lnTo>
                  <a:lnTo>
                    <a:pt x="94971" y="9128"/>
                  </a:lnTo>
                  <a:lnTo>
                    <a:pt x="91266" y="10004"/>
                  </a:lnTo>
                  <a:lnTo>
                    <a:pt x="91266" y="5638"/>
                  </a:lnTo>
                  <a:lnTo>
                    <a:pt x="91069" y="5638"/>
                  </a:lnTo>
                  <a:lnTo>
                    <a:pt x="91069" y="10058"/>
                  </a:lnTo>
                  <a:lnTo>
                    <a:pt x="87365" y="10935"/>
                  </a:lnTo>
                  <a:lnTo>
                    <a:pt x="87365" y="6569"/>
                  </a:lnTo>
                  <a:lnTo>
                    <a:pt x="87150" y="6569"/>
                  </a:lnTo>
                  <a:lnTo>
                    <a:pt x="87150" y="10971"/>
                  </a:lnTo>
                  <a:lnTo>
                    <a:pt x="83446" y="11848"/>
                  </a:lnTo>
                  <a:lnTo>
                    <a:pt x="83446" y="7517"/>
                  </a:lnTo>
                  <a:lnTo>
                    <a:pt x="83249" y="7517"/>
                  </a:lnTo>
                  <a:lnTo>
                    <a:pt x="83249" y="11901"/>
                  </a:lnTo>
                  <a:lnTo>
                    <a:pt x="79545" y="12760"/>
                  </a:lnTo>
                  <a:lnTo>
                    <a:pt x="79545" y="8448"/>
                  </a:lnTo>
                  <a:lnTo>
                    <a:pt x="79330" y="8448"/>
                  </a:lnTo>
                  <a:lnTo>
                    <a:pt x="79330" y="12814"/>
                  </a:lnTo>
                  <a:lnTo>
                    <a:pt x="75626" y="13691"/>
                  </a:lnTo>
                  <a:lnTo>
                    <a:pt x="75626" y="9396"/>
                  </a:lnTo>
                  <a:lnTo>
                    <a:pt x="75429" y="9396"/>
                  </a:lnTo>
                  <a:lnTo>
                    <a:pt x="75429" y="13727"/>
                  </a:lnTo>
                  <a:lnTo>
                    <a:pt x="71725" y="14603"/>
                  </a:lnTo>
                  <a:lnTo>
                    <a:pt x="71725" y="10326"/>
                  </a:lnTo>
                  <a:lnTo>
                    <a:pt x="71528" y="10326"/>
                  </a:lnTo>
                  <a:lnTo>
                    <a:pt x="71528" y="14657"/>
                  </a:lnTo>
                  <a:lnTo>
                    <a:pt x="67806" y="15516"/>
                  </a:lnTo>
                  <a:lnTo>
                    <a:pt x="67806" y="11275"/>
                  </a:lnTo>
                  <a:lnTo>
                    <a:pt x="67609" y="11275"/>
                  </a:lnTo>
                  <a:lnTo>
                    <a:pt x="67609" y="15570"/>
                  </a:lnTo>
                  <a:lnTo>
                    <a:pt x="63905" y="16447"/>
                  </a:lnTo>
                  <a:lnTo>
                    <a:pt x="63905" y="12205"/>
                  </a:lnTo>
                  <a:lnTo>
                    <a:pt x="63708" y="12205"/>
                  </a:lnTo>
                  <a:lnTo>
                    <a:pt x="63708" y="16500"/>
                  </a:lnTo>
                  <a:lnTo>
                    <a:pt x="60003" y="17377"/>
                  </a:lnTo>
                  <a:lnTo>
                    <a:pt x="60003" y="13154"/>
                  </a:lnTo>
                  <a:lnTo>
                    <a:pt x="59789" y="13154"/>
                  </a:lnTo>
                  <a:lnTo>
                    <a:pt x="59789" y="17413"/>
                  </a:lnTo>
                  <a:lnTo>
                    <a:pt x="56084" y="18290"/>
                  </a:lnTo>
                  <a:lnTo>
                    <a:pt x="56084" y="14084"/>
                  </a:lnTo>
                  <a:lnTo>
                    <a:pt x="55888" y="14084"/>
                  </a:lnTo>
                  <a:lnTo>
                    <a:pt x="55888" y="18344"/>
                  </a:lnTo>
                  <a:lnTo>
                    <a:pt x="52165" y="19220"/>
                  </a:lnTo>
                  <a:lnTo>
                    <a:pt x="52165" y="15033"/>
                  </a:lnTo>
                  <a:lnTo>
                    <a:pt x="51969" y="15033"/>
                  </a:lnTo>
                  <a:lnTo>
                    <a:pt x="51969" y="19256"/>
                  </a:lnTo>
                  <a:lnTo>
                    <a:pt x="48264" y="20133"/>
                  </a:lnTo>
                  <a:lnTo>
                    <a:pt x="48264" y="15981"/>
                  </a:lnTo>
                  <a:lnTo>
                    <a:pt x="48067" y="15981"/>
                  </a:lnTo>
                  <a:lnTo>
                    <a:pt x="48067" y="20187"/>
                  </a:lnTo>
                  <a:lnTo>
                    <a:pt x="44363" y="21046"/>
                  </a:lnTo>
                  <a:lnTo>
                    <a:pt x="44363" y="16912"/>
                  </a:lnTo>
                  <a:lnTo>
                    <a:pt x="44148" y="16912"/>
                  </a:lnTo>
                  <a:lnTo>
                    <a:pt x="44148" y="21099"/>
                  </a:lnTo>
                  <a:lnTo>
                    <a:pt x="40444" y="21976"/>
                  </a:lnTo>
                  <a:lnTo>
                    <a:pt x="40444" y="17860"/>
                  </a:lnTo>
                  <a:lnTo>
                    <a:pt x="40247" y="17860"/>
                  </a:lnTo>
                  <a:lnTo>
                    <a:pt x="40247" y="22012"/>
                  </a:lnTo>
                  <a:lnTo>
                    <a:pt x="36543" y="22889"/>
                  </a:lnTo>
                  <a:lnTo>
                    <a:pt x="36543" y="18791"/>
                  </a:lnTo>
                  <a:lnTo>
                    <a:pt x="36328" y="18791"/>
                  </a:lnTo>
                  <a:lnTo>
                    <a:pt x="36328" y="22943"/>
                  </a:lnTo>
                  <a:lnTo>
                    <a:pt x="32624" y="23819"/>
                  </a:lnTo>
                  <a:lnTo>
                    <a:pt x="32624" y="19739"/>
                  </a:lnTo>
                  <a:lnTo>
                    <a:pt x="32427" y="19739"/>
                  </a:lnTo>
                  <a:lnTo>
                    <a:pt x="32427" y="23855"/>
                  </a:lnTo>
                  <a:lnTo>
                    <a:pt x="28723" y="24732"/>
                  </a:lnTo>
                  <a:lnTo>
                    <a:pt x="28723" y="20670"/>
                  </a:lnTo>
                  <a:lnTo>
                    <a:pt x="28526" y="20670"/>
                  </a:lnTo>
                  <a:lnTo>
                    <a:pt x="28526" y="24786"/>
                  </a:lnTo>
                  <a:lnTo>
                    <a:pt x="24822" y="25663"/>
                  </a:lnTo>
                  <a:lnTo>
                    <a:pt x="24822" y="21618"/>
                  </a:lnTo>
                  <a:lnTo>
                    <a:pt x="24607" y="21618"/>
                  </a:lnTo>
                  <a:lnTo>
                    <a:pt x="24607" y="25698"/>
                  </a:lnTo>
                  <a:lnTo>
                    <a:pt x="20903" y="26575"/>
                  </a:lnTo>
                  <a:lnTo>
                    <a:pt x="20903" y="22549"/>
                  </a:lnTo>
                  <a:lnTo>
                    <a:pt x="20706" y="22549"/>
                  </a:lnTo>
                  <a:lnTo>
                    <a:pt x="20706" y="26629"/>
                  </a:lnTo>
                  <a:lnTo>
                    <a:pt x="17001" y="27506"/>
                  </a:lnTo>
                  <a:lnTo>
                    <a:pt x="17001" y="23497"/>
                  </a:lnTo>
                  <a:lnTo>
                    <a:pt x="16787" y="23497"/>
                  </a:lnTo>
                  <a:lnTo>
                    <a:pt x="16787" y="27542"/>
                  </a:lnTo>
                  <a:lnTo>
                    <a:pt x="13082" y="28418"/>
                  </a:lnTo>
                  <a:lnTo>
                    <a:pt x="13082" y="24446"/>
                  </a:lnTo>
                  <a:lnTo>
                    <a:pt x="12885" y="24446"/>
                  </a:lnTo>
                  <a:lnTo>
                    <a:pt x="12885" y="28472"/>
                  </a:lnTo>
                  <a:lnTo>
                    <a:pt x="9181" y="29331"/>
                  </a:lnTo>
                  <a:lnTo>
                    <a:pt x="9181" y="25376"/>
                  </a:lnTo>
                  <a:lnTo>
                    <a:pt x="8984" y="25376"/>
                  </a:lnTo>
                  <a:lnTo>
                    <a:pt x="8984" y="29385"/>
                  </a:lnTo>
                  <a:lnTo>
                    <a:pt x="5280" y="30262"/>
                  </a:lnTo>
                  <a:lnTo>
                    <a:pt x="5280" y="26307"/>
                  </a:lnTo>
                  <a:lnTo>
                    <a:pt x="5065" y="26307"/>
                  </a:lnTo>
                  <a:lnTo>
                    <a:pt x="5065" y="30297"/>
                  </a:lnTo>
                  <a:lnTo>
                    <a:pt x="37" y="31496"/>
                  </a:lnTo>
                  <a:lnTo>
                    <a:pt x="90" y="31693"/>
                  </a:lnTo>
                  <a:lnTo>
                    <a:pt x="5065" y="30512"/>
                  </a:lnTo>
                  <a:lnTo>
                    <a:pt x="5065" y="33322"/>
                  </a:lnTo>
                  <a:lnTo>
                    <a:pt x="108" y="34449"/>
                  </a:lnTo>
                  <a:lnTo>
                    <a:pt x="162" y="34646"/>
                  </a:lnTo>
                  <a:lnTo>
                    <a:pt x="5065" y="33537"/>
                  </a:lnTo>
                  <a:lnTo>
                    <a:pt x="5065" y="36346"/>
                  </a:lnTo>
                  <a:lnTo>
                    <a:pt x="1" y="37473"/>
                  </a:lnTo>
                  <a:lnTo>
                    <a:pt x="55" y="37670"/>
                  </a:lnTo>
                  <a:lnTo>
                    <a:pt x="5065" y="36561"/>
                  </a:lnTo>
                  <a:lnTo>
                    <a:pt x="5065" y="39370"/>
                  </a:lnTo>
                  <a:lnTo>
                    <a:pt x="19" y="40480"/>
                  </a:lnTo>
                  <a:lnTo>
                    <a:pt x="55" y="40677"/>
                  </a:lnTo>
                  <a:lnTo>
                    <a:pt x="5065" y="39585"/>
                  </a:lnTo>
                  <a:lnTo>
                    <a:pt x="5065" y="42395"/>
                  </a:lnTo>
                  <a:lnTo>
                    <a:pt x="108" y="43450"/>
                  </a:lnTo>
                  <a:lnTo>
                    <a:pt x="144" y="43647"/>
                  </a:lnTo>
                  <a:lnTo>
                    <a:pt x="5065" y="42591"/>
                  </a:lnTo>
                  <a:lnTo>
                    <a:pt x="5065" y="45401"/>
                  </a:lnTo>
                  <a:lnTo>
                    <a:pt x="216" y="46439"/>
                  </a:lnTo>
                  <a:lnTo>
                    <a:pt x="252" y="46636"/>
                  </a:lnTo>
                  <a:lnTo>
                    <a:pt x="5083" y="45634"/>
                  </a:lnTo>
                  <a:lnTo>
                    <a:pt x="5083" y="48425"/>
                  </a:lnTo>
                  <a:lnTo>
                    <a:pt x="144" y="49427"/>
                  </a:lnTo>
                  <a:lnTo>
                    <a:pt x="198" y="49624"/>
                  </a:lnTo>
                  <a:lnTo>
                    <a:pt x="5065" y="48640"/>
                  </a:lnTo>
                  <a:lnTo>
                    <a:pt x="5065" y="51450"/>
                  </a:lnTo>
                  <a:lnTo>
                    <a:pt x="234" y="52416"/>
                  </a:lnTo>
                  <a:lnTo>
                    <a:pt x="269" y="52613"/>
                  </a:lnTo>
                  <a:lnTo>
                    <a:pt x="5065" y="51664"/>
                  </a:lnTo>
                  <a:lnTo>
                    <a:pt x="5065" y="54474"/>
                  </a:lnTo>
                  <a:lnTo>
                    <a:pt x="198" y="55404"/>
                  </a:lnTo>
                  <a:lnTo>
                    <a:pt x="234" y="55601"/>
                  </a:lnTo>
                  <a:lnTo>
                    <a:pt x="5065" y="54671"/>
                  </a:lnTo>
                  <a:lnTo>
                    <a:pt x="5065" y="58626"/>
                  </a:lnTo>
                  <a:lnTo>
                    <a:pt x="5280" y="58626"/>
                  </a:lnTo>
                  <a:lnTo>
                    <a:pt x="5280" y="54635"/>
                  </a:lnTo>
                  <a:lnTo>
                    <a:pt x="8984" y="53937"/>
                  </a:lnTo>
                  <a:lnTo>
                    <a:pt x="8984" y="57910"/>
                  </a:lnTo>
                  <a:lnTo>
                    <a:pt x="9181" y="57910"/>
                  </a:lnTo>
                  <a:lnTo>
                    <a:pt x="9181" y="53901"/>
                  </a:lnTo>
                  <a:lnTo>
                    <a:pt x="12885" y="53185"/>
                  </a:lnTo>
                  <a:lnTo>
                    <a:pt x="12885" y="57176"/>
                  </a:lnTo>
                  <a:lnTo>
                    <a:pt x="13100" y="57176"/>
                  </a:lnTo>
                  <a:lnTo>
                    <a:pt x="13100" y="53150"/>
                  </a:lnTo>
                  <a:lnTo>
                    <a:pt x="16805" y="52434"/>
                  </a:lnTo>
                  <a:lnTo>
                    <a:pt x="16805" y="56442"/>
                  </a:lnTo>
                  <a:lnTo>
                    <a:pt x="17001" y="56442"/>
                  </a:lnTo>
                  <a:lnTo>
                    <a:pt x="17001" y="52398"/>
                  </a:lnTo>
                  <a:lnTo>
                    <a:pt x="20706" y="51682"/>
                  </a:lnTo>
                  <a:lnTo>
                    <a:pt x="20706" y="55709"/>
                  </a:lnTo>
                  <a:lnTo>
                    <a:pt x="20903" y="55709"/>
                  </a:lnTo>
                  <a:lnTo>
                    <a:pt x="20903" y="51664"/>
                  </a:lnTo>
                  <a:lnTo>
                    <a:pt x="24625" y="50966"/>
                  </a:lnTo>
                  <a:lnTo>
                    <a:pt x="24625" y="54993"/>
                  </a:lnTo>
                  <a:lnTo>
                    <a:pt x="24822" y="54993"/>
                  </a:lnTo>
                  <a:lnTo>
                    <a:pt x="24822" y="50913"/>
                  </a:lnTo>
                  <a:lnTo>
                    <a:pt x="28526" y="50197"/>
                  </a:lnTo>
                  <a:lnTo>
                    <a:pt x="28526" y="54259"/>
                  </a:lnTo>
                  <a:lnTo>
                    <a:pt x="28723" y="54259"/>
                  </a:lnTo>
                  <a:lnTo>
                    <a:pt x="28723" y="50179"/>
                  </a:lnTo>
                  <a:lnTo>
                    <a:pt x="32427" y="49463"/>
                  </a:lnTo>
                  <a:lnTo>
                    <a:pt x="32427" y="53543"/>
                  </a:lnTo>
                  <a:lnTo>
                    <a:pt x="32642" y="53543"/>
                  </a:lnTo>
                  <a:lnTo>
                    <a:pt x="32642" y="49427"/>
                  </a:lnTo>
                  <a:lnTo>
                    <a:pt x="36346" y="48712"/>
                  </a:lnTo>
                  <a:lnTo>
                    <a:pt x="36346" y="52810"/>
                  </a:lnTo>
                  <a:lnTo>
                    <a:pt x="36543" y="52810"/>
                  </a:lnTo>
                  <a:lnTo>
                    <a:pt x="36543" y="48676"/>
                  </a:lnTo>
                  <a:lnTo>
                    <a:pt x="40247" y="47960"/>
                  </a:lnTo>
                  <a:lnTo>
                    <a:pt x="40247" y="52076"/>
                  </a:lnTo>
                  <a:lnTo>
                    <a:pt x="40462" y="52076"/>
                  </a:lnTo>
                  <a:lnTo>
                    <a:pt x="40462" y="47924"/>
                  </a:lnTo>
                  <a:lnTo>
                    <a:pt x="44166" y="47226"/>
                  </a:lnTo>
                  <a:lnTo>
                    <a:pt x="44166" y="51360"/>
                  </a:lnTo>
                  <a:lnTo>
                    <a:pt x="44363" y="51360"/>
                  </a:lnTo>
                  <a:lnTo>
                    <a:pt x="44363" y="47191"/>
                  </a:lnTo>
                  <a:lnTo>
                    <a:pt x="48067" y="46475"/>
                  </a:lnTo>
                  <a:lnTo>
                    <a:pt x="48067" y="50626"/>
                  </a:lnTo>
                  <a:lnTo>
                    <a:pt x="48264" y="50626"/>
                  </a:lnTo>
                  <a:lnTo>
                    <a:pt x="48264" y="46439"/>
                  </a:lnTo>
                  <a:lnTo>
                    <a:pt x="51986" y="45741"/>
                  </a:lnTo>
                  <a:lnTo>
                    <a:pt x="51986" y="49893"/>
                  </a:lnTo>
                  <a:lnTo>
                    <a:pt x="52183" y="49893"/>
                  </a:lnTo>
                  <a:lnTo>
                    <a:pt x="52183" y="45687"/>
                  </a:lnTo>
                  <a:lnTo>
                    <a:pt x="55888" y="44989"/>
                  </a:lnTo>
                  <a:lnTo>
                    <a:pt x="55888" y="49177"/>
                  </a:lnTo>
                  <a:lnTo>
                    <a:pt x="56084" y="49177"/>
                  </a:lnTo>
                  <a:lnTo>
                    <a:pt x="56084" y="44954"/>
                  </a:lnTo>
                  <a:lnTo>
                    <a:pt x="59789" y="44238"/>
                  </a:lnTo>
                  <a:lnTo>
                    <a:pt x="59789" y="48443"/>
                  </a:lnTo>
                  <a:lnTo>
                    <a:pt x="59986" y="48443"/>
                  </a:lnTo>
                  <a:lnTo>
                    <a:pt x="59986" y="44202"/>
                  </a:lnTo>
                  <a:lnTo>
                    <a:pt x="63708" y="43504"/>
                  </a:lnTo>
                  <a:lnTo>
                    <a:pt x="63708" y="47709"/>
                  </a:lnTo>
                  <a:lnTo>
                    <a:pt x="63905" y="47709"/>
                  </a:lnTo>
                  <a:lnTo>
                    <a:pt x="63905" y="43450"/>
                  </a:lnTo>
                  <a:lnTo>
                    <a:pt x="67609" y="42753"/>
                  </a:lnTo>
                  <a:lnTo>
                    <a:pt x="67609" y="46994"/>
                  </a:lnTo>
                  <a:lnTo>
                    <a:pt x="67806" y="46994"/>
                  </a:lnTo>
                  <a:lnTo>
                    <a:pt x="67806" y="42717"/>
                  </a:lnTo>
                  <a:lnTo>
                    <a:pt x="71528" y="42001"/>
                  </a:lnTo>
                  <a:lnTo>
                    <a:pt x="71528" y="46260"/>
                  </a:lnTo>
                  <a:lnTo>
                    <a:pt x="71725" y="46260"/>
                  </a:lnTo>
                  <a:lnTo>
                    <a:pt x="71725" y="41965"/>
                  </a:lnTo>
                  <a:lnTo>
                    <a:pt x="75429" y="41267"/>
                  </a:lnTo>
                  <a:lnTo>
                    <a:pt x="75429" y="45526"/>
                  </a:lnTo>
                  <a:lnTo>
                    <a:pt x="75626" y="45526"/>
                  </a:lnTo>
                  <a:lnTo>
                    <a:pt x="75626" y="41214"/>
                  </a:lnTo>
                  <a:lnTo>
                    <a:pt x="79330" y="40516"/>
                  </a:lnTo>
                  <a:lnTo>
                    <a:pt x="79330" y="44810"/>
                  </a:lnTo>
                  <a:lnTo>
                    <a:pt x="79545" y="44810"/>
                  </a:lnTo>
                  <a:lnTo>
                    <a:pt x="79545" y="40480"/>
                  </a:lnTo>
                  <a:lnTo>
                    <a:pt x="83249" y="39764"/>
                  </a:lnTo>
                  <a:lnTo>
                    <a:pt x="83249" y="44077"/>
                  </a:lnTo>
                  <a:lnTo>
                    <a:pt x="83446" y="44077"/>
                  </a:lnTo>
                  <a:lnTo>
                    <a:pt x="83446" y="39728"/>
                  </a:lnTo>
                  <a:lnTo>
                    <a:pt x="87150" y="39030"/>
                  </a:lnTo>
                  <a:lnTo>
                    <a:pt x="87150" y="43343"/>
                  </a:lnTo>
                  <a:lnTo>
                    <a:pt x="87347" y="43343"/>
                  </a:lnTo>
                  <a:lnTo>
                    <a:pt x="87347" y="38995"/>
                  </a:lnTo>
                  <a:lnTo>
                    <a:pt x="91069" y="38279"/>
                  </a:lnTo>
                  <a:lnTo>
                    <a:pt x="91069" y="42627"/>
                  </a:lnTo>
                  <a:lnTo>
                    <a:pt x="91266" y="42627"/>
                  </a:lnTo>
                  <a:lnTo>
                    <a:pt x="91266" y="38243"/>
                  </a:lnTo>
                  <a:lnTo>
                    <a:pt x="94971" y="37527"/>
                  </a:lnTo>
                  <a:lnTo>
                    <a:pt x="94971" y="41894"/>
                  </a:lnTo>
                  <a:lnTo>
                    <a:pt x="95167" y="41894"/>
                  </a:lnTo>
                  <a:lnTo>
                    <a:pt x="95167" y="37491"/>
                  </a:lnTo>
                  <a:lnTo>
                    <a:pt x="98872" y="36793"/>
                  </a:lnTo>
                  <a:lnTo>
                    <a:pt x="98872" y="41160"/>
                  </a:lnTo>
                  <a:lnTo>
                    <a:pt x="99087" y="41160"/>
                  </a:lnTo>
                  <a:lnTo>
                    <a:pt x="99087" y="36758"/>
                  </a:lnTo>
                  <a:lnTo>
                    <a:pt x="102791" y="36042"/>
                  </a:lnTo>
                  <a:lnTo>
                    <a:pt x="102791" y="40444"/>
                  </a:lnTo>
                  <a:lnTo>
                    <a:pt x="102988" y="40444"/>
                  </a:lnTo>
                  <a:lnTo>
                    <a:pt x="102988" y="36006"/>
                  </a:lnTo>
                  <a:lnTo>
                    <a:pt x="106692" y="35290"/>
                  </a:lnTo>
                  <a:lnTo>
                    <a:pt x="106692" y="39710"/>
                  </a:lnTo>
                  <a:lnTo>
                    <a:pt x="106889" y="39710"/>
                  </a:lnTo>
                  <a:lnTo>
                    <a:pt x="106889" y="35254"/>
                  </a:lnTo>
                  <a:lnTo>
                    <a:pt x="110611" y="34557"/>
                  </a:lnTo>
                  <a:lnTo>
                    <a:pt x="110611" y="38995"/>
                  </a:lnTo>
                  <a:lnTo>
                    <a:pt x="110808" y="38995"/>
                  </a:lnTo>
                  <a:lnTo>
                    <a:pt x="110808" y="34521"/>
                  </a:lnTo>
                  <a:lnTo>
                    <a:pt x="114512" y="33805"/>
                  </a:lnTo>
                  <a:lnTo>
                    <a:pt x="114512" y="38261"/>
                  </a:lnTo>
                  <a:lnTo>
                    <a:pt x="114727" y="38261"/>
                  </a:lnTo>
                  <a:lnTo>
                    <a:pt x="114727" y="33769"/>
                  </a:lnTo>
                  <a:lnTo>
                    <a:pt x="118467" y="33053"/>
                  </a:lnTo>
                  <a:lnTo>
                    <a:pt x="118467" y="32856"/>
                  </a:lnTo>
                  <a:lnTo>
                    <a:pt x="114727" y="33572"/>
                  </a:lnTo>
                  <a:lnTo>
                    <a:pt x="114727" y="30136"/>
                  </a:lnTo>
                  <a:lnTo>
                    <a:pt x="118467" y="29403"/>
                  </a:lnTo>
                  <a:lnTo>
                    <a:pt x="118467" y="29206"/>
                  </a:lnTo>
                  <a:lnTo>
                    <a:pt x="114727" y="29922"/>
                  </a:lnTo>
                  <a:lnTo>
                    <a:pt x="114727" y="26504"/>
                  </a:lnTo>
                  <a:lnTo>
                    <a:pt x="118467" y="25752"/>
                  </a:lnTo>
                  <a:lnTo>
                    <a:pt x="118467" y="25537"/>
                  </a:lnTo>
                  <a:lnTo>
                    <a:pt x="114727" y="26307"/>
                  </a:lnTo>
                  <a:lnTo>
                    <a:pt x="114727" y="22871"/>
                  </a:lnTo>
                  <a:lnTo>
                    <a:pt x="118467" y="22084"/>
                  </a:lnTo>
                  <a:lnTo>
                    <a:pt x="118467" y="21887"/>
                  </a:lnTo>
                  <a:lnTo>
                    <a:pt x="114727" y="22656"/>
                  </a:lnTo>
                  <a:lnTo>
                    <a:pt x="114727" y="19238"/>
                  </a:lnTo>
                  <a:lnTo>
                    <a:pt x="118467" y="18433"/>
                  </a:lnTo>
                  <a:lnTo>
                    <a:pt x="118467" y="18236"/>
                  </a:lnTo>
                  <a:lnTo>
                    <a:pt x="114727" y="19041"/>
                  </a:lnTo>
                  <a:lnTo>
                    <a:pt x="114727" y="15606"/>
                  </a:lnTo>
                  <a:lnTo>
                    <a:pt x="118467" y="14782"/>
                  </a:lnTo>
                  <a:lnTo>
                    <a:pt x="118467" y="14586"/>
                  </a:lnTo>
                  <a:lnTo>
                    <a:pt x="114727" y="15391"/>
                  </a:lnTo>
                  <a:lnTo>
                    <a:pt x="114727" y="11973"/>
                  </a:lnTo>
                  <a:lnTo>
                    <a:pt x="118467" y="11132"/>
                  </a:lnTo>
                  <a:lnTo>
                    <a:pt x="118467" y="10917"/>
                  </a:lnTo>
                  <a:lnTo>
                    <a:pt x="114727" y="11758"/>
                  </a:lnTo>
                  <a:lnTo>
                    <a:pt x="114727" y="8322"/>
                  </a:lnTo>
                  <a:lnTo>
                    <a:pt x="118467" y="7463"/>
                  </a:lnTo>
                  <a:lnTo>
                    <a:pt x="118467" y="7266"/>
                  </a:lnTo>
                  <a:lnTo>
                    <a:pt x="114727" y="8125"/>
                  </a:lnTo>
                  <a:lnTo>
                    <a:pt x="114727" y="4690"/>
                  </a:lnTo>
                  <a:lnTo>
                    <a:pt x="118449" y="3813"/>
                  </a:lnTo>
                  <a:lnTo>
                    <a:pt x="118449" y="3598"/>
                  </a:lnTo>
                  <a:lnTo>
                    <a:pt x="114709" y="4493"/>
                  </a:lnTo>
                  <a:lnTo>
                    <a:pt x="114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1588950" y="1268975"/>
              <a:ext cx="3158075" cy="816925"/>
            </a:xfrm>
            <a:custGeom>
              <a:avLst/>
              <a:gdLst/>
              <a:ahLst/>
              <a:cxnLst/>
              <a:rect l="l" t="t" r="r" b="b"/>
              <a:pathLst>
                <a:path w="126323" h="32677" extrusionOk="0">
                  <a:moveTo>
                    <a:pt x="126322" y="0"/>
                  </a:moveTo>
                  <a:lnTo>
                    <a:pt x="0" y="30476"/>
                  </a:lnTo>
                  <a:lnTo>
                    <a:pt x="0" y="32677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1588950" y="2241575"/>
              <a:ext cx="3158075" cy="640225"/>
            </a:xfrm>
            <a:custGeom>
              <a:avLst/>
              <a:gdLst/>
              <a:ahLst/>
              <a:cxnLst/>
              <a:rect l="l" t="t" r="r" b="b"/>
              <a:pathLst>
                <a:path w="126323" h="25609" extrusionOk="0">
                  <a:moveTo>
                    <a:pt x="126322" y="0"/>
                  </a:moveTo>
                  <a:lnTo>
                    <a:pt x="0" y="23389"/>
                  </a:lnTo>
                  <a:lnTo>
                    <a:pt x="0" y="25608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1750900" y="2027275"/>
              <a:ext cx="64000" cy="786950"/>
            </a:xfrm>
            <a:custGeom>
              <a:avLst/>
              <a:gdLst/>
              <a:ahLst/>
              <a:cxnLst/>
              <a:rect l="l" t="t" r="r" b="b"/>
              <a:pathLst>
                <a:path w="2560" h="31478" extrusionOk="0">
                  <a:moveTo>
                    <a:pt x="0" y="0"/>
                  </a:moveTo>
                  <a:lnTo>
                    <a:pt x="0" y="31478"/>
                  </a:lnTo>
                  <a:lnTo>
                    <a:pt x="2559" y="31478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1024359" y="2570396"/>
              <a:ext cx="217000" cy="1537522"/>
            </a:xfrm>
            <a:custGeom>
              <a:avLst/>
              <a:gdLst/>
              <a:ahLst/>
              <a:cxnLst/>
              <a:rect l="l" t="t" r="r" b="b"/>
              <a:pathLst>
                <a:path w="8680" h="60898" extrusionOk="0">
                  <a:moveTo>
                    <a:pt x="4333" y="0"/>
                  </a:moveTo>
                  <a:cubicBezTo>
                    <a:pt x="3320" y="0"/>
                    <a:pt x="2309" y="125"/>
                    <a:pt x="1325" y="376"/>
                  </a:cubicBezTo>
                  <a:cubicBezTo>
                    <a:pt x="591" y="573"/>
                    <a:pt x="0" y="1414"/>
                    <a:pt x="0" y="2148"/>
                  </a:cubicBezTo>
                  <a:lnTo>
                    <a:pt x="0" y="59555"/>
                  </a:lnTo>
                  <a:cubicBezTo>
                    <a:pt x="0" y="60289"/>
                    <a:pt x="609" y="60897"/>
                    <a:pt x="1343" y="60897"/>
                  </a:cubicBezTo>
                  <a:lnTo>
                    <a:pt x="7320" y="60897"/>
                  </a:lnTo>
                  <a:cubicBezTo>
                    <a:pt x="8053" y="60897"/>
                    <a:pt x="8662" y="60289"/>
                    <a:pt x="8662" y="59555"/>
                  </a:cubicBezTo>
                  <a:lnTo>
                    <a:pt x="8680" y="2148"/>
                  </a:lnTo>
                  <a:cubicBezTo>
                    <a:pt x="8680" y="1414"/>
                    <a:pt x="8089" y="573"/>
                    <a:pt x="7355" y="376"/>
                  </a:cubicBezTo>
                  <a:cubicBezTo>
                    <a:pt x="6362" y="125"/>
                    <a:pt x="5347" y="0"/>
                    <a:pt x="4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1087725" y="2339672"/>
              <a:ext cx="541900" cy="149900"/>
            </a:xfrm>
            <a:custGeom>
              <a:avLst/>
              <a:gdLst/>
              <a:ahLst/>
              <a:cxnLst/>
              <a:rect l="l" t="t" r="r" b="b"/>
              <a:pathLst>
                <a:path w="21676" h="5996" extrusionOk="0">
                  <a:moveTo>
                    <a:pt x="21195" y="1"/>
                  </a:moveTo>
                  <a:cubicBezTo>
                    <a:pt x="21161" y="1"/>
                    <a:pt x="21125" y="6"/>
                    <a:pt x="21087" y="17"/>
                  </a:cubicBezTo>
                  <a:lnTo>
                    <a:pt x="3084" y="5314"/>
                  </a:lnTo>
                  <a:cubicBezTo>
                    <a:pt x="2666" y="5271"/>
                    <a:pt x="2243" y="5249"/>
                    <a:pt x="1821" y="5249"/>
                  </a:cubicBezTo>
                  <a:cubicBezTo>
                    <a:pt x="1358" y="5249"/>
                    <a:pt x="894" y="5276"/>
                    <a:pt x="436" y="5332"/>
                  </a:cubicBezTo>
                  <a:cubicBezTo>
                    <a:pt x="0" y="5367"/>
                    <a:pt x="40" y="5995"/>
                    <a:pt x="455" y="5995"/>
                  </a:cubicBezTo>
                  <a:cubicBezTo>
                    <a:pt x="466" y="5995"/>
                    <a:pt x="478" y="5995"/>
                    <a:pt x="490" y="5994"/>
                  </a:cubicBezTo>
                  <a:lnTo>
                    <a:pt x="525" y="5994"/>
                  </a:lnTo>
                  <a:cubicBezTo>
                    <a:pt x="946" y="5949"/>
                    <a:pt x="1371" y="5927"/>
                    <a:pt x="1796" y="5927"/>
                  </a:cubicBezTo>
                  <a:cubicBezTo>
                    <a:pt x="2221" y="5927"/>
                    <a:pt x="2646" y="5949"/>
                    <a:pt x="3067" y="5994"/>
                  </a:cubicBezTo>
                  <a:lnTo>
                    <a:pt x="3192" y="5994"/>
                  </a:lnTo>
                  <a:lnTo>
                    <a:pt x="21284" y="661"/>
                  </a:lnTo>
                  <a:cubicBezTo>
                    <a:pt x="21676" y="547"/>
                    <a:pt x="21546" y="1"/>
                    <a:pt x="2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1087575" y="2038825"/>
              <a:ext cx="542100" cy="234975"/>
            </a:xfrm>
            <a:custGeom>
              <a:avLst/>
              <a:gdLst/>
              <a:ahLst/>
              <a:cxnLst/>
              <a:rect l="l" t="t" r="r" b="b"/>
              <a:pathLst>
                <a:path w="21684" h="9399" extrusionOk="0">
                  <a:moveTo>
                    <a:pt x="21211" y="1"/>
                  </a:moveTo>
                  <a:cubicBezTo>
                    <a:pt x="21163" y="1"/>
                    <a:pt x="21111" y="13"/>
                    <a:pt x="21057" y="39"/>
                  </a:cubicBezTo>
                  <a:lnTo>
                    <a:pt x="3055" y="8701"/>
                  </a:lnTo>
                  <a:cubicBezTo>
                    <a:pt x="2636" y="8658"/>
                    <a:pt x="2218" y="8636"/>
                    <a:pt x="1801" y="8636"/>
                  </a:cubicBezTo>
                  <a:cubicBezTo>
                    <a:pt x="1345" y="8636"/>
                    <a:pt x="891" y="8662"/>
                    <a:pt x="442" y="8719"/>
                  </a:cubicBezTo>
                  <a:cubicBezTo>
                    <a:pt x="1" y="8754"/>
                    <a:pt x="47" y="9399"/>
                    <a:pt x="478" y="9399"/>
                  </a:cubicBezTo>
                  <a:cubicBezTo>
                    <a:pt x="484" y="9399"/>
                    <a:pt x="490" y="9399"/>
                    <a:pt x="496" y="9399"/>
                  </a:cubicBezTo>
                  <a:lnTo>
                    <a:pt x="549" y="9381"/>
                  </a:lnTo>
                  <a:cubicBezTo>
                    <a:pt x="961" y="9336"/>
                    <a:pt x="1381" y="9314"/>
                    <a:pt x="1804" y="9314"/>
                  </a:cubicBezTo>
                  <a:cubicBezTo>
                    <a:pt x="2227" y="9314"/>
                    <a:pt x="2652" y="9336"/>
                    <a:pt x="3073" y="9381"/>
                  </a:cubicBezTo>
                  <a:cubicBezTo>
                    <a:pt x="3088" y="9386"/>
                    <a:pt x="3106" y="9388"/>
                    <a:pt x="3123" y="9388"/>
                  </a:cubicBezTo>
                  <a:cubicBezTo>
                    <a:pt x="3167" y="9388"/>
                    <a:pt x="3214" y="9375"/>
                    <a:pt x="3252" y="9363"/>
                  </a:cubicBezTo>
                  <a:lnTo>
                    <a:pt x="21344" y="648"/>
                  </a:lnTo>
                  <a:cubicBezTo>
                    <a:pt x="21684" y="478"/>
                    <a:pt x="21516" y="1"/>
                    <a:pt x="2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1011675" y="2590140"/>
              <a:ext cx="618050" cy="186100"/>
            </a:xfrm>
            <a:custGeom>
              <a:avLst/>
              <a:gdLst/>
              <a:ahLst/>
              <a:cxnLst/>
              <a:rect l="l" t="t" r="r" b="b"/>
              <a:pathLst>
                <a:path w="24722" h="7444" extrusionOk="0">
                  <a:moveTo>
                    <a:pt x="24241" y="1"/>
                  </a:moveTo>
                  <a:cubicBezTo>
                    <a:pt x="24195" y="1"/>
                    <a:pt x="24145" y="11"/>
                    <a:pt x="24093" y="33"/>
                  </a:cubicBezTo>
                  <a:lnTo>
                    <a:pt x="9133" y="6744"/>
                  </a:lnTo>
                  <a:cubicBezTo>
                    <a:pt x="7712" y="6442"/>
                    <a:pt x="6264" y="6290"/>
                    <a:pt x="4816" y="6290"/>
                  </a:cubicBezTo>
                  <a:cubicBezTo>
                    <a:pt x="3347" y="6290"/>
                    <a:pt x="1878" y="6446"/>
                    <a:pt x="436" y="6762"/>
                  </a:cubicBezTo>
                  <a:cubicBezTo>
                    <a:pt x="0" y="6814"/>
                    <a:pt x="57" y="7443"/>
                    <a:pt x="473" y="7443"/>
                  </a:cubicBezTo>
                  <a:cubicBezTo>
                    <a:pt x="484" y="7443"/>
                    <a:pt x="496" y="7443"/>
                    <a:pt x="507" y="7442"/>
                  </a:cubicBezTo>
                  <a:cubicBezTo>
                    <a:pt x="525" y="7442"/>
                    <a:pt x="561" y="7442"/>
                    <a:pt x="579" y="7424"/>
                  </a:cubicBezTo>
                  <a:cubicBezTo>
                    <a:pt x="1984" y="7129"/>
                    <a:pt x="3411" y="6981"/>
                    <a:pt x="4836" y="6981"/>
                  </a:cubicBezTo>
                  <a:cubicBezTo>
                    <a:pt x="6261" y="6981"/>
                    <a:pt x="7683" y="7129"/>
                    <a:pt x="9079" y="7424"/>
                  </a:cubicBezTo>
                  <a:cubicBezTo>
                    <a:pt x="9116" y="7431"/>
                    <a:pt x="9150" y="7436"/>
                    <a:pt x="9182" y="7436"/>
                  </a:cubicBezTo>
                  <a:cubicBezTo>
                    <a:pt x="9228" y="7436"/>
                    <a:pt x="9270" y="7427"/>
                    <a:pt x="9312" y="7406"/>
                  </a:cubicBezTo>
                  <a:lnTo>
                    <a:pt x="24362" y="642"/>
                  </a:lnTo>
                  <a:cubicBezTo>
                    <a:pt x="24721" y="485"/>
                    <a:pt x="24562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1011800" y="2844025"/>
              <a:ext cx="618575" cy="186375"/>
            </a:xfrm>
            <a:custGeom>
              <a:avLst/>
              <a:gdLst/>
              <a:ahLst/>
              <a:cxnLst/>
              <a:rect l="l" t="t" r="r" b="b"/>
              <a:pathLst>
                <a:path w="24743" h="7455" extrusionOk="0">
                  <a:moveTo>
                    <a:pt x="24255" y="0"/>
                  </a:moveTo>
                  <a:cubicBezTo>
                    <a:pt x="24203" y="0"/>
                    <a:pt x="24147" y="13"/>
                    <a:pt x="24088" y="43"/>
                  </a:cubicBezTo>
                  <a:lnTo>
                    <a:pt x="9128" y="6753"/>
                  </a:lnTo>
                  <a:cubicBezTo>
                    <a:pt x="7727" y="6456"/>
                    <a:pt x="6301" y="6308"/>
                    <a:pt x="4874" y="6308"/>
                  </a:cubicBezTo>
                  <a:cubicBezTo>
                    <a:pt x="3384" y="6308"/>
                    <a:pt x="1894" y="6469"/>
                    <a:pt x="431" y="6789"/>
                  </a:cubicBezTo>
                  <a:cubicBezTo>
                    <a:pt x="0" y="6824"/>
                    <a:pt x="50" y="7454"/>
                    <a:pt x="453" y="7454"/>
                  </a:cubicBezTo>
                  <a:cubicBezTo>
                    <a:pt x="469" y="7454"/>
                    <a:pt x="485" y="7453"/>
                    <a:pt x="502" y="7451"/>
                  </a:cubicBezTo>
                  <a:cubicBezTo>
                    <a:pt x="520" y="7451"/>
                    <a:pt x="556" y="7451"/>
                    <a:pt x="574" y="7433"/>
                  </a:cubicBezTo>
                  <a:cubicBezTo>
                    <a:pt x="1979" y="7138"/>
                    <a:pt x="3406" y="6991"/>
                    <a:pt x="4831" y="6991"/>
                  </a:cubicBezTo>
                  <a:cubicBezTo>
                    <a:pt x="6256" y="6991"/>
                    <a:pt x="7678" y="7138"/>
                    <a:pt x="9074" y="7433"/>
                  </a:cubicBezTo>
                  <a:cubicBezTo>
                    <a:pt x="9111" y="7441"/>
                    <a:pt x="9145" y="7445"/>
                    <a:pt x="9177" y="7445"/>
                  </a:cubicBezTo>
                  <a:cubicBezTo>
                    <a:pt x="9223" y="7445"/>
                    <a:pt x="9265" y="7437"/>
                    <a:pt x="9307" y="7416"/>
                  </a:cubicBezTo>
                  <a:lnTo>
                    <a:pt x="24357" y="651"/>
                  </a:lnTo>
                  <a:cubicBezTo>
                    <a:pt x="24743" y="512"/>
                    <a:pt x="24582" y="0"/>
                    <a:pt x="24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255;p1"/>
          <p:cNvSpPr txBox="1"/>
          <p:nvPr/>
        </p:nvSpPr>
        <p:spPr>
          <a:xfrm>
            <a:off x="6041201" y="171931"/>
            <a:ext cx="28356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48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Catamaran"/>
                <a:sym typeface="Catamaran"/>
              </a:rPr>
              <a:t>NÍVEL 1</a:t>
            </a:r>
            <a:endParaRPr sz="48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1A42D1D-0A1B-158C-0B45-6EF02D7769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1"/>
          <p:cNvSpPr txBox="1">
            <a:spLocks noGrp="1"/>
          </p:cNvSpPr>
          <p:nvPr>
            <p:ph type="body" idx="1"/>
          </p:nvPr>
        </p:nvSpPr>
        <p:spPr>
          <a:xfrm>
            <a:off x="244381" y="1843709"/>
            <a:ext cx="5354871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1333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pt-PT" sz="1800" dirty="0">
                <a:solidFill>
                  <a:schemeClr val="lt1"/>
                </a:solidFill>
              </a:rPr>
              <a:t>As funções dos elementos que compõem a mesa de jogo são: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Preencher o boletim de jogo, em colaboração com a equipa de arbitragem;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Cronometrar o tempo de jogo (infantis e iniciados);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Registar a identificação dos participantes;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Registar os resultados parciais e final;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Registar as eventuais ocorrências disciplinares;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Auxiliar e colaborar com a equipa de arbitragem. </a:t>
            </a:r>
            <a:endParaRPr dirty="0"/>
          </a:p>
        </p:txBody>
      </p:sp>
      <p:sp>
        <p:nvSpPr>
          <p:cNvPr id="484" name="Google Shape;484;p11"/>
          <p:cNvSpPr txBox="1">
            <a:spLocks noGrp="1"/>
          </p:cNvSpPr>
          <p:nvPr>
            <p:ph type="title"/>
          </p:nvPr>
        </p:nvSpPr>
        <p:spPr>
          <a:xfrm>
            <a:off x="539610" y="256763"/>
            <a:ext cx="7342366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FUNÇÕES DOS MARCADORES</a:t>
            </a:r>
            <a:endParaRPr/>
          </a:p>
        </p:txBody>
      </p:sp>
      <p:pic>
        <p:nvPicPr>
          <p:cNvPr id="485" name="Google Shape;4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8930" y="981440"/>
            <a:ext cx="3306836" cy="3238286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89" name="Google Shape;489;p11"/>
          <p:cNvGrpSpPr/>
          <p:nvPr/>
        </p:nvGrpSpPr>
        <p:grpSpPr>
          <a:xfrm>
            <a:off x="190690" y="4407041"/>
            <a:ext cx="922388" cy="736459"/>
            <a:chOff x="6992341" y="270194"/>
            <a:chExt cx="1380367" cy="1109559"/>
          </a:xfrm>
        </p:grpSpPr>
        <p:sp>
          <p:nvSpPr>
            <p:cNvPr id="490" name="Google Shape;490;p11"/>
            <p:cNvSpPr/>
            <p:nvPr/>
          </p:nvSpPr>
          <p:spPr>
            <a:xfrm>
              <a:off x="7653673" y="270194"/>
              <a:ext cx="719035" cy="715467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1" name="Google Shape;491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92341" y="298047"/>
              <a:ext cx="1088202" cy="1081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590;p14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591;p1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592;p14" descr="C:\Users\NM\Pictures\Clip_2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2"/>
          <p:cNvSpPr/>
          <p:nvPr/>
        </p:nvSpPr>
        <p:spPr>
          <a:xfrm flipH="1">
            <a:off x="1920444" y="509680"/>
            <a:ext cx="1194300" cy="1194300"/>
          </a:xfrm>
          <a:prstGeom prst="ellipse">
            <a:avLst/>
          </a:prstGeom>
          <a:solidFill>
            <a:srgbClr val="FFB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2"/>
          <p:cNvSpPr txBox="1">
            <a:spLocks noGrp="1"/>
          </p:cNvSpPr>
          <p:nvPr>
            <p:ph type="title"/>
          </p:nvPr>
        </p:nvSpPr>
        <p:spPr>
          <a:xfrm>
            <a:off x="722378" y="1948146"/>
            <a:ext cx="40512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pt-PT"/>
              <a:t>FORMATO DO JOGO</a:t>
            </a:r>
            <a:endParaRPr/>
          </a:p>
        </p:txBody>
      </p:sp>
      <p:sp>
        <p:nvSpPr>
          <p:cNvPr id="498" name="Google Shape;498;p12"/>
          <p:cNvSpPr txBox="1">
            <a:spLocks noGrp="1"/>
          </p:cNvSpPr>
          <p:nvPr>
            <p:ph type="title" idx="2"/>
          </p:nvPr>
        </p:nvSpPr>
        <p:spPr>
          <a:xfrm>
            <a:off x="1920444" y="828634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PT"/>
              <a:t>01</a:t>
            </a:r>
            <a:endParaRPr/>
          </a:p>
        </p:txBody>
      </p:sp>
      <p:sp>
        <p:nvSpPr>
          <p:cNvPr id="499" name="Google Shape;499;p12"/>
          <p:cNvSpPr txBox="1">
            <a:spLocks noGrp="1"/>
          </p:cNvSpPr>
          <p:nvPr>
            <p:ph type="subTitle" idx="1"/>
          </p:nvPr>
        </p:nvSpPr>
        <p:spPr>
          <a:xfrm>
            <a:off x="722365" y="3383700"/>
            <a:ext cx="3863133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FB01F"/>
                </a:solidFill>
              </a:rPr>
              <a:t>INSTALAÇÃO E EQUIPAMENTO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FB01F"/>
                </a:solidFill>
              </a:rPr>
              <a:t>FORMATO DO JOGO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FB01F"/>
                </a:solidFill>
              </a:rPr>
              <a:t>PROTOCOLO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b="1">
              <a:solidFill>
                <a:srgbClr val="FFB01F"/>
              </a:solidFill>
            </a:endParaRPr>
          </a:p>
        </p:txBody>
      </p:sp>
      <p:grpSp>
        <p:nvGrpSpPr>
          <p:cNvPr id="500" name="Google Shape;500;p12"/>
          <p:cNvGrpSpPr/>
          <p:nvPr/>
        </p:nvGrpSpPr>
        <p:grpSpPr>
          <a:xfrm>
            <a:off x="5553951" y="415538"/>
            <a:ext cx="4267221" cy="6213191"/>
            <a:chOff x="6119780" y="273278"/>
            <a:chExt cx="4402828" cy="6410639"/>
          </a:xfrm>
        </p:grpSpPr>
        <p:grpSp>
          <p:nvGrpSpPr>
            <p:cNvPr id="501" name="Google Shape;501;p12"/>
            <p:cNvGrpSpPr/>
            <p:nvPr/>
          </p:nvGrpSpPr>
          <p:grpSpPr>
            <a:xfrm flipH="1">
              <a:off x="6119780" y="730269"/>
              <a:ext cx="4402828" cy="5953648"/>
              <a:chOff x="83" y="837124"/>
              <a:chExt cx="3934334" cy="5992599"/>
            </a:xfrm>
          </p:grpSpPr>
          <p:sp>
            <p:nvSpPr>
              <p:cNvPr id="502" name="Google Shape;502;p12"/>
              <p:cNvSpPr/>
              <p:nvPr/>
            </p:nvSpPr>
            <p:spPr>
              <a:xfrm flipH="1">
                <a:off x="2493164" y="2332708"/>
                <a:ext cx="772770" cy="1419182"/>
              </a:xfrm>
              <a:custGeom>
                <a:avLst/>
                <a:gdLst/>
                <a:ahLst/>
                <a:cxnLst/>
                <a:rect l="l" t="t" r="r" b="b"/>
                <a:pathLst>
                  <a:path w="20292" h="37266" extrusionOk="0">
                    <a:moveTo>
                      <a:pt x="7176" y="36687"/>
                    </a:moveTo>
                    <a:cubicBezTo>
                      <a:pt x="6365" y="35144"/>
                      <a:pt x="6057" y="33215"/>
                      <a:pt x="5748" y="31132"/>
                    </a:cubicBezTo>
                    <a:cubicBezTo>
                      <a:pt x="5594" y="30013"/>
                      <a:pt x="5054" y="28895"/>
                      <a:pt x="4822" y="27814"/>
                    </a:cubicBezTo>
                    <a:cubicBezTo>
                      <a:pt x="4051" y="23841"/>
                      <a:pt x="2431" y="20292"/>
                      <a:pt x="1929" y="15894"/>
                    </a:cubicBezTo>
                    <a:cubicBezTo>
                      <a:pt x="1852" y="15007"/>
                      <a:pt x="0" y="15933"/>
                      <a:pt x="193" y="14968"/>
                    </a:cubicBezTo>
                    <a:cubicBezTo>
                      <a:pt x="695" y="13850"/>
                      <a:pt x="1273" y="12731"/>
                      <a:pt x="1968" y="11689"/>
                    </a:cubicBezTo>
                    <a:cubicBezTo>
                      <a:pt x="2971" y="10185"/>
                      <a:pt x="4899" y="8025"/>
                      <a:pt x="5980" y="6674"/>
                    </a:cubicBezTo>
                    <a:cubicBezTo>
                      <a:pt x="7021" y="5363"/>
                      <a:pt x="8024" y="4823"/>
                      <a:pt x="9336" y="3588"/>
                    </a:cubicBezTo>
                    <a:cubicBezTo>
                      <a:pt x="9722" y="3202"/>
                      <a:pt x="13232" y="0"/>
                      <a:pt x="15315" y="0"/>
                    </a:cubicBezTo>
                    <a:cubicBezTo>
                      <a:pt x="18671" y="0"/>
                      <a:pt x="16743" y="3280"/>
                      <a:pt x="17707" y="4475"/>
                    </a:cubicBezTo>
                    <a:cubicBezTo>
                      <a:pt x="19019" y="6173"/>
                      <a:pt x="19752" y="8603"/>
                      <a:pt x="19906" y="11226"/>
                    </a:cubicBezTo>
                    <a:cubicBezTo>
                      <a:pt x="20099" y="13888"/>
                      <a:pt x="19520" y="16396"/>
                      <a:pt x="19289" y="18942"/>
                    </a:cubicBezTo>
                    <a:cubicBezTo>
                      <a:pt x="18980" y="21681"/>
                      <a:pt x="18903" y="25076"/>
                      <a:pt x="19906" y="27313"/>
                    </a:cubicBezTo>
                    <a:cubicBezTo>
                      <a:pt x="20060" y="27544"/>
                      <a:pt x="20176" y="27776"/>
                      <a:pt x="20253" y="28007"/>
                    </a:cubicBezTo>
                    <a:cubicBezTo>
                      <a:pt x="20292" y="28509"/>
                      <a:pt x="19752" y="29319"/>
                      <a:pt x="19327" y="29820"/>
                    </a:cubicBezTo>
                    <a:cubicBezTo>
                      <a:pt x="16010" y="33562"/>
                      <a:pt x="7484" y="37266"/>
                      <a:pt x="7176" y="36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12"/>
              <p:cNvSpPr/>
              <p:nvPr/>
            </p:nvSpPr>
            <p:spPr>
              <a:xfrm flipH="1">
                <a:off x="83" y="3362566"/>
                <a:ext cx="2942635" cy="1257598"/>
              </a:xfrm>
              <a:custGeom>
                <a:avLst/>
                <a:gdLst/>
                <a:ahLst/>
                <a:cxnLst/>
                <a:rect l="l" t="t" r="r" b="b"/>
                <a:pathLst>
                  <a:path w="77270" h="33023" extrusionOk="0">
                    <a:moveTo>
                      <a:pt x="0" y="10880"/>
                    </a:moveTo>
                    <a:cubicBezTo>
                      <a:pt x="2662" y="7871"/>
                      <a:pt x="5787" y="4592"/>
                      <a:pt x="8680" y="1428"/>
                    </a:cubicBezTo>
                    <a:cubicBezTo>
                      <a:pt x="9066" y="965"/>
                      <a:pt x="9490" y="271"/>
                      <a:pt x="10030" y="232"/>
                    </a:cubicBezTo>
                    <a:cubicBezTo>
                      <a:pt x="12576" y="1"/>
                      <a:pt x="15122" y="772"/>
                      <a:pt x="17090" y="2431"/>
                    </a:cubicBezTo>
                    <a:cubicBezTo>
                      <a:pt x="18594" y="3743"/>
                      <a:pt x="19327" y="5132"/>
                      <a:pt x="19983" y="7253"/>
                    </a:cubicBezTo>
                    <a:cubicBezTo>
                      <a:pt x="20060" y="7523"/>
                      <a:pt x="20137" y="7755"/>
                      <a:pt x="20253" y="8025"/>
                    </a:cubicBezTo>
                    <a:cubicBezTo>
                      <a:pt x="20562" y="8334"/>
                      <a:pt x="20947" y="8642"/>
                      <a:pt x="21333" y="8874"/>
                    </a:cubicBezTo>
                    <a:cubicBezTo>
                      <a:pt x="25461" y="11960"/>
                      <a:pt x="29126" y="14737"/>
                      <a:pt x="33253" y="17862"/>
                    </a:cubicBezTo>
                    <a:cubicBezTo>
                      <a:pt x="33909" y="18325"/>
                      <a:pt x="34604" y="18942"/>
                      <a:pt x="35452" y="19482"/>
                    </a:cubicBezTo>
                    <a:cubicBezTo>
                      <a:pt x="36185" y="19945"/>
                      <a:pt x="37265" y="20717"/>
                      <a:pt x="37998" y="20717"/>
                    </a:cubicBezTo>
                    <a:cubicBezTo>
                      <a:pt x="38693" y="20678"/>
                      <a:pt x="39657" y="19675"/>
                      <a:pt x="40313" y="19174"/>
                    </a:cubicBezTo>
                    <a:cubicBezTo>
                      <a:pt x="42512" y="17476"/>
                      <a:pt x="45367" y="16203"/>
                      <a:pt x="48028" y="15277"/>
                    </a:cubicBezTo>
                    <a:cubicBezTo>
                      <a:pt x="51037" y="14236"/>
                      <a:pt x="54124" y="13387"/>
                      <a:pt x="57248" y="12808"/>
                    </a:cubicBezTo>
                    <a:cubicBezTo>
                      <a:pt x="58290" y="12654"/>
                      <a:pt x="59331" y="12423"/>
                      <a:pt x="60334" y="12114"/>
                    </a:cubicBezTo>
                    <a:cubicBezTo>
                      <a:pt x="61183" y="11690"/>
                      <a:pt x="61993" y="11188"/>
                      <a:pt x="62765" y="10610"/>
                    </a:cubicBezTo>
                    <a:cubicBezTo>
                      <a:pt x="63498" y="10108"/>
                      <a:pt x="64424" y="9414"/>
                      <a:pt x="65272" y="9298"/>
                    </a:cubicBezTo>
                    <a:cubicBezTo>
                      <a:pt x="66738" y="9144"/>
                      <a:pt x="68166" y="10494"/>
                      <a:pt x="69053" y="11381"/>
                    </a:cubicBezTo>
                    <a:cubicBezTo>
                      <a:pt x="71522" y="13889"/>
                      <a:pt x="74299" y="15856"/>
                      <a:pt x="76344" y="18981"/>
                    </a:cubicBezTo>
                    <a:cubicBezTo>
                      <a:pt x="76691" y="19444"/>
                      <a:pt x="77270" y="20562"/>
                      <a:pt x="76807" y="21025"/>
                    </a:cubicBezTo>
                    <a:cubicBezTo>
                      <a:pt x="76267" y="21565"/>
                      <a:pt x="74376" y="20910"/>
                      <a:pt x="73566" y="20717"/>
                    </a:cubicBezTo>
                    <a:cubicBezTo>
                      <a:pt x="71329" y="20138"/>
                      <a:pt x="69631" y="19598"/>
                      <a:pt x="67471" y="19174"/>
                    </a:cubicBezTo>
                    <a:cubicBezTo>
                      <a:pt x="66391" y="18865"/>
                      <a:pt x="65234" y="18672"/>
                      <a:pt x="64115" y="18634"/>
                    </a:cubicBezTo>
                    <a:cubicBezTo>
                      <a:pt x="62610" y="18634"/>
                      <a:pt x="61222" y="19367"/>
                      <a:pt x="60026" y="20138"/>
                    </a:cubicBezTo>
                    <a:cubicBezTo>
                      <a:pt x="56670" y="22337"/>
                      <a:pt x="53082" y="24613"/>
                      <a:pt x="49726" y="26542"/>
                    </a:cubicBezTo>
                    <a:cubicBezTo>
                      <a:pt x="47488" y="27815"/>
                      <a:pt x="44942" y="29127"/>
                      <a:pt x="42550" y="30477"/>
                    </a:cubicBezTo>
                    <a:cubicBezTo>
                      <a:pt x="40197" y="31788"/>
                      <a:pt x="37304" y="33023"/>
                      <a:pt x="33716" y="32753"/>
                    </a:cubicBezTo>
                    <a:cubicBezTo>
                      <a:pt x="31865" y="32637"/>
                      <a:pt x="30167" y="31788"/>
                      <a:pt x="28470" y="31017"/>
                    </a:cubicBezTo>
                    <a:cubicBezTo>
                      <a:pt x="23918" y="28779"/>
                      <a:pt x="19520" y="26195"/>
                      <a:pt x="15392" y="23224"/>
                    </a:cubicBezTo>
                    <a:cubicBezTo>
                      <a:pt x="12615" y="21295"/>
                      <a:pt x="9953" y="19367"/>
                      <a:pt x="7368" y="17361"/>
                    </a:cubicBezTo>
                    <a:cubicBezTo>
                      <a:pt x="4784" y="15316"/>
                      <a:pt x="2238" y="13310"/>
                      <a:pt x="0" y="1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12"/>
              <p:cNvSpPr/>
              <p:nvPr/>
            </p:nvSpPr>
            <p:spPr>
              <a:xfrm flipH="1">
                <a:off x="2111187" y="3765148"/>
                <a:ext cx="846231" cy="3064575"/>
              </a:xfrm>
              <a:custGeom>
                <a:avLst/>
                <a:gdLst/>
                <a:ahLst/>
                <a:cxnLst/>
                <a:rect l="l" t="t" r="r" b="b"/>
                <a:pathLst>
                  <a:path w="22221" h="80472" extrusionOk="0">
                    <a:moveTo>
                      <a:pt x="13965" y="7870"/>
                    </a:moveTo>
                    <a:cubicBezTo>
                      <a:pt x="13695" y="14775"/>
                      <a:pt x="12499" y="20793"/>
                      <a:pt x="11689" y="27313"/>
                    </a:cubicBezTo>
                    <a:cubicBezTo>
                      <a:pt x="11535" y="28238"/>
                      <a:pt x="11458" y="29164"/>
                      <a:pt x="11458" y="30090"/>
                    </a:cubicBezTo>
                    <a:cubicBezTo>
                      <a:pt x="11535" y="30977"/>
                      <a:pt x="11728" y="31865"/>
                      <a:pt x="12036" y="32752"/>
                    </a:cubicBezTo>
                    <a:cubicBezTo>
                      <a:pt x="13579" y="38500"/>
                      <a:pt x="15740" y="44016"/>
                      <a:pt x="17013" y="50034"/>
                    </a:cubicBezTo>
                    <a:cubicBezTo>
                      <a:pt x="17746" y="53429"/>
                      <a:pt x="18479" y="57094"/>
                      <a:pt x="19135" y="60643"/>
                    </a:cubicBezTo>
                    <a:cubicBezTo>
                      <a:pt x="19405" y="62379"/>
                      <a:pt x="19829" y="64076"/>
                      <a:pt x="20446" y="65697"/>
                    </a:cubicBezTo>
                    <a:cubicBezTo>
                      <a:pt x="20716" y="66352"/>
                      <a:pt x="21063" y="67163"/>
                      <a:pt x="21411" y="67895"/>
                    </a:cubicBezTo>
                    <a:cubicBezTo>
                      <a:pt x="21758" y="68667"/>
                      <a:pt x="22221" y="69593"/>
                      <a:pt x="22182" y="70326"/>
                    </a:cubicBezTo>
                    <a:cubicBezTo>
                      <a:pt x="22105" y="71753"/>
                      <a:pt x="20678" y="72833"/>
                      <a:pt x="19675" y="73605"/>
                    </a:cubicBezTo>
                    <a:cubicBezTo>
                      <a:pt x="18479" y="74531"/>
                      <a:pt x="17476" y="75457"/>
                      <a:pt x="16473" y="76267"/>
                    </a:cubicBezTo>
                    <a:cubicBezTo>
                      <a:pt x="14852" y="77617"/>
                      <a:pt x="13117" y="78774"/>
                      <a:pt x="11226" y="79777"/>
                    </a:cubicBezTo>
                    <a:cubicBezTo>
                      <a:pt x="10609" y="80086"/>
                      <a:pt x="9799" y="80472"/>
                      <a:pt x="8989" y="80009"/>
                    </a:cubicBezTo>
                    <a:cubicBezTo>
                      <a:pt x="8680" y="78851"/>
                      <a:pt x="9336" y="77771"/>
                      <a:pt x="9760" y="76807"/>
                    </a:cubicBezTo>
                    <a:cubicBezTo>
                      <a:pt x="10609" y="74801"/>
                      <a:pt x="11496" y="72949"/>
                      <a:pt x="12268" y="70750"/>
                    </a:cubicBezTo>
                    <a:cubicBezTo>
                      <a:pt x="12731" y="69554"/>
                      <a:pt x="13232" y="68320"/>
                      <a:pt x="13194" y="66892"/>
                    </a:cubicBezTo>
                    <a:cubicBezTo>
                      <a:pt x="13155" y="65542"/>
                      <a:pt x="12576" y="64269"/>
                      <a:pt x="12036" y="63073"/>
                    </a:cubicBezTo>
                    <a:cubicBezTo>
                      <a:pt x="10493" y="59717"/>
                      <a:pt x="8873" y="56014"/>
                      <a:pt x="7484" y="52696"/>
                    </a:cubicBezTo>
                    <a:cubicBezTo>
                      <a:pt x="5517" y="47835"/>
                      <a:pt x="3858" y="42859"/>
                      <a:pt x="2546" y="37805"/>
                    </a:cubicBezTo>
                    <a:cubicBezTo>
                      <a:pt x="1042" y="32135"/>
                      <a:pt x="618" y="26271"/>
                      <a:pt x="309" y="20099"/>
                    </a:cubicBezTo>
                    <a:cubicBezTo>
                      <a:pt x="39" y="13965"/>
                      <a:pt x="0" y="7523"/>
                      <a:pt x="0" y="617"/>
                    </a:cubicBezTo>
                    <a:cubicBezTo>
                      <a:pt x="270" y="386"/>
                      <a:pt x="579" y="231"/>
                      <a:pt x="926" y="154"/>
                    </a:cubicBezTo>
                    <a:cubicBezTo>
                      <a:pt x="926" y="154"/>
                      <a:pt x="1042" y="0"/>
                      <a:pt x="1158" y="39"/>
                    </a:cubicBezTo>
                    <a:cubicBezTo>
                      <a:pt x="1736" y="309"/>
                      <a:pt x="2276" y="617"/>
                      <a:pt x="2778" y="1003"/>
                    </a:cubicBezTo>
                    <a:cubicBezTo>
                      <a:pt x="6250" y="3163"/>
                      <a:pt x="10609" y="5902"/>
                      <a:pt x="13965" y="78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2"/>
              <p:cNvSpPr/>
              <p:nvPr/>
            </p:nvSpPr>
            <p:spPr>
              <a:xfrm flipH="1">
                <a:off x="2355964" y="3740689"/>
                <a:ext cx="646450" cy="602351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15817" extrusionOk="0">
                    <a:moveTo>
                      <a:pt x="16704" y="7793"/>
                    </a:moveTo>
                    <a:cubicBezTo>
                      <a:pt x="16897" y="10069"/>
                      <a:pt x="16936" y="12499"/>
                      <a:pt x="16974" y="14891"/>
                    </a:cubicBezTo>
                    <a:cubicBezTo>
                      <a:pt x="11689" y="15817"/>
                      <a:pt x="4630" y="15470"/>
                      <a:pt x="0" y="14274"/>
                    </a:cubicBezTo>
                    <a:cubicBezTo>
                      <a:pt x="193" y="10879"/>
                      <a:pt x="270" y="7060"/>
                      <a:pt x="656" y="3588"/>
                    </a:cubicBezTo>
                    <a:cubicBezTo>
                      <a:pt x="733" y="2354"/>
                      <a:pt x="926" y="1158"/>
                      <a:pt x="1235" y="0"/>
                    </a:cubicBezTo>
                    <a:cubicBezTo>
                      <a:pt x="6327" y="2624"/>
                      <a:pt x="11612" y="5131"/>
                      <a:pt x="16704" y="77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2"/>
              <p:cNvSpPr/>
              <p:nvPr/>
            </p:nvSpPr>
            <p:spPr>
              <a:xfrm flipH="1">
                <a:off x="2001407" y="3369756"/>
                <a:ext cx="938857" cy="939067"/>
              </a:xfrm>
              <a:custGeom>
                <a:avLst/>
                <a:gdLst/>
                <a:ahLst/>
                <a:cxnLst/>
                <a:rect l="l" t="t" r="r" b="b"/>
                <a:pathLst>
                  <a:path w="26465" h="25192" extrusionOk="0">
                    <a:moveTo>
                      <a:pt x="26465" y="10879"/>
                    </a:moveTo>
                    <a:cubicBezTo>
                      <a:pt x="26079" y="12384"/>
                      <a:pt x="25462" y="13811"/>
                      <a:pt x="24652" y="15084"/>
                    </a:cubicBezTo>
                    <a:cubicBezTo>
                      <a:pt x="23224" y="17592"/>
                      <a:pt x="21565" y="19945"/>
                      <a:pt x="19714" y="22105"/>
                    </a:cubicBezTo>
                    <a:cubicBezTo>
                      <a:pt x="19405" y="22491"/>
                      <a:pt x="18865" y="23031"/>
                      <a:pt x="18286" y="23648"/>
                    </a:cubicBezTo>
                    <a:cubicBezTo>
                      <a:pt x="17939" y="24034"/>
                      <a:pt x="17129" y="25114"/>
                      <a:pt x="16782" y="25153"/>
                    </a:cubicBezTo>
                    <a:cubicBezTo>
                      <a:pt x="16319" y="25191"/>
                      <a:pt x="14969" y="23841"/>
                      <a:pt x="14583" y="23532"/>
                    </a:cubicBezTo>
                    <a:cubicBezTo>
                      <a:pt x="9645" y="19598"/>
                      <a:pt x="4437" y="15161"/>
                      <a:pt x="1" y="9606"/>
                    </a:cubicBezTo>
                    <a:cubicBezTo>
                      <a:pt x="2701" y="6674"/>
                      <a:pt x="6868" y="4475"/>
                      <a:pt x="9761" y="1428"/>
                    </a:cubicBezTo>
                    <a:cubicBezTo>
                      <a:pt x="10185" y="1004"/>
                      <a:pt x="10725" y="232"/>
                      <a:pt x="11188" y="155"/>
                    </a:cubicBezTo>
                    <a:cubicBezTo>
                      <a:pt x="11998" y="1"/>
                      <a:pt x="12808" y="1"/>
                      <a:pt x="13657" y="78"/>
                    </a:cubicBezTo>
                    <a:cubicBezTo>
                      <a:pt x="17939" y="386"/>
                      <a:pt x="20601" y="4013"/>
                      <a:pt x="21604" y="7716"/>
                    </a:cubicBezTo>
                    <a:cubicBezTo>
                      <a:pt x="23070" y="8912"/>
                      <a:pt x="24883" y="9799"/>
                      <a:pt x="26465" y="108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2"/>
              <p:cNvSpPr/>
              <p:nvPr/>
            </p:nvSpPr>
            <p:spPr>
              <a:xfrm flipH="1">
                <a:off x="2795806" y="1899316"/>
                <a:ext cx="483343" cy="790402"/>
              </a:xfrm>
              <a:custGeom>
                <a:avLst/>
                <a:gdLst/>
                <a:ahLst/>
                <a:cxnLst/>
                <a:rect l="l" t="t" r="r" b="b"/>
                <a:pathLst>
                  <a:path w="12692" h="20755" extrusionOk="0">
                    <a:moveTo>
                      <a:pt x="3973" y="39"/>
                    </a:moveTo>
                    <a:lnTo>
                      <a:pt x="3819" y="0"/>
                    </a:lnTo>
                    <a:cubicBezTo>
                      <a:pt x="3549" y="155"/>
                      <a:pt x="3318" y="270"/>
                      <a:pt x="3048" y="425"/>
                    </a:cubicBezTo>
                    <a:cubicBezTo>
                      <a:pt x="2739" y="540"/>
                      <a:pt x="2430" y="695"/>
                      <a:pt x="2160" y="888"/>
                    </a:cubicBezTo>
                    <a:cubicBezTo>
                      <a:pt x="1234" y="1582"/>
                      <a:pt x="347" y="3279"/>
                      <a:pt x="231" y="5170"/>
                    </a:cubicBezTo>
                    <a:cubicBezTo>
                      <a:pt x="0" y="8410"/>
                      <a:pt x="463" y="12576"/>
                      <a:pt x="2045" y="14004"/>
                    </a:cubicBezTo>
                    <a:cubicBezTo>
                      <a:pt x="3009" y="14930"/>
                      <a:pt x="4282" y="14737"/>
                      <a:pt x="5285" y="14158"/>
                    </a:cubicBezTo>
                    <a:cubicBezTo>
                      <a:pt x="5324" y="16048"/>
                      <a:pt x="5632" y="17707"/>
                      <a:pt x="5671" y="19675"/>
                    </a:cubicBezTo>
                    <a:cubicBezTo>
                      <a:pt x="6288" y="20523"/>
                      <a:pt x="7484" y="20755"/>
                      <a:pt x="8371" y="20176"/>
                    </a:cubicBezTo>
                    <a:cubicBezTo>
                      <a:pt x="9721" y="19366"/>
                      <a:pt x="11650" y="15971"/>
                      <a:pt x="11766" y="14158"/>
                    </a:cubicBezTo>
                    <a:cubicBezTo>
                      <a:pt x="11727" y="13541"/>
                      <a:pt x="11612" y="12924"/>
                      <a:pt x="11457" y="12345"/>
                    </a:cubicBezTo>
                    <a:cubicBezTo>
                      <a:pt x="11303" y="11728"/>
                      <a:pt x="11226" y="11110"/>
                      <a:pt x="11264" y="10455"/>
                    </a:cubicBezTo>
                    <a:cubicBezTo>
                      <a:pt x="11342" y="9992"/>
                      <a:pt x="11727" y="9567"/>
                      <a:pt x="11920" y="9104"/>
                    </a:cubicBezTo>
                    <a:cubicBezTo>
                      <a:pt x="12692" y="6828"/>
                      <a:pt x="12075" y="4051"/>
                      <a:pt x="11187" y="2315"/>
                    </a:cubicBezTo>
                    <a:cubicBezTo>
                      <a:pt x="8796" y="1543"/>
                      <a:pt x="6404" y="695"/>
                      <a:pt x="3973" y="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2"/>
              <p:cNvSpPr/>
              <p:nvPr/>
            </p:nvSpPr>
            <p:spPr>
              <a:xfrm flipH="1">
                <a:off x="2770824" y="1827337"/>
                <a:ext cx="511296" cy="514190"/>
              </a:xfrm>
              <a:custGeom>
                <a:avLst/>
                <a:gdLst/>
                <a:ahLst/>
                <a:cxnLst/>
                <a:rect l="l" t="t" r="r" b="b"/>
                <a:pathLst>
                  <a:path w="13426" h="13502" extrusionOk="0">
                    <a:moveTo>
                      <a:pt x="9491" y="10917"/>
                    </a:moveTo>
                    <a:cubicBezTo>
                      <a:pt x="10147" y="10339"/>
                      <a:pt x="11111" y="8294"/>
                      <a:pt x="9761" y="7793"/>
                    </a:cubicBezTo>
                    <a:cubicBezTo>
                      <a:pt x="8912" y="7484"/>
                      <a:pt x="8372" y="8140"/>
                      <a:pt x="7755" y="8950"/>
                    </a:cubicBezTo>
                    <a:cubicBezTo>
                      <a:pt x="6636" y="8988"/>
                      <a:pt x="5517" y="8680"/>
                      <a:pt x="4592" y="8063"/>
                    </a:cubicBezTo>
                    <a:cubicBezTo>
                      <a:pt x="3434" y="7368"/>
                      <a:pt x="2354" y="6597"/>
                      <a:pt x="2007" y="5208"/>
                    </a:cubicBezTo>
                    <a:cubicBezTo>
                      <a:pt x="1621" y="6404"/>
                      <a:pt x="1274" y="7600"/>
                      <a:pt x="232" y="8140"/>
                    </a:cubicBezTo>
                    <a:cubicBezTo>
                      <a:pt x="1" y="5478"/>
                      <a:pt x="348" y="3472"/>
                      <a:pt x="1583" y="2276"/>
                    </a:cubicBezTo>
                    <a:cubicBezTo>
                      <a:pt x="2007" y="1929"/>
                      <a:pt x="2508" y="1697"/>
                      <a:pt x="3048" y="1582"/>
                    </a:cubicBezTo>
                    <a:cubicBezTo>
                      <a:pt x="3396" y="1505"/>
                      <a:pt x="3743" y="1620"/>
                      <a:pt x="4129" y="1582"/>
                    </a:cubicBezTo>
                    <a:cubicBezTo>
                      <a:pt x="4553" y="1427"/>
                      <a:pt x="4939" y="1273"/>
                      <a:pt x="5324" y="1080"/>
                    </a:cubicBezTo>
                    <a:cubicBezTo>
                      <a:pt x="8796" y="0"/>
                      <a:pt x="11728" y="2237"/>
                      <a:pt x="12770" y="4784"/>
                    </a:cubicBezTo>
                    <a:cubicBezTo>
                      <a:pt x="13233" y="6172"/>
                      <a:pt x="13426" y="7600"/>
                      <a:pt x="13271" y="9066"/>
                    </a:cubicBezTo>
                    <a:cubicBezTo>
                      <a:pt x="13156" y="10454"/>
                      <a:pt x="12886" y="11959"/>
                      <a:pt x="11921" y="12615"/>
                    </a:cubicBezTo>
                    <a:cubicBezTo>
                      <a:pt x="10648" y="13502"/>
                      <a:pt x="9722" y="12229"/>
                      <a:pt x="9491" y="10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2"/>
              <p:cNvSpPr/>
              <p:nvPr/>
            </p:nvSpPr>
            <p:spPr>
              <a:xfrm flipH="1">
                <a:off x="2779616" y="1639280"/>
                <a:ext cx="318865" cy="307059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8063" extrusionOk="0">
                    <a:moveTo>
                      <a:pt x="850" y="6134"/>
                    </a:moveTo>
                    <a:lnTo>
                      <a:pt x="811" y="6134"/>
                    </a:lnTo>
                    <a:cubicBezTo>
                      <a:pt x="1197" y="6134"/>
                      <a:pt x="1544" y="6211"/>
                      <a:pt x="1891" y="6288"/>
                    </a:cubicBezTo>
                    <a:cubicBezTo>
                      <a:pt x="3087" y="6597"/>
                      <a:pt x="4244" y="6983"/>
                      <a:pt x="5363" y="7484"/>
                    </a:cubicBezTo>
                    <a:cubicBezTo>
                      <a:pt x="5016" y="7291"/>
                      <a:pt x="5055" y="7253"/>
                      <a:pt x="5980" y="7831"/>
                    </a:cubicBezTo>
                    <a:cubicBezTo>
                      <a:pt x="5788" y="7677"/>
                      <a:pt x="5556" y="7600"/>
                      <a:pt x="5363" y="7484"/>
                    </a:cubicBezTo>
                    <a:cubicBezTo>
                      <a:pt x="5595" y="7638"/>
                      <a:pt x="6019" y="7870"/>
                      <a:pt x="6443" y="8063"/>
                    </a:cubicBezTo>
                    <a:cubicBezTo>
                      <a:pt x="7292" y="7716"/>
                      <a:pt x="7909" y="7021"/>
                      <a:pt x="8102" y="6134"/>
                    </a:cubicBezTo>
                    <a:cubicBezTo>
                      <a:pt x="8372" y="4938"/>
                      <a:pt x="7755" y="3935"/>
                      <a:pt x="6675" y="4205"/>
                    </a:cubicBezTo>
                    <a:cubicBezTo>
                      <a:pt x="7138" y="3163"/>
                      <a:pt x="7176" y="1312"/>
                      <a:pt x="6096" y="965"/>
                    </a:cubicBezTo>
                    <a:cubicBezTo>
                      <a:pt x="5093" y="656"/>
                      <a:pt x="4322" y="1543"/>
                      <a:pt x="3897" y="2315"/>
                    </a:cubicBezTo>
                    <a:cubicBezTo>
                      <a:pt x="3627" y="1350"/>
                      <a:pt x="3280" y="617"/>
                      <a:pt x="2393" y="386"/>
                    </a:cubicBezTo>
                    <a:cubicBezTo>
                      <a:pt x="850" y="0"/>
                      <a:pt x="78" y="1312"/>
                      <a:pt x="271" y="2585"/>
                    </a:cubicBezTo>
                    <a:cubicBezTo>
                      <a:pt x="348" y="3241"/>
                      <a:pt x="888" y="3742"/>
                      <a:pt x="1004" y="4205"/>
                    </a:cubicBezTo>
                    <a:cubicBezTo>
                      <a:pt x="387" y="4166"/>
                      <a:pt x="117" y="4475"/>
                      <a:pt x="78" y="4822"/>
                    </a:cubicBezTo>
                    <a:cubicBezTo>
                      <a:pt x="1" y="5440"/>
                      <a:pt x="618" y="5787"/>
                      <a:pt x="850" y="61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2"/>
              <p:cNvSpPr/>
              <p:nvPr/>
            </p:nvSpPr>
            <p:spPr>
              <a:xfrm flipH="1">
                <a:off x="3204203" y="2122600"/>
                <a:ext cx="82296" cy="29438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773" extrusionOk="0">
                    <a:moveTo>
                      <a:pt x="39" y="580"/>
                    </a:moveTo>
                    <a:cubicBezTo>
                      <a:pt x="77" y="734"/>
                      <a:pt x="540" y="773"/>
                      <a:pt x="1119" y="657"/>
                    </a:cubicBezTo>
                    <a:cubicBezTo>
                      <a:pt x="1698" y="541"/>
                      <a:pt x="2160" y="348"/>
                      <a:pt x="2083" y="194"/>
                    </a:cubicBezTo>
                    <a:cubicBezTo>
                      <a:pt x="2045" y="1"/>
                      <a:pt x="1582" y="1"/>
                      <a:pt x="1003" y="117"/>
                    </a:cubicBezTo>
                    <a:cubicBezTo>
                      <a:pt x="424" y="232"/>
                      <a:pt x="0" y="425"/>
                      <a:pt x="39" y="5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2"/>
              <p:cNvSpPr/>
              <p:nvPr/>
            </p:nvSpPr>
            <p:spPr>
              <a:xfrm flipH="1">
                <a:off x="3232117" y="2184334"/>
                <a:ext cx="27953" cy="3823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04" extrusionOk="0">
                    <a:moveTo>
                      <a:pt x="1" y="540"/>
                    </a:moveTo>
                    <a:cubicBezTo>
                      <a:pt x="1" y="772"/>
                      <a:pt x="193" y="1003"/>
                      <a:pt x="386" y="965"/>
                    </a:cubicBezTo>
                    <a:cubicBezTo>
                      <a:pt x="579" y="926"/>
                      <a:pt x="733" y="733"/>
                      <a:pt x="695" y="502"/>
                    </a:cubicBezTo>
                    <a:cubicBezTo>
                      <a:pt x="695" y="232"/>
                      <a:pt x="502" y="0"/>
                      <a:pt x="309" y="39"/>
                    </a:cubicBezTo>
                    <a:cubicBezTo>
                      <a:pt x="116" y="77"/>
                      <a:pt x="1" y="270"/>
                      <a:pt x="1" y="54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2"/>
              <p:cNvSpPr/>
              <p:nvPr/>
            </p:nvSpPr>
            <p:spPr>
              <a:xfrm flipH="1">
                <a:off x="3098445" y="2116735"/>
                <a:ext cx="88161" cy="22088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580" extrusionOk="0">
                    <a:moveTo>
                      <a:pt x="2315" y="271"/>
                    </a:moveTo>
                    <a:cubicBezTo>
                      <a:pt x="2315" y="425"/>
                      <a:pt x="1775" y="579"/>
                      <a:pt x="1158" y="579"/>
                    </a:cubicBezTo>
                    <a:cubicBezTo>
                      <a:pt x="540" y="579"/>
                      <a:pt x="0" y="464"/>
                      <a:pt x="0" y="309"/>
                    </a:cubicBezTo>
                    <a:cubicBezTo>
                      <a:pt x="0" y="116"/>
                      <a:pt x="540" y="1"/>
                      <a:pt x="1158" y="1"/>
                    </a:cubicBezTo>
                    <a:cubicBezTo>
                      <a:pt x="1775" y="1"/>
                      <a:pt x="2315" y="116"/>
                      <a:pt x="2315" y="2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2"/>
              <p:cNvSpPr/>
              <p:nvPr/>
            </p:nvSpPr>
            <p:spPr>
              <a:xfrm flipH="1">
                <a:off x="3111658" y="2176983"/>
                <a:ext cx="32332" cy="41167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081" extrusionOk="0">
                    <a:moveTo>
                      <a:pt x="810" y="463"/>
                    </a:moveTo>
                    <a:cubicBezTo>
                      <a:pt x="849" y="772"/>
                      <a:pt x="694" y="1003"/>
                      <a:pt x="502" y="1042"/>
                    </a:cubicBezTo>
                    <a:cubicBezTo>
                      <a:pt x="309" y="1080"/>
                      <a:pt x="116" y="849"/>
                      <a:pt x="77" y="540"/>
                    </a:cubicBezTo>
                    <a:cubicBezTo>
                      <a:pt x="0" y="309"/>
                      <a:pt x="154" y="77"/>
                      <a:pt x="386" y="0"/>
                    </a:cubicBezTo>
                    <a:cubicBezTo>
                      <a:pt x="579" y="0"/>
                      <a:pt x="772" y="193"/>
                      <a:pt x="810" y="4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2"/>
              <p:cNvSpPr/>
              <p:nvPr/>
            </p:nvSpPr>
            <p:spPr>
              <a:xfrm flipH="1">
                <a:off x="3160139" y="2156418"/>
                <a:ext cx="45585" cy="141058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3704" extrusionOk="0">
                    <a:moveTo>
                      <a:pt x="271" y="0"/>
                    </a:moveTo>
                    <a:cubicBezTo>
                      <a:pt x="155" y="0"/>
                      <a:pt x="78" y="77"/>
                      <a:pt x="78" y="193"/>
                    </a:cubicBezTo>
                    <a:cubicBezTo>
                      <a:pt x="117" y="733"/>
                      <a:pt x="117" y="1235"/>
                      <a:pt x="78" y="1775"/>
                    </a:cubicBezTo>
                    <a:cubicBezTo>
                      <a:pt x="39" y="2508"/>
                      <a:pt x="1" y="3086"/>
                      <a:pt x="309" y="3434"/>
                    </a:cubicBezTo>
                    <a:cubicBezTo>
                      <a:pt x="502" y="3626"/>
                      <a:pt x="734" y="3704"/>
                      <a:pt x="1004" y="3704"/>
                    </a:cubicBezTo>
                    <a:cubicBezTo>
                      <a:pt x="1197" y="3665"/>
                      <a:pt x="1197" y="3356"/>
                      <a:pt x="1004" y="3318"/>
                    </a:cubicBezTo>
                    <a:cubicBezTo>
                      <a:pt x="976" y="3325"/>
                      <a:pt x="947" y="3328"/>
                      <a:pt x="919" y="3328"/>
                    </a:cubicBezTo>
                    <a:cubicBezTo>
                      <a:pt x="794" y="3328"/>
                      <a:pt x="674" y="3265"/>
                      <a:pt x="580" y="3202"/>
                    </a:cubicBezTo>
                    <a:cubicBezTo>
                      <a:pt x="387" y="2971"/>
                      <a:pt x="425" y="2431"/>
                      <a:pt x="464" y="1775"/>
                    </a:cubicBezTo>
                    <a:cubicBezTo>
                      <a:pt x="502" y="1235"/>
                      <a:pt x="502" y="695"/>
                      <a:pt x="464" y="155"/>
                    </a:cubicBezTo>
                    <a:cubicBezTo>
                      <a:pt x="464" y="77"/>
                      <a:pt x="348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2"/>
              <p:cNvSpPr/>
              <p:nvPr/>
            </p:nvSpPr>
            <p:spPr>
              <a:xfrm flipH="1">
                <a:off x="3110174" y="2307344"/>
                <a:ext cx="74984" cy="4120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082" extrusionOk="0">
                    <a:moveTo>
                      <a:pt x="1754" y="0"/>
                    </a:moveTo>
                    <a:cubicBezTo>
                      <a:pt x="1671" y="0"/>
                      <a:pt x="1614" y="63"/>
                      <a:pt x="1583" y="126"/>
                    </a:cubicBezTo>
                    <a:cubicBezTo>
                      <a:pt x="1583" y="162"/>
                      <a:pt x="1354" y="719"/>
                      <a:pt x="479" y="719"/>
                    </a:cubicBezTo>
                    <a:cubicBezTo>
                      <a:pt x="402" y="719"/>
                      <a:pt x="320" y="714"/>
                      <a:pt x="232" y="705"/>
                    </a:cubicBezTo>
                    <a:cubicBezTo>
                      <a:pt x="212" y="698"/>
                      <a:pt x="193" y="695"/>
                      <a:pt x="175" y="695"/>
                    </a:cubicBezTo>
                    <a:cubicBezTo>
                      <a:pt x="92" y="695"/>
                      <a:pt x="40" y="764"/>
                      <a:pt x="40" y="859"/>
                    </a:cubicBezTo>
                    <a:cubicBezTo>
                      <a:pt x="1" y="975"/>
                      <a:pt x="78" y="1052"/>
                      <a:pt x="194" y="1052"/>
                    </a:cubicBezTo>
                    <a:cubicBezTo>
                      <a:pt x="290" y="1072"/>
                      <a:pt x="396" y="1081"/>
                      <a:pt x="502" y="1081"/>
                    </a:cubicBezTo>
                    <a:cubicBezTo>
                      <a:pt x="609" y="1081"/>
                      <a:pt x="715" y="1072"/>
                      <a:pt x="811" y="1052"/>
                    </a:cubicBezTo>
                    <a:cubicBezTo>
                      <a:pt x="1313" y="1014"/>
                      <a:pt x="1737" y="705"/>
                      <a:pt x="1930" y="242"/>
                    </a:cubicBezTo>
                    <a:cubicBezTo>
                      <a:pt x="1968" y="165"/>
                      <a:pt x="1891" y="49"/>
                      <a:pt x="1814" y="11"/>
                    </a:cubicBezTo>
                    <a:cubicBezTo>
                      <a:pt x="1793" y="4"/>
                      <a:pt x="1773" y="0"/>
                      <a:pt x="1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2"/>
              <p:cNvSpPr/>
              <p:nvPr/>
            </p:nvSpPr>
            <p:spPr>
              <a:xfrm flipH="1">
                <a:off x="3101400" y="2448787"/>
                <a:ext cx="833017" cy="1200284"/>
              </a:xfrm>
              <a:custGeom>
                <a:avLst/>
                <a:gdLst/>
                <a:ahLst/>
                <a:cxnLst/>
                <a:rect l="l" t="t" r="r" b="b"/>
                <a:pathLst>
                  <a:path w="21874" h="31518" extrusionOk="0">
                    <a:moveTo>
                      <a:pt x="2508" y="4668"/>
                    </a:moveTo>
                    <a:cubicBezTo>
                      <a:pt x="2624" y="3742"/>
                      <a:pt x="2045" y="193"/>
                      <a:pt x="2663" y="77"/>
                    </a:cubicBezTo>
                    <a:cubicBezTo>
                      <a:pt x="3125" y="0"/>
                      <a:pt x="3704" y="4051"/>
                      <a:pt x="3820" y="4591"/>
                    </a:cubicBezTo>
                    <a:cubicBezTo>
                      <a:pt x="3974" y="3665"/>
                      <a:pt x="3280" y="270"/>
                      <a:pt x="3743" y="193"/>
                    </a:cubicBezTo>
                    <a:cubicBezTo>
                      <a:pt x="4553" y="77"/>
                      <a:pt x="5170" y="5362"/>
                      <a:pt x="5633" y="6674"/>
                    </a:cubicBezTo>
                    <a:cubicBezTo>
                      <a:pt x="6096" y="6095"/>
                      <a:pt x="5479" y="3819"/>
                      <a:pt x="6250" y="3626"/>
                    </a:cubicBezTo>
                    <a:cubicBezTo>
                      <a:pt x="6520" y="3588"/>
                      <a:pt x="6867" y="5555"/>
                      <a:pt x="6983" y="6404"/>
                    </a:cubicBezTo>
                    <a:cubicBezTo>
                      <a:pt x="7137" y="7330"/>
                      <a:pt x="7215" y="8256"/>
                      <a:pt x="7253" y="9220"/>
                    </a:cubicBezTo>
                    <a:cubicBezTo>
                      <a:pt x="7253" y="9567"/>
                      <a:pt x="7099" y="9914"/>
                      <a:pt x="7099" y="10223"/>
                    </a:cubicBezTo>
                    <a:cubicBezTo>
                      <a:pt x="7137" y="11110"/>
                      <a:pt x="9606" y="18594"/>
                      <a:pt x="10532" y="21063"/>
                    </a:cubicBezTo>
                    <a:cubicBezTo>
                      <a:pt x="13503" y="17900"/>
                      <a:pt x="16126" y="14428"/>
                      <a:pt x="18286" y="10686"/>
                    </a:cubicBezTo>
                    <a:cubicBezTo>
                      <a:pt x="18595" y="10184"/>
                      <a:pt x="19752" y="9606"/>
                      <a:pt x="20254" y="9336"/>
                    </a:cubicBezTo>
                    <a:cubicBezTo>
                      <a:pt x="20408" y="12383"/>
                      <a:pt x="20871" y="15431"/>
                      <a:pt x="21604" y="18401"/>
                    </a:cubicBezTo>
                    <a:cubicBezTo>
                      <a:pt x="21758" y="18787"/>
                      <a:pt x="21835" y="19211"/>
                      <a:pt x="21874" y="19636"/>
                    </a:cubicBezTo>
                    <a:cubicBezTo>
                      <a:pt x="21835" y="20099"/>
                      <a:pt x="20948" y="20870"/>
                      <a:pt x="20562" y="21333"/>
                    </a:cubicBezTo>
                    <a:cubicBezTo>
                      <a:pt x="18248" y="24111"/>
                      <a:pt x="16242" y="26695"/>
                      <a:pt x="13580" y="29164"/>
                    </a:cubicBezTo>
                    <a:cubicBezTo>
                      <a:pt x="12654" y="30013"/>
                      <a:pt x="11227" y="31170"/>
                      <a:pt x="9876" y="31363"/>
                    </a:cubicBezTo>
                    <a:cubicBezTo>
                      <a:pt x="9066" y="31517"/>
                      <a:pt x="8218" y="31286"/>
                      <a:pt x="7639" y="30707"/>
                    </a:cubicBezTo>
                    <a:cubicBezTo>
                      <a:pt x="6366" y="29589"/>
                      <a:pt x="5363" y="26888"/>
                      <a:pt x="4746" y="25075"/>
                    </a:cubicBezTo>
                    <a:cubicBezTo>
                      <a:pt x="3087" y="20754"/>
                      <a:pt x="1852" y="16280"/>
                      <a:pt x="1042" y="11727"/>
                    </a:cubicBezTo>
                    <a:cubicBezTo>
                      <a:pt x="618" y="9336"/>
                      <a:pt x="78" y="6751"/>
                      <a:pt x="78" y="4205"/>
                    </a:cubicBezTo>
                    <a:cubicBezTo>
                      <a:pt x="78" y="3433"/>
                      <a:pt x="1" y="1157"/>
                      <a:pt x="425" y="1080"/>
                    </a:cubicBezTo>
                    <a:cubicBezTo>
                      <a:pt x="888" y="965"/>
                      <a:pt x="1197" y="4321"/>
                      <a:pt x="1235" y="4784"/>
                    </a:cubicBezTo>
                    <a:cubicBezTo>
                      <a:pt x="1467" y="3742"/>
                      <a:pt x="772" y="116"/>
                      <a:pt x="1505" y="309"/>
                    </a:cubicBezTo>
                    <a:cubicBezTo>
                      <a:pt x="2161" y="463"/>
                      <a:pt x="2277" y="3588"/>
                      <a:pt x="2508" y="466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2"/>
              <p:cNvSpPr/>
              <p:nvPr/>
            </p:nvSpPr>
            <p:spPr>
              <a:xfrm flipH="1">
                <a:off x="1928994" y="837124"/>
                <a:ext cx="800723" cy="2028845"/>
              </a:xfrm>
              <a:custGeom>
                <a:avLst/>
                <a:gdLst/>
                <a:ahLst/>
                <a:cxnLst/>
                <a:rect l="l" t="t" r="r" b="b"/>
                <a:pathLst>
                  <a:path w="21026" h="53275" extrusionOk="0">
                    <a:moveTo>
                      <a:pt x="20717" y="1852"/>
                    </a:moveTo>
                    <a:cubicBezTo>
                      <a:pt x="20369" y="1659"/>
                      <a:pt x="19289" y="4359"/>
                      <a:pt x="19135" y="4745"/>
                    </a:cubicBezTo>
                    <a:cubicBezTo>
                      <a:pt x="19212" y="3781"/>
                      <a:pt x="20678" y="965"/>
                      <a:pt x="19984" y="926"/>
                    </a:cubicBezTo>
                    <a:cubicBezTo>
                      <a:pt x="19405" y="887"/>
                      <a:pt x="18595" y="3472"/>
                      <a:pt x="18093" y="4282"/>
                    </a:cubicBezTo>
                    <a:cubicBezTo>
                      <a:pt x="18248" y="3511"/>
                      <a:pt x="19559" y="695"/>
                      <a:pt x="19058" y="425"/>
                    </a:cubicBezTo>
                    <a:cubicBezTo>
                      <a:pt x="18672" y="232"/>
                      <a:pt x="17245" y="3472"/>
                      <a:pt x="17052" y="3935"/>
                    </a:cubicBezTo>
                    <a:cubicBezTo>
                      <a:pt x="17129" y="3125"/>
                      <a:pt x="18518" y="425"/>
                      <a:pt x="18132" y="270"/>
                    </a:cubicBezTo>
                    <a:cubicBezTo>
                      <a:pt x="17476" y="0"/>
                      <a:pt x="15702" y="4244"/>
                      <a:pt x="15046" y="5208"/>
                    </a:cubicBezTo>
                    <a:cubicBezTo>
                      <a:pt x="14737" y="4591"/>
                      <a:pt x="15817" y="2893"/>
                      <a:pt x="15239" y="2546"/>
                    </a:cubicBezTo>
                    <a:cubicBezTo>
                      <a:pt x="15007" y="2431"/>
                      <a:pt x="14274" y="3974"/>
                      <a:pt x="13966" y="4668"/>
                    </a:cubicBezTo>
                    <a:cubicBezTo>
                      <a:pt x="13618" y="5401"/>
                      <a:pt x="13310" y="6172"/>
                      <a:pt x="13078" y="6983"/>
                    </a:cubicBezTo>
                    <a:cubicBezTo>
                      <a:pt x="13001" y="7291"/>
                      <a:pt x="13040" y="7600"/>
                      <a:pt x="12963" y="7870"/>
                    </a:cubicBezTo>
                    <a:cubicBezTo>
                      <a:pt x="12885" y="8024"/>
                      <a:pt x="10802" y="11573"/>
                      <a:pt x="10378" y="12229"/>
                    </a:cubicBezTo>
                    <a:lnTo>
                      <a:pt x="10378" y="12229"/>
                    </a:lnTo>
                    <a:cubicBezTo>
                      <a:pt x="8603" y="14891"/>
                      <a:pt x="6945" y="17668"/>
                      <a:pt x="5479" y="20523"/>
                    </a:cubicBezTo>
                    <a:cubicBezTo>
                      <a:pt x="4514" y="22298"/>
                      <a:pt x="3704" y="24149"/>
                      <a:pt x="3048" y="26040"/>
                    </a:cubicBezTo>
                    <a:cubicBezTo>
                      <a:pt x="1698" y="30129"/>
                      <a:pt x="1004" y="35067"/>
                      <a:pt x="464" y="39271"/>
                    </a:cubicBezTo>
                    <a:cubicBezTo>
                      <a:pt x="194" y="41316"/>
                      <a:pt x="39" y="43438"/>
                      <a:pt x="1" y="45521"/>
                    </a:cubicBezTo>
                    <a:cubicBezTo>
                      <a:pt x="1" y="48453"/>
                      <a:pt x="579" y="51578"/>
                      <a:pt x="3241" y="52619"/>
                    </a:cubicBezTo>
                    <a:cubicBezTo>
                      <a:pt x="4900" y="53275"/>
                      <a:pt x="5980" y="52619"/>
                      <a:pt x="6520" y="51462"/>
                    </a:cubicBezTo>
                    <a:cubicBezTo>
                      <a:pt x="7870" y="48414"/>
                      <a:pt x="8295" y="44287"/>
                      <a:pt x="8681" y="41123"/>
                    </a:cubicBezTo>
                    <a:cubicBezTo>
                      <a:pt x="8951" y="39079"/>
                      <a:pt x="9221" y="37111"/>
                      <a:pt x="9414" y="35182"/>
                    </a:cubicBezTo>
                    <a:cubicBezTo>
                      <a:pt x="9606" y="33176"/>
                      <a:pt x="9799" y="31209"/>
                      <a:pt x="10031" y="29280"/>
                    </a:cubicBezTo>
                    <a:cubicBezTo>
                      <a:pt x="10648" y="24959"/>
                      <a:pt x="12230" y="21449"/>
                      <a:pt x="13696" y="18286"/>
                    </a:cubicBezTo>
                    <a:cubicBezTo>
                      <a:pt x="14737" y="16048"/>
                      <a:pt x="15779" y="14119"/>
                      <a:pt x="16897" y="12152"/>
                    </a:cubicBezTo>
                    <a:cubicBezTo>
                      <a:pt x="17245" y="11496"/>
                      <a:pt x="17322" y="11265"/>
                      <a:pt x="17669" y="10570"/>
                    </a:cubicBezTo>
                    <a:cubicBezTo>
                      <a:pt x="18595" y="8641"/>
                      <a:pt x="19636" y="6635"/>
                      <a:pt x="20254" y="4552"/>
                    </a:cubicBezTo>
                    <a:cubicBezTo>
                      <a:pt x="20447" y="3896"/>
                      <a:pt x="21025" y="2045"/>
                      <a:pt x="20717" y="1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2"/>
              <p:cNvSpPr/>
              <p:nvPr/>
            </p:nvSpPr>
            <p:spPr>
              <a:xfrm flipH="1">
                <a:off x="2493130" y="2387053"/>
                <a:ext cx="743441" cy="1344731"/>
              </a:xfrm>
              <a:custGeom>
                <a:avLst/>
                <a:gdLst/>
                <a:ahLst/>
                <a:cxnLst/>
                <a:rect l="l" t="t" r="r" b="b"/>
                <a:pathLst>
                  <a:path w="19444" h="35311" extrusionOk="0">
                    <a:moveTo>
                      <a:pt x="11188" y="1"/>
                    </a:moveTo>
                    <a:cubicBezTo>
                      <a:pt x="10609" y="464"/>
                      <a:pt x="10031" y="888"/>
                      <a:pt x="9414" y="1235"/>
                    </a:cubicBezTo>
                    <a:cubicBezTo>
                      <a:pt x="9336" y="1814"/>
                      <a:pt x="9606" y="10802"/>
                      <a:pt x="5903" y="11227"/>
                    </a:cubicBezTo>
                    <a:cubicBezTo>
                      <a:pt x="5883" y="11228"/>
                      <a:pt x="5863" y="11229"/>
                      <a:pt x="5843" y="11229"/>
                    </a:cubicBezTo>
                    <a:cubicBezTo>
                      <a:pt x="4975" y="11229"/>
                      <a:pt x="4933" y="9584"/>
                      <a:pt x="4707" y="8565"/>
                    </a:cubicBezTo>
                    <a:cubicBezTo>
                      <a:pt x="4591" y="7755"/>
                      <a:pt x="4476" y="6945"/>
                      <a:pt x="4437" y="6135"/>
                    </a:cubicBezTo>
                    <a:cubicBezTo>
                      <a:pt x="4013" y="6636"/>
                      <a:pt x="3550" y="7215"/>
                      <a:pt x="3087" y="7793"/>
                    </a:cubicBezTo>
                    <a:cubicBezTo>
                      <a:pt x="3125" y="7986"/>
                      <a:pt x="3164" y="8179"/>
                      <a:pt x="3164" y="8372"/>
                    </a:cubicBezTo>
                    <a:cubicBezTo>
                      <a:pt x="3396" y="11150"/>
                      <a:pt x="3396" y="13927"/>
                      <a:pt x="2431" y="15856"/>
                    </a:cubicBezTo>
                    <a:cubicBezTo>
                      <a:pt x="2161" y="16396"/>
                      <a:pt x="1891" y="16975"/>
                      <a:pt x="1698" y="17553"/>
                    </a:cubicBezTo>
                    <a:cubicBezTo>
                      <a:pt x="1" y="22105"/>
                      <a:pt x="2894" y="22337"/>
                      <a:pt x="3280" y="23186"/>
                    </a:cubicBezTo>
                    <a:cubicBezTo>
                      <a:pt x="3280" y="23224"/>
                      <a:pt x="3318" y="23263"/>
                      <a:pt x="3318" y="23340"/>
                    </a:cubicBezTo>
                    <a:cubicBezTo>
                      <a:pt x="3588" y="24343"/>
                      <a:pt x="3858" y="25346"/>
                      <a:pt x="4051" y="26387"/>
                    </a:cubicBezTo>
                    <a:cubicBezTo>
                      <a:pt x="4283" y="27429"/>
                      <a:pt x="5286" y="32483"/>
                      <a:pt x="5749" y="33871"/>
                    </a:cubicBezTo>
                    <a:cubicBezTo>
                      <a:pt x="5942" y="34373"/>
                      <a:pt x="6173" y="34836"/>
                      <a:pt x="6405" y="35260"/>
                    </a:cubicBezTo>
                    <a:cubicBezTo>
                      <a:pt x="6424" y="35294"/>
                      <a:pt x="6478" y="35310"/>
                      <a:pt x="6563" y="35310"/>
                    </a:cubicBezTo>
                    <a:cubicBezTo>
                      <a:pt x="7643" y="35310"/>
                      <a:pt x="13704" y="32668"/>
                      <a:pt x="17245" y="29628"/>
                    </a:cubicBezTo>
                    <a:lnTo>
                      <a:pt x="18093" y="28856"/>
                    </a:lnTo>
                    <a:cubicBezTo>
                      <a:pt x="18248" y="28702"/>
                      <a:pt x="18363" y="28509"/>
                      <a:pt x="18518" y="28355"/>
                    </a:cubicBezTo>
                    <a:cubicBezTo>
                      <a:pt x="18942" y="27892"/>
                      <a:pt x="19444" y="27043"/>
                      <a:pt x="19405" y="26542"/>
                    </a:cubicBezTo>
                    <a:cubicBezTo>
                      <a:pt x="19366" y="26310"/>
                      <a:pt x="19251" y="26079"/>
                      <a:pt x="19096" y="25847"/>
                    </a:cubicBezTo>
                    <a:cubicBezTo>
                      <a:pt x="18055" y="23649"/>
                      <a:pt x="18170" y="20254"/>
                      <a:pt x="18441" y="17515"/>
                    </a:cubicBezTo>
                    <a:cubicBezTo>
                      <a:pt x="18633" y="15586"/>
                      <a:pt x="18981" y="13696"/>
                      <a:pt x="19096" y="11767"/>
                    </a:cubicBezTo>
                    <a:lnTo>
                      <a:pt x="19096" y="11767"/>
                    </a:lnTo>
                    <a:cubicBezTo>
                      <a:pt x="18411" y="12110"/>
                      <a:pt x="17675" y="12301"/>
                      <a:pt x="16929" y="12301"/>
                    </a:cubicBezTo>
                    <a:cubicBezTo>
                      <a:pt x="16752" y="12301"/>
                      <a:pt x="16574" y="12291"/>
                      <a:pt x="16396" y="12268"/>
                    </a:cubicBezTo>
                    <a:cubicBezTo>
                      <a:pt x="14274" y="12037"/>
                      <a:pt x="11304" y="3087"/>
                      <a:pt x="11188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12"/>
            <p:cNvSpPr/>
            <p:nvPr/>
          </p:nvSpPr>
          <p:spPr>
            <a:xfrm>
              <a:off x="6992201" y="273278"/>
              <a:ext cx="719696" cy="73891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B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0" name="Google Shape;520;p12"/>
          <p:cNvGrpSpPr/>
          <p:nvPr/>
        </p:nvGrpSpPr>
        <p:grpSpPr>
          <a:xfrm>
            <a:off x="3942724" y="2071240"/>
            <a:ext cx="6768477" cy="5143597"/>
            <a:chOff x="1011675" y="1268975"/>
            <a:chExt cx="3735775" cy="2838943"/>
          </a:xfrm>
        </p:grpSpPr>
        <p:sp>
          <p:nvSpPr>
            <p:cNvPr id="521" name="Google Shape;521;p12"/>
            <p:cNvSpPr/>
            <p:nvPr/>
          </p:nvSpPr>
          <p:spPr>
            <a:xfrm>
              <a:off x="1099950" y="2204550"/>
              <a:ext cx="65350" cy="461150"/>
            </a:xfrm>
            <a:custGeom>
              <a:avLst/>
              <a:gdLst/>
              <a:ahLst/>
              <a:cxnLst/>
              <a:rect l="l" t="t" r="r" b="b"/>
              <a:pathLst>
                <a:path w="2614" h="18446" extrusionOk="0">
                  <a:moveTo>
                    <a:pt x="1300" y="0"/>
                  </a:moveTo>
                  <a:cubicBezTo>
                    <a:pt x="994" y="0"/>
                    <a:pt x="690" y="41"/>
                    <a:pt x="394" y="121"/>
                  </a:cubicBezTo>
                  <a:cubicBezTo>
                    <a:pt x="162" y="193"/>
                    <a:pt x="1" y="407"/>
                    <a:pt x="1" y="640"/>
                  </a:cubicBezTo>
                  <a:lnTo>
                    <a:pt x="1" y="18052"/>
                  </a:lnTo>
                  <a:cubicBezTo>
                    <a:pt x="1" y="18267"/>
                    <a:pt x="180" y="18446"/>
                    <a:pt x="394" y="18446"/>
                  </a:cubicBezTo>
                  <a:lnTo>
                    <a:pt x="2220" y="18446"/>
                  </a:lnTo>
                  <a:cubicBezTo>
                    <a:pt x="2434" y="18446"/>
                    <a:pt x="2613" y="18267"/>
                    <a:pt x="2613" y="18052"/>
                  </a:cubicBezTo>
                  <a:lnTo>
                    <a:pt x="2613" y="640"/>
                  </a:lnTo>
                  <a:cubicBezTo>
                    <a:pt x="2613" y="407"/>
                    <a:pt x="2452" y="193"/>
                    <a:pt x="2220" y="121"/>
                  </a:cubicBezTo>
                  <a:cubicBezTo>
                    <a:pt x="1915" y="41"/>
                    <a:pt x="1607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2"/>
            <p:cNvSpPr/>
            <p:nvPr/>
          </p:nvSpPr>
          <p:spPr>
            <a:xfrm>
              <a:off x="1611300" y="2063050"/>
              <a:ext cx="12125" cy="773550"/>
            </a:xfrm>
            <a:custGeom>
              <a:avLst/>
              <a:gdLst/>
              <a:ahLst/>
              <a:cxnLst/>
              <a:rect l="l" t="t" r="r" b="b"/>
              <a:pathLst>
                <a:path w="485" h="30942" extrusionOk="0">
                  <a:moveTo>
                    <a:pt x="1" y="1"/>
                  </a:moveTo>
                  <a:lnTo>
                    <a:pt x="1" y="30942"/>
                  </a:lnTo>
                  <a:lnTo>
                    <a:pt x="484" y="30942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2"/>
            <p:cNvSpPr/>
            <p:nvPr/>
          </p:nvSpPr>
          <p:spPr>
            <a:xfrm>
              <a:off x="1785775" y="1324875"/>
              <a:ext cx="2961675" cy="1465650"/>
            </a:xfrm>
            <a:custGeom>
              <a:avLst/>
              <a:gdLst/>
              <a:ahLst/>
              <a:cxnLst/>
              <a:rect l="l" t="t" r="r" b="b"/>
              <a:pathLst>
                <a:path w="118467" h="58626" extrusionOk="0">
                  <a:moveTo>
                    <a:pt x="114512" y="4743"/>
                  </a:moveTo>
                  <a:lnTo>
                    <a:pt x="114512" y="8161"/>
                  </a:lnTo>
                  <a:lnTo>
                    <a:pt x="110790" y="9020"/>
                  </a:lnTo>
                  <a:lnTo>
                    <a:pt x="110790" y="5602"/>
                  </a:lnTo>
                  <a:lnTo>
                    <a:pt x="114512" y="4743"/>
                  </a:lnTo>
                  <a:close/>
                  <a:moveTo>
                    <a:pt x="110593" y="5656"/>
                  </a:moveTo>
                  <a:lnTo>
                    <a:pt x="110593" y="9074"/>
                  </a:lnTo>
                  <a:lnTo>
                    <a:pt x="106889" y="9915"/>
                  </a:lnTo>
                  <a:lnTo>
                    <a:pt x="106889" y="6533"/>
                  </a:lnTo>
                  <a:lnTo>
                    <a:pt x="110593" y="5656"/>
                  </a:lnTo>
                  <a:close/>
                  <a:moveTo>
                    <a:pt x="106692" y="6586"/>
                  </a:moveTo>
                  <a:lnTo>
                    <a:pt x="106692" y="9969"/>
                  </a:lnTo>
                  <a:lnTo>
                    <a:pt x="102988" y="10828"/>
                  </a:lnTo>
                  <a:lnTo>
                    <a:pt x="102988" y="7463"/>
                  </a:lnTo>
                  <a:lnTo>
                    <a:pt x="106692" y="6586"/>
                  </a:lnTo>
                  <a:close/>
                  <a:moveTo>
                    <a:pt x="102773" y="7517"/>
                  </a:moveTo>
                  <a:lnTo>
                    <a:pt x="102773" y="10863"/>
                  </a:lnTo>
                  <a:lnTo>
                    <a:pt x="99069" y="11722"/>
                  </a:lnTo>
                  <a:lnTo>
                    <a:pt x="99069" y="8376"/>
                  </a:lnTo>
                  <a:lnTo>
                    <a:pt x="102773" y="7517"/>
                  </a:lnTo>
                  <a:close/>
                  <a:moveTo>
                    <a:pt x="98872" y="8430"/>
                  </a:moveTo>
                  <a:lnTo>
                    <a:pt x="98872" y="11758"/>
                  </a:lnTo>
                  <a:lnTo>
                    <a:pt x="95167" y="12617"/>
                  </a:lnTo>
                  <a:lnTo>
                    <a:pt x="95167" y="9289"/>
                  </a:lnTo>
                  <a:lnTo>
                    <a:pt x="98872" y="8430"/>
                  </a:lnTo>
                  <a:close/>
                  <a:moveTo>
                    <a:pt x="114512" y="8376"/>
                  </a:moveTo>
                  <a:lnTo>
                    <a:pt x="114512" y="11812"/>
                  </a:lnTo>
                  <a:lnTo>
                    <a:pt x="110790" y="12635"/>
                  </a:lnTo>
                  <a:lnTo>
                    <a:pt x="110790" y="9235"/>
                  </a:lnTo>
                  <a:lnTo>
                    <a:pt x="114512" y="8376"/>
                  </a:lnTo>
                  <a:close/>
                  <a:moveTo>
                    <a:pt x="94971" y="9342"/>
                  </a:moveTo>
                  <a:lnTo>
                    <a:pt x="94971" y="12653"/>
                  </a:lnTo>
                  <a:lnTo>
                    <a:pt x="91266" y="13512"/>
                  </a:lnTo>
                  <a:lnTo>
                    <a:pt x="91266" y="10201"/>
                  </a:lnTo>
                  <a:lnTo>
                    <a:pt x="94971" y="9342"/>
                  </a:lnTo>
                  <a:close/>
                  <a:moveTo>
                    <a:pt x="110593" y="9271"/>
                  </a:moveTo>
                  <a:lnTo>
                    <a:pt x="110593" y="12689"/>
                  </a:lnTo>
                  <a:lnTo>
                    <a:pt x="106889" y="13512"/>
                  </a:lnTo>
                  <a:lnTo>
                    <a:pt x="106889" y="10130"/>
                  </a:lnTo>
                  <a:lnTo>
                    <a:pt x="110593" y="9271"/>
                  </a:lnTo>
                  <a:close/>
                  <a:moveTo>
                    <a:pt x="106692" y="10165"/>
                  </a:moveTo>
                  <a:lnTo>
                    <a:pt x="106692" y="13548"/>
                  </a:lnTo>
                  <a:lnTo>
                    <a:pt x="102988" y="14371"/>
                  </a:lnTo>
                  <a:lnTo>
                    <a:pt x="102988" y="11007"/>
                  </a:lnTo>
                  <a:lnTo>
                    <a:pt x="106692" y="10165"/>
                  </a:lnTo>
                  <a:close/>
                  <a:moveTo>
                    <a:pt x="91069" y="10255"/>
                  </a:moveTo>
                  <a:lnTo>
                    <a:pt x="91069" y="13548"/>
                  </a:lnTo>
                  <a:lnTo>
                    <a:pt x="87347" y="14407"/>
                  </a:lnTo>
                  <a:lnTo>
                    <a:pt x="87347" y="11132"/>
                  </a:lnTo>
                  <a:lnTo>
                    <a:pt x="91069" y="10255"/>
                  </a:lnTo>
                  <a:close/>
                  <a:moveTo>
                    <a:pt x="102791" y="11078"/>
                  </a:moveTo>
                  <a:lnTo>
                    <a:pt x="102791" y="14424"/>
                  </a:lnTo>
                  <a:lnTo>
                    <a:pt x="99087" y="15248"/>
                  </a:lnTo>
                  <a:lnTo>
                    <a:pt x="99087" y="11919"/>
                  </a:lnTo>
                  <a:lnTo>
                    <a:pt x="102791" y="11078"/>
                  </a:lnTo>
                  <a:close/>
                  <a:moveTo>
                    <a:pt x="87150" y="11185"/>
                  </a:moveTo>
                  <a:lnTo>
                    <a:pt x="87150" y="14442"/>
                  </a:lnTo>
                  <a:lnTo>
                    <a:pt x="83446" y="15301"/>
                  </a:lnTo>
                  <a:lnTo>
                    <a:pt x="83446" y="12044"/>
                  </a:lnTo>
                  <a:lnTo>
                    <a:pt x="87150" y="11185"/>
                  </a:lnTo>
                  <a:close/>
                  <a:moveTo>
                    <a:pt x="98872" y="11973"/>
                  </a:moveTo>
                  <a:lnTo>
                    <a:pt x="98872" y="15319"/>
                  </a:lnTo>
                  <a:lnTo>
                    <a:pt x="95167" y="16142"/>
                  </a:lnTo>
                  <a:lnTo>
                    <a:pt x="95167" y="12814"/>
                  </a:lnTo>
                  <a:lnTo>
                    <a:pt x="98872" y="11973"/>
                  </a:lnTo>
                  <a:close/>
                  <a:moveTo>
                    <a:pt x="83249" y="12098"/>
                  </a:moveTo>
                  <a:lnTo>
                    <a:pt x="83249" y="15355"/>
                  </a:lnTo>
                  <a:lnTo>
                    <a:pt x="79545" y="16214"/>
                  </a:lnTo>
                  <a:lnTo>
                    <a:pt x="79545" y="12975"/>
                  </a:lnTo>
                  <a:lnTo>
                    <a:pt x="83249" y="12098"/>
                  </a:lnTo>
                  <a:close/>
                  <a:moveTo>
                    <a:pt x="114512" y="12009"/>
                  </a:moveTo>
                  <a:lnTo>
                    <a:pt x="114512" y="15445"/>
                  </a:lnTo>
                  <a:lnTo>
                    <a:pt x="110790" y="16250"/>
                  </a:lnTo>
                  <a:lnTo>
                    <a:pt x="110790" y="12850"/>
                  </a:lnTo>
                  <a:lnTo>
                    <a:pt x="114512" y="12009"/>
                  </a:lnTo>
                  <a:close/>
                  <a:moveTo>
                    <a:pt x="94971" y="12868"/>
                  </a:moveTo>
                  <a:lnTo>
                    <a:pt x="94971" y="16196"/>
                  </a:lnTo>
                  <a:lnTo>
                    <a:pt x="91248" y="17019"/>
                  </a:lnTo>
                  <a:lnTo>
                    <a:pt x="91248" y="13727"/>
                  </a:lnTo>
                  <a:lnTo>
                    <a:pt x="94971" y="12868"/>
                  </a:lnTo>
                  <a:close/>
                  <a:moveTo>
                    <a:pt x="79330" y="13029"/>
                  </a:moveTo>
                  <a:lnTo>
                    <a:pt x="79330" y="16268"/>
                  </a:lnTo>
                  <a:lnTo>
                    <a:pt x="75626" y="17109"/>
                  </a:lnTo>
                  <a:lnTo>
                    <a:pt x="75626" y="13906"/>
                  </a:lnTo>
                  <a:lnTo>
                    <a:pt x="79330" y="13029"/>
                  </a:lnTo>
                  <a:close/>
                  <a:moveTo>
                    <a:pt x="110593" y="12886"/>
                  </a:moveTo>
                  <a:lnTo>
                    <a:pt x="110593" y="16303"/>
                  </a:lnTo>
                  <a:lnTo>
                    <a:pt x="106889" y="17109"/>
                  </a:lnTo>
                  <a:lnTo>
                    <a:pt x="106889" y="13727"/>
                  </a:lnTo>
                  <a:lnTo>
                    <a:pt x="110593" y="12886"/>
                  </a:lnTo>
                  <a:close/>
                  <a:moveTo>
                    <a:pt x="91052" y="13762"/>
                  </a:moveTo>
                  <a:lnTo>
                    <a:pt x="91052" y="17055"/>
                  </a:lnTo>
                  <a:lnTo>
                    <a:pt x="87347" y="17896"/>
                  </a:lnTo>
                  <a:lnTo>
                    <a:pt x="87347" y="14621"/>
                  </a:lnTo>
                  <a:lnTo>
                    <a:pt x="91052" y="13762"/>
                  </a:lnTo>
                  <a:close/>
                  <a:moveTo>
                    <a:pt x="106692" y="13762"/>
                  </a:moveTo>
                  <a:lnTo>
                    <a:pt x="106692" y="17145"/>
                  </a:lnTo>
                  <a:lnTo>
                    <a:pt x="102988" y="17950"/>
                  </a:lnTo>
                  <a:lnTo>
                    <a:pt x="102988" y="14603"/>
                  </a:lnTo>
                  <a:lnTo>
                    <a:pt x="106692" y="13762"/>
                  </a:lnTo>
                  <a:close/>
                  <a:moveTo>
                    <a:pt x="75429" y="13941"/>
                  </a:moveTo>
                  <a:lnTo>
                    <a:pt x="75429" y="17162"/>
                  </a:lnTo>
                  <a:lnTo>
                    <a:pt x="71707" y="18021"/>
                  </a:lnTo>
                  <a:lnTo>
                    <a:pt x="71707" y="14818"/>
                  </a:lnTo>
                  <a:lnTo>
                    <a:pt x="75429" y="13941"/>
                  </a:lnTo>
                  <a:close/>
                  <a:moveTo>
                    <a:pt x="87150" y="14657"/>
                  </a:moveTo>
                  <a:lnTo>
                    <a:pt x="87150" y="17950"/>
                  </a:lnTo>
                  <a:lnTo>
                    <a:pt x="83446" y="18791"/>
                  </a:lnTo>
                  <a:lnTo>
                    <a:pt x="83446" y="15534"/>
                  </a:lnTo>
                  <a:lnTo>
                    <a:pt x="87150" y="14657"/>
                  </a:lnTo>
                  <a:close/>
                  <a:moveTo>
                    <a:pt x="102773" y="14657"/>
                  </a:moveTo>
                  <a:lnTo>
                    <a:pt x="102773" y="18021"/>
                  </a:lnTo>
                  <a:lnTo>
                    <a:pt x="99069" y="18827"/>
                  </a:lnTo>
                  <a:lnTo>
                    <a:pt x="99069" y="15480"/>
                  </a:lnTo>
                  <a:lnTo>
                    <a:pt x="102773" y="14657"/>
                  </a:lnTo>
                  <a:close/>
                  <a:moveTo>
                    <a:pt x="71510" y="14872"/>
                  </a:moveTo>
                  <a:lnTo>
                    <a:pt x="71510" y="18057"/>
                  </a:lnTo>
                  <a:lnTo>
                    <a:pt x="67806" y="18916"/>
                  </a:lnTo>
                  <a:lnTo>
                    <a:pt x="67806" y="15749"/>
                  </a:lnTo>
                  <a:lnTo>
                    <a:pt x="71510" y="14872"/>
                  </a:lnTo>
                  <a:close/>
                  <a:moveTo>
                    <a:pt x="83231" y="15570"/>
                  </a:moveTo>
                  <a:lnTo>
                    <a:pt x="83231" y="18827"/>
                  </a:lnTo>
                  <a:lnTo>
                    <a:pt x="79527" y="19650"/>
                  </a:lnTo>
                  <a:lnTo>
                    <a:pt x="79527" y="16411"/>
                  </a:lnTo>
                  <a:lnTo>
                    <a:pt x="83231" y="15570"/>
                  </a:lnTo>
                  <a:close/>
                  <a:moveTo>
                    <a:pt x="98872" y="15516"/>
                  </a:moveTo>
                  <a:lnTo>
                    <a:pt x="98872" y="18862"/>
                  </a:lnTo>
                  <a:lnTo>
                    <a:pt x="95167" y="19686"/>
                  </a:lnTo>
                  <a:lnTo>
                    <a:pt x="95167" y="16357"/>
                  </a:lnTo>
                  <a:lnTo>
                    <a:pt x="98872" y="15516"/>
                  </a:lnTo>
                  <a:close/>
                  <a:moveTo>
                    <a:pt x="67609" y="15785"/>
                  </a:moveTo>
                  <a:lnTo>
                    <a:pt x="67609" y="18952"/>
                  </a:lnTo>
                  <a:lnTo>
                    <a:pt x="63905" y="19811"/>
                  </a:lnTo>
                  <a:lnTo>
                    <a:pt x="63905" y="16661"/>
                  </a:lnTo>
                  <a:lnTo>
                    <a:pt x="67609" y="15785"/>
                  </a:lnTo>
                  <a:close/>
                  <a:moveTo>
                    <a:pt x="114512" y="15659"/>
                  </a:moveTo>
                  <a:lnTo>
                    <a:pt x="114512" y="19077"/>
                  </a:lnTo>
                  <a:lnTo>
                    <a:pt x="110790" y="19865"/>
                  </a:lnTo>
                  <a:lnTo>
                    <a:pt x="110790" y="16465"/>
                  </a:lnTo>
                  <a:lnTo>
                    <a:pt x="114512" y="15659"/>
                  </a:lnTo>
                  <a:close/>
                  <a:moveTo>
                    <a:pt x="79330" y="16465"/>
                  </a:moveTo>
                  <a:lnTo>
                    <a:pt x="79330" y="19686"/>
                  </a:lnTo>
                  <a:lnTo>
                    <a:pt x="75626" y="20527"/>
                  </a:lnTo>
                  <a:lnTo>
                    <a:pt x="75626" y="17306"/>
                  </a:lnTo>
                  <a:lnTo>
                    <a:pt x="79330" y="16465"/>
                  </a:lnTo>
                  <a:close/>
                  <a:moveTo>
                    <a:pt x="94971" y="16393"/>
                  </a:moveTo>
                  <a:lnTo>
                    <a:pt x="94971" y="19721"/>
                  </a:lnTo>
                  <a:lnTo>
                    <a:pt x="91248" y="20527"/>
                  </a:lnTo>
                  <a:lnTo>
                    <a:pt x="91248" y="17234"/>
                  </a:lnTo>
                  <a:lnTo>
                    <a:pt x="94971" y="16393"/>
                  </a:lnTo>
                  <a:close/>
                  <a:moveTo>
                    <a:pt x="63708" y="16697"/>
                  </a:moveTo>
                  <a:lnTo>
                    <a:pt x="63708" y="19847"/>
                  </a:lnTo>
                  <a:lnTo>
                    <a:pt x="60003" y="20706"/>
                  </a:lnTo>
                  <a:lnTo>
                    <a:pt x="60003" y="17574"/>
                  </a:lnTo>
                  <a:lnTo>
                    <a:pt x="63708" y="16697"/>
                  </a:lnTo>
                  <a:close/>
                  <a:moveTo>
                    <a:pt x="110611" y="16500"/>
                  </a:moveTo>
                  <a:lnTo>
                    <a:pt x="110611" y="19900"/>
                  </a:lnTo>
                  <a:lnTo>
                    <a:pt x="106889" y="20706"/>
                  </a:lnTo>
                  <a:lnTo>
                    <a:pt x="106889" y="17306"/>
                  </a:lnTo>
                  <a:lnTo>
                    <a:pt x="110611" y="16500"/>
                  </a:lnTo>
                  <a:close/>
                  <a:moveTo>
                    <a:pt x="91069" y="17270"/>
                  </a:moveTo>
                  <a:lnTo>
                    <a:pt x="91069" y="20580"/>
                  </a:lnTo>
                  <a:lnTo>
                    <a:pt x="87347" y="21368"/>
                  </a:lnTo>
                  <a:lnTo>
                    <a:pt x="87347" y="18093"/>
                  </a:lnTo>
                  <a:lnTo>
                    <a:pt x="91069" y="17270"/>
                  </a:lnTo>
                  <a:close/>
                  <a:moveTo>
                    <a:pt x="75429" y="17359"/>
                  </a:moveTo>
                  <a:lnTo>
                    <a:pt x="75429" y="20580"/>
                  </a:lnTo>
                  <a:lnTo>
                    <a:pt x="71725" y="21404"/>
                  </a:lnTo>
                  <a:lnTo>
                    <a:pt x="71725" y="18218"/>
                  </a:lnTo>
                  <a:lnTo>
                    <a:pt x="75429" y="17359"/>
                  </a:lnTo>
                  <a:close/>
                  <a:moveTo>
                    <a:pt x="106692" y="17359"/>
                  </a:moveTo>
                  <a:lnTo>
                    <a:pt x="106692" y="20724"/>
                  </a:lnTo>
                  <a:lnTo>
                    <a:pt x="102988" y="21529"/>
                  </a:lnTo>
                  <a:lnTo>
                    <a:pt x="102988" y="18165"/>
                  </a:lnTo>
                  <a:lnTo>
                    <a:pt x="106692" y="17359"/>
                  </a:lnTo>
                  <a:close/>
                  <a:moveTo>
                    <a:pt x="59789" y="17610"/>
                  </a:moveTo>
                  <a:lnTo>
                    <a:pt x="59789" y="20741"/>
                  </a:lnTo>
                  <a:lnTo>
                    <a:pt x="56084" y="21600"/>
                  </a:lnTo>
                  <a:lnTo>
                    <a:pt x="56084" y="18505"/>
                  </a:lnTo>
                  <a:lnTo>
                    <a:pt x="59789" y="17610"/>
                  </a:lnTo>
                  <a:close/>
                  <a:moveTo>
                    <a:pt x="87150" y="18147"/>
                  </a:moveTo>
                  <a:lnTo>
                    <a:pt x="87150" y="21421"/>
                  </a:lnTo>
                  <a:lnTo>
                    <a:pt x="83446" y="22227"/>
                  </a:lnTo>
                  <a:lnTo>
                    <a:pt x="83446" y="18970"/>
                  </a:lnTo>
                  <a:lnTo>
                    <a:pt x="87150" y="18147"/>
                  </a:lnTo>
                  <a:close/>
                  <a:moveTo>
                    <a:pt x="71528" y="18254"/>
                  </a:moveTo>
                  <a:lnTo>
                    <a:pt x="71528" y="21439"/>
                  </a:lnTo>
                  <a:lnTo>
                    <a:pt x="67806" y="22280"/>
                  </a:lnTo>
                  <a:lnTo>
                    <a:pt x="67806" y="19113"/>
                  </a:lnTo>
                  <a:lnTo>
                    <a:pt x="71528" y="18254"/>
                  </a:lnTo>
                  <a:close/>
                  <a:moveTo>
                    <a:pt x="102791" y="18218"/>
                  </a:moveTo>
                  <a:lnTo>
                    <a:pt x="102791" y="21565"/>
                  </a:lnTo>
                  <a:lnTo>
                    <a:pt x="99087" y="22370"/>
                  </a:lnTo>
                  <a:lnTo>
                    <a:pt x="99087" y="19024"/>
                  </a:lnTo>
                  <a:lnTo>
                    <a:pt x="102791" y="18218"/>
                  </a:lnTo>
                  <a:close/>
                  <a:moveTo>
                    <a:pt x="55888" y="18540"/>
                  </a:moveTo>
                  <a:lnTo>
                    <a:pt x="55888" y="21654"/>
                  </a:lnTo>
                  <a:lnTo>
                    <a:pt x="52183" y="22495"/>
                  </a:lnTo>
                  <a:lnTo>
                    <a:pt x="52183" y="19417"/>
                  </a:lnTo>
                  <a:lnTo>
                    <a:pt x="55888" y="18540"/>
                  </a:lnTo>
                  <a:close/>
                  <a:moveTo>
                    <a:pt x="83249" y="19024"/>
                  </a:moveTo>
                  <a:lnTo>
                    <a:pt x="83249" y="22280"/>
                  </a:lnTo>
                  <a:lnTo>
                    <a:pt x="79545" y="23104"/>
                  </a:lnTo>
                  <a:lnTo>
                    <a:pt x="79545" y="19865"/>
                  </a:lnTo>
                  <a:lnTo>
                    <a:pt x="83249" y="19024"/>
                  </a:lnTo>
                  <a:close/>
                  <a:moveTo>
                    <a:pt x="67609" y="19149"/>
                  </a:moveTo>
                  <a:lnTo>
                    <a:pt x="67609" y="22334"/>
                  </a:lnTo>
                  <a:lnTo>
                    <a:pt x="63905" y="23157"/>
                  </a:lnTo>
                  <a:lnTo>
                    <a:pt x="63905" y="20026"/>
                  </a:lnTo>
                  <a:lnTo>
                    <a:pt x="67609" y="19149"/>
                  </a:lnTo>
                  <a:close/>
                  <a:moveTo>
                    <a:pt x="98872" y="19059"/>
                  </a:moveTo>
                  <a:lnTo>
                    <a:pt x="98872" y="22424"/>
                  </a:lnTo>
                  <a:lnTo>
                    <a:pt x="95167" y="23211"/>
                  </a:lnTo>
                  <a:lnTo>
                    <a:pt x="95167" y="19883"/>
                  </a:lnTo>
                  <a:lnTo>
                    <a:pt x="98872" y="19059"/>
                  </a:lnTo>
                  <a:close/>
                  <a:moveTo>
                    <a:pt x="51969" y="19471"/>
                  </a:moveTo>
                  <a:lnTo>
                    <a:pt x="51969" y="22549"/>
                  </a:lnTo>
                  <a:lnTo>
                    <a:pt x="48264" y="23408"/>
                  </a:lnTo>
                  <a:lnTo>
                    <a:pt x="48264" y="20348"/>
                  </a:lnTo>
                  <a:lnTo>
                    <a:pt x="51969" y="19471"/>
                  </a:lnTo>
                  <a:close/>
                  <a:moveTo>
                    <a:pt x="114512" y="19274"/>
                  </a:moveTo>
                  <a:lnTo>
                    <a:pt x="114512" y="22710"/>
                  </a:lnTo>
                  <a:lnTo>
                    <a:pt x="110790" y="23479"/>
                  </a:lnTo>
                  <a:lnTo>
                    <a:pt x="110790" y="20061"/>
                  </a:lnTo>
                  <a:lnTo>
                    <a:pt x="114512" y="19274"/>
                  </a:lnTo>
                  <a:close/>
                  <a:moveTo>
                    <a:pt x="79330" y="19900"/>
                  </a:moveTo>
                  <a:lnTo>
                    <a:pt x="79330" y="23122"/>
                  </a:lnTo>
                  <a:lnTo>
                    <a:pt x="75626" y="23945"/>
                  </a:lnTo>
                  <a:lnTo>
                    <a:pt x="75626" y="20724"/>
                  </a:lnTo>
                  <a:lnTo>
                    <a:pt x="79330" y="19900"/>
                  </a:lnTo>
                  <a:close/>
                  <a:moveTo>
                    <a:pt x="94971" y="19918"/>
                  </a:moveTo>
                  <a:lnTo>
                    <a:pt x="94971" y="23229"/>
                  </a:lnTo>
                  <a:lnTo>
                    <a:pt x="91248" y="24016"/>
                  </a:lnTo>
                  <a:lnTo>
                    <a:pt x="91248" y="20724"/>
                  </a:lnTo>
                  <a:lnTo>
                    <a:pt x="94971" y="19918"/>
                  </a:lnTo>
                  <a:close/>
                  <a:moveTo>
                    <a:pt x="63690" y="20061"/>
                  </a:moveTo>
                  <a:lnTo>
                    <a:pt x="63690" y="23211"/>
                  </a:lnTo>
                  <a:lnTo>
                    <a:pt x="59986" y="24034"/>
                  </a:lnTo>
                  <a:lnTo>
                    <a:pt x="59986" y="20903"/>
                  </a:lnTo>
                  <a:lnTo>
                    <a:pt x="63690" y="20061"/>
                  </a:lnTo>
                  <a:close/>
                  <a:moveTo>
                    <a:pt x="48067" y="20384"/>
                  </a:moveTo>
                  <a:lnTo>
                    <a:pt x="48067" y="23444"/>
                  </a:lnTo>
                  <a:lnTo>
                    <a:pt x="44363" y="24285"/>
                  </a:lnTo>
                  <a:lnTo>
                    <a:pt x="44363" y="21260"/>
                  </a:lnTo>
                  <a:lnTo>
                    <a:pt x="48067" y="20384"/>
                  </a:lnTo>
                  <a:close/>
                  <a:moveTo>
                    <a:pt x="110593" y="20133"/>
                  </a:moveTo>
                  <a:lnTo>
                    <a:pt x="110593" y="23515"/>
                  </a:lnTo>
                  <a:lnTo>
                    <a:pt x="106889" y="24285"/>
                  </a:lnTo>
                  <a:lnTo>
                    <a:pt x="106889" y="20903"/>
                  </a:lnTo>
                  <a:lnTo>
                    <a:pt x="110593" y="20133"/>
                  </a:lnTo>
                  <a:close/>
                  <a:moveTo>
                    <a:pt x="75429" y="20777"/>
                  </a:moveTo>
                  <a:lnTo>
                    <a:pt x="75429" y="23980"/>
                  </a:lnTo>
                  <a:lnTo>
                    <a:pt x="71725" y="24786"/>
                  </a:lnTo>
                  <a:lnTo>
                    <a:pt x="71725" y="21600"/>
                  </a:lnTo>
                  <a:lnTo>
                    <a:pt x="75429" y="20777"/>
                  </a:lnTo>
                  <a:close/>
                  <a:moveTo>
                    <a:pt x="91069" y="20777"/>
                  </a:moveTo>
                  <a:lnTo>
                    <a:pt x="91069" y="24070"/>
                  </a:lnTo>
                  <a:lnTo>
                    <a:pt x="87347" y="24857"/>
                  </a:lnTo>
                  <a:lnTo>
                    <a:pt x="87347" y="21583"/>
                  </a:lnTo>
                  <a:lnTo>
                    <a:pt x="91069" y="20777"/>
                  </a:lnTo>
                  <a:close/>
                  <a:moveTo>
                    <a:pt x="59789" y="20938"/>
                  </a:moveTo>
                  <a:lnTo>
                    <a:pt x="59789" y="24070"/>
                  </a:lnTo>
                  <a:lnTo>
                    <a:pt x="56084" y="24911"/>
                  </a:lnTo>
                  <a:lnTo>
                    <a:pt x="56084" y="21797"/>
                  </a:lnTo>
                  <a:lnTo>
                    <a:pt x="59789" y="20938"/>
                  </a:lnTo>
                  <a:close/>
                  <a:moveTo>
                    <a:pt x="106692" y="20938"/>
                  </a:moveTo>
                  <a:lnTo>
                    <a:pt x="106692" y="24321"/>
                  </a:lnTo>
                  <a:lnTo>
                    <a:pt x="102988" y="25090"/>
                  </a:lnTo>
                  <a:lnTo>
                    <a:pt x="102988" y="21726"/>
                  </a:lnTo>
                  <a:lnTo>
                    <a:pt x="106692" y="20938"/>
                  </a:lnTo>
                  <a:close/>
                  <a:moveTo>
                    <a:pt x="44166" y="21296"/>
                  </a:moveTo>
                  <a:lnTo>
                    <a:pt x="44166" y="24338"/>
                  </a:lnTo>
                  <a:lnTo>
                    <a:pt x="40462" y="25197"/>
                  </a:lnTo>
                  <a:lnTo>
                    <a:pt x="40462" y="22173"/>
                  </a:lnTo>
                  <a:lnTo>
                    <a:pt x="44166" y="21296"/>
                  </a:lnTo>
                  <a:close/>
                  <a:moveTo>
                    <a:pt x="71528" y="21654"/>
                  </a:moveTo>
                  <a:lnTo>
                    <a:pt x="71528" y="24839"/>
                  </a:lnTo>
                  <a:lnTo>
                    <a:pt x="67806" y="25645"/>
                  </a:lnTo>
                  <a:lnTo>
                    <a:pt x="67806" y="22477"/>
                  </a:lnTo>
                  <a:lnTo>
                    <a:pt x="71528" y="21654"/>
                  </a:lnTo>
                  <a:close/>
                  <a:moveTo>
                    <a:pt x="87150" y="21636"/>
                  </a:moveTo>
                  <a:lnTo>
                    <a:pt x="87150" y="24911"/>
                  </a:lnTo>
                  <a:lnTo>
                    <a:pt x="83446" y="25698"/>
                  </a:lnTo>
                  <a:lnTo>
                    <a:pt x="83446" y="22442"/>
                  </a:lnTo>
                  <a:lnTo>
                    <a:pt x="87150" y="21636"/>
                  </a:lnTo>
                  <a:close/>
                  <a:moveTo>
                    <a:pt x="55888" y="21851"/>
                  </a:moveTo>
                  <a:lnTo>
                    <a:pt x="55888" y="24947"/>
                  </a:lnTo>
                  <a:lnTo>
                    <a:pt x="52183" y="25788"/>
                  </a:lnTo>
                  <a:lnTo>
                    <a:pt x="52183" y="22710"/>
                  </a:lnTo>
                  <a:lnTo>
                    <a:pt x="55888" y="21851"/>
                  </a:lnTo>
                  <a:close/>
                  <a:moveTo>
                    <a:pt x="102791" y="21779"/>
                  </a:moveTo>
                  <a:lnTo>
                    <a:pt x="102791" y="25144"/>
                  </a:lnTo>
                  <a:lnTo>
                    <a:pt x="99087" y="25913"/>
                  </a:lnTo>
                  <a:lnTo>
                    <a:pt x="99087" y="22567"/>
                  </a:lnTo>
                  <a:lnTo>
                    <a:pt x="102791" y="21779"/>
                  </a:lnTo>
                  <a:close/>
                  <a:moveTo>
                    <a:pt x="40247" y="22227"/>
                  </a:moveTo>
                  <a:lnTo>
                    <a:pt x="40247" y="25233"/>
                  </a:lnTo>
                  <a:lnTo>
                    <a:pt x="36543" y="26092"/>
                  </a:lnTo>
                  <a:lnTo>
                    <a:pt x="36543" y="23104"/>
                  </a:lnTo>
                  <a:lnTo>
                    <a:pt x="40247" y="22227"/>
                  </a:lnTo>
                  <a:close/>
                  <a:moveTo>
                    <a:pt x="67609" y="22531"/>
                  </a:moveTo>
                  <a:lnTo>
                    <a:pt x="67609" y="25681"/>
                  </a:lnTo>
                  <a:lnTo>
                    <a:pt x="63905" y="26504"/>
                  </a:lnTo>
                  <a:lnTo>
                    <a:pt x="63905" y="23354"/>
                  </a:lnTo>
                  <a:lnTo>
                    <a:pt x="67609" y="22531"/>
                  </a:lnTo>
                  <a:close/>
                  <a:moveTo>
                    <a:pt x="83249" y="22477"/>
                  </a:moveTo>
                  <a:lnTo>
                    <a:pt x="83249" y="25734"/>
                  </a:lnTo>
                  <a:lnTo>
                    <a:pt x="79545" y="26522"/>
                  </a:lnTo>
                  <a:lnTo>
                    <a:pt x="79545" y="23283"/>
                  </a:lnTo>
                  <a:lnTo>
                    <a:pt x="83249" y="22477"/>
                  </a:lnTo>
                  <a:close/>
                  <a:moveTo>
                    <a:pt x="51969" y="22746"/>
                  </a:moveTo>
                  <a:lnTo>
                    <a:pt x="51969" y="25824"/>
                  </a:lnTo>
                  <a:lnTo>
                    <a:pt x="48264" y="26647"/>
                  </a:lnTo>
                  <a:lnTo>
                    <a:pt x="48264" y="23587"/>
                  </a:lnTo>
                  <a:lnTo>
                    <a:pt x="51969" y="22746"/>
                  </a:lnTo>
                  <a:close/>
                  <a:moveTo>
                    <a:pt x="98872" y="22620"/>
                  </a:moveTo>
                  <a:lnTo>
                    <a:pt x="98872" y="25949"/>
                  </a:lnTo>
                  <a:lnTo>
                    <a:pt x="95167" y="26718"/>
                  </a:lnTo>
                  <a:lnTo>
                    <a:pt x="95167" y="23390"/>
                  </a:lnTo>
                  <a:lnTo>
                    <a:pt x="98872" y="22620"/>
                  </a:lnTo>
                  <a:close/>
                  <a:moveTo>
                    <a:pt x="36346" y="23139"/>
                  </a:moveTo>
                  <a:lnTo>
                    <a:pt x="36346" y="26128"/>
                  </a:lnTo>
                  <a:lnTo>
                    <a:pt x="32642" y="26987"/>
                  </a:lnTo>
                  <a:lnTo>
                    <a:pt x="32642" y="24016"/>
                  </a:lnTo>
                  <a:lnTo>
                    <a:pt x="36346" y="23139"/>
                  </a:lnTo>
                  <a:close/>
                  <a:moveTo>
                    <a:pt x="114512" y="22907"/>
                  </a:moveTo>
                  <a:lnTo>
                    <a:pt x="114512" y="26325"/>
                  </a:lnTo>
                  <a:lnTo>
                    <a:pt x="110808" y="27076"/>
                  </a:lnTo>
                  <a:lnTo>
                    <a:pt x="110808" y="23676"/>
                  </a:lnTo>
                  <a:lnTo>
                    <a:pt x="114512" y="22907"/>
                  </a:lnTo>
                  <a:close/>
                  <a:moveTo>
                    <a:pt x="79330" y="23336"/>
                  </a:moveTo>
                  <a:lnTo>
                    <a:pt x="79330" y="26557"/>
                  </a:lnTo>
                  <a:lnTo>
                    <a:pt x="75626" y="27345"/>
                  </a:lnTo>
                  <a:lnTo>
                    <a:pt x="75626" y="24142"/>
                  </a:lnTo>
                  <a:lnTo>
                    <a:pt x="79330" y="23336"/>
                  </a:lnTo>
                  <a:close/>
                  <a:moveTo>
                    <a:pt x="63708" y="23408"/>
                  </a:moveTo>
                  <a:lnTo>
                    <a:pt x="63708" y="26540"/>
                  </a:lnTo>
                  <a:lnTo>
                    <a:pt x="60003" y="27363"/>
                  </a:lnTo>
                  <a:lnTo>
                    <a:pt x="60003" y="24231"/>
                  </a:lnTo>
                  <a:lnTo>
                    <a:pt x="63708" y="23408"/>
                  </a:lnTo>
                  <a:close/>
                  <a:moveTo>
                    <a:pt x="48067" y="23658"/>
                  </a:moveTo>
                  <a:lnTo>
                    <a:pt x="48067" y="26701"/>
                  </a:lnTo>
                  <a:lnTo>
                    <a:pt x="44363" y="27524"/>
                  </a:lnTo>
                  <a:lnTo>
                    <a:pt x="44363" y="24499"/>
                  </a:lnTo>
                  <a:lnTo>
                    <a:pt x="48067" y="23658"/>
                  </a:lnTo>
                  <a:close/>
                  <a:moveTo>
                    <a:pt x="94971" y="23444"/>
                  </a:moveTo>
                  <a:lnTo>
                    <a:pt x="94971" y="26754"/>
                  </a:lnTo>
                  <a:lnTo>
                    <a:pt x="91266" y="27524"/>
                  </a:lnTo>
                  <a:lnTo>
                    <a:pt x="91266" y="24231"/>
                  </a:lnTo>
                  <a:lnTo>
                    <a:pt x="94971" y="23444"/>
                  </a:lnTo>
                  <a:close/>
                  <a:moveTo>
                    <a:pt x="32427" y="24070"/>
                  </a:moveTo>
                  <a:lnTo>
                    <a:pt x="32427" y="27041"/>
                  </a:lnTo>
                  <a:lnTo>
                    <a:pt x="28723" y="27882"/>
                  </a:lnTo>
                  <a:lnTo>
                    <a:pt x="28723" y="24947"/>
                  </a:lnTo>
                  <a:lnTo>
                    <a:pt x="32427" y="24070"/>
                  </a:lnTo>
                  <a:close/>
                  <a:moveTo>
                    <a:pt x="110611" y="23730"/>
                  </a:moveTo>
                  <a:lnTo>
                    <a:pt x="110611" y="27130"/>
                  </a:lnTo>
                  <a:lnTo>
                    <a:pt x="106889" y="27882"/>
                  </a:lnTo>
                  <a:lnTo>
                    <a:pt x="106889" y="24499"/>
                  </a:lnTo>
                  <a:lnTo>
                    <a:pt x="110611" y="23730"/>
                  </a:lnTo>
                  <a:close/>
                  <a:moveTo>
                    <a:pt x="75429" y="24195"/>
                  </a:moveTo>
                  <a:lnTo>
                    <a:pt x="75429" y="27398"/>
                  </a:lnTo>
                  <a:lnTo>
                    <a:pt x="71725" y="28186"/>
                  </a:lnTo>
                  <a:lnTo>
                    <a:pt x="71725" y="25001"/>
                  </a:lnTo>
                  <a:lnTo>
                    <a:pt x="75429" y="24195"/>
                  </a:lnTo>
                  <a:close/>
                  <a:moveTo>
                    <a:pt x="59789" y="24267"/>
                  </a:moveTo>
                  <a:lnTo>
                    <a:pt x="59789" y="27398"/>
                  </a:lnTo>
                  <a:lnTo>
                    <a:pt x="56084" y="28222"/>
                  </a:lnTo>
                  <a:lnTo>
                    <a:pt x="56084" y="25108"/>
                  </a:lnTo>
                  <a:lnTo>
                    <a:pt x="59789" y="24267"/>
                  </a:lnTo>
                  <a:close/>
                  <a:moveTo>
                    <a:pt x="91069" y="24285"/>
                  </a:moveTo>
                  <a:lnTo>
                    <a:pt x="91069" y="27577"/>
                  </a:lnTo>
                  <a:lnTo>
                    <a:pt x="87347" y="28347"/>
                  </a:lnTo>
                  <a:lnTo>
                    <a:pt x="87347" y="25072"/>
                  </a:lnTo>
                  <a:lnTo>
                    <a:pt x="91069" y="24285"/>
                  </a:lnTo>
                  <a:close/>
                  <a:moveTo>
                    <a:pt x="44166" y="24553"/>
                  </a:moveTo>
                  <a:lnTo>
                    <a:pt x="44166" y="27577"/>
                  </a:lnTo>
                  <a:lnTo>
                    <a:pt x="40462" y="28418"/>
                  </a:lnTo>
                  <a:lnTo>
                    <a:pt x="40462" y="25394"/>
                  </a:lnTo>
                  <a:lnTo>
                    <a:pt x="44166" y="24553"/>
                  </a:lnTo>
                  <a:close/>
                  <a:moveTo>
                    <a:pt x="106692" y="24535"/>
                  </a:moveTo>
                  <a:lnTo>
                    <a:pt x="106692" y="27900"/>
                  </a:lnTo>
                  <a:lnTo>
                    <a:pt x="102988" y="28633"/>
                  </a:lnTo>
                  <a:lnTo>
                    <a:pt x="102988" y="25287"/>
                  </a:lnTo>
                  <a:lnTo>
                    <a:pt x="106692" y="24535"/>
                  </a:lnTo>
                  <a:close/>
                  <a:moveTo>
                    <a:pt x="28526" y="24983"/>
                  </a:moveTo>
                  <a:lnTo>
                    <a:pt x="28526" y="27917"/>
                  </a:lnTo>
                  <a:lnTo>
                    <a:pt x="24822" y="28759"/>
                  </a:lnTo>
                  <a:lnTo>
                    <a:pt x="24822" y="25842"/>
                  </a:lnTo>
                  <a:lnTo>
                    <a:pt x="28526" y="24983"/>
                  </a:lnTo>
                  <a:close/>
                  <a:moveTo>
                    <a:pt x="71528" y="25054"/>
                  </a:moveTo>
                  <a:lnTo>
                    <a:pt x="71528" y="28222"/>
                  </a:lnTo>
                  <a:lnTo>
                    <a:pt x="67806" y="29009"/>
                  </a:lnTo>
                  <a:lnTo>
                    <a:pt x="67806" y="25842"/>
                  </a:lnTo>
                  <a:lnTo>
                    <a:pt x="71528" y="25054"/>
                  </a:lnTo>
                  <a:close/>
                  <a:moveTo>
                    <a:pt x="55888" y="25162"/>
                  </a:moveTo>
                  <a:lnTo>
                    <a:pt x="55888" y="28257"/>
                  </a:lnTo>
                  <a:lnTo>
                    <a:pt x="52183" y="29081"/>
                  </a:lnTo>
                  <a:lnTo>
                    <a:pt x="52183" y="25967"/>
                  </a:lnTo>
                  <a:lnTo>
                    <a:pt x="55888" y="25162"/>
                  </a:lnTo>
                  <a:close/>
                  <a:moveTo>
                    <a:pt x="87150" y="25108"/>
                  </a:moveTo>
                  <a:lnTo>
                    <a:pt x="87150" y="28365"/>
                  </a:lnTo>
                  <a:lnTo>
                    <a:pt x="83446" y="29134"/>
                  </a:lnTo>
                  <a:lnTo>
                    <a:pt x="83446" y="25877"/>
                  </a:lnTo>
                  <a:lnTo>
                    <a:pt x="87150" y="25108"/>
                  </a:lnTo>
                  <a:close/>
                  <a:moveTo>
                    <a:pt x="40247" y="25448"/>
                  </a:moveTo>
                  <a:lnTo>
                    <a:pt x="40247" y="28472"/>
                  </a:lnTo>
                  <a:lnTo>
                    <a:pt x="36543" y="29295"/>
                  </a:lnTo>
                  <a:lnTo>
                    <a:pt x="36543" y="26289"/>
                  </a:lnTo>
                  <a:lnTo>
                    <a:pt x="40247" y="25448"/>
                  </a:lnTo>
                  <a:close/>
                  <a:moveTo>
                    <a:pt x="102791" y="25341"/>
                  </a:moveTo>
                  <a:lnTo>
                    <a:pt x="102791" y="28687"/>
                  </a:lnTo>
                  <a:lnTo>
                    <a:pt x="99087" y="29439"/>
                  </a:lnTo>
                  <a:lnTo>
                    <a:pt x="99087" y="26092"/>
                  </a:lnTo>
                  <a:lnTo>
                    <a:pt x="102791" y="25341"/>
                  </a:lnTo>
                  <a:close/>
                  <a:moveTo>
                    <a:pt x="24625" y="25913"/>
                  </a:moveTo>
                  <a:lnTo>
                    <a:pt x="24625" y="28830"/>
                  </a:lnTo>
                  <a:lnTo>
                    <a:pt x="20903" y="29671"/>
                  </a:lnTo>
                  <a:lnTo>
                    <a:pt x="20903" y="26772"/>
                  </a:lnTo>
                  <a:lnTo>
                    <a:pt x="24625" y="25913"/>
                  </a:lnTo>
                  <a:close/>
                  <a:moveTo>
                    <a:pt x="67609" y="25895"/>
                  </a:moveTo>
                  <a:lnTo>
                    <a:pt x="67609" y="29081"/>
                  </a:lnTo>
                  <a:lnTo>
                    <a:pt x="63905" y="29850"/>
                  </a:lnTo>
                  <a:lnTo>
                    <a:pt x="63905" y="26701"/>
                  </a:lnTo>
                  <a:lnTo>
                    <a:pt x="67609" y="25895"/>
                  </a:lnTo>
                  <a:close/>
                  <a:moveTo>
                    <a:pt x="51969" y="26038"/>
                  </a:moveTo>
                  <a:lnTo>
                    <a:pt x="51969" y="29099"/>
                  </a:lnTo>
                  <a:lnTo>
                    <a:pt x="48264" y="29904"/>
                  </a:lnTo>
                  <a:lnTo>
                    <a:pt x="48264" y="26862"/>
                  </a:lnTo>
                  <a:lnTo>
                    <a:pt x="51969" y="26038"/>
                  </a:lnTo>
                  <a:close/>
                  <a:moveTo>
                    <a:pt x="83249" y="25949"/>
                  </a:moveTo>
                  <a:lnTo>
                    <a:pt x="83249" y="29206"/>
                  </a:lnTo>
                  <a:lnTo>
                    <a:pt x="79545" y="29975"/>
                  </a:lnTo>
                  <a:lnTo>
                    <a:pt x="79545" y="26718"/>
                  </a:lnTo>
                  <a:lnTo>
                    <a:pt x="83249" y="25949"/>
                  </a:lnTo>
                  <a:close/>
                  <a:moveTo>
                    <a:pt x="36346" y="26343"/>
                  </a:moveTo>
                  <a:lnTo>
                    <a:pt x="36346" y="29313"/>
                  </a:lnTo>
                  <a:lnTo>
                    <a:pt x="32642" y="30154"/>
                  </a:lnTo>
                  <a:lnTo>
                    <a:pt x="32642" y="27184"/>
                  </a:lnTo>
                  <a:lnTo>
                    <a:pt x="36346" y="26343"/>
                  </a:lnTo>
                  <a:close/>
                  <a:moveTo>
                    <a:pt x="98872" y="26164"/>
                  </a:moveTo>
                  <a:lnTo>
                    <a:pt x="98872" y="29474"/>
                  </a:lnTo>
                  <a:lnTo>
                    <a:pt x="95167" y="30226"/>
                  </a:lnTo>
                  <a:lnTo>
                    <a:pt x="95167" y="26915"/>
                  </a:lnTo>
                  <a:lnTo>
                    <a:pt x="98872" y="26164"/>
                  </a:lnTo>
                  <a:close/>
                  <a:moveTo>
                    <a:pt x="20706" y="26844"/>
                  </a:moveTo>
                  <a:lnTo>
                    <a:pt x="20706" y="29743"/>
                  </a:lnTo>
                  <a:lnTo>
                    <a:pt x="17001" y="30566"/>
                  </a:lnTo>
                  <a:lnTo>
                    <a:pt x="17001" y="27685"/>
                  </a:lnTo>
                  <a:lnTo>
                    <a:pt x="20706" y="26844"/>
                  </a:lnTo>
                  <a:close/>
                  <a:moveTo>
                    <a:pt x="63708" y="26754"/>
                  </a:moveTo>
                  <a:lnTo>
                    <a:pt x="63708" y="29904"/>
                  </a:lnTo>
                  <a:lnTo>
                    <a:pt x="60003" y="30691"/>
                  </a:lnTo>
                  <a:lnTo>
                    <a:pt x="60003" y="27560"/>
                  </a:lnTo>
                  <a:lnTo>
                    <a:pt x="63708" y="26754"/>
                  </a:lnTo>
                  <a:close/>
                  <a:moveTo>
                    <a:pt x="114512" y="26540"/>
                  </a:moveTo>
                  <a:lnTo>
                    <a:pt x="114512" y="29975"/>
                  </a:lnTo>
                  <a:lnTo>
                    <a:pt x="110808" y="30691"/>
                  </a:lnTo>
                  <a:lnTo>
                    <a:pt x="110808" y="27273"/>
                  </a:lnTo>
                  <a:lnTo>
                    <a:pt x="114512" y="26540"/>
                  </a:lnTo>
                  <a:close/>
                  <a:moveTo>
                    <a:pt x="48067" y="26915"/>
                  </a:moveTo>
                  <a:lnTo>
                    <a:pt x="48067" y="29975"/>
                  </a:lnTo>
                  <a:lnTo>
                    <a:pt x="44363" y="30763"/>
                  </a:lnTo>
                  <a:lnTo>
                    <a:pt x="44363" y="27738"/>
                  </a:lnTo>
                  <a:lnTo>
                    <a:pt x="48067" y="26915"/>
                  </a:lnTo>
                  <a:close/>
                  <a:moveTo>
                    <a:pt x="79330" y="26772"/>
                  </a:moveTo>
                  <a:lnTo>
                    <a:pt x="79330" y="29993"/>
                  </a:lnTo>
                  <a:lnTo>
                    <a:pt x="75626" y="30763"/>
                  </a:lnTo>
                  <a:lnTo>
                    <a:pt x="75626" y="27560"/>
                  </a:lnTo>
                  <a:lnTo>
                    <a:pt x="79330" y="26772"/>
                  </a:lnTo>
                  <a:close/>
                  <a:moveTo>
                    <a:pt x="94971" y="26969"/>
                  </a:moveTo>
                  <a:lnTo>
                    <a:pt x="94971" y="30280"/>
                  </a:lnTo>
                  <a:lnTo>
                    <a:pt x="91266" y="31031"/>
                  </a:lnTo>
                  <a:lnTo>
                    <a:pt x="91266" y="27738"/>
                  </a:lnTo>
                  <a:lnTo>
                    <a:pt x="94971" y="26969"/>
                  </a:lnTo>
                  <a:close/>
                  <a:moveTo>
                    <a:pt x="32427" y="27237"/>
                  </a:moveTo>
                  <a:lnTo>
                    <a:pt x="32427" y="30208"/>
                  </a:lnTo>
                  <a:lnTo>
                    <a:pt x="28723" y="31049"/>
                  </a:lnTo>
                  <a:lnTo>
                    <a:pt x="28723" y="28096"/>
                  </a:lnTo>
                  <a:lnTo>
                    <a:pt x="32427" y="27237"/>
                  </a:lnTo>
                  <a:close/>
                  <a:moveTo>
                    <a:pt x="110593" y="27327"/>
                  </a:moveTo>
                  <a:lnTo>
                    <a:pt x="110593" y="30745"/>
                  </a:lnTo>
                  <a:lnTo>
                    <a:pt x="106889" y="31461"/>
                  </a:lnTo>
                  <a:lnTo>
                    <a:pt x="106889" y="28078"/>
                  </a:lnTo>
                  <a:lnTo>
                    <a:pt x="110593" y="27327"/>
                  </a:lnTo>
                  <a:close/>
                  <a:moveTo>
                    <a:pt x="16805" y="27756"/>
                  </a:moveTo>
                  <a:lnTo>
                    <a:pt x="16805" y="30637"/>
                  </a:lnTo>
                  <a:lnTo>
                    <a:pt x="13100" y="31496"/>
                  </a:lnTo>
                  <a:lnTo>
                    <a:pt x="13100" y="28633"/>
                  </a:lnTo>
                  <a:lnTo>
                    <a:pt x="16805" y="27756"/>
                  </a:lnTo>
                  <a:close/>
                  <a:moveTo>
                    <a:pt x="59789" y="27613"/>
                  </a:moveTo>
                  <a:lnTo>
                    <a:pt x="59789" y="30745"/>
                  </a:lnTo>
                  <a:lnTo>
                    <a:pt x="56084" y="31532"/>
                  </a:lnTo>
                  <a:lnTo>
                    <a:pt x="56084" y="28418"/>
                  </a:lnTo>
                  <a:lnTo>
                    <a:pt x="59789" y="27613"/>
                  </a:lnTo>
                  <a:close/>
                  <a:moveTo>
                    <a:pt x="75429" y="27613"/>
                  </a:moveTo>
                  <a:lnTo>
                    <a:pt x="75429" y="30816"/>
                  </a:lnTo>
                  <a:lnTo>
                    <a:pt x="71725" y="31586"/>
                  </a:lnTo>
                  <a:lnTo>
                    <a:pt x="71725" y="28401"/>
                  </a:lnTo>
                  <a:lnTo>
                    <a:pt x="75429" y="27613"/>
                  </a:lnTo>
                  <a:close/>
                  <a:moveTo>
                    <a:pt x="44166" y="27792"/>
                  </a:moveTo>
                  <a:lnTo>
                    <a:pt x="44166" y="30834"/>
                  </a:lnTo>
                  <a:lnTo>
                    <a:pt x="40462" y="31640"/>
                  </a:lnTo>
                  <a:lnTo>
                    <a:pt x="40462" y="28633"/>
                  </a:lnTo>
                  <a:lnTo>
                    <a:pt x="44166" y="27792"/>
                  </a:lnTo>
                  <a:close/>
                  <a:moveTo>
                    <a:pt x="91069" y="27774"/>
                  </a:moveTo>
                  <a:lnTo>
                    <a:pt x="91069" y="31085"/>
                  </a:lnTo>
                  <a:lnTo>
                    <a:pt x="87347" y="31819"/>
                  </a:lnTo>
                  <a:lnTo>
                    <a:pt x="87347" y="28544"/>
                  </a:lnTo>
                  <a:lnTo>
                    <a:pt x="91069" y="27774"/>
                  </a:lnTo>
                  <a:close/>
                  <a:moveTo>
                    <a:pt x="28526" y="28132"/>
                  </a:moveTo>
                  <a:lnTo>
                    <a:pt x="28526" y="31085"/>
                  </a:lnTo>
                  <a:lnTo>
                    <a:pt x="24822" y="31926"/>
                  </a:lnTo>
                  <a:lnTo>
                    <a:pt x="24822" y="28991"/>
                  </a:lnTo>
                  <a:lnTo>
                    <a:pt x="28526" y="28132"/>
                  </a:lnTo>
                  <a:close/>
                  <a:moveTo>
                    <a:pt x="106692" y="28132"/>
                  </a:moveTo>
                  <a:lnTo>
                    <a:pt x="106692" y="31496"/>
                  </a:lnTo>
                  <a:lnTo>
                    <a:pt x="102988" y="32230"/>
                  </a:lnTo>
                  <a:lnTo>
                    <a:pt x="102988" y="28866"/>
                  </a:lnTo>
                  <a:lnTo>
                    <a:pt x="106692" y="28132"/>
                  </a:lnTo>
                  <a:close/>
                  <a:moveTo>
                    <a:pt x="55888" y="28454"/>
                  </a:moveTo>
                  <a:lnTo>
                    <a:pt x="55888" y="31568"/>
                  </a:lnTo>
                  <a:lnTo>
                    <a:pt x="52183" y="32355"/>
                  </a:lnTo>
                  <a:lnTo>
                    <a:pt x="52183" y="29277"/>
                  </a:lnTo>
                  <a:lnTo>
                    <a:pt x="55888" y="28454"/>
                  </a:lnTo>
                  <a:close/>
                  <a:moveTo>
                    <a:pt x="12885" y="28669"/>
                  </a:moveTo>
                  <a:lnTo>
                    <a:pt x="12885" y="31532"/>
                  </a:lnTo>
                  <a:lnTo>
                    <a:pt x="9181" y="32373"/>
                  </a:lnTo>
                  <a:lnTo>
                    <a:pt x="9181" y="29546"/>
                  </a:lnTo>
                  <a:lnTo>
                    <a:pt x="12885" y="28669"/>
                  </a:lnTo>
                  <a:close/>
                  <a:moveTo>
                    <a:pt x="71528" y="28436"/>
                  </a:moveTo>
                  <a:lnTo>
                    <a:pt x="71528" y="31622"/>
                  </a:lnTo>
                  <a:lnTo>
                    <a:pt x="67806" y="32391"/>
                  </a:lnTo>
                  <a:lnTo>
                    <a:pt x="67806" y="29224"/>
                  </a:lnTo>
                  <a:lnTo>
                    <a:pt x="71528" y="28436"/>
                  </a:lnTo>
                  <a:close/>
                  <a:moveTo>
                    <a:pt x="40247" y="28669"/>
                  </a:moveTo>
                  <a:lnTo>
                    <a:pt x="40247" y="31675"/>
                  </a:lnTo>
                  <a:lnTo>
                    <a:pt x="36543" y="32481"/>
                  </a:lnTo>
                  <a:lnTo>
                    <a:pt x="36543" y="29492"/>
                  </a:lnTo>
                  <a:lnTo>
                    <a:pt x="40247" y="28669"/>
                  </a:lnTo>
                  <a:close/>
                  <a:moveTo>
                    <a:pt x="87150" y="28580"/>
                  </a:moveTo>
                  <a:lnTo>
                    <a:pt x="87150" y="31854"/>
                  </a:lnTo>
                  <a:lnTo>
                    <a:pt x="83446" y="32606"/>
                  </a:lnTo>
                  <a:lnTo>
                    <a:pt x="83446" y="29349"/>
                  </a:lnTo>
                  <a:lnTo>
                    <a:pt x="87150" y="28580"/>
                  </a:lnTo>
                  <a:close/>
                  <a:moveTo>
                    <a:pt x="24625" y="29045"/>
                  </a:moveTo>
                  <a:lnTo>
                    <a:pt x="24625" y="31962"/>
                  </a:lnTo>
                  <a:lnTo>
                    <a:pt x="20903" y="32785"/>
                  </a:lnTo>
                  <a:lnTo>
                    <a:pt x="20903" y="29886"/>
                  </a:lnTo>
                  <a:lnTo>
                    <a:pt x="24625" y="29045"/>
                  </a:lnTo>
                  <a:close/>
                  <a:moveTo>
                    <a:pt x="102791" y="28920"/>
                  </a:moveTo>
                  <a:lnTo>
                    <a:pt x="102791" y="32266"/>
                  </a:lnTo>
                  <a:lnTo>
                    <a:pt x="99087" y="33000"/>
                  </a:lnTo>
                  <a:lnTo>
                    <a:pt x="99087" y="29653"/>
                  </a:lnTo>
                  <a:lnTo>
                    <a:pt x="102791" y="28920"/>
                  </a:lnTo>
                  <a:close/>
                  <a:moveTo>
                    <a:pt x="51969" y="29313"/>
                  </a:moveTo>
                  <a:lnTo>
                    <a:pt x="51969" y="32391"/>
                  </a:lnTo>
                  <a:lnTo>
                    <a:pt x="48264" y="33179"/>
                  </a:lnTo>
                  <a:lnTo>
                    <a:pt x="48264" y="30136"/>
                  </a:lnTo>
                  <a:lnTo>
                    <a:pt x="51969" y="29313"/>
                  </a:lnTo>
                  <a:close/>
                  <a:moveTo>
                    <a:pt x="67609" y="29277"/>
                  </a:moveTo>
                  <a:lnTo>
                    <a:pt x="67609" y="32427"/>
                  </a:lnTo>
                  <a:lnTo>
                    <a:pt x="63905" y="33197"/>
                  </a:lnTo>
                  <a:lnTo>
                    <a:pt x="63905" y="30065"/>
                  </a:lnTo>
                  <a:lnTo>
                    <a:pt x="67609" y="29277"/>
                  </a:lnTo>
                  <a:close/>
                  <a:moveTo>
                    <a:pt x="8984" y="29600"/>
                  </a:moveTo>
                  <a:lnTo>
                    <a:pt x="8984" y="32427"/>
                  </a:lnTo>
                  <a:lnTo>
                    <a:pt x="5280" y="33286"/>
                  </a:lnTo>
                  <a:lnTo>
                    <a:pt x="5280" y="30459"/>
                  </a:lnTo>
                  <a:lnTo>
                    <a:pt x="8984" y="29600"/>
                  </a:lnTo>
                  <a:close/>
                  <a:moveTo>
                    <a:pt x="36346" y="29546"/>
                  </a:moveTo>
                  <a:lnTo>
                    <a:pt x="36346" y="32534"/>
                  </a:lnTo>
                  <a:lnTo>
                    <a:pt x="32642" y="33340"/>
                  </a:lnTo>
                  <a:lnTo>
                    <a:pt x="32642" y="30369"/>
                  </a:lnTo>
                  <a:lnTo>
                    <a:pt x="36346" y="29546"/>
                  </a:lnTo>
                  <a:close/>
                  <a:moveTo>
                    <a:pt x="83249" y="29403"/>
                  </a:moveTo>
                  <a:lnTo>
                    <a:pt x="83249" y="32660"/>
                  </a:lnTo>
                  <a:lnTo>
                    <a:pt x="79545" y="33393"/>
                  </a:lnTo>
                  <a:lnTo>
                    <a:pt x="79545" y="30172"/>
                  </a:lnTo>
                  <a:lnTo>
                    <a:pt x="83249" y="29403"/>
                  </a:lnTo>
                  <a:close/>
                  <a:moveTo>
                    <a:pt x="20706" y="29940"/>
                  </a:moveTo>
                  <a:lnTo>
                    <a:pt x="20706" y="32839"/>
                  </a:lnTo>
                  <a:lnTo>
                    <a:pt x="17001" y="33662"/>
                  </a:lnTo>
                  <a:lnTo>
                    <a:pt x="17001" y="30781"/>
                  </a:lnTo>
                  <a:lnTo>
                    <a:pt x="20706" y="29940"/>
                  </a:lnTo>
                  <a:close/>
                  <a:moveTo>
                    <a:pt x="98872" y="29707"/>
                  </a:moveTo>
                  <a:lnTo>
                    <a:pt x="98872" y="33035"/>
                  </a:lnTo>
                  <a:lnTo>
                    <a:pt x="95167" y="33769"/>
                  </a:lnTo>
                  <a:lnTo>
                    <a:pt x="95167" y="30441"/>
                  </a:lnTo>
                  <a:lnTo>
                    <a:pt x="98872" y="29707"/>
                  </a:lnTo>
                  <a:close/>
                  <a:moveTo>
                    <a:pt x="48067" y="30172"/>
                  </a:moveTo>
                  <a:lnTo>
                    <a:pt x="48067" y="33232"/>
                  </a:lnTo>
                  <a:lnTo>
                    <a:pt x="44363" y="34020"/>
                  </a:lnTo>
                  <a:lnTo>
                    <a:pt x="44363" y="30978"/>
                  </a:lnTo>
                  <a:lnTo>
                    <a:pt x="48067" y="30172"/>
                  </a:lnTo>
                  <a:close/>
                  <a:moveTo>
                    <a:pt x="63708" y="30101"/>
                  </a:moveTo>
                  <a:lnTo>
                    <a:pt x="63708" y="33250"/>
                  </a:lnTo>
                  <a:lnTo>
                    <a:pt x="60003" y="34020"/>
                  </a:lnTo>
                  <a:lnTo>
                    <a:pt x="60003" y="30888"/>
                  </a:lnTo>
                  <a:lnTo>
                    <a:pt x="63708" y="30101"/>
                  </a:lnTo>
                  <a:close/>
                  <a:moveTo>
                    <a:pt x="32427" y="30423"/>
                  </a:moveTo>
                  <a:lnTo>
                    <a:pt x="32427" y="33393"/>
                  </a:lnTo>
                  <a:lnTo>
                    <a:pt x="28723" y="34199"/>
                  </a:lnTo>
                  <a:lnTo>
                    <a:pt x="28723" y="31246"/>
                  </a:lnTo>
                  <a:lnTo>
                    <a:pt x="32427" y="30423"/>
                  </a:lnTo>
                  <a:close/>
                  <a:moveTo>
                    <a:pt x="79330" y="30208"/>
                  </a:moveTo>
                  <a:lnTo>
                    <a:pt x="79330" y="33447"/>
                  </a:lnTo>
                  <a:lnTo>
                    <a:pt x="75626" y="34199"/>
                  </a:lnTo>
                  <a:lnTo>
                    <a:pt x="75626" y="30978"/>
                  </a:lnTo>
                  <a:lnTo>
                    <a:pt x="79330" y="30208"/>
                  </a:lnTo>
                  <a:close/>
                  <a:moveTo>
                    <a:pt x="114512" y="30172"/>
                  </a:moveTo>
                  <a:lnTo>
                    <a:pt x="114512" y="33608"/>
                  </a:lnTo>
                  <a:lnTo>
                    <a:pt x="110808" y="34306"/>
                  </a:lnTo>
                  <a:lnTo>
                    <a:pt x="110808" y="30906"/>
                  </a:lnTo>
                  <a:lnTo>
                    <a:pt x="114512" y="30172"/>
                  </a:lnTo>
                  <a:close/>
                  <a:moveTo>
                    <a:pt x="16805" y="30834"/>
                  </a:moveTo>
                  <a:lnTo>
                    <a:pt x="16805" y="33715"/>
                  </a:lnTo>
                  <a:lnTo>
                    <a:pt x="13100" y="34539"/>
                  </a:lnTo>
                  <a:lnTo>
                    <a:pt x="13100" y="31693"/>
                  </a:lnTo>
                  <a:lnTo>
                    <a:pt x="16805" y="30834"/>
                  </a:lnTo>
                  <a:close/>
                  <a:moveTo>
                    <a:pt x="94971" y="30494"/>
                  </a:moveTo>
                  <a:lnTo>
                    <a:pt x="94971" y="33805"/>
                  </a:lnTo>
                  <a:lnTo>
                    <a:pt x="91266" y="34539"/>
                  </a:lnTo>
                  <a:lnTo>
                    <a:pt x="91266" y="31246"/>
                  </a:lnTo>
                  <a:lnTo>
                    <a:pt x="94971" y="30494"/>
                  </a:lnTo>
                  <a:close/>
                  <a:moveTo>
                    <a:pt x="59789" y="30924"/>
                  </a:moveTo>
                  <a:lnTo>
                    <a:pt x="59789" y="34055"/>
                  </a:lnTo>
                  <a:lnTo>
                    <a:pt x="56084" y="34825"/>
                  </a:lnTo>
                  <a:lnTo>
                    <a:pt x="56084" y="31729"/>
                  </a:lnTo>
                  <a:lnTo>
                    <a:pt x="59789" y="30924"/>
                  </a:lnTo>
                  <a:close/>
                  <a:moveTo>
                    <a:pt x="44166" y="31031"/>
                  </a:moveTo>
                  <a:lnTo>
                    <a:pt x="44166" y="34055"/>
                  </a:lnTo>
                  <a:lnTo>
                    <a:pt x="40462" y="34861"/>
                  </a:lnTo>
                  <a:lnTo>
                    <a:pt x="40462" y="31836"/>
                  </a:lnTo>
                  <a:lnTo>
                    <a:pt x="44166" y="31031"/>
                  </a:lnTo>
                  <a:close/>
                  <a:moveTo>
                    <a:pt x="75429" y="31013"/>
                  </a:moveTo>
                  <a:lnTo>
                    <a:pt x="75429" y="34234"/>
                  </a:lnTo>
                  <a:lnTo>
                    <a:pt x="71707" y="34986"/>
                  </a:lnTo>
                  <a:lnTo>
                    <a:pt x="71707" y="31783"/>
                  </a:lnTo>
                  <a:lnTo>
                    <a:pt x="75429" y="31013"/>
                  </a:lnTo>
                  <a:close/>
                  <a:moveTo>
                    <a:pt x="28526" y="31300"/>
                  </a:moveTo>
                  <a:lnTo>
                    <a:pt x="28526" y="34234"/>
                  </a:lnTo>
                  <a:lnTo>
                    <a:pt x="24822" y="35040"/>
                  </a:lnTo>
                  <a:lnTo>
                    <a:pt x="24822" y="32123"/>
                  </a:lnTo>
                  <a:lnTo>
                    <a:pt x="28526" y="31300"/>
                  </a:lnTo>
                  <a:close/>
                  <a:moveTo>
                    <a:pt x="110593" y="30942"/>
                  </a:moveTo>
                  <a:lnTo>
                    <a:pt x="110593" y="34342"/>
                  </a:lnTo>
                  <a:lnTo>
                    <a:pt x="106889" y="35058"/>
                  </a:lnTo>
                  <a:lnTo>
                    <a:pt x="106889" y="31675"/>
                  </a:lnTo>
                  <a:lnTo>
                    <a:pt x="110593" y="30942"/>
                  </a:lnTo>
                  <a:close/>
                  <a:moveTo>
                    <a:pt x="91069" y="31282"/>
                  </a:moveTo>
                  <a:lnTo>
                    <a:pt x="91069" y="34557"/>
                  </a:lnTo>
                  <a:lnTo>
                    <a:pt x="87365" y="35290"/>
                  </a:lnTo>
                  <a:lnTo>
                    <a:pt x="87365" y="32015"/>
                  </a:lnTo>
                  <a:lnTo>
                    <a:pt x="91069" y="31282"/>
                  </a:lnTo>
                  <a:close/>
                  <a:moveTo>
                    <a:pt x="12903" y="31729"/>
                  </a:moveTo>
                  <a:lnTo>
                    <a:pt x="12903" y="34592"/>
                  </a:lnTo>
                  <a:lnTo>
                    <a:pt x="9199" y="35433"/>
                  </a:lnTo>
                  <a:lnTo>
                    <a:pt x="9199" y="32570"/>
                  </a:lnTo>
                  <a:lnTo>
                    <a:pt x="12903" y="31729"/>
                  </a:lnTo>
                  <a:close/>
                  <a:moveTo>
                    <a:pt x="55888" y="31765"/>
                  </a:moveTo>
                  <a:lnTo>
                    <a:pt x="55888" y="34879"/>
                  </a:lnTo>
                  <a:lnTo>
                    <a:pt x="52183" y="35630"/>
                  </a:lnTo>
                  <a:lnTo>
                    <a:pt x="52183" y="32552"/>
                  </a:lnTo>
                  <a:lnTo>
                    <a:pt x="55888" y="31765"/>
                  </a:lnTo>
                  <a:close/>
                  <a:moveTo>
                    <a:pt x="40247" y="31890"/>
                  </a:moveTo>
                  <a:lnTo>
                    <a:pt x="40247" y="34897"/>
                  </a:lnTo>
                  <a:lnTo>
                    <a:pt x="36561" y="35666"/>
                  </a:lnTo>
                  <a:lnTo>
                    <a:pt x="36561" y="32678"/>
                  </a:lnTo>
                  <a:lnTo>
                    <a:pt x="40247" y="31890"/>
                  </a:lnTo>
                  <a:close/>
                  <a:moveTo>
                    <a:pt x="71528" y="31836"/>
                  </a:moveTo>
                  <a:lnTo>
                    <a:pt x="71528" y="35004"/>
                  </a:lnTo>
                  <a:lnTo>
                    <a:pt x="67824" y="35756"/>
                  </a:lnTo>
                  <a:lnTo>
                    <a:pt x="67824" y="32588"/>
                  </a:lnTo>
                  <a:lnTo>
                    <a:pt x="71528" y="31836"/>
                  </a:lnTo>
                  <a:close/>
                  <a:moveTo>
                    <a:pt x="106710" y="31711"/>
                  </a:moveTo>
                  <a:lnTo>
                    <a:pt x="106710" y="35075"/>
                  </a:lnTo>
                  <a:lnTo>
                    <a:pt x="103006" y="35791"/>
                  </a:lnTo>
                  <a:lnTo>
                    <a:pt x="103006" y="32427"/>
                  </a:lnTo>
                  <a:lnTo>
                    <a:pt x="106710" y="31711"/>
                  </a:lnTo>
                  <a:close/>
                  <a:moveTo>
                    <a:pt x="24625" y="32176"/>
                  </a:moveTo>
                  <a:lnTo>
                    <a:pt x="24625" y="35093"/>
                  </a:lnTo>
                  <a:lnTo>
                    <a:pt x="20920" y="35899"/>
                  </a:lnTo>
                  <a:lnTo>
                    <a:pt x="20920" y="33000"/>
                  </a:lnTo>
                  <a:lnTo>
                    <a:pt x="24625" y="32176"/>
                  </a:lnTo>
                  <a:close/>
                  <a:moveTo>
                    <a:pt x="87150" y="32069"/>
                  </a:moveTo>
                  <a:lnTo>
                    <a:pt x="87150" y="35344"/>
                  </a:lnTo>
                  <a:lnTo>
                    <a:pt x="83464" y="36060"/>
                  </a:lnTo>
                  <a:lnTo>
                    <a:pt x="83464" y="32803"/>
                  </a:lnTo>
                  <a:lnTo>
                    <a:pt x="87150" y="32069"/>
                  </a:lnTo>
                  <a:close/>
                  <a:moveTo>
                    <a:pt x="8984" y="32642"/>
                  </a:moveTo>
                  <a:lnTo>
                    <a:pt x="8984" y="35469"/>
                  </a:lnTo>
                  <a:lnTo>
                    <a:pt x="5280" y="36292"/>
                  </a:lnTo>
                  <a:lnTo>
                    <a:pt x="5280" y="33483"/>
                  </a:lnTo>
                  <a:lnTo>
                    <a:pt x="8984" y="32642"/>
                  </a:lnTo>
                  <a:close/>
                  <a:moveTo>
                    <a:pt x="51986" y="32606"/>
                  </a:moveTo>
                  <a:lnTo>
                    <a:pt x="51986" y="35684"/>
                  </a:lnTo>
                  <a:lnTo>
                    <a:pt x="48282" y="36453"/>
                  </a:lnTo>
                  <a:lnTo>
                    <a:pt x="48282" y="33375"/>
                  </a:lnTo>
                  <a:lnTo>
                    <a:pt x="51986" y="32606"/>
                  </a:lnTo>
                  <a:close/>
                  <a:moveTo>
                    <a:pt x="36346" y="32731"/>
                  </a:moveTo>
                  <a:lnTo>
                    <a:pt x="36346" y="35720"/>
                  </a:lnTo>
                  <a:lnTo>
                    <a:pt x="32642" y="36507"/>
                  </a:lnTo>
                  <a:lnTo>
                    <a:pt x="32642" y="33537"/>
                  </a:lnTo>
                  <a:lnTo>
                    <a:pt x="36346" y="32731"/>
                  </a:lnTo>
                  <a:close/>
                  <a:moveTo>
                    <a:pt x="67609" y="32660"/>
                  </a:moveTo>
                  <a:lnTo>
                    <a:pt x="67609" y="35791"/>
                  </a:lnTo>
                  <a:lnTo>
                    <a:pt x="63905" y="36543"/>
                  </a:lnTo>
                  <a:lnTo>
                    <a:pt x="63905" y="33411"/>
                  </a:lnTo>
                  <a:lnTo>
                    <a:pt x="67609" y="32660"/>
                  </a:lnTo>
                  <a:close/>
                  <a:moveTo>
                    <a:pt x="102791" y="32481"/>
                  </a:moveTo>
                  <a:lnTo>
                    <a:pt x="102791" y="35827"/>
                  </a:lnTo>
                  <a:lnTo>
                    <a:pt x="99087" y="36543"/>
                  </a:lnTo>
                  <a:lnTo>
                    <a:pt x="99087" y="33197"/>
                  </a:lnTo>
                  <a:lnTo>
                    <a:pt x="102791" y="32481"/>
                  </a:lnTo>
                  <a:close/>
                  <a:moveTo>
                    <a:pt x="20706" y="33035"/>
                  </a:moveTo>
                  <a:lnTo>
                    <a:pt x="20706" y="35934"/>
                  </a:lnTo>
                  <a:lnTo>
                    <a:pt x="17001" y="36758"/>
                  </a:lnTo>
                  <a:lnTo>
                    <a:pt x="17001" y="33877"/>
                  </a:lnTo>
                  <a:lnTo>
                    <a:pt x="20706" y="33035"/>
                  </a:lnTo>
                  <a:close/>
                  <a:moveTo>
                    <a:pt x="83249" y="32856"/>
                  </a:moveTo>
                  <a:lnTo>
                    <a:pt x="83249" y="36096"/>
                  </a:lnTo>
                  <a:lnTo>
                    <a:pt x="79545" y="36829"/>
                  </a:lnTo>
                  <a:lnTo>
                    <a:pt x="79545" y="33590"/>
                  </a:lnTo>
                  <a:lnTo>
                    <a:pt x="83249" y="32856"/>
                  </a:lnTo>
                  <a:close/>
                  <a:moveTo>
                    <a:pt x="48067" y="33429"/>
                  </a:moveTo>
                  <a:lnTo>
                    <a:pt x="48067" y="36489"/>
                  </a:lnTo>
                  <a:lnTo>
                    <a:pt x="44363" y="37259"/>
                  </a:lnTo>
                  <a:lnTo>
                    <a:pt x="44363" y="34217"/>
                  </a:lnTo>
                  <a:lnTo>
                    <a:pt x="48067" y="33429"/>
                  </a:lnTo>
                  <a:close/>
                  <a:moveTo>
                    <a:pt x="98872" y="33250"/>
                  </a:moveTo>
                  <a:lnTo>
                    <a:pt x="98872" y="36579"/>
                  </a:lnTo>
                  <a:lnTo>
                    <a:pt x="95167" y="37277"/>
                  </a:lnTo>
                  <a:lnTo>
                    <a:pt x="95167" y="33966"/>
                  </a:lnTo>
                  <a:lnTo>
                    <a:pt x="98872" y="33250"/>
                  </a:lnTo>
                  <a:close/>
                  <a:moveTo>
                    <a:pt x="32427" y="33590"/>
                  </a:moveTo>
                  <a:lnTo>
                    <a:pt x="32427" y="36561"/>
                  </a:lnTo>
                  <a:lnTo>
                    <a:pt x="28723" y="37348"/>
                  </a:lnTo>
                  <a:lnTo>
                    <a:pt x="28723" y="34395"/>
                  </a:lnTo>
                  <a:lnTo>
                    <a:pt x="32427" y="33590"/>
                  </a:lnTo>
                  <a:close/>
                  <a:moveTo>
                    <a:pt x="63708" y="33465"/>
                  </a:moveTo>
                  <a:lnTo>
                    <a:pt x="63708" y="36597"/>
                  </a:lnTo>
                  <a:lnTo>
                    <a:pt x="60003" y="37348"/>
                  </a:lnTo>
                  <a:lnTo>
                    <a:pt x="60003" y="34217"/>
                  </a:lnTo>
                  <a:lnTo>
                    <a:pt x="63708" y="33465"/>
                  </a:lnTo>
                  <a:close/>
                  <a:moveTo>
                    <a:pt x="79330" y="33644"/>
                  </a:moveTo>
                  <a:lnTo>
                    <a:pt x="79330" y="36865"/>
                  </a:lnTo>
                  <a:lnTo>
                    <a:pt x="75626" y="37599"/>
                  </a:lnTo>
                  <a:lnTo>
                    <a:pt x="75626" y="34395"/>
                  </a:lnTo>
                  <a:lnTo>
                    <a:pt x="79330" y="33644"/>
                  </a:lnTo>
                  <a:close/>
                  <a:moveTo>
                    <a:pt x="16805" y="33930"/>
                  </a:moveTo>
                  <a:lnTo>
                    <a:pt x="16805" y="36793"/>
                  </a:lnTo>
                  <a:lnTo>
                    <a:pt x="13100" y="37617"/>
                  </a:lnTo>
                  <a:lnTo>
                    <a:pt x="13100" y="34753"/>
                  </a:lnTo>
                  <a:lnTo>
                    <a:pt x="16805" y="33930"/>
                  </a:lnTo>
                  <a:close/>
                  <a:moveTo>
                    <a:pt x="94971" y="34020"/>
                  </a:moveTo>
                  <a:lnTo>
                    <a:pt x="94971" y="37330"/>
                  </a:lnTo>
                  <a:lnTo>
                    <a:pt x="91266" y="38028"/>
                  </a:lnTo>
                  <a:lnTo>
                    <a:pt x="91266" y="34735"/>
                  </a:lnTo>
                  <a:lnTo>
                    <a:pt x="94971" y="34020"/>
                  </a:lnTo>
                  <a:close/>
                  <a:moveTo>
                    <a:pt x="44166" y="34270"/>
                  </a:moveTo>
                  <a:lnTo>
                    <a:pt x="44166" y="37294"/>
                  </a:lnTo>
                  <a:lnTo>
                    <a:pt x="40462" y="38064"/>
                  </a:lnTo>
                  <a:lnTo>
                    <a:pt x="40462" y="35058"/>
                  </a:lnTo>
                  <a:lnTo>
                    <a:pt x="44166" y="34270"/>
                  </a:lnTo>
                  <a:close/>
                  <a:moveTo>
                    <a:pt x="59789" y="34252"/>
                  </a:moveTo>
                  <a:lnTo>
                    <a:pt x="59789" y="37384"/>
                  </a:lnTo>
                  <a:lnTo>
                    <a:pt x="56084" y="38136"/>
                  </a:lnTo>
                  <a:lnTo>
                    <a:pt x="56084" y="35040"/>
                  </a:lnTo>
                  <a:lnTo>
                    <a:pt x="59789" y="34252"/>
                  </a:lnTo>
                  <a:close/>
                  <a:moveTo>
                    <a:pt x="28526" y="34449"/>
                  </a:moveTo>
                  <a:lnTo>
                    <a:pt x="28526" y="37384"/>
                  </a:lnTo>
                  <a:lnTo>
                    <a:pt x="24822" y="38189"/>
                  </a:lnTo>
                  <a:lnTo>
                    <a:pt x="24822" y="35254"/>
                  </a:lnTo>
                  <a:lnTo>
                    <a:pt x="28526" y="34449"/>
                  </a:lnTo>
                  <a:close/>
                  <a:moveTo>
                    <a:pt x="75429" y="34449"/>
                  </a:moveTo>
                  <a:lnTo>
                    <a:pt x="75429" y="37635"/>
                  </a:lnTo>
                  <a:lnTo>
                    <a:pt x="71725" y="38368"/>
                  </a:lnTo>
                  <a:lnTo>
                    <a:pt x="71725" y="35183"/>
                  </a:lnTo>
                  <a:lnTo>
                    <a:pt x="75429" y="34449"/>
                  </a:lnTo>
                  <a:close/>
                  <a:moveTo>
                    <a:pt x="12885" y="34807"/>
                  </a:moveTo>
                  <a:lnTo>
                    <a:pt x="12885" y="37652"/>
                  </a:lnTo>
                  <a:lnTo>
                    <a:pt x="9181" y="38476"/>
                  </a:lnTo>
                  <a:lnTo>
                    <a:pt x="9181" y="35630"/>
                  </a:lnTo>
                  <a:lnTo>
                    <a:pt x="12885" y="34807"/>
                  </a:lnTo>
                  <a:close/>
                  <a:moveTo>
                    <a:pt x="91069" y="34771"/>
                  </a:moveTo>
                  <a:lnTo>
                    <a:pt x="91069" y="38064"/>
                  </a:lnTo>
                  <a:lnTo>
                    <a:pt x="87347" y="38780"/>
                  </a:lnTo>
                  <a:lnTo>
                    <a:pt x="87347" y="35505"/>
                  </a:lnTo>
                  <a:lnTo>
                    <a:pt x="91069" y="34771"/>
                  </a:lnTo>
                  <a:close/>
                  <a:moveTo>
                    <a:pt x="40247" y="35111"/>
                  </a:moveTo>
                  <a:lnTo>
                    <a:pt x="40247" y="38118"/>
                  </a:lnTo>
                  <a:lnTo>
                    <a:pt x="36543" y="38887"/>
                  </a:lnTo>
                  <a:lnTo>
                    <a:pt x="36543" y="35881"/>
                  </a:lnTo>
                  <a:lnTo>
                    <a:pt x="40247" y="35111"/>
                  </a:lnTo>
                  <a:close/>
                  <a:moveTo>
                    <a:pt x="55888" y="35075"/>
                  </a:moveTo>
                  <a:lnTo>
                    <a:pt x="55888" y="38171"/>
                  </a:lnTo>
                  <a:lnTo>
                    <a:pt x="52183" y="38923"/>
                  </a:lnTo>
                  <a:lnTo>
                    <a:pt x="52183" y="35845"/>
                  </a:lnTo>
                  <a:lnTo>
                    <a:pt x="55888" y="35075"/>
                  </a:lnTo>
                  <a:close/>
                  <a:moveTo>
                    <a:pt x="24625" y="35308"/>
                  </a:moveTo>
                  <a:lnTo>
                    <a:pt x="24625" y="38225"/>
                  </a:lnTo>
                  <a:lnTo>
                    <a:pt x="20903" y="39012"/>
                  </a:lnTo>
                  <a:lnTo>
                    <a:pt x="20903" y="36113"/>
                  </a:lnTo>
                  <a:lnTo>
                    <a:pt x="24625" y="35308"/>
                  </a:lnTo>
                  <a:close/>
                  <a:moveTo>
                    <a:pt x="71528" y="35219"/>
                  </a:moveTo>
                  <a:lnTo>
                    <a:pt x="71528" y="38404"/>
                  </a:lnTo>
                  <a:lnTo>
                    <a:pt x="67806" y="39138"/>
                  </a:lnTo>
                  <a:lnTo>
                    <a:pt x="67806" y="35970"/>
                  </a:lnTo>
                  <a:lnTo>
                    <a:pt x="71528" y="35219"/>
                  </a:lnTo>
                  <a:close/>
                  <a:moveTo>
                    <a:pt x="8984" y="35684"/>
                  </a:moveTo>
                  <a:lnTo>
                    <a:pt x="8984" y="38511"/>
                  </a:lnTo>
                  <a:lnTo>
                    <a:pt x="5280" y="39317"/>
                  </a:lnTo>
                  <a:lnTo>
                    <a:pt x="5280" y="36507"/>
                  </a:lnTo>
                  <a:lnTo>
                    <a:pt x="8984" y="35684"/>
                  </a:lnTo>
                  <a:close/>
                  <a:moveTo>
                    <a:pt x="87150" y="35541"/>
                  </a:moveTo>
                  <a:lnTo>
                    <a:pt x="87150" y="38833"/>
                  </a:lnTo>
                  <a:lnTo>
                    <a:pt x="83446" y="39531"/>
                  </a:lnTo>
                  <a:lnTo>
                    <a:pt x="83446" y="36274"/>
                  </a:lnTo>
                  <a:lnTo>
                    <a:pt x="87150" y="35541"/>
                  </a:lnTo>
                  <a:close/>
                  <a:moveTo>
                    <a:pt x="36346" y="35934"/>
                  </a:moveTo>
                  <a:lnTo>
                    <a:pt x="36346" y="38923"/>
                  </a:lnTo>
                  <a:lnTo>
                    <a:pt x="32642" y="39692"/>
                  </a:lnTo>
                  <a:lnTo>
                    <a:pt x="32642" y="36722"/>
                  </a:lnTo>
                  <a:lnTo>
                    <a:pt x="36346" y="35934"/>
                  </a:lnTo>
                  <a:close/>
                  <a:moveTo>
                    <a:pt x="51969" y="35881"/>
                  </a:moveTo>
                  <a:lnTo>
                    <a:pt x="51969" y="38977"/>
                  </a:lnTo>
                  <a:lnTo>
                    <a:pt x="48264" y="39710"/>
                  </a:lnTo>
                  <a:lnTo>
                    <a:pt x="48264" y="36668"/>
                  </a:lnTo>
                  <a:lnTo>
                    <a:pt x="51969" y="35881"/>
                  </a:lnTo>
                  <a:close/>
                  <a:moveTo>
                    <a:pt x="20706" y="36149"/>
                  </a:moveTo>
                  <a:lnTo>
                    <a:pt x="20706" y="39066"/>
                  </a:lnTo>
                  <a:lnTo>
                    <a:pt x="17001" y="39854"/>
                  </a:lnTo>
                  <a:lnTo>
                    <a:pt x="17001" y="36972"/>
                  </a:lnTo>
                  <a:lnTo>
                    <a:pt x="20706" y="36149"/>
                  </a:lnTo>
                  <a:close/>
                  <a:moveTo>
                    <a:pt x="67609" y="36006"/>
                  </a:moveTo>
                  <a:lnTo>
                    <a:pt x="67609" y="39191"/>
                  </a:lnTo>
                  <a:lnTo>
                    <a:pt x="63905" y="39907"/>
                  </a:lnTo>
                  <a:lnTo>
                    <a:pt x="63905" y="36776"/>
                  </a:lnTo>
                  <a:lnTo>
                    <a:pt x="67609" y="36006"/>
                  </a:lnTo>
                  <a:close/>
                  <a:moveTo>
                    <a:pt x="83249" y="36310"/>
                  </a:moveTo>
                  <a:lnTo>
                    <a:pt x="83249" y="39567"/>
                  </a:lnTo>
                  <a:lnTo>
                    <a:pt x="79545" y="40283"/>
                  </a:lnTo>
                  <a:lnTo>
                    <a:pt x="79545" y="37044"/>
                  </a:lnTo>
                  <a:lnTo>
                    <a:pt x="83249" y="36310"/>
                  </a:lnTo>
                  <a:close/>
                  <a:moveTo>
                    <a:pt x="32427" y="36758"/>
                  </a:moveTo>
                  <a:lnTo>
                    <a:pt x="32427" y="39728"/>
                  </a:lnTo>
                  <a:lnTo>
                    <a:pt x="28723" y="40498"/>
                  </a:lnTo>
                  <a:lnTo>
                    <a:pt x="28723" y="37563"/>
                  </a:lnTo>
                  <a:lnTo>
                    <a:pt x="32427" y="36758"/>
                  </a:lnTo>
                  <a:close/>
                  <a:moveTo>
                    <a:pt x="48067" y="36704"/>
                  </a:moveTo>
                  <a:lnTo>
                    <a:pt x="48067" y="39746"/>
                  </a:lnTo>
                  <a:lnTo>
                    <a:pt x="44363" y="40516"/>
                  </a:lnTo>
                  <a:lnTo>
                    <a:pt x="44363" y="37473"/>
                  </a:lnTo>
                  <a:lnTo>
                    <a:pt x="48067" y="36704"/>
                  </a:lnTo>
                  <a:close/>
                  <a:moveTo>
                    <a:pt x="16805" y="37008"/>
                  </a:moveTo>
                  <a:lnTo>
                    <a:pt x="16805" y="39907"/>
                  </a:lnTo>
                  <a:lnTo>
                    <a:pt x="13100" y="40695"/>
                  </a:lnTo>
                  <a:lnTo>
                    <a:pt x="13100" y="37831"/>
                  </a:lnTo>
                  <a:lnTo>
                    <a:pt x="16805" y="37008"/>
                  </a:lnTo>
                  <a:close/>
                  <a:moveTo>
                    <a:pt x="63708" y="36793"/>
                  </a:moveTo>
                  <a:lnTo>
                    <a:pt x="63708" y="39961"/>
                  </a:lnTo>
                  <a:lnTo>
                    <a:pt x="60003" y="40695"/>
                  </a:lnTo>
                  <a:lnTo>
                    <a:pt x="60003" y="37563"/>
                  </a:lnTo>
                  <a:lnTo>
                    <a:pt x="63708" y="36793"/>
                  </a:lnTo>
                  <a:close/>
                  <a:moveTo>
                    <a:pt x="79330" y="37080"/>
                  </a:moveTo>
                  <a:lnTo>
                    <a:pt x="79330" y="40301"/>
                  </a:lnTo>
                  <a:lnTo>
                    <a:pt x="75626" y="41017"/>
                  </a:lnTo>
                  <a:lnTo>
                    <a:pt x="75626" y="37813"/>
                  </a:lnTo>
                  <a:lnTo>
                    <a:pt x="79330" y="37080"/>
                  </a:lnTo>
                  <a:close/>
                  <a:moveTo>
                    <a:pt x="44166" y="37509"/>
                  </a:moveTo>
                  <a:lnTo>
                    <a:pt x="44166" y="40551"/>
                  </a:lnTo>
                  <a:lnTo>
                    <a:pt x="40462" y="41303"/>
                  </a:lnTo>
                  <a:lnTo>
                    <a:pt x="40462" y="38297"/>
                  </a:lnTo>
                  <a:lnTo>
                    <a:pt x="44166" y="37509"/>
                  </a:lnTo>
                  <a:close/>
                  <a:moveTo>
                    <a:pt x="28526" y="37599"/>
                  </a:moveTo>
                  <a:lnTo>
                    <a:pt x="28526" y="40551"/>
                  </a:lnTo>
                  <a:lnTo>
                    <a:pt x="24822" y="41321"/>
                  </a:lnTo>
                  <a:lnTo>
                    <a:pt x="24822" y="38404"/>
                  </a:lnTo>
                  <a:lnTo>
                    <a:pt x="28526" y="37599"/>
                  </a:lnTo>
                  <a:close/>
                  <a:moveTo>
                    <a:pt x="59789" y="37599"/>
                  </a:moveTo>
                  <a:lnTo>
                    <a:pt x="59789" y="40712"/>
                  </a:lnTo>
                  <a:lnTo>
                    <a:pt x="56084" y="41446"/>
                  </a:lnTo>
                  <a:lnTo>
                    <a:pt x="56084" y="38350"/>
                  </a:lnTo>
                  <a:lnTo>
                    <a:pt x="59789" y="37599"/>
                  </a:lnTo>
                  <a:close/>
                  <a:moveTo>
                    <a:pt x="12885" y="37867"/>
                  </a:moveTo>
                  <a:lnTo>
                    <a:pt x="12885" y="40730"/>
                  </a:lnTo>
                  <a:lnTo>
                    <a:pt x="9181" y="41518"/>
                  </a:lnTo>
                  <a:lnTo>
                    <a:pt x="9181" y="38690"/>
                  </a:lnTo>
                  <a:lnTo>
                    <a:pt x="12885" y="37867"/>
                  </a:lnTo>
                  <a:close/>
                  <a:moveTo>
                    <a:pt x="75429" y="37849"/>
                  </a:moveTo>
                  <a:lnTo>
                    <a:pt x="75429" y="41070"/>
                  </a:lnTo>
                  <a:lnTo>
                    <a:pt x="71725" y="41768"/>
                  </a:lnTo>
                  <a:lnTo>
                    <a:pt x="71725" y="38583"/>
                  </a:lnTo>
                  <a:lnTo>
                    <a:pt x="75429" y="37849"/>
                  </a:lnTo>
                  <a:close/>
                  <a:moveTo>
                    <a:pt x="40247" y="38315"/>
                  </a:moveTo>
                  <a:lnTo>
                    <a:pt x="40247" y="41339"/>
                  </a:lnTo>
                  <a:lnTo>
                    <a:pt x="36543" y="42090"/>
                  </a:lnTo>
                  <a:lnTo>
                    <a:pt x="36543" y="39102"/>
                  </a:lnTo>
                  <a:lnTo>
                    <a:pt x="40247" y="38315"/>
                  </a:lnTo>
                  <a:close/>
                  <a:moveTo>
                    <a:pt x="24625" y="38440"/>
                  </a:moveTo>
                  <a:lnTo>
                    <a:pt x="24625" y="41375"/>
                  </a:lnTo>
                  <a:lnTo>
                    <a:pt x="20903" y="42144"/>
                  </a:lnTo>
                  <a:lnTo>
                    <a:pt x="20903" y="39227"/>
                  </a:lnTo>
                  <a:lnTo>
                    <a:pt x="24625" y="38440"/>
                  </a:lnTo>
                  <a:close/>
                  <a:moveTo>
                    <a:pt x="55888" y="38386"/>
                  </a:moveTo>
                  <a:lnTo>
                    <a:pt x="55888" y="41482"/>
                  </a:lnTo>
                  <a:lnTo>
                    <a:pt x="52183" y="42216"/>
                  </a:lnTo>
                  <a:lnTo>
                    <a:pt x="52183" y="39138"/>
                  </a:lnTo>
                  <a:lnTo>
                    <a:pt x="55888" y="38386"/>
                  </a:lnTo>
                  <a:close/>
                  <a:moveTo>
                    <a:pt x="8984" y="38726"/>
                  </a:moveTo>
                  <a:lnTo>
                    <a:pt x="8984" y="41536"/>
                  </a:lnTo>
                  <a:lnTo>
                    <a:pt x="5280" y="42323"/>
                  </a:lnTo>
                  <a:lnTo>
                    <a:pt x="5280" y="39513"/>
                  </a:lnTo>
                  <a:lnTo>
                    <a:pt x="8984" y="38726"/>
                  </a:lnTo>
                  <a:close/>
                  <a:moveTo>
                    <a:pt x="71528" y="38619"/>
                  </a:moveTo>
                  <a:lnTo>
                    <a:pt x="71528" y="41786"/>
                  </a:lnTo>
                  <a:lnTo>
                    <a:pt x="67806" y="42484"/>
                  </a:lnTo>
                  <a:lnTo>
                    <a:pt x="67806" y="39335"/>
                  </a:lnTo>
                  <a:lnTo>
                    <a:pt x="71528" y="38619"/>
                  </a:lnTo>
                  <a:close/>
                  <a:moveTo>
                    <a:pt x="36346" y="39138"/>
                  </a:moveTo>
                  <a:lnTo>
                    <a:pt x="36346" y="42108"/>
                  </a:lnTo>
                  <a:lnTo>
                    <a:pt x="32642" y="42860"/>
                  </a:lnTo>
                  <a:lnTo>
                    <a:pt x="32642" y="39889"/>
                  </a:lnTo>
                  <a:lnTo>
                    <a:pt x="36346" y="39138"/>
                  </a:lnTo>
                  <a:close/>
                  <a:moveTo>
                    <a:pt x="20706" y="39263"/>
                  </a:moveTo>
                  <a:lnTo>
                    <a:pt x="20706" y="42180"/>
                  </a:lnTo>
                  <a:lnTo>
                    <a:pt x="17001" y="42949"/>
                  </a:lnTo>
                  <a:lnTo>
                    <a:pt x="17001" y="40032"/>
                  </a:lnTo>
                  <a:lnTo>
                    <a:pt x="20706" y="39263"/>
                  </a:lnTo>
                  <a:close/>
                  <a:moveTo>
                    <a:pt x="51969" y="39173"/>
                  </a:moveTo>
                  <a:lnTo>
                    <a:pt x="51969" y="42234"/>
                  </a:lnTo>
                  <a:lnTo>
                    <a:pt x="48264" y="42949"/>
                  </a:lnTo>
                  <a:lnTo>
                    <a:pt x="48264" y="39907"/>
                  </a:lnTo>
                  <a:lnTo>
                    <a:pt x="51969" y="39173"/>
                  </a:lnTo>
                  <a:close/>
                  <a:moveTo>
                    <a:pt x="67609" y="39388"/>
                  </a:moveTo>
                  <a:lnTo>
                    <a:pt x="67609" y="42538"/>
                  </a:lnTo>
                  <a:lnTo>
                    <a:pt x="63905" y="43236"/>
                  </a:lnTo>
                  <a:lnTo>
                    <a:pt x="63905" y="40086"/>
                  </a:lnTo>
                  <a:lnTo>
                    <a:pt x="67609" y="39388"/>
                  </a:lnTo>
                  <a:close/>
                  <a:moveTo>
                    <a:pt x="32427" y="39943"/>
                  </a:moveTo>
                  <a:lnTo>
                    <a:pt x="32427" y="42896"/>
                  </a:lnTo>
                  <a:lnTo>
                    <a:pt x="28723" y="43647"/>
                  </a:lnTo>
                  <a:lnTo>
                    <a:pt x="28723" y="40695"/>
                  </a:lnTo>
                  <a:lnTo>
                    <a:pt x="32427" y="39943"/>
                  </a:lnTo>
                  <a:close/>
                  <a:moveTo>
                    <a:pt x="48067" y="39961"/>
                  </a:moveTo>
                  <a:lnTo>
                    <a:pt x="48067" y="43021"/>
                  </a:lnTo>
                  <a:lnTo>
                    <a:pt x="44363" y="43719"/>
                  </a:lnTo>
                  <a:lnTo>
                    <a:pt x="44363" y="40695"/>
                  </a:lnTo>
                  <a:lnTo>
                    <a:pt x="48067" y="39961"/>
                  </a:lnTo>
                  <a:close/>
                  <a:moveTo>
                    <a:pt x="16805" y="40104"/>
                  </a:moveTo>
                  <a:lnTo>
                    <a:pt x="16805" y="42985"/>
                  </a:lnTo>
                  <a:lnTo>
                    <a:pt x="13100" y="43755"/>
                  </a:lnTo>
                  <a:lnTo>
                    <a:pt x="13100" y="40874"/>
                  </a:lnTo>
                  <a:lnTo>
                    <a:pt x="16805" y="40104"/>
                  </a:lnTo>
                  <a:close/>
                  <a:moveTo>
                    <a:pt x="63708" y="40158"/>
                  </a:moveTo>
                  <a:lnTo>
                    <a:pt x="63708" y="43289"/>
                  </a:lnTo>
                  <a:lnTo>
                    <a:pt x="60003" y="44005"/>
                  </a:lnTo>
                  <a:lnTo>
                    <a:pt x="60003" y="40874"/>
                  </a:lnTo>
                  <a:lnTo>
                    <a:pt x="63708" y="40158"/>
                  </a:lnTo>
                  <a:close/>
                  <a:moveTo>
                    <a:pt x="28526" y="40748"/>
                  </a:moveTo>
                  <a:lnTo>
                    <a:pt x="28526" y="43701"/>
                  </a:lnTo>
                  <a:lnTo>
                    <a:pt x="24822" y="44435"/>
                  </a:lnTo>
                  <a:lnTo>
                    <a:pt x="24822" y="41518"/>
                  </a:lnTo>
                  <a:lnTo>
                    <a:pt x="28526" y="40748"/>
                  </a:lnTo>
                  <a:close/>
                  <a:moveTo>
                    <a:pt x="44166" y="40748"/>
                  </a:moveTo>
                  <a:lnTo>
                    <a:pt x="44166" y="43773"/>
                  </a:lnTo>
                  <a:lnTo>
                    <a:pt x="40462" y="44506"/>
                  </a:lnTo>
                  <a:lnTo>
                    <a:pt x="40462" y="41482"/>
                  </a:lnTo>
                  <a:lnTo>
                    <a:pt x="44166" y="40748"/>
                  </a:lnTo>
                  <a:close/>
                  <a:moveTo>
                    <a:pt x="12885" y="40927"/>
                  </a:moveTo>
                  <a:lnTo>
                    <a:pt x="12885" y="43790"/>
                  </a:lnTo>
                  <a:lnTo>
                    <a:pt x="9181" y="44542"/>
                  </a:lnTo>
                  <a:lnTo>
                    <a:pt x="9181" y="41715"/>
                  </a:lnTo>
                  <a:lnTo>
                    <a:pt x="12885" y="40927"/>
                  </a:lnTo>
                  <a:close/>
                  <a:moveTo>
                    <a:pt x="59789" y="40927"/>
                  </a:moveTo>
                  <a:lnTo>
                    <a:pt x="59789" y="44023"/>
                  </a:lnTo>
                  <a:lnTo>
                    <a:pt x="56084" y="44739"/>
                  </a:lnTo>
                  <a:lnTo>
                    <a:pt x="56084" y="41643"/>
                  </a:lnTo>
                  <a:lnTo>
                    <a:pt x="59789" y="40927"/>
                  </a:lnTo>
                  <a:close/>
                  <a:moveTo>
                    <a:pt x="24625" y="41554"/>
                  </a:moveTo>
                  <a:lnTo>
                    <a:pt x="24625" y="44488"/>
                  </a:lnTo>
                  <a:lnTo>
                    <a:pt x="20903" y="45240"/>
                  </a:lnTo>
                  <a:lnTo>
                    <a:pt x="20903" y="42323"/>
                  </a:lnTo>
                  <a:lnTo>
                    <a:pt x="24625" y="41554"/>
                  </a:lnTo>
                  <a:close/>
                  <a:moveTo>
                    <a:pt x="40247" y="41536"/>
                  </a:moveTo>
                  <a:lnTo>
                    <a:pt x="40247" y="44542"/>
                  </a:lnTo>
                  <a:lnTo>
                    <a:pt x="36543" y="45276"/>
                  </a:lnTo>
                  <a:lnTo>
                    <a:pt x="36543" y="42269"/>
                  </a:lnTo>
                  <a:lnTo>
                    <a:pt x="40247" y="41536"/>
                  </a:lnTo>
                  <a:close/>
                  <a:moveTo>
                    <a:pt x="8984" y="41768"/>
                  </a:moveTo>
                  <a:lnTo>
                    <a:pt x="8984" y="44596"/>
                  </a:lnTo>
                  <a:lnTo>
                    <a:pt x="5280" y="45365"/>
                  </a:lnTo>
                  <a:lnTo>
                    <a:pt x="5280" y="42538"/>
                  </a:lnTo>
                  <a:lnTo>
                    <a:pt x="8984" y="41768"/>
                  </a:lnTo>
                  <a:close/>
                  <a:moveTo>
                    <a:pt x="55888" y="41679"/>
                  </a:moveTo>
                  <a:lnTo>
                    <a:pt x="55888" y="44775"/>
                  </a:lnTo>
                  <a:lnTo>
                    <a:pt x="52183" y="45490"/>
                  </a:lnTo>
                  <a:lnTo>
                    <a:pt x="52183" y="42413"/>
                  </a:lnTo>
                  <a:lnTo>
                    <a:pt x="55888" y="41679"/>
                  </a:lnTo>
                  <a:close/>
                  <a:moveTo>
                    <a:pt x="20706" y="42359"/>
                  </a:moveTo>
                  <a:lnTo>
                    <a:pt x="20706" y="45276"/>
                  </a:lnTo>
                  <a:lnTo>
                    <a:pt x="17001" y="46009"/>
                  </a:lnTo>
                  <a:lnTo>
                    <a:pt x="17001" y="43128"/>
                  </a:lnTo>
                  <a:lnTo>
                    <a:pt x="20706" y="42359"/>
                  </a:lnTo>
                  <a:close/>
                  <a:moveTo>
                    <a:pt x="36346" y="42323"/>
                  </a:moveTo>
                  <a:lnTo>
                    <a:pt x="36346" y="45312"/>
                  </a:lnTo>
                  <a:lnTo>
                    <a:pt x="32642" y="46027"/>
                  </a:lnTo>
                  <a:lnTo>
                    <a:pt x="32642" y="43075"/>
                  </a:lnTo>
                  <a:lnTo>
                    <a:pt x="36346" y="42323"/>
                  </a:lnTo>
                  <a:close/>
                  <a:moveTo>
                    <a:pt x="51969" y="42448"/>
                  </a:moveTo>
                  <a:lnTo>
                    <a:pt x="51969" y="45526"/>
                  </a:lnTo>
                  <a:lnTo>
                    <a:pt x="48264" y="46224"/>
                  </a:lnTo>
                  <a:lnTo>
                    <a:pt x="48264" y="43164"/>
                  </a:lnTo>
                  <a:lnTo>
                    <a:pt x="51969" y="42448"/>
                  </a:lnTo>
                  <a:close/>
                  <a:moveTo>
                    <a:pt x="32427" y="43110"/>
                  </a:moveTo>
                  <a:lnTo>
                    <a:pt x="32427" y="46081"/>
                  </a:lnTo>
                  <a:lnTo>
                    <a:pt x="28723" y="46797"/>
                  </a:lnTo>
                  <a:lnTo>
                    <a:pt x="28723" y="43862"/>
                  </a:lnTo>
                  <a:lnTo>
                    <a:pt x="32427" y="43110"/>
                  </a:lnTo>
                  <a:close/>
                  <a:moveTo>
                    <a:pt x="16805" y="43182"/>
                  </a:moveTo>
                  <a:lnTo>
                    <a:pt x="16805" y="46081"/>
                  </a:lnTo>
                  <a:lnTo>
                    <a:pt x="13100" y="46815"/>
                  </a:lnTo>
                  <a:lnTo>
                    <a:pt x="13100" y="43951"/>
                  </a:lnTo>
                  <a:lnTo>
                    <a:pt x="16805" y="43182"/>
                  </a:lnTo>
                  <a:close/>
                  <a:moveTo>
                    <a:pt x="48067" y="43218"/>
                  </a:moveTo>
                  <a:lnTo>
                    <a:pt x="48067" y="46278"/>
                  </a:lnTo>
                  <a:lnTo>
                    <a:pt x="44363" y="46976"/>
                  </a:lnTo>
                  <a:lnTo>
                    <a:pt x="44363" y="43951"/>
                  </a:lnTo>
                  <a:lnTo>
                    <a:pt x="48067" y="43218"/>
                  </a:lnTo>
                  <a:close/>
                  <a:moveTo>
                    <a:pt x="28526" y="43898"/>
                  </a:moveTo>
                  <a:lnTo>
                    <a:pt x="28526" y="46851"/>
                  </a:lnTo>
                  <a:lnTo>
                    <a:pt x="24822" y="47584"/>
                  </a:lnTo>
                  <a:lnTo>
                    <a:pt x="24822" y="44649"/>
                  </a:lnTo>
                  <a:lnTo>
                    <a:pt x="28526" y="43898"/>
                  </a:lnTo>
                  <a:close/>
                  <a:moveTo>
                    <a:pt x="12885" y="43987"/>
                  </a:moveTo>
                  <a:lnTo>
                    <a:pt x="12885" y="46851"/>
                  </a:lnTo>
                  <a:lnTo>
                    <a:pt x="9181" y="47602"/>
                  </a:lnTo>
                  <a:lnTo>
                    <a:pt x="9181" y="44757"/>
                  </a:lnTo>
                  <a:lnTo>
                    <a:pt x="12885" y="43987"/>
                  </a:lnTo>
                  <a:close/>
                  <a:moveTo>
                    <a:pt x="44166" y="43987"/>
                  </a:moveTo>
                  <a:lnTo>
                    <a:pt x="44166" y="47012"/>
                  </a:lnTo>
                  <a:lnTo>
                    <a:pt x="40462" y="47727"/>
                  </a:lnTo>
                  <a:lnTo>
                    <a:pt x="40462" y="44721"/>
                  </a:lnTo>
                  <a:lnTo>
                    <a:pt x="44166" y="43987"/>
                  </a:lnTo>
                  <a:close/>
                  <a:moveTo>
                    <a:pt x="24625" y="44685"/>
                  </a:moveTo>
                  <a:lnTo>
                    <a:pt x="24625" y="47620"/>
                  </a:lnTo>
                  <a:lnTo>
                    <a:pt x="20903" y="48354"/>
                  </a:lnTo>
                  <a:lnTo>
                    <a:pt x="20903" y="45437"/>
                  </a:lnTo>
                  <a:lnTo>
                    <a:pt x="24625" y="44685"/>
                  </a:lnTo>
                  <a:close/>
                  <a:moveTo>
                    <a:pt x="8984" y="44810"/>
                  </a:moveTo>
                  <a:lnTo>
                    <a:pt x="8984" y="47638"/>
                  </a:lnTo>
                  <a:lnTo>
                    <a:pt x="5280" y="48389"/>
                  </a:lnTo>
                  <a:lnTo>
                    <a:pt x="5280" y="45580"/>
                  </a:lnTo>
                  <a:lnTo>
                    <a:pt x="8984" y="44810"/>
                  </a:lnTo>
                  <a:close/>
                  <a:moveTo>
                    <a:pt x="40247" y="44757"/>
                  </a:moveTo>
                  <a:lnTo>
                    <a:pt x="40247" y="47763"/>
                  </a:lnTo>
                  <a:lnTo>
                    <a:pt x="36543" y="48461"/>
                  </a:lnTo>
                  <a:lnTo>
                    <a:pt x="36543" y="45473"/>
                  </a:lnTo>
                  <a:lnTo>
                    <a:pt x="40247" y="44757"/>
                  </a:lnTo>
                  <a:close/>
                  <a:moveTo>
                    <a:pt x="20706" y="45473"/>
                  </a:moveTo>
                  <a:lnTo>
                    <a:pt x="20706" y="48372"/>
                  </a:lnTo>
                  <a:lnTo>
                    <a:pt x="17001" y="49105"/>
                  </a:lnTo>
                  <a:lnTo>
                    <a:pt x="17001" y="46224"/>
                  </a:lnTo>
                  <a:lnTo>
                    <a:pt x="20706" y="45473"/>
                  </a:lnTo>
                  <a:close/>
                  <a:moveTo>
                    <a:pt x="36346" y="45526"/>
                  </a:moveTo>
                  <a:lnTo>
                    <a:pt x="36346" y="48497"/>
                  </a:lnTo>
                  <a:lnTo>
                    <a:pt x="32642" y="49213"/>
                  </a:lnTo>
                  <a:lnTo>
                    <a:pt x="32642" y="46242"/>
                  </a:lnTo>
                  <a:lnTo>
                    <a:pt x="36346" y="45526"/>
                  </a:lnTo>
                  <a:close/>
                  <a:moveTo>
                    <a:pt x="16805" y="46278"/>
                  </a:moveTo>
                  <a:lnTo>
                    <a:pt x="16805" y="49141"/>
                  </a:lnTo>
                  <a:lnTo>
                    <a:pt x="13100" y="49875"/>
                  </a:lnTo>
                  <a:lnTo>
                    <a:pt x="13100" y="47012"/>
                  </a:lnTo>
                  <a:lnTo>
                    <a:pt x="16805" y="46278"/>
                  </a:lnTo>
                  <a:close/>
                  <a:moveTo>
                    <a:pt x="32427" y="46296"/>
                  </a:moveTo>
                  <a:lnTo>
                    <a:pt x="32427" y="49248"/>
                  </a:lnTo>
                  <a:lnTo>
                    <a:pt x="28723" y="49964"/>
                  </a:lnTo>
                  <a:lnTo>
                    <a:pt x="28723" y="47012"/>
                  </a:lnTo>
                  <a:lnTo>
                    <a:pt x="32427" y="46296"/>
                  </a:lnTo>
                  <a:close/>
                  <a:moveTo>
                    <a:pt x="12885" y="47065"/>
                  </a:moveTo>
                  <a:lnTo>
                    <a:pt x="12885" y="49911"/>
                  </a:lnTo>
                  <a:lnTo>
                    <a:pt x="9181" y="50644"/>
                  </a:lnTo>
                  <a:lnTo>
                    <a:pt x="9181" y="47799"/>
                  </a:lnTo>
                  <a:lnTo>
                    <a:pt x="12885" y="47065"/>
                  </a:lnTo>
                  <a:close/>
                  <a:moveTo>
                    <a:pt x="28526" y="47047"/>
                  </a:moveTo>
                  <a:lnTo>
                    <a:pt x="28526" y="50000"/>
                  </a:lnTo>
                  <a:lnTo>
                    <a:pt x="24822" y="50698"/>
                  </a:lnTo>
                  <a:lnTo>
                    <a:pt x="24822" y="47781"/>
                  </a:lnTo>
                  <a:lnTo>
                    <a:pt x="28526" y="47047"/>
                  </a:lnTo>
                  <a:close/>
                  <a:moveTo>
                    <a:pt x="8984" y="47853"/>
                  </a:moveTo>
                  <a:lnTo>
                    <a:pt x="8984" y="50680"/>
                  </a:lnTo>
                  <a:lnTo>
                    <a:pt x="5280" y="51414"/>
                  </a:lnTo>
                  <a:lnTo>
                    <a:pt x="5280" y="48586"/>
                  </a:lnTo>
                  <a:lnTo>
                    <a:pt x="8984" y="47853"/>
                  </a:lnTo>
                  <a:close/>
                  <a:moveTo>
                    <a:pt x="24625" y="47817"/>
                  </a:moveTo>
                  <a:lnTo>
                    <a:pt x="24625" y="50752"/>
                  </a:lnTo>
                  <a:lnTo>
                    <a:pt x="20903" y="51450"/>
                  </a:lnTo>
                  <a:lnTo>
                    <a:pt x="20903" y="48551"/>
                  </a:lnTo>
                  <a:lnTo>
                    <a:pt x="24625" y="47817"/>
                  </a:lnTo>
                  <a:close/>
                  <a:moveTo>
                    <a:pt x="20706" y="48586"/>
                  </a:moveTo>
                  <a:lnTo>
                    <a:pt x="20706" y="51485"/>
                  </a:lnTo>
                  <a:lnTo>
                    <a:pt x="17001" y="52201"/>
                  </a:lnTo>
                  <a:lnTo>
                    <a:pt x="17001" y="49320"/>
                  </a:lnTo>
                  <a:lnTo>
                    <a:pt x="20706" y="48586"/>
                  </a:lnTo>
                  <a:close/>
                  <a:moveTo>
                    <a:pt x="16805" y="49356"/>
                  </a:moveTo>
                  <a:lnTo>
                    <a:pt x="16805" y="52237"/>
                  </a:lnTo>
                  <a:lnTo>
                    <a:pt x="13100" y="52935"/>
                  </a:lnTo>
                  <a:lnTo>
                    <a:pt x="13100" y="50090"/>
                  </a:lnTo>
                  <a:lnTo>
                    <a:pt x="16805" y="49356"/>
                  </a:lnTo>
                  <a:close/>
                  <a:moveTo>
                    <a:pt x="12885" y="50125"/>
                  </a:moveTo>
                  <a:lnTo>
                    <a:pt x="12885" y="52971"/>
                  </a:lnTo>
                  <a:lnTo>
                    <a:pt x="9181" y="53686"/>
                  </a:lnTo>
                  <a:lnTo>
                    <a:pt x="9181" y="50841"/>
                  </a:lnTo>
                  <a:lnTo>
                    <a:pt x="12885" y="50125"/>
                  </a:lnTo>
                  <a:close/>
                  <a:moveTo>
                    <a:pt x="8984" y="50895"/>
                  </a:moveTo>
                  <a:lnTo>
                    <a:pt x="8984" y="53722"/>
                  </a:lnTo>
                  <a:lnTo>
                    <a:pt x="5280" y="54438"/>
                  </a:lnTo>
                  <a:lnTo>
                    <a:pt x="5280" y="51611"/>
                  </a:lnTo>
                  <a:lnTo>
                    <a:pt x="8984" y="50895"/>
                  </a:lnTo>
                  <a:close/>
                  <a:moveTo>
                    <a:pt x="114512" y="1"/>
                  </a:moveTo>
                  <a:lnTo>
                    <a:pt x="114512" y="4528"/>
                  </a:lnTo>
                  <a:lnTo>
                    <a:pt x="110808" y="5405"/>
                  </a:lnTo>
                  <a:lnTo>
                    <a:pt x="110808" y="932"/>
                  </a:lnTo>
                  <a:lnTo>
                    <a:pt x="110611" y="932"/>
                  </a:lnTo>
                  <a:lnTo>
                    <a:pt x="110611" y="5459"/>
                  </a:lnTo>
                  <a:lnTo>
                    <a:pt x="106907" y="6318"/>
                  </a:lnTo>
                  <a:lnTo>
                    <a:pt x="106907" y="1880"/>
                  </a:lnTo>
                  <a:lnTo>
                    <a:pt x="106692" y="1880"/>
                  </a:lnTo>
                  <a:lnTo>
                    <a:pt x="106692" y="6372"/>
                  </a:lnTo>
                  <a:lnTo>
                    <a:pt x="102988" y="7249"/>
                  </a:lnTo>
                  <a:lnTo>
                    <a:pt x="102988" y="2828"/>
                  </a:lnTo>
                  <a:lnTo>
                    <a:pt x="102791" y="2828"/>
                  </a:lnTo>
                  <a:lnTo>
                    <a:pt x="102791" y="7302"/>
                  </a:lnTo>
                  <a:lnTo>
                    <a:pt x="99087" y="8161"/>
                  </a:lnTo>
                  <a:lnTo>
                    <a:pt x="99087" y="3759"/>
                  </a:lnTo>
                  <a:lnTo>
                    <a:pt x="98890" y="3759"/>
                  </a:lnTo>
                  <a:lnTo>
                    <a:pt x="98890" y="8215"/>
                  </a:lnTo>
                  <a:lnTo>
                    <a:pt x="95167" y="9092"/>
                  </a:lnTo>
                  <a:lnTo>
                    <a:pt x="95167" y="4690"/>
                  </a:lnTo>
                  <a:lnTo>
                    <a:pt x="94971" y="4690"/>
                  </a:lnTo>
                  <a:lnTo>
                    <a:pt x="94971" y="9128"/>
                  </a:lnTo>
                  <a:lnTo>
                    <a:pt x="91266" y="10004"/>
                  </a:lnTo>
                  <a:lnTo>
                    <a:pt x="91266" y="5638"/>
                  </a:lnTo>
                  <a:lnTo>
                    <a:pt x="91069" y="5638"/>
                  </a:lnTo>
                  <a:lnTo>
                    <a:pt x="91069" y="10058"/>
                  </a:lnTo>
                  <a:lnTo>
                    <a:pt x="87365" y="10935"/>
                  </a:lnTo>
                  <a:lnTo>
                    <a:pt x="87365" y="6569"/>
                  </a:lnTo>
                  <a:lnTo>
                    <a:pt x="87150" y="6569"/>
                  </a:lnTo>
                  <a:lnTo>
                    <a:pt x="87150" y="10971"/>
                  </a:lnTo>
                  <a:lnTo>
                    <a:pt x="83446" y="11848"/>
                  </a:lnTo>
                  <a:lnTo>
                    <a:pt x="83446" y="7517"/>
                  </a:lnTo>
                  <a:lnTo>
                    <a:pt x="83249" y="7517"/>
                  </a:lnTo>
                  <a:lnTo>
                    <a:pt x="83249" y="11901"/>
                  </a:lnTo>
                  <a:lnTo>
                    <a:pt x="79545" y="12760"/>
                  </a:lnTo>
                  <a:lnTo>
                    <a:pt x="79545" y="8448"/>
                  </a:lnTo>
                  <a:lnTo>
                    <a:pt x="79330" y="8448"/>
                  </a:lnTo>
                  <a:lnTo>
                    <a:pt x="79330" y="12814"/>
                  </a:lnTo>
                  <a:lnTo>
                    <a:pt x="75626" y="13691"/>
                  </a:lnTo>
                  <a:lnTo>
                    <a:pt x="75626" y="9396"/>
                  </a:lnTo>
                  <a:lnTo>
                    <a:pt x="75429" y="9396"/>
                  </a:lnTo>
                  <a:lnTo>
                    <a:pt x="75429" y="13727"/>
                  </a:lnTo>
                  <a:lnTo>
                    <a:pt x="71725" y="14603"/>
                  </a:lnTo>
                  <a:lnTo>
                    <a:pt x="71725" y="10326"/>
                  </a:lnTo>
                  <a:lnTo>
                    <a:pt x="71528" y="10326"/>
                  </a:lnTo>
                  <a:lnTo>
                    <a:pt x="71528" y="14657"/>
                  </a:lnTo>
                  <a:lnTo>
                    <a:pt x="67806" y="15516"/>
                  </a:lnTo>
                  <a:lnTo>
                    <a:pt x="67806" y="11275"/>
                  </a:lnTo>
                  <a:lnTo>
                    <a:pt x="67609" y="11275"/>
                  </a:lnTo>
                  <a:lnTo>
                    <a:pt x="67609" y="15570"/>
                  </a:lnTo>
                  <a:lnTo>
                    <a:pt x="63905" y="16447"/>
                  </a:lnTo>
                  <a:lnTo>
                    <a:pt x="63905" y="12205"/>
                  </a:lnTo>
                  <a:lnTo>
                    <a:pt x="63708" y="12205"/>
                  </a:lnTo>
                  <a:lnTo>
                    <a:pt x="63708" y="16500"/>
                  </a:lnTo>
                  <a:lnTo>
                    <a:pt x="60003" y="17377"/>
                  </a:lnTo>
                  <a:lnTo>
                    <a:pt x="60003" y="13154"/>
                  </a:lnTo>
                  <a:lnTo>
                    <a:pt x="59789" y="13154"/>
                  </a:lnTo>
                  <a:lnTo>
                    <a:pt x="59789" y="17413"/>
                  </a:lnTo>
                  <a:lnTo>
                    <a:pt x="56084" y="18290"/>
                  </a:lnTo>
                  <a:lnTo>
                    <a:pt x="56084" y="14084"/>
                  </a:lnTo>
                  <a:lnTo>
                    <a:pt x="55888" y="14084"/>
                  </a:lnTo>
                  <a:lnTo>
                    <a:pt x="55888" y="18344"/>
                  </a:lnTo>
                  <a:lnTo>
                    <a:pt x="52165" y="19220"/>
                  </a:lnTo>
                  <a:lnTo>
                    <a:pt x="52165" y="15033"/>
                  </a:lnTo>
                  <a:lnTo>
                    <a:pt x="51969" y="15033"/>
                  </a:lnTo>
                  <a:lnTo>
                    <a:pt x="51969" y="19256"/>
                  </a:lnTo>
                  <a:lnTo>
                    <a:pt x="48264" y="20133"/>
                  </a:lnTo>
                  <a:lnTo>
                    <a:pt x="48264" y="15981"/>
                  </a:lnTo>
                  <a:lnTo>
                    <a:pt x="48067" y="15981"/>
                  </a:lnTo>
                  <a:lnTo>
                    <a:pt x="48067" y="20187"/>
                  </a:lnTo>
                  <a:lnTo>
                    <a:pt x="44363" y="21046"/>
                  </a:lnTo>
                  <a:lnTo>
                    <a:pt x="44363" y="16912"/>
                  </a:lnTo>
                  <a:lnTo>
                    <a:pt x="44148" y="16912"/>
                  </a:lnTo>
                  <a:lnTo>
                    <a:pt x="44148" y="21099"/>
                  </a:lnTo>
                  <a:lnTo>
                    <a:pt x="40444" y="21976"/>
                  </a:lnTo>
                  <a:lnTo>
                    <a:pt x="40444" y="17860"/>
                  </a:lnTo>
                  <a:lnTo>
                    <a:pt x="40247" y="17860"/>
                  </a:lnTo>
                  <a:lnTo>
                    <a:pt x="40247" y="22012"/>
                  </a:lnTo>
                  <a:lnTo>
                    <a:pt x="36543" y="22889"/>
                  </a:lnTo>
                  <a:lnTo>
                    <a:pt x="36543" y="18791"/>
                  </a:lnTo>
                  <a:lnTo>
                    <a:pt x="36328" y="18791"/>
                  </a:lnTo>
                  <a:lnTo>
                    <a:pt x="36328" y="22943"/>
                  </a:lnTo>
                  <a:lnTo>
                    <a:pt x="32624" y="23819"/>
                  </a:lnTo>
                  <a:lnTo>
                    <a:pt x="32624" y="19739"/>
                  </a:lnTo>
                  <a:lnTo>
                    <a:pt x="32427" y="19739"/>
                  </a:lnTo>
                  <a:lnTo>
                    <a:pt x="32427" y="23855"/>
                  </a:lnTo>
                  <a:lnTo>
                    <a:pt x="28723" y="24732"/>
                  </a:lnTo>
                  <a:lnTo>
                    <a:pt x="28723" y="20670"/>
                  </a:lnTo>
                  <a:lnTo>
                    <a:pt x="28526" y="20670"/>
                  </a:lnTo>
                  <a:lnTo>
                    <a:pt x="28526" y="24786"/>
                  </a:lnTo>
                  <a:lnTo>
                    <a:pt x="24822" y="25663"/>
                  </a:lnTo>
                  <a:lnTo>
                    <a:pt x="24822" y="21618"/>
                  </a:lnTo>
                  <a:lnTo>
                    <a:pt x="24607" y="21618"/>
                  </a:lnTo>
                  <a:lnTo>
                    <a:pt x="24607" y="25698"/>
                  </a:lnTo>
                  <a:lnTo>
                    <a:pt x="20903" y="26575"/>
                  </a:lnTo>
                  <a:lnTo>
                    <a:pt x="20903" y="22549"/>
                  </a:lnTo>
                  <a:lnTo>
                    <a:pt x="20706" y="22549"/>
                  </a:lnTo>
                  <a:lnTo>
                    <a:pt x="20706" y="26629"/>
                  </a:lnTo>
                  <a:lnTo>
                    <a:pt x="17001" y="27506"/>
                  </a:lnTo>
                  <a:lnTo>
                    <a:pt x="17001" y="23497"/>
                  </a:lnTo>
                  <a:lnTo>
                    <a:pt x="16787" y="23497"/>
                  </a:lnTo>
                  <a:lnTo>
                    <a:pt x="16787" y="27542"/>
                  </a:lnTo>
                  <a:lnTo>
                    <a:pt x="13082" y="28418"/>
                  </a:lnTo>
                  <a:lnTo>
                    <a:pt x="13082" y="24446"/>
                  </a:lnTo>
                  <a:lnTo>
                    <a:pt x="12885" y="24446"/>
                  </a:lnTo>
                  <a:lnTo>
                    <a:pt x="12885" y="28472"/>
                  </a:lnTo>
                  <a:lnTo>
                    <a:pt x="9181" y="29331"/>
                  </a:lnTo>
                  <a:lnTo>
                    <a:pt x="9181" y="25376"/>
                  </a:lnTo>
                  <a:lnTo>
                    <a:pt x="8984" y="25376"/>
                  </a:lnTo>
                  <a:lnTo>
                    <a:pt x="8984" y="29385"/>
                  </a:lnTo>
                  <a:lnTo>
                    <a:pt x="5280" y="30262"/>
                  </a:lnTo>
                  <a:lnTo>
                    <a:pt x="5280" y="26307"/>
                  </a:lnTo>
                  <a:lnTo>
                    <a:pt x="5065" y="26307"/>
                  </a:lnTo>
                  <a:lnTo>
                    <a:pt x="5065" y="30297"/>
                  </a:lnTo>
                  <a:lnTo>
                    <a:pt x="37" y="31496"/>
                  </a:lnTo>
                  <a:lnTo>
                    <a:pt x="90" y="31693"/>
                  </a:lnTo>
                  <a:lnTo>
                    <a:pt x="5065" y="30512"/>
                  </a:lnTo>
                  <a:lnTo>
                    <a:pt x="5065" y="33322"/>
                  </a:lnTo>
                  <a:lnTo>
                    <a:pt x="108" y="34449"/>
                  </a:lnTo>
                  <a:lnTo>
                    <a:pt x="162" y="34646"/>
                  </a:lnTo>
                  <a:lnTo>
                    <a:pt x="5065" y="33537"/>
                  </a:lnTo>
                  <a:lnTo>
                    <a:pt x="5065" y="36346"/>
                  </a:lnTo>
                  <a:lnTo>
                    <a:pt x="1" y="37473"/>
                  </a:lnTo>
                  <a:lnTo>
                    <a:pt x="55" y="37670"/>
                  </a:lnTo>
                  <a:lnTo>
                    <a:pt x="5065" y="36561"/>
                  </a:lnTo>
                  <a:lnTo>
                    <a:pt x="5065" y="39370"/>
                  </a:lnTo>
                  <a:lnTo>
                    <a:pt x="19" y="40480"/>
                  </a:lnTo>
                  <a:lnTo>
                    <a:pt x="55" y="40677"/>
                  </a:lnTo>
                  <a:lnTo>
                    <a:pt x="5065" y="39585"/>
                  </a:lnTo>
                  <a:lnTo>
                    <a:pt x="5065" y="42395"/>
                  </a:lnTo>
                  <a:lnTo>
                    <a:pt x="108" y="43450"/>
                  </a:lnTo>
                  <a:lnTo>
                    <a:pt x="144" y="43647"/>
                  </a:lnTo>
                  <a:lnTo>
                    <a:pt x="5065" y="42591"/>
                  </a:lnTo>
                  <a:lnTo>
                    <a:pt x="5065" y="45401"/>
                  </a:lnTo>
                  <a:lnTo>
                    <a:pt x="216" y="46439"/>
                  </a:lnTo>
                  <a:lnTo>
                    <a:pt x="252" y="46636"/>
                  </a:lnTo>
                  <a:lnTo>
                    <a:pt x="5083" y="45634"/>
                  </a:lnTo>
                  <a:lnTo>
                    <a:pt x="5083" y="48425"/>
                  </a:lnTo>
                  <a:lnTo>
                    <a:pt x="144" y="49427"/>
                  </a:lnTo>
                  <a:lnTo>
                    <a:pt x="198" y="49624"/>
                  </a:lnTo>
                  <a:lnTo>
                    <a:pt x="5065" y="48640"/>
                  </a:lnTo>
                  <a:lnTo>
                    <a:pt x="5065" y="51450"/>
                  </a:lnTo>
                  <a:lnTo>
                    <a:pt x="234" y="52416"/>
                  </a:lnTo>
                  <a:lnTo>
                    <a:pt x="269" y="52613"/>
                  </a:lnTo>
                  <a:lnTo>
                    <a:pt x="5065" y="51664"/>
                  </a:lnTo>
                  <a:lnTo>
                    <a:pt x="5065" y="54474"/>
                  </a:lnTo>
                  <a:lnTo>
                    <a:pt x="198" y="55404"/>
                  </a:lnTo>
                  <a:lnTo>
                    <a:pt x="234" y="55601"/>
                  </a:lnTo>
                  <a:lnTo>
                    <a:pt x="5065" y="54671"/>
                  </a:lnTo>
                  <a:lnTo>
                    <a:pt x="5065" y="58626"/>
                  </a:lnTo>
                  <a:lnTo>
                    <a:pt x="5280" y="58626"/>
                  </a:lnTo>
                  <a:lnTo>
                    <a:pt x="5280" y="54635"/>
                  </a:lnTo>
                  <a:lnTo>
                    <a:pt x="8984" y="53937"/>
                  </a:lnTo>
                  <a:lnTo>
                    <a:pt x="8984" y="57910"/>
                  </a:lnTo>
                  <a:lnTo>
                    <a:pt x="9181" y="57910"/>
                  </a:lnTo>
                  <a:lnTo>
                    <a:pt x="9181" y="53901"/>
                  </a:lnTo>
                  <a:lnTo>
                    <a:pt x="12885" y="53185"/>
                  </a:lnTo>
                  <a:lnTo>
                    <a:pt x="12885" y="57176"/>
                  </a:lnTo>
                  <a:lnTo>
                    <a:pt x="13100" y="57176"/>
                  </a:lnTo>
                  <a:lnTo>
                    <a:pt x="13100" y="53150"/>
                  </a:lnTo>
                  <a:lnTo>
                    <a:pt x="16805" y="52434"/>
                  </a:lnTo>
                  <a:lnTo>
                    <a:pt x="16805" y="56442"/>
                  </a:lnTo>
                  <a:lnTo>
                    <a:pt x="17001" y="56442"/>
                  </a:lnTo>
                  <a:lnTo>
                    <a:pt x="17001" y="52398"/>
                  </a:lnTo>
                  <a:lnTo>
                    <a:pt x="20706" y="51682"/>
                  </a:lnTo>
                  <a:lnTo>
                    <a:pt x="20706" y="55709"/>
                  </a:lnTo>
                  <a:lnTo>
                    <a:pt x="20903" y="55709"/>
                  </a:lnTo>
                  <a:lnTo>
                    <a:pt x="20903" y="51664"/>
                  </a:lnTo>
                  <a:lnTo>
                    <a:pt x="24625" y="50966"/>
                  </a:lnTo>
                  <a:lnTo>
                    <a:pt x="24625" y="54993"/>
                  </a:lnTo>
                  <a:lnTo>
                    <a:pt x="24822" y="54993"/>
                  </a:lnTo>
                  <a:lnTo>
                    <a:pt x="24822" y="50913"/>
                  </a:lnTo>
                  <a:lnTo>
                    <a:pt x="28526" y="50197"/>
                  </a:lnTo>
                  <a:lnTo>
                    <a:pt x="28526" y="54259"/>
                  </a:lnTo>
                  <a:lnTo>
                    <a:pt x="28723" y="54259"/>
                  </a:lnTo>
                  <a:lnTo>
                    <a:pt x="28723" y="50179"/>
                  </a:lnTo>
                  <a:lnTo>
                    <a:pt x="32427" y="49463"/>
                  </a:lnTo>
                  <a:lnTo>
                    <a:pt x="32427" y="53543"/>
                  </a:lnTo>
                  <a:lnTo>
                    <a:pt x="32642" y="53543"/>
                  </a:lnTo>
                  <a:lnTo>
                    <a:pt x="32642" y="49427"/>
                  </a:lnTo>
                  <a:lnTo>
                    <a:pt x="36346" y="48712"/>
                  </a:lnTo>
                  <a:lnTo>
                    <a:pt x="36346" y="52810"/>
                  </a:lnTo>
                  <a:lnTo>
                    <a:pt x="36543" y="52810"/>
                  </a:lnTo>
                  <a:lnTo>
                    <a:pt x="36543" y="48676"/>
                  </a:lnTo>
                  <a:lnTo>
                    <a:pt x="40247" y="47960"/>
                  </a:lnTo>
                  <a:lnTo>
                    <a:pt x="40247" y="52076"/>
                  </a:lnTo>
                  <a:lnTo>
                    <a:pt x="40462" y="52076"/>
                  </a:lnTo>
                  <a:lnTo>
                    <a:pt x="40462" y="47924"/>
                  </a:lnTo>
                  <a:lnTo>
                    <a:pt x="44166" y="47226"/>
                  </a:lnTo>
                  <a:lnTo>
                    <a:pt x="44166" y="51360"/>
                  </a:lnTo>
                  <a:lnTo>
                    <a:pt x="44363" y="51360"/>
                  </a:lnTo>
                  <a:lnTo>
                    <a:pt x="44363" y="47191"/>
                  </a:lnTo>
                  <a:lnTo>
                    <a:pt x="48067" y="46475"/>
                  </a:lnTo>
                  <a:lnTo>
                    <a:pt x="48067" y="50626"/>
                  </a:lnTo>
                  <a:lnTo>
                    <a:pt x="48264" y="50626"/>
                  </a:lnTo>
                  <a:lnTo>
                    <a:pt x="48264" y="46439"/>
                  </a:lnTo>
                  <a:lnTo>
                    <a:pt x="51986" y="45741"/>
                  </a:lnTo>
                  <a:lnTo>
                    <a:pt x="51986" y="49893"/>
                  </a:lnTo>
                  <a:lnTo>
                    <a:pt x="52183" y="49893"/>
                  </a:lnTo>
                  <a:lnTo>
                    <a:pt x="52183" y="45687"/>
                  </a:lnTo>
                  <a:lnTo>
                    <a:pt x="55888" y="44989"/>
                  </a:lnTo>
                  <a:lnTo>
                    <a:pt x="55888" y="49177"/>
                  </a:lnTo>
                  <a:lnTo>
                    <a:pt x="56084" y="49177"/>
                  </a:lnTo>
                  <a:lnTo>
                    <a:pt x="56084" y="44954"/>
                  </a:lnTo>
                  <a:lnTo>
                    <a:pt x="59789" y="44238"/>
                  </a:lnTo>
                  <a:lnTo>
                    <a:pt x="59789" y="48443"/>
                  </a:lnTo>
                  <a:lnTo>
                    <a:pt x="59986" y="48443"/>
                  </a:lnTo>
                  <a:lnTo>
                    <a:pt x="59986" y="44202"/>
                  </a:lnTo>
                  <a:lnTo>
                    <a:pt x="63708" y="43504"/>
                  </a:lnTo>
                  <a:lnTo>
                    <a:pt x="63708" y="47709"/>
                  </a:lnTo>
                  <a:lnTo>
                    <a:pt x="63905" y="47709"/>
                  </a:lnTo>
                  <a:lnTo>
                    <a:pt x="63905" y="43450"/>
                  </a:lnTo>
                  <a:lnTo>
                    <a:pt x="67609" y="42753"/>
                  </a:lnTo>
                  <a:lnTo>
                    <a:pt x="67609" y="46994"/>
                  </a:lnTo>
                  <a:lnTo>
                    <a:pt x="67806" y="46994"/>
                  </a:lnTo>
                  <a:lnTo>
                    <a:pt x="67806" y="42717"/>
                  </a:lnTo>
                  <a:lnTo>
                    <a:pt x="71528" y="42001"/>
                  </a:lnTo>
                  <a:lnTo>
                    <a:pt x="71528" y="46260"/>
                  </a:lnTo>
                  <a:lnTo>
                    <a:pt x="71725" y="46260"/>
                  </a:lnTo>
                  <a:lnTo>
                    <a:pt x="71725" y="41965"/>
                  </a:lnTo>
                  <a:lnTo>
                    <a:pt x="75429" y="41267"/>
                  </a:lnTo>
                  <a:lnTo>
                    <a:pt x="75429" y="45526"/>
                  </a:lnTo>
                  <a:lnTo>
                    <a:pt x="75626" y="45526"/>
                  </a:lnTo>
                  <a:lnTo>
                    <a:pt x="75626" y="41214"/>
                  </a:lnTo>
                  <a:lnTo>
                    <a:pt x="79330" y="40516"/>
                  </a:lnTo>
                  <a:lnTo>
                    <a:pt x="79330" y="44810"/>
                  </a:lnTo>
                  <a:lnTo>
                    <a:pt x="79545" y="44810"/>
                  </a:lnTo>
                  <a:lnTo>
                    <a:pt x="79545" y="40480"/>
                  </a:lnTo>
                  <a:lnTo>
                    <a:pt x="83249" y="39764"/>
                  </a:lnTo>
                  <a:lnTo>
                    <a:pt x="83249" y="44077"/>
                  </a:lnTo>
                  <a:lnTo>
                    <a:pt x="83446" y="44077"/>
                  </a:lnTo>
                  <a:lnTo>
                    <a:pt x="83446" y="39728"/>
                  </a:lnTo>
                  <a:lnTo>
                    <a:pt x="87150" y="39030"/>
                  </a:lnTo>
                  <a:lnTo>
                    <a:pt x="87150" y="43343"/>
                  </a:lnTo>
                  <a:lnTo>
                    <a:pt x="87347" y="43343"/>
                  </a:lnTo>
                  <a:lnTo>
                    <a:pt x="87347" y="38995"/>
                  </a:lnTo>
                  <a:lnTo>
                    <a:pt x="91069" y="38279"/>
                  </a:lnTo>
                  <a:lnTo>
                    <a:pt x="91069" y="42627"/>
                  </a:lnTo>
                  <a:lnTo>
                    <a:pt x="91266" y="42627"/>
                  </a:lnTo>
                  <a:lnTo>
                    <a:pt x="91266" y="38243"/>
                  </a:lnTo>
                  <a:lnTo>
                    <a:pt x="94971" y="37527"/>
                  </a:lnTo>
                  <a:lnTo>
                    <a:pt x="94971" y="41894"/>
                  </a:lnTo>
                  <a:lnTo>
                    <a:pt x="95167" y="41894"/>
                  </a:lnTo>
                  <a:lnTo>
                    <a:pt x="95167" y="37491"/>
                  </a:lnTo>
                  <a:lnTo>
                    <a:pt x="98872" y="36793"/>
                  </a:lnTo>
                  <a:lnTo>
                    <a:pt x="98872" y="41160"/>
                  </a:lnTo>
                  <a:lnTo>
                    <a:pt x="99087" y="41160"/>
                  </a:lnTo>
                  <a:lnTo>
                    <a:pt x="99087" y="36758"/>
                  </a:lnTo>
                  <a:lnTo>
                    <a:pt x="102791" y="36042"/>
                  </a:lnTo>
                  <a:lnTo>
                    <a:pt x="102791" y="40444"/>
                  </a:lnTo>
                  <a:lnTo>
                    <a:pt x="102988" y="40444"/>
                  </a:lnTo>
                  <a:lnTo>
                    <a:pt x="102988" y="36006"/>
                  </a:lnTo>
                  <a:lnTo>
                    <a:pt x="106692" y="35290"/>
                  </a:lnTo>
                  <a:lnTo>
                    <a:pt x="106692" y="39710"/>
                  </a:lnTo>
                  <a:lnTo>
                    <a:pt x="106889" y="39710"/>
                  </a:lnTo>
                  <a:lnTo>
                    <a:pt x="106889" y="35254"/>
                  </a:lnTo>
                  <a:lnTo>
                    <a:pt x="110611" y="34557"/>
                  </a:lnTo>
                  <a:lnTo>
                    <a:pt x="110611" y="38995"/>
                  </a:lnTo>
                  <a:lnTo>
                    <a:pt x="110808" y="38995"/>
                  </a:lnTo>
                  <a:lnTo>
                    <a:pt x="110808" y="34521"/>
                  </a:lnTo>
                  <a:lnTo>
                    <a:pt x="114512" y="33805"/>
                  </a:lnTo>
                  <a:lnTo>
                    <a:pt x="114512" y="38261"/>
                  </a:lnTo>
                  <a:lnTo>
                    <a:pt x="114727" y="38261"/>
                  </a:lnTo>
                  <a:lnTo>
                    <a:pt x="114727" y="33769"/>
                  </a:lnTo>
                  <a:lnTo>
                    <a:pt x="118467" y="33053"/>
                  </a:lnTo>
                  <a:lnTo>
                    <a:pt x="118467" y="32856"/>
                  </a:lnTo>
                  <a:lnTo>
                    <a:pt x="114727" y="33572"/>
                  </a:lnTo>
                  <a:lnTo>
                    <a:pt x="114727" y="30136"/>
                  </a:lnTo>
                  <a:lnTo>
                    <a:pt x="118467" y="29403"/>
                  </a:lnTo>
                  <a:lnTo>
                    <a:pt x="118467" y="29206"/>
                  </a:lnTo>
                  <a:lnTo>
                    <a:pt x="114727" y="29922"/>
                  </a:lnTo>
                  <a:lnTo>
                    <a:pt x="114727" y="26504"/>
                  </a:lnTo>
                  <a:lnTo>
                    <a:pt x="118467" y="25752"/>
                  </a:lnTo>
                  <a:lnTo>
                    <a:pt x="118467" y="25537"/>
                  </a:lnTo>
                  <a:lnTo>
                    <a:pt x="114727" y="26307"/>
                  </a:lnTo>
                  <a:lnTo>
                    <a:pt x="114727" y="22871"/>
                  </a:lnTo>
                  <a:lnTo>
                    <a:pt x="118467" y="22084"/>
                  </a:lnTo>
                  <a:lnTo>
                    <a:pt x="118467" y="21887"/>
                  </a:lnTo>
                  <a:lnTo>
                    <a:pt x="114727" y="22656"/>
                  </a:lnTo>
                  <a:lnTo>
                    <a:pt x="114727" y="19238"/>
                  </a:lnTo>
                  <a:lnTo>
                    <a:pt x="118467" y="18433"/>
                  </a:lnTo>
                  <a:lnTo>
                    <a:pt x="118467" y="18236"/>
                  </a:lnTo>
                  <a:lnTo>
                    <a:pt x="114727" y="19041"/>
                  </a:lnTo>
                  <a:lnTo>
                    <a:pt x="114727" y="15606"/>
                  </a:lnTo>
                  <a:lnTo>
                    <a:pt x="118467" y="14782"/>
                  </a:lnTo>
                  <a:lnTo>
                    <a:pt x="118467" y="14586"/>
                  </a:lnTo>
                  <a:lnTo>
                    <a:pt x="114727" y="15391"/>
                  </a:lnTo>
                  <a:lnTo>
                    <a:pt x="114727" y="11973"/>
                  </a:lnTo>
                  <a:lnTo>
                    <a:pt x="118467" y="11132"/>
                  </a:lnTo>
                  <a:lnTo>
                    <a:pt x="118467" y="10917"/>
                  </a:lnTo>
                  <a:lnTo>
                    <a:pt x="114727" y="11758"/>
                  </a:lnTo>
                  <a:lnTo>
                    <a:pt x="114727" y="8322"/>
                  </a:lnTo>
                  <a:lnTo>
                    <a:pt x="118467" y="7463"/>
                  </a:lnTo>
                  <a:lnTo>
                    <a:pt x="118467" y="7266"/>
                  </a:lnTo>
                  <a:lnTo>
                    <a:pt x="114727" y="8125"/>
                  </a:lnTo>
                  <a:lnTo>
                    <a:pt x="114727" y="4690"/>
                  </a:lnTo>
                  <a:lnTo>
                    <a:pt x="118449" y="3813"/>
                  </a:lnTo>
                  <a:lnTo>
                    <a:pt x="118449" y="3598"/>
                  </a:lnTo>
                  <a:lnTo>
                    <a:pt x="114709" y="4493"/>
                  </a:lnTo>
                  <a:lnTo>
                    <a:pt x="114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2"/>
            <p:cNvSpPr/>
            <p:nvPr/>
          </p:nvSpPr>
          <p:spPr>
            <a:xfrm>
              <a:off x="1588950" y="1268975"/>
              <a:ext cx="3158075" cy="816925"/>
            </a:xfrm>
            <a:custGeom>
              <a:avLst/>
              <a:gdLst/>
              <a:ahLst/>
              <a:cxnLst/>
              <a:rect l="l" t="t" r="r" b="b"/>
              <a:pathLst>
                <a:path w="126323" h="32677" extrusionOk="0">
                  <a:moveTo>
                    <a:pt x="126322" y="0"/>
                  </a:moveTo>
                  <a:lnTo>
                    <a:pt x="0" y="30476"/>
                  </a:lnTo>
                  <a:lnTo>
                    <a:pt x="0" y="32677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2"/>
            <p:cNvSpPr/>
            <p:nvPr/>
          </p:nvSpPr>
          <p:spPr>
            <a:xfrm>
              <a:off x="1588950" y="2241575"/>
              <a:ext cx="3158075" cy="640225"/>
            </a:xfrm>
            <a:custGeom>
              <a:avLst/>
              <a:gdLst/>
              <a:ahLst/>
              <a:cxnLst/>
              <a:rect l="l" t="t" r="r" b="b"/>
              <a:pathLst>
                <a:path w="126323" h="25609" extrusionOk="0">
                  <a:moveTo>
                    <a:pt x="126322" y="0"/>
                  </a:moveTo>
                  <a:lnTo>
                    <a:pt x="0" y="23389"/>
                  </a:lnTo>
                  <a:lnTo>
                    <a:pt x="0" y="25608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1750900" y="2027275"/>
              <a:ext cx="64000" cy="786950"/>
            </a:xfrm>
            <a:custGeom>
              <a:avLst/>
              <a:gdLst/>
              <a:ahLst/>
              <a:cxnLst/>
              <a:rect l="l" t="t" r="r" b="b"/>
              <a:pathLst>
                <a:path w="2560" h="31478" extrusionOk="0">
                  <a:moveTo>
                    <a:pt x="0" y="0"/>
                  </a:moveTo>
                  <a:lnTo>
                    <a:pt x="0" y="31478"/>
                  </a:lnTo>
                  <a:lnTo>
                    <a:pt x="2559" y="31478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1024359" y="2570396"/>
              <a:ext cx="217000" cy="1537522"/>
            </a:xfrm>
            <a:custGeom>
              <a:avLst/>
              <a:gdLst/>
              <a:ahLst/>
              <a:cxnLst/>
              <a:rect l="l" t="t" r="r" b="b"/>
              <a:pathLst>
                <a:path w="8680" h="60898" extrusionOk="0">
                  <a:moveTo>
                    <a:pt x="4333" y="0"/>
                  </a:moveTo>
                  <a:cubicBezTo>
                    <a:pt x="3320" y="0"/>
                    <a:pt x="2309" y="125"/>
                    <a:pt x="1325" y="376"/>
                  </a:cubicBezTo>
                  <a:cubicBezTo>
                    <a:pt x="591" y="573"/>
                    <a:pt x="0" y="1414"/>
                    <a:pt x="0" y="2148"/>
                  </a:cubicBezTo>
                  <a:lnTo>
                    <a:pt x="0" y="59555"/>
                  </a:lnTo>
                  <a:cubicBezTo>
                    <a:pt x="0" y="60289"/>
                    <a:pt x="609" y="60897"/>
                    <a:pt x="1343" y="60897"/>
                  </a:cubicBezTo>
                  <a:lnTo>
                    <a:pt x="7320" y="60897"/>
                  </a:lnTo>
                  <a:cubicBezTo>
                    <a:pt x="8053" y="60897"/>
                    <a:pt x="8662" y="60289"/>
                    <a:pt x="8662" y="59555"/>
                  </a:cubicBezTo>
                  <a:lnTo>
                    <a:pt x="8680" y="2148"/>
                  </a:lnTo>
                  <a:cubicBezTo>
                    <a:pt x="8680" y="1414"/>
                    <a:pt x="8089" y="573"/>
                    <a:pt x="7355" y="376"/>
                  </a:cubicBezTo>
                  <a:cubicBezTo>
                    <a:pt x="6362" y="125"/>
                    <a:pt x="5347" y="0"/>
                    <a:pt x="4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2"/>
            <p:cNvSpPr/>
            <p:nvPr/>
          </p:nvSpPr>
          <p:spPr>
            <a:xfrm>
              <a:off x="1087725" y="2339672"/>
              <a:ext cx="541900" cy="149900"/>
            </a:xfrm>
            <a:custGeom>
              <a:avLst/>
              <a:gdLst/>
              <a:ahLst/>
              <a:cxnLst/>
              <a:rect l="l" t="t" r="r" b="b"/>
              <a:pathLst>
                <a:path w="21676" h="5996" extrusionOk="0">
                  <a:moveTo>
                    <a:pt x="21195" y="1"/>
                  </a:moveTo>
                  <a:cubicBezTo>
                    <a:pt x="21161" y="1"/>
                    <a:pt x="21125" y="6"/>
                    <a:pt x="21087" y="17"/>
                  </a:cubicBezTo>
                  <a:lnTo>
                    <a:pt x="3084" y="5314"/>
                  </a:lnTo>
                  <a:cubicBezTo>
                    <a:pt x="2666" y="5271"/>
                    <a:pt x="2243" y="5249"/>
                    <a:pt x="1821" y="5249"/>
                  </a:cubicBezTo>
                  <a:cubicBezTo>
                    <a:pt x="1358" y="5249"/>
                    <a:pt x="894" y="5276"/>
                    <a:pt x="436" y="5332"/>
                  </a:cubicBezTo>
                  <a:cubicBezTo>
                    <a:pt x="0" y="5367"/>
                    <a:pt x="40" y="5995"/>
                    <a:pt x="455" y="5995"/>
                  </a:cubicBezTo>
                  <a:cubicBezTo>
                    <a:pt x="466" y="5995"/>
                    <a:pt x="478" y="5995"/>
                    <a:pt x="490" y="5994"/>
                  </a:cubicBezTo>
                  <a:lnTo>
                    <a:pt x="525" y="5994"/>
                  </a:lnTo>
                  <a:cubicBezTo>
                    <a:pt x="946" y="5949"/>
                    <a:pt x="1371" y="5927"/>
                    <a:pt x="1796" y="5927"/>
                  </a:cubicBezTo>
                  <a:cubicBezTo>
                    <a:pt x="2221" y="5927"/>
                    <a:pt x="2646" y="5949"/>
                    <a:pt x="3067" y="5994"/>
                  </a:cubicBezTo>
                  <a:lnTo>
                    <a:pt x="3192" y="5994"/>
                  </a:lnTo>
                  <a:lnTo>
                    <a:pt x="21284" y="661"/>
                  </a:lnTo>
                  <a:cubicBezTo>
                    <a:pt x="21676" y="547"/>
                    <a:pt x="21546" y="1"/>
                    <a:pt x="2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2"/>
            <p:cNvSpPr/>
            <p:nvPr/>
          </p:nvSpPr>
          <p:spPr>
            <a:xfrm>
              <a:off x="1087575" y="2038825"/>
              <a:ext cx="542100" cy="234975"/>
            </a:xfrm>
            <a:custGeom>
              <a:avLst/>
              <a:gdLst/>
              <a:ahLst/>
              <a:cxnLst/>
              <a:rect l="l" t="t" r="r" b="b"/>
              <a:pathLst>
                <a:path w="21684" h="9399" extrusionOk="0">
                  <a:moveTo>
                    <a:pt x="21211" y="1"/>
                  </a:moveTo>
                  <a:cubicBezTo>
                    <a:pt x="21163" y="1"/>
                    <a:pt x="21111" y="13"/>
                    <a:pt x="21057" y="39"/>
                  </a:cubicBezTo>
                  <a:lnTo>
                    <a:pt x="3055" y="8701"/>
                  </a:lnTo>
                  <a:cubicBezTo>
                    <a:pt x="2636" y="8658"/>
                    <a:pt x="2218" y="8636"/>
                    <a:pt x="1801" y="8636"/>
                  </a:cubicBezTo>
                  <a:cubicBezTo>
                    <a:pt x="1345" y="8636"/>
                    <a:pt x="891" y="8662"/>
                    <a:pt x="442" y="8719"/>
                  </a:cubicBezTo>
                  <a:cubicBezTo>
                    <a:pt x="1" y="8754"/>
                    <a:pt x="47" y="9399"/>
                    <a:pt x="478" y="9399"/>
                  </a:cubicBezTo>
                  <a:cubicBezTo>
                    <a:pt x="484" y="9399"/>
                    <a:pt x="490" y="9399"/>
                    <a:pt x="496" y="9399"/>
                  </a:cubicBezTo>
                  <a:lnTo>
                    <a:pt x="549" y="9381"/>
                  </a:lnTo>
                  <a:cubicBezTo>
                    <a:pt x="961" y="9336"/>
                    <a:pt x="1381" y="9314"/>
                    <a:pt x="1804" y="9314"/>
                  </a:cubicBezTo>
                  <a:cubicBezTo>
                    <a:pt x="2227" y="9314"/>
                    <a:pt x="2652" y="9336"/>
                    <a:pt x="3073" y="9381"/>
                  </a:cubicBezTo>
                  <a:cubicBezTo>
                    <a:pt x="3088" y="9386"/>
                    <a:pt x="3106" y="9388"/>
                    <a:pt x="3123" y="9388"/>
                  </a:cubicBezTo>
                  <a:cubicBezTo>
                    <a:pt x="3167" y="9388"/>
                    <a:pt x="3214" y="9375"/>
                    <a:pt x="3252" y="9363"/>
                  </a:cubicBezTo>
                  <a:lnTo>
                    <a:pt x="21344" y="648"/>
                  </a:lnTo>
                  <a:cubicBezTo>
                    <a:pt x="21684" y="478"/>
                    <a:pt x="21516" y="1"/>
                    <a:pt x="2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2"/>
            <p:cNvSpPr/>
            <p:nvPr/>
          </p:nvSpPr>
          <p:spPr>
            <a:xfrm>
              <a:off x="1011675" y="2590140"/>
              <a:ext cx="618050" cy="186100"/>
            </a:xfrm>
            <a:custGeom>
              <a:avLst/>
              <a:gdLst/>
              <a:ahLst/>
              <a:cxnLst/>
              <a:rect l="l" t="t" r="r" b="b"/>
              <a:pathLst>
                <a:path w="24722" h="7444" extrusionOk="0">
                  <a:moveTo>
                    <a:pt x="24241" y="1"/>
                  </a:moveTo>
                  <a:cubicBezTo>
                    <a:pt x="24195" y="1"/>
                    <a:pt x="24145" y="11"/>
                    <a:pt x="24093" y="33"/>
                  </a:cubicBezTo>
                  <a:lnTo>
                    <a:pt x="9133" y="6744"/>
                  </a:lnTo>
                  <a:cubicBezTo>
                    <a:pt x="7712" y="6442"/>
                    <a:pt x="6264" y="6290"/>
                    <a:pt x="4816" y="6290"/>
                  </a:cubicBezTo>
                  <a:cubicBezTo>
                    <a:pt x="3347" y="6290"/>
                    <a:pt x="1878" y="6446"/>
                    <a:pt x="436" y="6762"/>
                  </a:cubicBezTo>
                  <a:cubicBezTo>
                    <a:pt x="0" y="6814"/>
                    <a:pt x="57" y="7443"/>
                    <a:pt x="473" y="7443"/>
                  </a:cubicBezTo>
                  <a:cubicBezTo>
                    <a:pt x="484" y="7443"/>
                    <a:pt x="496" y="7443"/>
                    <a:pt x="507" y="7442"/>
                  </a:cubicBezTo>
                  <a:cubicBezTo>
                    <a:pt x="525" y="7442"/>
                    <a:pt x="561" y="7442"/>
                    <a:pt x="579" y="7424"/>
                  </a:cubicBezTo>
                  <a:cubicBezTo>
                    <a:pt x="1984" y="7129"/>
                    <a:pt x="3411" y="6981"/>
                    <a:pt x="4836" y="6981"/>
                  </a:cubicBezTo>
                  <a:cubicBezTo>
                    <a:pt x="6261" y="6981"/>
                    <a:pt x="7683" y="7129"/>
                    <a:pt x="9079" y="7424"/>
                  </a:cubicBezTo>
                  <a:cubicBezTo>
                    <a:pt x="9116" y="7431"/>
                    <a:pt x="9150" y="7436"/>
                    <a:pt x="9182" y="7436"/>
                  </a:cubicBezTo>
                  <a:cubicBezTo>
                    <a:pt x="9228" y="7436"/>
                    <a:pt x="9270" y="7427"/>
                    <a:pt x="9312" y="7406"/>
                  </a:cubicBezTo>
                  <a:lnTo>
                    <a:pt x="24362" y="642"/>
                  </a:lnTo>
                  <a:cubicBezTo>
                    <a:pt x="24721" y="485"/>
                    <a:pt x="24562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2"/>
            <p:cNvSpPr/>
            <p:nvPr/>
          </p:nvSpPr>
          <p:spPr>
            <a:xfrm>
              <a:off x="1011800" y="2844025"/>
              <a:ext cx="618575" cy="186375"/>
            </a:xfrm>
            <a:custGeom>
              <a:avLst/>
              <a:gdLst/>
              <a:ahLst/>
              <a:cxnLst/>
              <a:rect l="l" t="t" r="r" b="b"/>
              <a:pathLst>
                <a:path w="24743" h="7455" extrusionOk="0">
                  <a:moveTo>
                    <a:pt x="24255" y="0"/>
                  </a:moveTo>
                  <a:cubicBezTo>
                    <a:pt x="24203" y="0"/>
                    <a:pt x="24147" y="13"/>
                    <a:pt x="24088" y="43"/>
                  </a:cubicBezTo>
                  <a:lnTo>
                    <a:pt x="9128" y="6753"/>
                  </a:lnTo>
                  <a:cubicBezTo>
                    <a:pt x="7727" y="6456"/>
                    <a:pt x="6301" y="6308"/>
                    <a:pt x="4874" y="6308"/>
                  </a:cubicBezTo>
                  <a:cubicBezTo>
                    <a:pt x="3384" y="6308"/>
                    <a:pt x="1894" y="6469"/>
                    <a:pt x="431" y="6789"/>
                  </a:cubicBezTo>
                  <a:cubicBezTo>
                    <a:pt x="0" y="6824"/>
                    <a:pt x="50" y="7454"/>
                    <a:pt x="453" y="7454"/>
                  </a:cubicBezTo>
                  <a:cubicBezTo>
                    <a:pt x="469" y="7454"/>
                    <a:pt x="485" y="7453"/>
                    <a:pt x="502" y="7451"/>
                  </a:cubicBezTo>
                  <a:cubicBezTo>
                    <a:pt x="520" y="7451"/>
                    <a:pt x="556" y="7451"/>
                    <a:pt x="574" y="7433"/>
                  </a:cubicBezTo>
                  <a:cubicBezTo>
                    <a:pt x="1979" y="7138"/>
                    <a:pt x="3406" y="6991"/>
                    <a:pt x="4831" y="6991"/>
                  </a:cubicBezTo>
                  <a:cubicBezTo>
                    <a:pt x="6256" y="6991"/>
                    <a:pt x="7678" y="7138"/>
                    <a:pt x="9074" y="7433"/>
                  </a:cubicBezTo>
                  <a:cubicBezTo>
                    <a:pt x="9111" y="7441"/>
                    <a:pt x="9145" y="7445"/>
                    <a:pt x="9177" y="7445"/>
                  </a:cubicBezTo>
                  <a:cubicBezTo>
                    <a:pt x="9223" y="7445"/>
                    <a:pt x="9265" y="7437"/>
                    <a:pt x="9307" y="7416"/>
                  </a:cubicBezTo>
                  <a:lnTo>
                    <a:pt x="24357" y="651"/>
                  </a:lnTo>
                  <a:cubicBezTo>
                    <a:pt x="24743" y="512"/>
                    <a:pt x="24582" y="0"/>
                    <a:pt x="24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2" name="Google Shape;532;p12"/>
          <p:cNvGrpSpPr/>
          <p:nvPr/>
        </p:nvGrpSpPr>
        <p:grpSpPr>
          <a:xfrm>
            <a:off x="140600" y="4471447"/>
            <a:ext cx="703462" cy="612810"/>
            <a:chOff x="114757" y="3969837"/>
            <a:chExt cx="962205" cy="795023"/>
          </a:xfrm>
        </p:grpSpPr>
        <p:sp>
          <p:nvSpPr>
            <p:cNvPr id="533" name="Google Shape;533;p12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4" name="Google Shape;534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8" name="Google Shape;538;p12" descr="LOGO_DE.png"/>
          <p:cNvPicPr preferRelativeResize="0"/>
          <p:nvPr/>
        </p:nvPicPr>
        <p:blipFill rotWithShape="1">
          <a:blip r:embed="rId4">
            <a:alphaModFix/>
          </a:blip>
          <a:srcRect l="18326" t="6161" r="18696" b="21964"/>
          <a:stretch/>
        </p:blipFill>
        <p:spPr>
          <a:xfrm>
            <a:off x="6629558" y="2795665"/>
            <a:ext cx="220404" cy="1676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46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353;p4" descr="C:\Users\NM\Pictures\Clip_2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"/>
          <p:cNvSpPr/>
          <p:nvPr/>
        </p:nvSpPr>
        <p:spPr>
          <a:xfrm>
            <a:off x="7620" y="7620"/>
            <a:ext cx="9144000" cy="5143500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4" name="Google Shape;544;p13"/>
          <p:cNvGrpSpPr/>
          <p:nvPr/>
        </p:nvGrpSpPr>
        <p:grpSpPr>
          <a:xfrm>
            <a:off x="252282" y="601460"/>
            <a:ext cx="8099866" cy="3940579"/>
            <a:chOff x="-122914" y="348579"/>
            <a:chExt cx="8381811" cy="4129122"/>
          </a:xfrm>
        </p:grpSpPr>
        <p:sp>
          <p:nvSpPr>
            <p:cNvPr id="545" name="Google Shape;545;p13"/>
            <p:cNvSpPr/>
            <p:nvPr/>
          </p:nvSpPr>
          <p:spPr>
            <a:xfrm flipH="1">
              <a:off x="-122914" y="2208458"/>
              <a:ext cx="636284" cy="1307086"/>
            </a:xfrm>
            <a:custGeom>
              <a:avLst/>
              <a:gdLst/>
              <a:ahLst/>
              <a:cxnLst/>
              <a:rect l="l" t="t" r="r" b="b"/>
              <a:pathLst>
                <a:path w="6444" h="14095" extrusionOk="0">
                  <a:moveTo>
                    <a:pt x="6373" y="12255"/>
                  </a:moveTo>
                  <a:lnTo>
                    <a:pt x="6261" y="12199"/>
                  </a:lnTo>
                  <a:cubicBezTo>
                    <a:pt x="6233" y="12171"/>
                    <a:pt x="6177" y="12129"/>
                    <a:pt x="6064" y="12101"/>
                  </a:cubicBezTo>
                  <a:cubicBezTo>
                    <a:pt x="5994" y="12087"/>
                    <a:pt x="5924" y="12045"/>
                    <a:pt x="5924" y="11975"/>
                  </a:cubicBezTo>
                  <a:cubicBezTo>
                    <a:pt x="5924" y="11946"/>
                    <a:pt x="5952" y="11876"/>
                    <a:pt x="5910" y="11834"/>
                  </a:cubicBezTo>
                  <a:cubicBezTo>
                    <a:pt x="5854" y="11778"/>
                    <a:pt x="5826" y="11848"/>
                    <a:pt x="5798" y="11918"/>
                  </a:cubicBezTo>
                  <a:cubicBezTo>
                    <a:pt x="5755" y="11764"/>
                    <a:pt x="5699" y="11610"/>
                    <a:pt x="5629" y="11455"/>
                  </a:cubicBezTo>
                  <a:cubicBezTo>
                    <a:pt x="5545" y="11203"/>
                    <a:pt x="5587" y="11287"/>
                    <a:pt x="5489" y="11062"/>
                  </a:cubicBezTo>
                  <a:cubicBezTo>
                    <a:pt x="5306" y="10655"/>
                    <a:pt x="5011" y="10318"/>
                    <a:pt x="4661" y="10080"/>
                  </a:cubicBezTo>
                  <a:lnTo>
                    <a:pt x="4661" y="10065"/>
                  </a:lnTo>
                  <a:cubicBezTo>
                    <a:pt x="4646" y="10065"/>
                    <a:pt x="4632" y="10037"/>
                    <a:pt x="4632" y="10023"/>
                  </a:cubicBezTo>
                  <a:cubicBezTo>
                    <a:pt x="4590" y="9757"/>
                    <a:pt x="4632" y="9476"/>
                    <a:pt x="4604" y="9195"/>
                  </a:cubicBezTo>
                  <a:cubicBezTo>
                    <a:pt x="4590" y="9111"/>
                    <a:pt x="4590" y="9041"/>
                    <a:pt x="4590" y="8957"/>
                  </a:cubicBezTo>
                  <a:lnTo>
                    <a:pt x="4590" y="8662"/>
                  </a:lnTo>
                  <a:cubicBezTo>
                    <a:pt x="4590" y="8592"/>
                    <a:pt x="4590" y="8521"/>
                    <a:pt x="4576" y="8451"/>
                  </a:cubicBezTo>
                  <a:cubicBezTo>
                    <a:pt x="4562" y="8269"/>
                    <a:pt x="4534" y="8100"/>
                    <a:pt x="4506" y="7932"/>
                  </a:cubicBezTo>
                  <a:cubicBezTo>
                    <a:pt x="4562" y="7848"/>
                    <a:pt x="4632" y="7763"/>
                    <a:pt x="4590" y="7679"/>
                  </a:cubicBezTo>
                  <a:cubicBezTo>
                    <a:pt x="4576" y="7567"/>
                    <a:pt x="4492" y="7469"/>
                    <a:pt x="4436" y="7370"/>
                  </a:cubicBezTo>
                  <a:cubicBezTo>
                    <a:pt x="4352" y="7202"/>
                    <a:pt x="4253" y="7019"/>
                    <a:pt x="4141" y="6879"/>
                  </a:cubicBezTo>
                  <a:cubicBezTo>
                    <a:pt x="4099" y="6837"/>
                    <a:pt x="4043" y="6781"/>
                    <a:pt x="4001" y="6725"/>
                  </a:cubicBezTo>
                  <a:cubicBezTo>
                    <a:pt x="4015" y="6725"/>
                    <a:pt x="4029" y="6725"/>
                    <a:pt x="4043" y="6711"/>
                  </a:cubicBezTo>
                  <a:cubicBezTo>
                    <a:pt x="4043" y="6711"/>
                    <a:pt x="4071" y="6697"/>
                    <a:pt x="4043" y="6697"/>
                  </a:cubicBezTo>
                  <a:cubicBezTo>
                    <a:pt x="4029" y="6654"/>
                    <a:pt x="4015" y="6640"/>
                    <a:pt x="3973" y="6626"/>
                  </a:cubicBezTo>
                  <a:cubicBezTo>
                    <a:pt x="4015" y="6598"/>
                    <a:pt x="4029" y="6556"/>
                    <a:pt x="4015" y="6500"/>
                  </a:cubicBezTo>
                  <a:cubicBezTo>
                    <a:pt x="4001" y="6458"/>
                    <a:pt x="3959" y="6416"/>
                    <a:pt x="3945" y="6374"/>
                  </a:cubicBezTo>
                  <a:cubicBezTo>
                    <a:pt x="3903" y="6303"/>
                    <a:pt x="3874" y="6233"/>
                    <a:pt x="3860" y="6149"/>
                  </a:cubicBezTo>
                  <a:cubicBezTo>
                    <a:pt x="3818" y="5953"/>
                    <a:pt x="3832" y="5756"/>
                    <a:pt x="3903" y="5588"/>
                  </a:cubicBezTo>
                  <a:cubicBezTo>
                    <a:pt x="3973" y="5405"/>
                    <a:pt x="4085" y="5237"/>
                    <a:pt x="4169" y="5082"/>
                  </a:cubicBezTo>
                  <a:cubicBezTo>
                    <a:pt x="4253" y="4900"/>
                    <a:pt x="4380" y="4703"/>
                    <a:pt x="4450" y="4521"/>
                  </a:cubicBezTo>
                  <a:cubicBezTo>
                    <a:pt x="4492" y="4451"/>
                    <a:pt x="4506" y="4352"/>
                    <a:pt x="4492" y="4268"/>
                  </a:cubicBezTo>
                  <a:cubicBezTo>
                    <a:pt x="4492" y="4212"/>
                    <a:pt x="4450" y="4170"/>
                    <a:pt x="4450" y="4100"/>
                  </a:cubicBezTo>
                  <a:cubicBezTo>
                    <a:pt x="4450" y="4001"/>
                    <a:pt x="4506" y="3917"/>
                    <a:pt x="4506" y="3917"/>
                  </a:cubicBezTo>
                  <a:cubicBezTo>
                    <a:pt x="4661" y="3959"/>
                    <a:pt x="4787" y="3917"/>
                    <a:pt x="4843" y="3903"/>
                  </a:cubicBezTo>
                  <a:cubicBezTo>
                    <a:pt x="5082" y="3833"/>
                    <a:pt x="5166" y="3566"/>
                    <a:pt x="5166" y="3342"/>
                  </a:cubicBezTo>
                  <a:cubicBezTo>
                    <a:pt x="5222" y="3398"/>
                    <a:pt x="5208" y="3482"/>
                    <a:pt x="5194" y="3552"/>
                  </a:cubicBezTo>
                  <a:cubicBezTo>
                    <a:pt x="5166" y="3622"/>
                    <a:pt x="5152" y="3693"/>
                    <a:pt x="5124" y="3749"/>
                  </a:cubicBezTo>
                  <a:cubicBezTo>
                    <a:pt x="5068" y="3861"/>
                    <a:pt x="5011" y="3987"/>
                    <a:pt x="4997" y="4128"/>
                  </a:cubicBezTo>
                  <a:cubicBezTo>
                    <a:pt x="4941" y="4408"/>
                    <a:pt x="5082" y="4619"/>
                    <a:pt x="5250" y="4830"/>
                  </a:cubicBezTo>
                  <a:cubicBezTo>
                    <a:pt x="5250" y="4844"/>
                    <a:pt x="5264" y="4830"/>
                    <a:pt x="5264" y="4816"/>
                  </a:cubicBezTo>
                  <a:lnTo>
                    <a:pt x="5264" y="4703"/>
                  </a:lnTo>
                  <a:lnTo>
                    <a:pt x="5292" y="4745"/>
                  </a:lnTo>
                  <a:cubicBezTo>
                    <a:pt x="5320" y="4745"/>
                    <a:pt x="5320" y="4745"/>
                    <a:pt x="5320" y="4731"/>
                  </a:cubicBezTo>
                  <a:cubicBezTo>
                    <a:pt x="5264" y="4493"/>
                    <a:pt x="5475" y="4324"/>
                    <a:pt x="5545" y="4114"/>
                  </a:cubicBezTo>
                  <a:lnTo>
                    <a:pt x="5545" y="4114"/>
                  </a:lnTo>
                  <a:cubicBezTo>
                    <a:pt x="5545" y="4128"/>
                    <a:pt x="5559" y="4128"/>
                    <a:pt x="5559" y="4114"/>
                  </a:cubicBezTo>
                  <a:cubicBezTo>
                    <a:pt x="5573" y="3903"/>
                    <a:pt x="5755" y="3763"/>
                    <a:pt x="5784" y="3566"/>
                  </a:cubicBezTo>
                  <a:cubicBezTo>
                    <a:pt x="5812" y="3398"/>
                    <a:pt x="5699" y="3229"/>
                    <a:pt x="5573" y="3131"/>
                  </a:cubicBezTo>
                  <a:cubicBezTo>
                    <a:pt x="5531" y="3075"/>
                    <a:pt x="5461" y="3019"/>
                    <a:pt x="5362" y="2991"/>
                  </a:cubicBezTo>
                  <a:cubicBezTo>
                    <a:pt x="5334" y="2977"/>
                    <a:pt x="5264" y="2991"/>
                    <a:pt x="5222" y="2949"/>
                  </a:cubicBezTo>
                  <a:cubicBezTo>
                    <a:pt x="5194" y="2934"/>
                    <a:pt x="5194" y="2878"/>
                    <a:pt x="5194" y="2850"/>
                  </a:cubicBezTo>
                  <a:cubicBezTo>
                    <a:pt x="5138" y="2710"/>
                    <a:pt x="5040" y="2598"/>
                    <a:pt x="4899" y="2555"/>
                  </a:cubicBezTo>
                  <a:cubicBezTo>
                    <a:pt x="4787" y="2513"/>
                    <a:pt x="4703" y="2555"/>
                    <a:pt x="4590" y="2527"/>
                  </a:cubicBezTo>
                  <a:cubicBezTo>
                    <a:pt x="4562" y="2527"/>
                    <a:pt x="4520" y="2513"/>
                    <a:pt x="4506" y="2499"/>
                  </a:cubicBezTo>
                  <a:cubicBezTo>
                    <a:pt x="4422" y="2499"/>
                    <a:pt x="4352" y="2513"/>
                    <a:pt x="4267" y="2527"/>
                  </a:cubicBezTo>
                  <a:cubicBezTo>
                    <a:pt x="4197" y="2555"/>
                    <a:pt x="4127" y="2584"/>
                    <a:pt x="4057" y="2626"/>
                  </a:cubicBezTo>
                  <a:cubicBezTo>
                    <a:pt x="3945" y="2668"/>
                    <a:pt x="3917" y="2780"/>
                    <a:pt x="3860" y="2878"/>
                  </a:cubicBezTo>
                  <a:cubicBezTo>
                    <a:pt x="3860" y="2934"/>
                    <a:pt x="3818" y="2991"/>
                    <a:pt x="3804" y="3019"/>
                  </a:cubicBezTo>
                  <a:cubicBezTo>
                    <a:pt x="3776" y="3117"/>
                    <a:pt x="3734" y="3201"/>
                    <a:pt x="3720" y="3299"/>
                  </a:cubicBezTo>
                  <a:cubicBezTo>
                    <a:pt x="3720" y="3328"/>
                    <a:pt x="3720" y="3342"/>
                    <a:pt x="3706" y="3342"/>
                  </a:cubicBezTo>
                  <a:cubicBezTo>
                    <a:pt x="3594" y="3131"/>
                    <a:pt x="3495" y="2949"/>
                    <a:pt x="3495" y="2906"/>
                  </a:cubicBezTo>
                  <a:cubicBezTo>
                    <a:pt x="3509" y="2780"/>
                    <a:pt x="3509" y="2654"/>
                    <a:pt x="3495" y="2527"/>
                  </a:cubicBezTo>
                  <a:cubicBezTo>
                    <a:pt x="3453" y="2233"/>
                    <a:pt x="3369" y="1615"/>
                    <a:pt x="3369" y="1615"/>
                  </a:cubicBezTo>
                  <a:cubicBezTo>
                    <a:pt x="3313" y="1362"/>
                    <a:pt x="3397" y="843"/>
                    <a:pt x="3397" y="829"/>
                  </a:cubicBezTo>
                  <a:cubicBezTo>
                    <a:pt x="3425" y="759"/>
                    <a:pt x="3425" y="689"/>
                    <a:pt x="3397" y="618"/>
                  </a:cubicBezTo>
                  <a:cubicBezTo>
                    <a:pt x="3383" y="534"/>
                    <a:pt x="3383" y="464"/>
                    <a:pt x="3355" y="380"/>
                  </a:cubicBezTo>
                  <a:cubicBezTo>
                    <a:pt x="3327" y="310"/>
                    <a:pt x="3299" y="253"/>
                    <a:pt x="3257" y="211"/>
                  </a:cubicBezTo>
                  <a:lnTo>
                    <a:pt x="3102" y="1"/>
                  </a:lnTo>
                  <a:lnTo>
                    <a:pt x="3102" y="1"/>
                  </a:lnTo>
                  <a:lnTo>
                    <a:pt x="3088" y="1"/>
                  </a:lnTo>
                  <a:cubicBezTo>
                    <a:pt x="3046" y="29"/>
                    <a:pt x="3074" y="99"/>
                    <a:pt x="3088" y="141"/>
                  </a:cubicBezTo>
                  <a:cubicBezTo>
                    <a:pt x="3046" y="127"/>
                    <a:pt x="3004" y="71"/>
                    <a:pt x="2948" y="99"/>
                  </a:cubicBezTo>
                  <a:cubicBezTo>
                    <a:pt x="2948" y="99"/>
                    <a:pt x="2934" y="99"/>
                    <a:pt x="2934" y="113"/>
                  </a:cubicBezTo>
                  <a:cubicBezTo>
                    <a:pt x="2948" y="169"/>
                    <a:pt x="2976" y="197"/>
                    <a:pt x="3018" y="239"/>
                  </a:cubicBezTo>
                  <a:cubicBezTo>
                    <a:pt x="3046" y="253"/>
                    <a:pt x="3088" y="281"/>
                    <a:pt x="3116" y="310"/>
                  </a:cubicBezTo>
                  <a:cubicBezTo>
                    <a:pt x="3088" y="281"/>
                    <a:pt x="3046" y="281"/>
                    <a:pt x="3046" y="338"/>
                  </a:cubicBezTo>
                  <a:cubicBezTo>
                    <a:pt x="3046" y="380"/>
                    <a:pt x="3102" y="394"/>
                    <a:pt x="3116" y="422"/>
                  </a:cubicBezTo>
                  <a:cubicBezTo>
                    <a:pt x="3159" y="464"/>
                    <a:pt x="3173" y="492"/>
                    <a:pt x="3173" y="534"/>
                  </a:cubicBezTo>
                  <a:cubicBezTo>
                    <a:pt x="3159" y="590"/>
                    <a:pt x="3144" y="660"/>
                    <a:pt x="3102" y="703"/>
                  </a:cubicBezTo>
                  <a:cubicBezTo>
                    <a:pt x="3088" y="618"/>
                    <a:pt x="3074" y="520"/>
                    <a:pt x="3004" y="464"/>
                  </a:cubicBezTo>
                  <a:cubicBezTo>
                    <a:pt x="2948" y="422"/>
                    <a:pt x="2906" y="464"/>
                    <a:pt x="2934" y="520"/>
                  </a:cubicBezTo>
                  <a:cubicBezTo>
                    <a:pt x="2948" y="548"/>
                    <a:pt x="2962" y="590"/>
                    <a:pt x="2962" y="618"/>
                  </a:cubicBezTo>
                  <a:cubicBezTo>
                    <a:pt x="2976" y="674"/>
                    <a:pt x="2962" y="703"/>
                    <a:pt x="2948" y="759"/>
                  </a:cubicBezTo>
                  <a:cubicBezTo>
                    <a:pt x="2934" y="815"/>
                    <a:pt x="2906" y="843"/>
                    <a:pt x="2906" y="899"/>
                  </a:cubicBezTo>
                  <a:cubicBezTo>
                    <a:pt x="2906" y="1011"/>
                    <a:pt x="3004" y="1096"/>
                    <a:pt x="3032" y="1194"/>
                  </a:cubicBezTo>
                  <a:cubicBezTo>
                    <a:pt x="3074" y="1320"/>
                    <a:pt x="2892" y="2443"/>
                    <a:pt x="2892" y="2598"/>
                  </a:cubicBezTo>
                  <a:lnTo>
                    <a:pt x="2892" y="2836"/>
                  </a:lnTo>
                  <a:lnTo>
                    <a:pt x="2892" y="2836"/>
                  </a:lnTo>
                  <a:cubicBezTo>
                    <a:pt x="2864" y="3145"/>
                    <a:pt x="3215" y="3791"/>
                    <a:pt x="3467" y="4212"/>
                  </a:cubicBezTo>
                  <a:lnTo>
                    <a:pt x="3229" y="4338"/>
                  </a:lnTo>
                  <a:cubicBezTo>
                    <a:pt x="3144" y="4394"/>
                    <a:pt x="3046" y="4451"/>
                    <a:pt x="3004" y="4535"/>
                  </a:cubicBezTo>
                  <a:cubicBezTo>
                    <a:pt x="2948" y="4619"/>
                    <a:pt x="2934" y="4703"/>
                    <a:pt x="2906" y="4801"/>
                  </a:cubicBezTo>
                  <a:cubicBezTo>
                    <a:pt x="2695" y="5054"/>
                    <a:pt x="2583" y="5265"/>
                    <a:pt x="2555" y="5321"/>
                  </a:cubicBezTo>
                  <a:cubicBezTo>
                    <a:pt x="2527" y="5433"/>
                    <a:pt x="2471" y="5531"/>
                    <a:pt x="2415" y="5644"/>
                  </a:cubicBezTo>
                  <a:cubicBezTo>
                    <a:pt x="2372" y="5658"/>
                    <a:pt x="2330" y="5672"/>
                    <a:pt x="2274" y="5714"/>
                  </a:cubicBezTo>
                  <a:cubicBezTo>
                    <a:pt x="1993" y="5854"/>
                    <a:pt x="1460" y="6107"/>
                    <a:pt x="1460" y="6135"/>
                  </a:cubicBezTo>
                  <a:cubicBezTo>
                    <a:pt x="1221" y="6247"/>
                    <a:pt x="702" y="6346"/>
                    <a:pt x="702" y="6346"/>
                  </a:cubicBezTo>
                  <a:cubicBezTo>
                    <a:pt x="632" y="6346"/>
                    <a:pt x="562" y="6360"/>
                    <a:pt x="505" y="6416"/>
                  </a:cubicBezTo>
                  <a:cubicBezTo>
                    <a:pt x="435" y="6458"/>
                    <a:pt x="365" y="6486"/>
                    <a:pt x="281" y="6528"/>
                  </a:cubicBezTo>
                  <a:cubicBezTo>
                    <a:pt x="225" y="6570"/>
                    <a:pt x="197" y="6626"/>
                    <a:pt x="155" y="6668"/>
                  </a:cubicBezTo>
                  <a:lnTo>
                    <a:pt x="0" y="6879"/>
                  </a:lnTo>
                  <a:lnTo>
                    <a:pt x="0" y="6879"/>
                  </a:lnTo>
                  <a:lnTo>
                    <a:pt x="0" y="6907"/>
                  </a:lnTo>
                  <a:cubicBezTo>
                    <a:pt x="28" y="6935"/>
                    <a:pt x="84" y="6907"/>
                    <a:pt x="126" y="6851"/>
                  </a:cubicBezTo>
                  <a:cubicBezTo>
                    <a:pt x="98" y="6907"/>
                    <a:pt x="84" y="6949"/>
                    <a:pt x="126" y="6991"/>
                  </a:cubicBezTo>
                  <a:cubicBezTo>
                    <a:pt x="126" y="6991"/>
                    <a:pt x="141" y="7005"/>
                    <a:pt x="141" y="6991"/>
                  </a:cubicBezTo>
                  <a:cubicBezTo>
                    <a:pt x="197" y="6949"/>
                    <a:pt x="211" y="6921"/>
                    <a:pt x="225" y="6865"/>
                  </a:cubicBezTo>
                  <a:cubicBezTo>
                    <a:pt x="239" y="6809"/>
                    <a:pt x="239" y="6781"/>
                    <a:pt x="267" y="6739"/>
                  </a:cubicBezTo>
                  <a:cubicBezTo>
                    <a:pt x="267" y="6781"/>
                    <a:pt x="281" y="6809"/>
                    <a:pt x="309" y="6795"/>
                  </a:cubicBezTo>
                  <a:cubicBezTo>
                    <a:pt x="351" y="6781"/>
                    <a:pt x="351" y="6725"/>
                    <a:pt x="365" y="6711"/>
                  </a:cubicBezTo>
                  <a:cubicBezTo>
                    <a:pt x="379" y="6668"/>
                    <a:pt x="421" y="6640"/>
                    <a:pt x="449" y="6626"/>
                  </a:cubicBezTo>
                  <a:cubicBezTo>
                    <a:pt x="505" y="6626"/>
                    <a:pt x="576" y="6626"/>
                    <a:pt x="646" y="6640"/>
                  </a:cubicBezTo>
                  <a:cubicBezTo>
                    <a:pt x="562" y="6668"/>
                    <a:pt x="477" y="6725"/>
                    <a:pt x="449" y="6837"/>
                  </a:cubicBezTo>
                  <a:cubicBezTo>
                    <a:pt x="435" y="6907"/>
                    <a:pt x="491" y="6907"/>
                    <a:pt x="520" y="6879"/>
                  </a:cubicBezTo>
                  <a:cubicBezTo>
                    <a:pt x="562" y="6865"/>
                    <a:pt x="576" y="6837"/>
                    <a:pt x="618" y="6809"/>
                  </a:cubicBezTo>
                  <a:cubicBezTo>
                    <a:pt x="660" y="6781"/>
                    <a:pt x="702" y="6781"/>
                    <a:pt x="758" y="6781"/>
                  </a:cubicBezTo>
                  <a:lnTo>
                    <a:pt x="899" y="6781"/>
                  </a:lnTo>
                  <a:cubicBezTo>
                    <a:pt x="997" y="6739"/>
                    <a:pt x="1053" y="6640"/>
                    <a:pt x="1137" y="6570"/>
                  </a:cubicBezTo>
                  <a:cubicBezTo>
                    <a:pt x="1207" y="6514"/>
                    <a:pt x="1881" y="6388"/>
                    <a:pt x="2260" y="6318"/>
                  </a:cubicBezTo>
                  <a:cubicBezTo>
                    <a:pt x="2260" y="6430"/>
                    <a:pt x="2260" y="6556"/>
                    <a:pt x="2302" y="6654"/>
                  </a:cubicBezTo>
                  <a:cubicBezTo>
                    <a:pt x="2302" y="6654"/>
                    <a:pt x="2316" y="6668"/>
                    <a:pt x="2316" y="6654"/>
                  </a:cubicBezTo>
                  <a:cubicBezTo>
                    <a:pt x="2330" y="6640"/>
                    <a:pt x="2344" y="6640"/>
                    <a:pt x="2372" y="6640"/>
                  </a:cubicBezTo>
                  <a:cubicBezTo>
                    <a:pt x="2344" y="6654"/>
                    <a:pt x="2344" y="6697"/>
                    <a:pt x="2344" y="6711"/>
                  </a:cubicBezTo>
                  <a:lnTo>
                    <a:pt x="2344" y="6781"/>
                  </a:lnTo>
                  <a:cubicBezTo>
                    <a:pt x="2344" y="6837"/>
                    <a:pt x="2330" y="6851"/>
                    <a:pt x="2302" y="6907"/>
                  </a:cubicBezTo>
                  <a:cubicBezTo>
                    <a:pt x="2274" y="6921"/>
                    <a:pt x="2260" y="6949"/>
                    <a:pt x="2246" y="6977"/>
                  </a:cubicBezTo>
                  <a:cubicBezTo>
                    <a:pt x="2260" y="6977"/>
                    <a:pt x="2302" y="6977"/>
                    <a:pt x="2316" y="6991"/>
                  </a:cubicBezTo>
                  <a:lnTo>
                    <a:pt x="2372" y="6991"/>
                  </a:lnTo>
                  <a:cubicBezTo>
                    <a:pt x="2274" y="7090"/>
                    <a:pt x="2204" y="7216"/>
                    <a:pt x="2162" y="7328"/>
                  </a:cubicBezTo>
                  <a:cubicBezTo>
                    <a:pt x="2120" y="7412"/>
                    <a:pt x="2106" y="7483"/>
                    <a:pt x="2050" y="7567"/>
                  </a:cubicBezTo>
                  <a:cubicBezTo>
                    <a:pt x="2022" y="7623"/>
                    <a:pt x="1965" y="7679"/>
                    <a:pt x="1965" y="7721"/>
                  </a:cubicBezTo>
                  <a:cubicBezTo>
                    <a:pt x="1937" y="7791"/>
                    <a:pt x="1979" y="7848"/>
                    <a:pt x="2036" y="7890"/>
                  </a:cubicBezTo>
                  <a:cubicBezTo>
                    <a:pt x="2050" y="7904"/>
                    <a:pt x="1909" y="8255"/>
                    <a:pt x="1895" y="8311"/>
                  </a:cubicBezTo>
                  <a:cubicBezTo>
                    <a:pt x="1825" y="8535"/>
                    <a:pt x="1769" y="8774"/>
                    <a:pt x="1741" y="9027"/>
                  </a:cubicBezTo>
                  <a:cubicBezTo>
                    <a:pt x="1713" y="9153"/>
                    <a:pt x="1685" y="9251"/>
                    <a:pt x="1671" y="9378"/>
                  </a:cubicBezTo>
                  <a:cubicBezTo>
                    <a:pt x="1642" y="9462"/>
                    <a:pt x="1671" y="9588"/>
                    <a:pt x="1614" y="9672"/>
                  </a:cubicBezTo>
                  <a:cubicBezTo>
                    <a:pt x="1572" y="9729"/>
                    <a:pt x="1544" y="9897"/>
                    <a:pt x="1544" y="10023"/>
                  </a:cubicBezTo>
                  <a:cubicBezTo>
                    <a:pt x="1544" y="10150"/>
                    <a:pt x="1572" y="10220"/>
                    <a:pt x="1572" y="10220"/>
                  </a:cubicBezTo>
                  <a:cubicBezTo>
                    <a:pt x="1558" y="10641"/>
                    <a:pt x="1404" y="11890"/>
                    <a:pt x="1362" y="12522"/>
                  </a:cubicBezTo>
                  <a:lnTo>
                    <a:pt x="1362" y="12536"/>
                  </a:lnTo>
                  <a:cubicBezTo>
                    <a:pt x="1348" y="12592"/>
                    <a:pt x="1334" y="12662"/>
                    <a:pt x="1320" y="12705"/>
                  </a:cubicBezTo>
                  <a:cubicBezTo>
                    <a:pt x="1292" y="12747"/>
                    <a:pt x="1278" y="12803"/>
                    <a:pt x="1263" y="12845"/>
                  </a:cubicBezTo>
                  <a:cubicBezTo>
                    <a:pt x="1207" y="12803"/>
                    <a:pt x="1109" y="12775"/>
                    <a:pt x="1067" y="12845"/>
                  </a:cubicBezTo>
                  <a:lnTo>
                    <a:pt x="1067" y="12873"/>
                  </a:lnTo>
                  <a:cubicBezTo>
                    <a:pt x="1081" y="12915"/>
                    <a:pt x="1081" y="12971"/>
                    <a:pt x="1067" y="13013"/>
                  </a:cubicBezTo>
                  <a:cubicBezTo>
                    <a:pt x="1053" y="13154"/>
                    <a:pt x="941" y="13238"/>
                    <a:pt x="800" y="13266"/>
                  </a:cubicBezTo>
                  <a:cubicBezTo>
                    <a:pt x="716" y="13308"/>
                    <a:pt x="632" y="13322"/>
                    <a:pt x="534" y="13378"/>
                  </a:cubicBezTo>
                  <a:cubicBezTo>
                    <a:pt x="435" y="13434"/>
                    <a:pt x="211" y="13533"/>
                    <a:pt x="211" y="13673"/>
                  </a:cubicBezTo>
                  <a:cubicBezTo>
                    <a:pt x="211" y="13687"/>
                    <a:pt x="183" y="13687"/>
                    <a:pt x="183" y="13715"/>
                  </a:cubicBezTo>
                  <a:cubicBezTo>
                    <a:pt x="211" y="13757"/>
                    <a:pt x="225" y="13813"/>
                    <a:pt x="281" y="13856"/>
                  </a:cubicBezTo>
                  <a:lnTo>
                    <a:pt x="281" y="13856"/>
                  </a:lnTo>
                  <a:lnTo>
                    <a:pt x="281" y="13856"/>
                  </a:lnTo>
                  <a:lnTo>
                    <a:pt x="295" y="13870"/>
                  </a:lnTo>
                  <a:lnTo>
                    <a:pt x="295" y="13870"/>
                  </a:lnTo>
                  <a:cubicBezTo>
                    <a:pt x="309" y="13870"/>
                    <a:pt x="309" y="13884"/>
                    <a:pt x="337" y="13884"/>
                  </a:cubicBezTo>
                  <a:cubicBezTo>
                    <a:pt x="491" y="13968"/>
                    <a:pt x="716" y="13926"/>
                    <a:pt x="884" y="13898"/>
                  </a:cubicBezTo>
                  <a:lnTo>
                    <a:pt x="983" y="13898"/>
                  </a:lnTo>
                  <a:cubicBezTo>
                    <a:pt x="1011" y="13884"/>
                    <a:pt x="1053" y="13884"/>
                    <a:pt x="1081" y="13884"/>
                  </a:cubicBezTo>
                  <a:lnTo>
                    <a:pt x="1123" y="13884"/>
                  </a:lnTo>
                  <a:cubicBezTo>
                    <a:pt x="1151" y="13884"/>
                    <a:pt x="1179" y="13884"/>
                    <a:pt x="1207" y="13870"/>
                  </a:cubicBezTo>
                  <a:lnTo>
                    <a:pt x="1404" y="13870"/>
                  </a:lnTo>
                  <a:cubicBezTo>
                    <a:pt x="1460" y="13870"/>
                    <a:pt x="1530" y="13884"/>
                    <a:pt x="1600" y="13884"/>
                  </a:cubicBezTo>
                  <a:lnTo>
                    <a:pt x="1755" y="13884"/>
                  </a:lnTo>
                  <a:cubicBezTo>
                    <a:pt x="1825" y="13884"/>
                    <a:pt x="1895" y="13870"/>
                    <a:pt x="1923" y="13828"/>
                  </a:cubicBezTo>
                  <a:lnTo>
                    <a:pt x="1923" y="13828"/>
                  </a:lnTo>
                  <a:lnTo>
                    <a:pt x="1923" y="13828"/>
                  </a:lnTo>
                  <a:cubicBezTo>
                    <a:pt x="1965" y="13729"/>
                    <a:pt x="1895" y="13659"/>
                    <a:pt x="1853" y="13575"/>
                  </a:cubicBezTo>
                  <a:cubicBezTo>
                    <a:pt x="1825" y="13463"/>
                    <a:pt x="1811" y="13364"/>
                    <a:pt x="1825" y="13252"/>
                  </a:cubicBezTo>
                  <a:cubicBezTo>
                    <a:pt x="1825" y="13168"/>
                    <a:pt x="1853" y="13098"/>
                    <a:pt x="1811" y="13027"/>
                  </a:cubicBezTo>
                  <a:cubicBezTo>
                    <a:pt x="1769" y="12985"/>
                    <a:pt x="1741" y="12971"/>
                    <a:pt x="1699" y="12957"/>
                  </a:cubicBezTo>
                  <a:lnTo>
                    <a:pt x="1699" y="12901"/>
                  </a:lnTo>
                  <a:cubicBezTo>
                    <a:pt x="1713" y="12803"/>
                    <a:pt x="1741" y="12690"/>
                    <a:pt x="1769" y="12592"/>
                  </a:cubicBezTo>
                  <a:cubicBezTo>
                    <a:pt x="1783" y="12522"/>
                    <a:pt x="1797" y="12466"/>
                    <a:pt x="1825" y="12396"/>
                  </a:cubicBezTo>
                  <a:cubicBezTo>
                    <a:pt x="1853" y="12311"/>
                    <a:pt x="1895" y="12213"/>
                    <a:pt x="1909" y="12129"/>
                  </a:cubicBezTo>
                  <a:cubicBezTo>
                    <a:pt x="1993" y="11890"/>
                    <a:pt x="2106" y="11638"/>
                    <a:pt x="2176" y="11371"/>
                  </a:cubicBezTo>
                  <a:cubicBezTo>
                    <a:pt x="2288" y="10950"/>
                    <a:pt x="2274" y="10515"/>
                    <a:pt x="2176" y="10094"/>
                  </a:cubicBezTo>
                  <a:cubicBezTo>
                    <a:pt x="2176" y="10080"/>
                    <a:pt x="2274" y="9953"/>
                    <a:pt x="2288" y="9939"/>
                  </a:cubicBezTo>
                  <a:cubicBezTo>
                    <a:pt x="2457" y="9729"/>
                    <a:pt x="2597" y="9504"/>
                    <a:pt x="2737" y="9265"/>
                  </a:cubicBezTo>
                  <a:cubicBezTo>
                    <a:pt x="2808" y="9167"/>
                    <a:pt x="2878" y="9055"/>
                    <a:pt x="2934" y="8957"/>
                  </a:cubicBezTo>
                  <a:cubicBezTo>
                    <a:pt x="2976" y="8830"/>
                    <a:pt x="3032" y="8704"/>
                    <a:pt x="3088" y="8606"/>
                  </a:cubicBezTo>
                  <a:cubicBezTo>
                    <a:pt x="3088" y="8592"/>
                    <a:pt x="3102" y="8549"/>
                    <a:pt x="3144" y="8563"/>
                  </a:cubicBezTo>
                  <a:cubicBezTo>
                    <a:pt x="3159" y="8563"/>
                    <a:pt x="3173" y="8676"/>
                    <a:pt x="3173" y="8704"/>
                  </a:cubicBezTo>
                  <a:cubicBezTo>
                    <a:pt x="3201" y="8816"/>
                    <a:pt x="3243" y="8942"/>
                    <a:pt x="3299" y="9041"/>
                  </a:cubicBezTo>
                  <a:cubicBezTo>
                    <a:pt x="3313" y="9097"/>
                    <a:pt x="3341" y="9153"/>
                    <a:pt x="3369" y="9195"/>
                  </a:cubicBezTo>
                  <a:cubicBezTo>
                    <a:pt x="3481" y="9448"/>
                    <a:pt x="3608" y="9715"/>
                    <a:pt x="3734" y="9953"/>
                  </a:cubicBezTo>
                  <a:cubicBezTo>
                    <a:pt x="3818" y="10150"/>
                    <a:pt x="3888" y="10374"/>
                    <a:pt x="4029" y="10529"/>
                  </a:cubicBezTo>
                  <a:cubicBezTo>
                    <a:pt x="4099" y="10627"/>
                    <a:pt x="4169" y="10655"/>
                    <a:pt x="4169" y="10655"/>
                  </a:cubicBezTo>
                  <a:cubicBezTo>
                    <a:pt x="4450" y="11006"/>
                    <a:pt x="5054" y="11792"/>
                    <a:pt x="5404" y="12269"/>
                  </a:cubicBezTo>
                  <a:cubicBezTo>
                    <a:pt x="5348" y="12269"/>
                    <a:pt x="5292" y="12269"/>
                    <a:pt x="5250" y="12283"/>
                  </a:cubicBezTo>
                  <a:cubicBezTo>
                    <a:pt x="5208" y="12311"/>
                    <a:pt x="5180" y="12340"/>
                    <a:pt x="5194" y="12396"/>
                  </a:cubicBezTo>
                  <a:cubicBezTo>
                    <a:pt x="5208" y="12466"/>
                    <a:pt x="5292" y="12494"/>
                    <a:pt x="5348" y="12550"/>
                  </a:cubicBezTo>
                  <a:cubicBezTo>
                    <a:pt x="5404" y="12620"/>
                    <a:pt x="5419" y="12705"/>
                    <a:pt x="5419" y="12775"/>
                  </a:cubicBezTo>
                  <a:cubicBezTo>
                    <a:pt x="5433" y="12943"/>
                    <a:pt x="5447" y="13112"/>
                    <a:pt x="5447" y="13266"/>
                  </a:cubicBezTo>
                  <a:lnTo>
                    <a:pt x="5447" y="13477"/>
                  </a:lnTo>
                  <a:cubicBezTo>
                    <a:pt x="5334" y="13533"/>
                    <a:pt x="5222" y="13659"/>
                    <a:pt x="5236" y="13813"/>
                  </a:cubicBezTo>
                  <a:cubicBezTo>
                    <a:pt x="5264" y="14024"/>
                    <a:pt x="5517" y="14094"/>
                    <a:pt x="5713" y="14066"/>
                  </a:cubicBezTo>
                  <a:cubicBezTo>
                    <a:pt x="5868" y="14038"/>
                    <a:pt x="5938" y="13926"/>
                    <a:pt x="5980" y="13785"/>
                  </a:cubicBezTo>
                  <a:cubicBezTo>
                    <a:pt x="5980" y="13533"/>
                    <a:pt x="6036" y="13252"/>
                    <a:pt x="6120" y="13041"/>
                  </a:cubicBezTo>
                  <a:cubicBezTo>
                    <a:pt x="6148" y="12971"/>
                    <a:pt x="6177" y="12901"/>
                    <a:pt x="6205" y="12831"/>
                  </a:cubicBezTo>
                  <a:cubicBezTo>
                    <a:pt x="6247" y="12690"/>
                    <a:pt x="6275" y="12536"/>
                    <a:pt x="6289" y="12522"/>
                  </a:cubicBezTo>
                  <a:cubicBezTo>
                    <a:pt x="6443" y="12382"/>
                    <a:pt x="6415" y="12269"/>
                    <a:pt x="6373" y="12255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609191" y="875720"/>
              <a:ext cx="2648932" cy="3082565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258123" y="875719"/>
              <a:ext cx="1168924" cy="3082565"/>
            </a:xfrm>
            <a:prstGeom prst="rect">
              <a:avLst/>
            </a:prstGeom>
            <a:solidFill>
              <a:srgbClr val="FFB01F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4427047" y="875718"/>
              <a:ext cx="1168924" cy="3082565"/>
            </a:xfrm>
            <a:prstGeom prst="rect">
              <a:avLst/>
            </a:prstGeom>
            <a:solidFill>
              <a:srgbClr val="FFB01F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609965" y="875717"/>
              <a:ext cx="2648932" cy="3082565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0" name="Google Shape;550;p13"/>
            <p:cNvCxnSpPr/>
            <p:nvPr/>
          </p:nvCxnSpPr>
          <p:spPr>
            <a:xfrm>
              <a:off x="4427047" y="641023"/>
              <a:ext cx="0" cy="3516661"/>
            </a:xfrm>
            <a:prstGeom prst="straightConnector1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551" name="Google Shape;551;p13"/>
            <p:cNvCxnSpPr/>
            <p:nvPr/>
          </p:nvCxnSpPr>
          <p:spPr>
            <a:xfrm>
              <a:off x="3258123" y="348579"/>
              <a:ext cx="0" cy="44229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52" name="Google Shape;552;p13"/>
            <p:cNvCxnSpPr/>
            <p:nvPr/>
          </p:nvCxnSpPr>
          <p:spPr>
            <a:xfrm>
              <a:off x="5595971" y="383888"/>
              <a:ext cx="0" cy="44229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53" name="Google Shape;553;p13"/>
            <p:cNvCxnSpPr/>
            <p:nvPr/>
          </p:nvCxnSpPr>
          <p:spPr>
            <a:xfrm>
              <a:off x="3258123" y="4035406"/>
              <a:ext cx="0" cy="44229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54" name="Google Shape;554;p13"/>
            <p:cNvCxnSpPr/>
            <p:nvPr/>
          </p:nvCxnSpPr>
          <p:spPr>
            <a:xfrm>
              <a:off x="5609965" y="4032616"/>
              <a:ext cx="0" cy="44229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</p:cxnSp>
        <p:grpSp>
          <p:nvGrpSpPr>
            <p:cNvPr id="555" name="Google Shape;555;p13"/>
            <p:cNvGrpSpPr/>
            <p:nvPr/>
          </p:nvGrpSpPr>
          <p:grpSpPr>
            <a:xfrm>
              <a:off x="6410227" y="2658359"/>
              <a:ext cx="1061699" cy="1010907"/>
              <a:chOff x="4445207" y="2548879"/>
              <a:chExt cx="791895" cy="656392"/>
            </a:xfrm>
          </p:grpSpPr>
          <p:sp>
            <p:nvSpPr>
              <p:cNvPr id="556" name="Google Shape;556;p13"/>
              <p:cNvSpPr/>
              <p:nvPr/>
            </p:nvSpPr>
            <p:spPr>
              <a:xfrm>
                <a:off x="4506122" y="2548879"/>
                <a:ext cx="730980" cy="656392"/>
              </a:xfrm>
              <a:custGeom>
                <a:avLst/>
                <a:gdLst/>
                <a:ahLst/>
                <a:cxnLst/>
                <a:rect l="l" t="t" r="r" b="b"/>
                <a:pathLst>
                  <a:path w="8928" h="8017" extrusionOk="0">
                    <a:moveTo>
                      <a:pt x="8788" y="7062"/>
                    </a:moveTo>
                    <a:cubicBezTo>
                      <a:pt x="8788" y="7019"/>
                      <a:pt x="8759" y="7005"/>
                      <a:pt x="8717" y="6991"/>
                    </a:cubicBezTo>
                    <a:cubicBezTo>
                      <a:pt x="8577" y="6921"/>
                      <a:pt x="8423" y="6879"/>
                      <a:pt x="8282" y="6837"/>
                    </a:cubicBezTo>
                    <a:cubicBezTo>
                      <a:pt x="8170" y="6795"/>
                      <a:pt x="8058" y="6725"/>
                      <a:pt x="7931" y="6767"/>
                    </a:cubicBezTo>
                    <a:lnTo>
                      <a:pt x="7819" y="6809"/>
                    </a:lnTo>
                    <a:cubicBezTo>
                      <a:pt x="7019" y="6598"/>
                      <a:pt x="6036" y="6374"/>
                      <a:pt x="6022" y="6430"/>
                    </a:cubicBezTo>
                    <a:cubicBezTo>
                      <a:pt x="6120" y="6079"/>
                      <a:pt x="6191" y="5728"/>
                      <a:pt x="6233" y="5349"/>
                    </a:cubicBezTo>
                    <a:cubicBezTo>
                      <a:pt x="6247" y="5265"/>
                      <a:pt x="6331" y="5166"/>
                      <a:pt x="6373" y="5068"/>
                    </a:cubicBezTo>
                    <a:cubicBezTo>
                      <a:pt x="6387" y="5040"/>
                      <a:pt x="6415" y="4984"/>
                      <a:pt x="6443" y="4956"/>
                    </a:cubicBezTo>
                    <a:cubicBezTo>
                      <a:pt x="6485" y="4928"/>
                      <a:pt x="6528" y="4914"/>
                      <a:pt x="6556" y="4900"/>
                    </a:cubicBezTo>
                    <a:cubicBezTo>
                      <a:pt x="6696" y="4787"/>
                      <a:pt x="6682" y="4563"/>
                      <a:pt x="6668" y="4408"/>
                    </a:cubicBezTo>
                    <a:cubicBezTo>
                      <a:pt x="6654" y="4184"/>
                      <a:pt x="6584" y="3847"/>
                      <a:pt x="6415" y="3622"/>
                    </a:cubicBezTo>
                    <a:cubicBezTo>
                      <a:pt x="6443" y="3580"/>
                      <a:pt x="6443" y="3538"/>
                      <a:pt x="6457" y="3496"/>
                    </a:cubicBezTo>
                    <a:cubicBezTo>
                      <a:pt x="6485" y="3314"/>
                      <a:pt x="6443" y="3229"/>
                      <a:pt x="6317" y="3089"/>
                    </a:cubicBezTo>
                    <a:cubicBezTo>
                      <a:pt x="6120" y="2892"/>
                      <a:pt x="5924" y="2710"/>
                      <a:pt x="5755" y="2513"/>
                    </a:cubicBezTo>
                    <a:cubicBezTo>
                      <a:pt x="5615" y="2359"/>
                      <a:pt x="5475" y="2205"/>
                      <a:pt x="5292" y="2064"/>
                    </a:cubicBezTo>
                    <a:cubicBezTo>
                      <a:pt x="5278" y="2022"/>
                      <a:pt x="5264" y="2008"/>
                      <a:pt x="5264" y="1994"/>
                    </a:cubicBezTo>
                    <a:cubicBezTo>
                      <a:pt x="5152" y="1362"/>
                      <a:pt x="4857" y="843"/>
                      <a:pt x="4436" y="408"/>
                    </a:cubicBezTo>
                    <a:cubicBezTo>
                      <a:pt x="4352" y="324"/>
                      <a:pt x="4225" y="281"/>
                      <a:pt x="4099" y="310"/>
                    </a:cubicBezTo>
                    <a:lnTo>
                      <a:pt x="4029" y="324"/>
                    </a:lnTo>
                    <a:cubicBezTo>
                      <a:pt x="3959" y="338"/>
                      <a:pt x="3748" y="169"/>
                      <a:pt x="3678" y="127"/>
                    </a:cubicBezTo>
                    <a:cubicBezTo>
                      <a:pt x="3509" y="43"/>
                      <a:pt x="3327" y="1"/>
                      <a:pt x="3159" y="29"/>
                    </a:cubicBezTo>
                    <a:cubicBezTo>
                      <a:pt x="2934" y="57"/>
                      <a:pt x="2681" y="211"/>
                      <a:pt x="2611" y="436"/>
                    </a:cubicBezTo>
                    <a:cubicBezTo>
                      <a:pt x="2583" y="562"/>
                      <a:pt x="2597" y="731"/>
                      <a:pt x="2597" y="843"/>
                    </a:cubicBezTo>
                    <a:cubicBezTo>
                      <a:pt x="2555" y="885"/>
                      <a:pt x="2527" y="899"/>
                      <a:pt x="2513" y="927"/>
                    </a:cubicBezTo>
                    <a:cubicBezTo>
                      <a:pt x="2471" y="997"/>
                      <a:pt x="2527" y="1039"/>
                      <a:pt x="2555" y="1096"/>
                    </a:cubicBezTo>
                    <a:cubicBezTo>
                      <a:pt x="2583" y="1124"/>
                      <a:pt x="2597" y="1180"/>
                      <a:pt x="2597" y="1236"/>
                    </a:cubicBezTo>
                    <a:cubicBezTo>
                      <a:pt x="2611" y="1306"/>
                      <a:pt x="2625" y="1390"/>
                      <a:pt x="2653" y="1461"/>
                    </a:cubicBezTo>
                    <a:lnTo>
                      <a:pt x="2737" y="1657"/>
                    </a:lnTo>
                    <a:lnTo>
                      <a:pt x="2120" y="2148"/>
                    </a:lnTo>
                    <a:lnTo>
                      <a:pt x="1685" y="2261"/>
                    </a:lnTo>
                    <a:cubicBezTo>
                      <a:pt x="1544" y="2303"/>
                      <a:pt x="1334" y="2598"/>
                      <a:pt x="1221" y="2710"/>
                    </a:cubicBezTo>
                    <a:cubicBezTo>
                      <a:pt x="1067" y="2850"/>
                      <a:pt x="927" y="2991"/>
                      <a:pt x="786" y="3145"/>
                    </a:cubicBezTo>
                    <a:cubicBezTo>
                      <a:pt x="477" y="3482"/>
                      <a:pt x="141" y="3791"/>
                      <a:pt x="0" y="4226"/>
                    </a:cubicBezTo>
                    <a:cubicBezTo>
                      <a:pt x="0" y="4254"/>
                      <a:pt x="0" y="4282"/>
                      <a:pt x="28" y="4282"/>
                    </a:cubicBezTo>
                    <a:cubicBezTo>
                      <a:pt x="70" y="4282"/>
                      <a:pt x="98" y="4268"/>
                      <a:pt x="126" y="4226"/>
                    </a:cubicBezTo>
                    <a:lnTo>
                      <a:pt x="183" y="4043"/>
                    </a:lnTo>
                    <a:lnTo>
                      <a:pt x="309" y="4226"/>
                    </a:lnTo>
                    <a:lnTo>
                      <a:pt x="225" y="4465"/>
                    </a:lnTo>
                    <a:lnTo>
                      <a:pt x="225" y="4465"/>
                    </a:lnTo>
                    <a:lnTo>
                      <a:pt x="225" y="4465"/>
                    </a:lnTo>
                    <a:lnTo>
                      <a:pt x="225" y="4465"/>
                    </a:lnTo>
                    <a:lnTo>
                      <a:pt x="225" y="4465"/>
                    </a:lnTo>
                    <a:lnTo>
                      <a:pt x="239" y="4465"/>
                    </a:lnTo>
                    <a:cubicBezTo>
                      <a:pt x="309" y="4465"/>
                      <a:pt x="365" y="4422"/>
                      <a:pt x="393" y="4366"/>
                    </a:cubicBezTo>
                    <a:lnTo>
                      <a:pt x="449" y="4268"/>
                    </a:lnTo>
                    <a:lnTo>
                      <a:pt x="505" y="4212"/>
                    </a:lnTo>
                    <a:cubicBezTo>
                      <a:pt x="688" y="4058"/>
                      <a:pt x="730" y="3875"/>
                      <a:pt x="870" y="3707"/>
                    </a:cubicBezTo>
                    <a:cubicBezTo>
                      <a:pt x="1011" y="3524"/>
                      <a:pt x="1320" y="3482"/>
                      <a:pt x="1530" y="3384"/>
                    </a:cubicBezTo>
                    <a:cubicBezTo>
                      <a:pt x="2134" y="3145"/>
                      <a:pt x="2751" y="2864"/>
                      <a:pt x="3383" y="2682"/>
                    </a:cubicBezTo>
                    <a:lnTo>
                      <a:pt x="3566" y="2892"/>
                    </a:lnTo>
                    <a:cubicBezTo>
                      <a:pt x="3538" y="2878"/>
                      <a:pt x="3285" y="3019"/>
                      <a:pt x="3257" y="3033"/>
                    </a:cubicBezTo>
                    <a:cubicBezTo>
                      <a:pt x="3074" y="3159"/>
                      <a:pt x="3088" y="3356"/>
                      <a:pt x="3074" y="3552"/>
                    </a:cubicBezTo>
                    <a:lnTo>
                      <a:pt x="3159" y="3777"/>
                    </a:lnTo>
                    <a:lnTo>
                      <a:pt x="3720" y="4352"/>
                    </a:lnTo>
                    <a:cubicBezTo>
                      <a:pt x="3888" y="4535"/>
                      <a:pt x="4071" y="4703"/>
                      <a:pt x="4211" y="4914"/>
                    </a:cubicBezTo>
                    <a:cubicBezTo>
                      <a:pt x="4296" y="5054"/>
                      <a:pt x="4436" y="5237"/>
                      <a:pt x="4478" y="5405"/>
                    </a:cubicBezTo>
                    <a:lnTo>
                      <a:pt x="4478" y="5461"/>
                    </a:lnTo>
                    <a:cubicBezTo>
                      <a:pt x="4450" y="5461"/>
                      <a:pt x="4436" y="5461"/>
                      <a:pt x="4436" y="5447"/>
                    </a:cubicBezTo>
                    <a:cubicBezTo>
                      <a:pt x="4366" y="5419"/>
                      <a:pt x="4296" y="5475"/>
                      <a:pt x="4296" y="5545"/>
                    </a:cubicBezTo>
                    <a:lnTo>
                      <a:pt x="4296" y="5672"/>
                    </a:lnTo>
                    <a:cubicBezTo>
                      <a:pt x="4267" y="5686"/>
                      <a:pt x="4239" y="5686"/>
                      <a:pt x="4211" y="5700"/>
                    </a:cubicBezTo>
                    <a:cubicBezTo>
                      <a:pt x="4155" y="5742"/>
                      <a:pt x="4085" y="5756"/>
                      <a:pt x="4029" y="5812"/>
                    </a:cubicBezTo>
                    <a:cubicBezTo>
                      <a:pt x="3945" y="5812"/>
                      <a:pt x="3874" y="5798"/>
                      <a:pt x="3776" y="5812"/>
                    </a:cubicBezTo>
                    <a:cubicBezTo>
                      <a:pt x="3608" y="5826"/>
                      <a:pt x="3467" y="5939"/>
                      <a:pt x="3439" y="6093"/>
                    </a:cubicBezTo>
                    <a:cubicBezTo>
                      <a:pt x="3439" y="6121"/>
                      <a:pt x="3860" y="6233"/>
                      <a:pt x="3888" y="6247"/>
                    </a:cubicBezTo>
                    <a:cubicBezTo>
                      <a:pt x="4015" y="6261"/>
                      <a:pt x="4155" y="6247"/>
                      <a:pt x="4296" y="6247"/>
                    </a:cubicBezTo>
                    <a:lnTo>
                      <a:pt x="4492" y="6107"/>
                    </a:lnTo>
                    <a:lnTo>
                      <a:pt x="4618" y="6261"/>
                    </a:lnTo>
                    <a:lnTo>
                      <a:pt x="5011" y="6261"/>
                    </a:lnTo>
                    <a:cubicBezTo>
                      <a:pt x="5011" y="6261"/>
                      <a:pt x="5082" y="6584"/>
                      <a:pt x="5082" y="6612"/>
                    </a:cubicBezTo>
                    <a:cubicBezTo>
                      <a:pt x="5110" y="6809"/>
                      <a:pt x="5082" y="6963"/>
                      <a:pt x="5278" y="7104"/>
                    </a:cubicBezTo>
                    <a:cubicBezTo>
                      <a:pt x="5334" y="7146"/>
                      <a:pt x="5390" y="7160"/>
                      <a:pt x="5433" y="7202"/>
                    </a:cubicBezTo>
                    <a:cubicBezTo>
                      <a:pt x="5741" y="7300"/>
                      <a:pt x="6050" y="7314"/>
                      <a:pt x="6373" y="7314"/>
                    </a:cubicBezTo>
                    <a:cubicBezTo>
                      <a:pt x="6738" y="7300"/>
                      <a:pt x="7229" y="7314"/>
                      <a:pt x="7580" y="7455"/>
                    </a:cubicBezTo>
                    <a:cubicBezTo>
                      <a:pt x="7580" y="7455"/>
                      <a:pt x="7398" y="7721"/>
                      <a:pt x="7370" y="7763"/>
                    </a:cubicBezTo>
                    <a:cubicBezTo>
                      <a:pt x="7356" y="7777"/>
                      <a:pt x="7510" y="7946"/>
                      <a:pt x="7524" y="7974"/>
                    </a:cubicBezTo>
                    <a:cubicBezTo>
                      <a:pt x="7608" y="8016"/>
                      <a:pt x="7679" y="7974"/>
                      <a:pt x="7777" y="7932"/>
                    </a:cubicBezTo>
                    <a:cubicBezTo>
                      <a:pt x="8029" y="7834"/>
                      <a:pt x="8409" y="7806"/>
                      <a:pt x="8633" y="7665"/>
                    </a:cubicBezTo>
                    <a:cubicBezTo>
                      <a:pt x="8788" y="7497"/>
                      <a:pt x="8928" y="7202"/>
                      <a:pt x="8788" y="7062"/>
                    </a:cubicBezTo>
                    <a:close/>
                    <a:moveTo>
                      <a:pt x="4085" y="1096"/>
                    </a:moveTo>
                    <a:lnTo>
                      <a:pt x="4169" y="843"/>
                    </a:lnTo>
                    <a:lnTo>
                      <a:pt x="4506" y="1292"/>
                    </a:lnTo>
                    <a:close/>
                    <a:moveTo>
                      <a:pt x="4899" y="5433"/>
                    </a:moveTo>
                    <a:lnTo>
                      <a:pt x="4647" y="4479"/>
                    </a:lnTo>
                    <a:lnTo>
                      <a:pt x="4997" y="47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3"/>
              <p:cNvSpPr/>
              <p:nvPr/>
            </p:nvSpPr>
            <p:spPr>
              <a:xfrm>
                <a:off x="4465840" y="2591454"/>
                <a:ext cx="71395" cy="2882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52" extrusionOk="0">
                    <a:moveTo>
                      <a:pt x="338" y="211"/>
                    </a:moveTo>
                    <a:cubicBezTo>
                      <a:pt x="366" y="211"/>
                      <a:pt x="380" y="225"/>
                      <a:pt x="422" y="225"/>
                    </a:cubicBezTo>
                    <a:cubicBezTo>
                      <a:pt x="478" y="225"/>
                      <a:pt x="562" y="253"/>
                      <a:pt x="633" y="281"/>
                    </a:cubicBezTo>
                    <a:cubicBezTo>
                      <a:pt x="689" y="295"/>
                      <a:pt x="731" y="323"/>
                      <a:pt x="801" y="351"/>
                    </a:cubicBezTo>
                    <a:cubicBezTo>
                      <a:pt x="829" y="281"/>
                      <a:pt x="871" y="84"/>
                      <a:pt x="801" y="42"/>
                    </a:cubicBezTo>
                    <a:cubicBezTo>
                      <a:pt x="717" y="0"/>
                      <a:pt x="590" y="0"/>
                      <a:pt x="492" y="0"/>
                    </a:cubicBezTo>
                    <a:cubicBezTo>
                      <a:pt x="408" y="0"/>
                      <a:pt x="296" y="28"/>
                      <a:pt x="225" y="70"/>
                    </a:cubicBezTo>
                    <a:cubicBezTo>
                      <a:pt x="197" y="84"/>
                      <a:pt x="1" y="169"/>
                      <a:pt x="15" y="225"/>
                    </a:cubicBezTo>
                    <a:cubicBezTo>
                      <a:pt x="85" y="225"/>
                      <a:pt x="169" y="183"/>
                      <a:pt x="239" y="21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13"/>
              <p:cNvSpPr/>
              <p:nvPr/>
            </p:nvSpPr>
            <p:spPr>
              <a:xfrm>
                <a:off x="4511853" y="2598331"/>
                <a:ext cx="56412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054" extrusionOk="0">
                    <a:moveTo>
                      <a:pt x="28" y="646"/>
                    </a:moveTo>
                    <a:cubicBezTo>
                      <a:pt x="0" y="688"/>
                      <a:pt x="0" y="688"/>
                      <a:pt x="0" y="730"/>
                    </a:cubicBezTo>
                    <a:cubicBezTo>
                      <a:pt x="0" y="758"/>
                      <a:pt x="0" y="786"/>
                      <a:pt x="14" y="800"/>
                    </a:cubicBezTo>
                    <a:cubicBezTo>
                      <a:pt x="28" y="871"/>
                      <a:pt x="85" y="997"/>
                      <a:pt x="155" y="1053"/>
                    </a:cubicBezTo>
                    <a:cubicBezTo>
                      <a:pt x="365" y="983"/>
                      <a:pt x="548" y="730"/>
                      <a:pt x="632" y="548"/>
                    </a:cubicBezTo>
                    <a:cubicBezTo>
                      <a:pt x="646" y="492"/>
                      <a:pt x="688" y="435"/>
                      <a:pt x="688" y="379"/>
                    </a:cubicBezTo>
                    <a:cubicBezTo>
                      <a:pt x="688" y="351"/>
                      <a:pt x="646" y="295"/>
                      <a:pt x="632" y="281"/>
                    </a:cubicBezTo>
                    <a:cubicBezTo>
                      <a:pt x="562" y="197"/>
                      <a:pt x="492" y="99"/>
                      <a:pt x="379" y="56"/>
                    </a:cubicBezTo>
                    <a:cubicBezTo>
                      <a:pt x="309" y="0"/>
                      <a:pt x="337" y="56"/>
                      <a:pt x="337" y="127"/>
                    </a:cubicBezTo>
                    <a:cubicBezTo>
                      <a:pt x="337" y="169"/>
                      <a:pt x="337" y="225"/>
                      <a:pt x="295" y="295"/>
                    </a:cubicBezTo>
                    <a:cubicBezTo>
                      <a:pt x="267" y="379"/>
                      <a:pt x="239" y="478"/>
                      <a:pt x="169" y="562"/>
                    </a:cubicBezTo>
                    <a:cubicBezTo>
                      <a:pt x="127" y="562"/>
                      <a:pt x="71" y="618"/>
                      <a:pt x="28" y="6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13"/>
              <p:cNvSpPr/>
              <p:nvPr/>
            </p:nvSpPr>
            <p:spPr>
              <a:xfrm>
                <a:off x="4447500" y="2609794"/>
                <a:ext cx="81629" cy="44949"/>
              </a:xfrm>
              <a:custGeom>
                <a:avLst/>
                <a:gdLst/>
                <a:ahLst/>
                <a:cxnLst/>
                <a:rect l="l" t="t" r="r" b="b"/>
                <a:pathLst>
                  <a:path w="997" h="549" extrusionOk="0">
                    <a:moveTo>
                      <a:pt x="295" y="436"/>
                    </a:moveTo>
                    <a:cubicBezTo>
                      <a:pt x="393" y="422"/>
                      <a:pt x="506" y="422"/>
                      <a:pt x="604" y="436"/>
                    </a:cubicBezTo>
                    <a:cubicBezTo>
                      <a:pt x="660" y="450"/>
                      <a:pt x="702" y="478"/>
                      <a:pt x="744" y="492"/>
                    </a:cubicBezTo>
                    <a:cubicBezTo>
                      <a:pt x="786" y="464"/>
                      <a:pt x="814" y="436"/>
                      <a:pt x="857" y="394"/>
                    </a:cubicBezTo>
                    <a:cubicBezTo>
                      <a:pt x="927" y="338"/>
                      <a:pt x="955" y="267"/>
                      <a:pt x="997" y="169"/>
                    </a:cubicBezTo>
                    <a:cubicBezTo>
                      <a:pt x="800" y="29"/>
                      <a:pt x="534" y="1"/>
                      <a:pt x="309" y="29"/>
                    </a:cubicBezTo>
                    <a:cubicBezTo>
                      <a:pt x="183" y="57"/>
                      <a:pt x="141" y="85"/>
                      <a:pt x="84" y="197"/>
                    </a:cubicBezTo>
                    <a:cubicBezTo>
                      <a:pt x="28" y="295"/>
                      <a:pt x="0" y="422"/>
                      <a:pt x="14" y="548"/>
                    </a:cubicBezTo>
                    <a:cubicBezTo>
                      <a:pt x="70" y="520"/>
                      <a:pt x="113" y="492"/>
                      <a:pt x="155" y="478"/>
                    </a:cubicBezTo>
                    <a:cubicBezTo>
                      <a:pt x="211" y="450"/>
                      <a:pt x="239" y="450"/>
                      <a:pt x="295" y="4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3"/>
              <p:cNvSpPr/>
              <p:nvPr/>
            </p:nvSpPr>
            <p:spPr>
              <a:xfrm>
                <a:off x="4524462" y="2635093"/>
                <a:ext cx="44949" cy="6672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15" extrusionOk="0">
                    <a:moveTo>
                      <a:pt x="267" y="450"/>
                    </a:moveTo>
                    <a:cubicBezTo>
                      <a:pt x="211" y="492"/>
                      <a:pt x="141" y="562"/>
                      <a:pt x="57" y="604"/>
                    </a:cubicBezTo>
                    <a:cubicBezTo>
                      <a:pt x="1" y="618"/>
                      <a:pt x="43" y="632"/>
                      <a:pt x="71" y="674"/>
                    </a:cubicBezTo>
                    <a:cubicBezTo>
                      <a:pt x="113" y="702"/>
                      <a:pt x="141" y="730"/>
                      <a:pt x="183" y="759"/>
                    </a:cubicBezTo>
                    <a:cubicBezTo>
                      <a:pt x="197" y="773"/>
                      <a:pt x="267" y="815"/>
                      <a:pt x="281" y="801"/>
                    </a:cubicBezTo>
                    <a:cubicBezTo>
                      <a:pt x="296" y="773"/>
                      <a:pt x="338" y="759"/>
                      <a:pt x="352" y="730"/>
                    </a:cubicBezTo>
                    <a:cubicBezTo>
                      <a:pt x="422" y="660"/>
                      <a:pt x="464" y="590"/>
                      <a:pt x="492" y="492"/>
                    </a:cubicBezTo>
                    <a:cubicBezTo>
                      <a:pt x="534" y="408"/>
                      <a:pt x="548" y="323"/>
                      <a:pt x="548" y="239"/>
                    </a:cubicBezTo>
                    <a:cubicBezTo>
                      <a:pt x="548" y="197"/>
                      <a:pt x="548" y="1"/>
                      <a:pt x="506" y="1"/>
                    </a:cubicBezTo>
                    <a:cubicBezTo>
                      <a:pt x="506" y="71"/>
                      <a:pt x="436" y="183"/>
                      <a:pt x="408" y="253"/>
                    </a:cubicBezTo>
                    <a:cubicBezTo>
                      <a:pt x="366" y="323"/>
                      <a:pt x="324" y="394"/>
                      <a:pt x="267" y="4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3"/>
              <p:cNvSpPr/>
              <p:nvPr/>
            </p:nvSpPr>
            <p:spPr>
              <a:xfrm>
                <a:off x="4472799" y="2650076"/>
                <a:ext cx="70167" cy="6558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01" extrusionOk="0">
                    <a:moveTo>
                      <a:pt x="702" y="730"/>
                    </a:moveTo>
                    <a:cubicBezTo>
                      <a:pt x="744" y="716"/>
                      <a:pt x="786" y="702"/>
                      <a:pt x="828" y="688"/>
                    </a:cubicBezTo>
                    <a:cubicBezTo>
                      <a:pt x="856" y="646"/>
                      <a:pt x="772" y="632"/>
                      <a:pt x="758" y="632"/>
                    </a:cubicBezTo>
                    <a:cubicBezTo>
                      <a:pt x="646" y="576"/>
                      <a:pt x="562" y="477"/>
                      <a:pt x="505" y="379"/>
                    </a:cubicBezTo>
                    <a:cubicBezTo>
                      <a:pt x="435" y="281"/>
                      <a:pt x="435" y="168"/>
                      <a:pt x="407" y="70"/>
                    </a:cubicBezTo>
                    <a:cubicBezTo>
                      <a:pt x="323" y="14"/>
                      <a:pt x="197" y="0"/>
                      <a:pt x="84" y="14"/>
                    </a:cubicBezTo>
                    <a:cubicBezTo>
                      <a:pt x="70" y="14"/>
                      <a:pt x="14" y="14"/>
                      <a:pt x="0" y="28"/>
                    </a:cubicBezTo>
                    <a:lnTo>
                      <a:pt x="0" y="126"/>
                    </a:lnTo>
                    <a:cubicBezTo>
                      <a:pt x="0" y="168"/>
                      <a:pt x="0" y="225"/>
                      <a:pt x="14" y="267"/>
                    </a:cubicBezTo>
                    <a:cubicBezTo>
                      <a:pt x="70" y="477"/>
                      <a:pt x="183" y="688"/>
                      <a:pt x="337" y="800"/>
                    </a:cubicBezTo>
                    <a:cubicBezTo>
                      <a:pt x="477" y="786"/>
                      <a:pt x="604" y="772"/>
                      <a:pt x="702" y="7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3"/>
              <p:cNvSpPr/>
              <p:nvPr/>
            </p:nvSpPr>
            <p:spPr>
              <a:xfrm>
                <a:off x="4445207" y="2648848"/>
                <a:ext cx="49453" cy="645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88" extrusionOk="0">
                    <a:moveTo>
                      <a:pt x="393" y="436"/>
                    </a:moveTo>
                    <a:cubicBezTo>
                      <a:pt x="337" y="310"/>
                      <a:pt x="309" y="169"/>
                      <a:pt x="309" y="29"/>
                    </a:cubicBezTo>
                    <a:cubicBezTo>
                      <a:pt x="267" y="1"/>
                      <a:pt x="98" y="99"/>
                      <a:pt x="56" y="141"/>
                    </a:cubicBezTo>
                    <a:cubicBezTo>
                      <a:pt x="0" y="169"/>
                      <a:pt x="70" y="324"/>
                      <a:pt x="98" y="380"/>
                    </a:cubicBezTo>
                    <a:cubicBezTo>
                      <a:pt x="183" y="562"/>
                      <a:pt x="379" y="745"/>
                      <a:pt x="590" y="787"/>
                    </a:cubicBezTo>
                    <a:cubicBezTo>
                      <a:pt x="604" y="773"/>
                      <a:pt x="477" y="661"/>
                      <a:pt x="477" y="633"/>
                    </a:cubicBezTo>
                    <a:cubicBezTo>
                      <a:pt x="449" y="562"/>
                      <a:pt x="421" y="492"/>
                      <a:pt x="393" y="4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3" name="Google Shape;563;p13"/>
            <p:cNvSpPr/>
            <p:nvPr/>
          </p:nvSpPr>
          <p:spPr>
            <a:xfrm>
              <a:off x="3765758" y="875717"/>
              <a:ext cx="436195" cy="1358888"/>
            </a:xfrm>
            <a:custGeom>
              <a:avLst/>
              <a:gdLst/>
              <a:ahLst/>
              <a:cxnLst/>
              <a:rect l="l" t="t" r="r" b="b"/>
              <a:pathLst>
                <a:path w="3847" h="14207" extrusionOk="0">
                  <a:moveTo>
                    <a:pt x="3749" y="3060"/>
                  </a:moveTo>
                  <a:cubicBezTo>
                    <a:pt x="3693" y="2920"/>
                    <a:pt x="3103" y="1965"/>
                    <a:pt x="3089" y="1867"/>
                  </a:cubicBezTo>
                  <a:cubicBezTo>
                    <a:pt x="3089" y="1755"/>
                    <a:pt x="3131" y="1657"/>
                    <a:pt x="3089" y="1544"/>
                  </a:cubicBezTo>
                  <a:cubicBezTo>
                    <a:pt x="3075" y="1488"/>
                    <a:pt x="3047" y="1460"/>
                    <a:pt x="3005" y="1446"/>
                  </a:cubicBezTo>
                  <a:cubicBezTo>
                    <a:pt x="2977" y="1404"/>
                    <a:pt x="2949" y="1376"/>
                    <a:pt x="2935" y="1320"/>
                  </a:cubicBezTo>
                  <a:lnTo>
                    <a:pt x="2935" y="1207"/>
                  </a:lnTo>
                  <a:cubicBezTo>
                    <a:pt x="2935" y="1165"/>
                    <a:pt x="2878" y="1123"/>
                    <a:pt x="2850" y="1179"/>
                  </a:cubicBezTo>
                  <a:cubicBezTo>
                    <a:pt x="2794" y="1250"/>
                    <a:pt x="2808" y="1348"/>
                    <a:pt x="2836" y="1446"/>
                  </a:cubicBezTo>
                  <a:cubicBezTo>
                    <a:pt x="2780" y="1404"/>
                    <a:pt x="2738" y="1348"/>
                    <a:pt x="2710" y="1320"/>
                  </a:cubicBezTo>
                  <a:cubicBezTo>
                    <a:pt x="2710" y="1278"/>
                    <a:pt x="2710" y="1250"/>
                    <a:pt x="2724" y="1207"/>
                  </a:cubicBezTo>
                  <a:cubicBezTo>
                    <a:pt x="2738" y="1179"/>
                    <a:pt x="2766" y="1137"/>
                    <a:pt x="2766" y="1109"/>
                  </a:cubicBezTo>
                  <a:cubicBezTo>
                    <a:pt x="2738" y="1067"/>
                    <a:pt x="2710" y="1067"/>
                    <a:pt x="2696" y="1109"/>
                  </a:cubicBezTo>
                  <a:cubicBezTo>
                    <a:pt x="2710" y="1067"/>
                    <a:pt x="2738" y="1039"/>
                    <a:pt x="2766" y="997"/>
                  </a:cubicBezTo>
                  <a:cubicBezTo>
                    <a:pt x="2794" y="969"/>
                    <a:pt x="2808" y="913"/>
                    <a:pt x="2794" y="857"/>
                  </a:cubicBezTo>
                  <a:cubicBezTo>
                    <a:pt x="2794" y="857"/>
                    <a:pt x="2780" y="842"/>
                    <a:pt x="2780" y="857"/>
                  </a:cubicBezTo>
                  <a:cubicBezTo>
                    <a:pt x="2738" y="857"/>
                    <a:pt x="2710" y="927"/>
                    <a:pt x="2668" y="969"/>
                  </a:cubicBezTo>
                  <a:cubicBezTo>
                    <a:pt x="2668" y="899"/>
                    <a:pt x="2668" y="842"/>
                    <a:pt x="2612" y="842"/>
                  </a:cubicBezTo>
                  <a:lnTo>
                    <a:pt x="2598" y="842"/>
                  </a:lnTo>
                  <a:lnTo>
                    <a:pt x="2598" y="842"/>
                  </a:lnTo>
                  <a:cubicBezTo>
                    <a:pt x="2584" y="927"/>
                    <a:pt x="2570" y="997"/>
                    <a:pt x="2541" y="1081"/>
                  </a:cubicBezTo>
                  <a:cubicBezTo>
                    <a:pt x="2527" y="1137"/>
                    <a:pt x="2527" y="1207"/>
                    <a:pt x="2527" y="1264"/>
                  </a:cubicBezTo>
                  <a:cubicBezTo>
                    <a:pt x="2541" y="1348"/>
                    <a:pt x="2570" y="1418"/>
                    <a:pt x="2584" y="1502"/>
                  </a:cubicBezTo>
                  <a:cubicBezTo>
                    <a:pt x="2584" y="1572"/>
                    <a:pt x="2612" y="1629"/>
                    <a:pt x="2668" y="1699"/>
                  </a:cubicBezTo>
                  <a:cubicBezTo>
                    <a:pt x="2668" y="1699"/>
                    <a:pt x="2935" y="2134"/>
                    <a:pt x="2991" y="2387"/>
                  </a:cubicBezTo>
                  <a:cubicBezTo>
                    <a:pt x="2991" y="2387"/>
                    <a:pt x="3131" y="2962"/>
                    <a:pt x="3215" y="3257"/>
                  </a:cubicBezTo>
                  <a:cubicBezTo>
                    <a:pt x="3229" y="3355"/>
                    <a:pt x="3271" y="3425"/>
                    <a:pt x="3299" y="3510"/>
                  </a:cubicBezTo>
                  <a:cubicBezTo>
                    <a:pt x="3201" y="3524"/>
                    <a:pt x="3103" y="3580"/>
                    <a:pt x="3005" y="3608"/>
                  </a:cubicBezTo>
                  <a:cubicBezTo>
                    <a:pt x="2878" y="3678"/>
                    <a:pt x="2738" y="3734"/>
                    <a:pt x="2598" y="3748"/>
                  </a:cubicBezTo>
                  <a:cubicBezTo>
                    <a:pt x="2668" y="3594"/>
                    <a:pt x="2752" y="3439"/>
                    <a:pt x="2752" y="3425"/>
                  </a:cubicBezTo>
                  <a:cubicBezTo>
                    <a:pt x="2780" y="3397"/>
                    <a:pt x="2794" y="3369"/>
                    <a:pt x="2794" y="3355"/>
                  </a:cubicBezTo>
                  <a:cubicBezTo>
                    <a:pt x="2963" y="2962"/>
                    <a:pt x="2752" y="2443"/>
                    <a:pt x="2654" y="2050"/>
                  </a:cubicBezTo>
                  <a:cubicBezTo>
                    <a:pt x="2598" y="1853"/>
                    <a:pt x="2541" y="1671"/>
                    <a:pt x="2499" y="1488"/>
                  </a:cubicBezTo>
                  <a:cubicBezTo>
                    <a:pt x="2471" y="1390"/>
                    <a:pt x="2401" y="1250"/>
                    <a:pt x="2429" y="1137"/>
                  </a:cubicBezTo>
                  <a:cubicBezTo>
                    <a:pt x="2443" y="1039"/>
                    <a:pt x="2513" y="941"/>
                    <a:pt x="2499" y="842"/>
                  </a:cubicBezTo>
                  <a:cubicBezTo>
                    <a:pt x="2499" y="786"/>
                    <a:pt x="2457" y="758"/>
                    <a:pt x="2443" y="702"/>
                  </a:cubicBezTo>
                  <a:cubicBezTo>
                    <a:pt x="2401" y="660"/>
                    <a:pt x="2401" y="618"/>
                    <a:pt x="2401" y="576"/>
                  </a:cubicBezTo>
                  <a:cubicBezTo>
                    <a:pt x="2401" y="548"/>
                    <a:pt x="2429" y="506"/>
                    <a:pt x="2429" y="478"/>
                  </a:cubicBezTo>
                  <a:cubicBezTo>
                    <a:pt x="2429" y="421"/>
                    <a:pt x="2387" y="379"/>
                    <a:pt x="2359" y="421"/>
                  </a:cubicBezTo>
                  <a:cubicBezTo>
                    <a:pt x="2289" y="492"/>
                    <a:pt x="2289" y="576"/>
                    <a:pt x="2289" y="660"/>
                  </a:cubicBezTo>
                  <a:cubicBezTo>
                    <a:pt x="2247" y="632"/>
                    <a:pt x="2219" y="562"/>
                    <a:pt x="2191" y="506"/>
                  </a:cubicBezTo>
                  <a:cubicBezTo>
                    <a:pt x="2191" y="478"/>
                    <a:pt x="2219" y="435"/>
                    <a:pt x="2233" y="407"/>
                  </a:cubicBezTo>
                  <a:cubicBezTo>
                    <a:pt x="2247" y="379"/>
                    <a:pt x="2289" y="351"/>
                    <a:pt x="2289" y="309"/>
                  </a:cubicBezTo>
                  <a:cubicBezTo>
                    <a:pt x="2289" y="267"/>
                    <a:pt x="2247" y="281"/>
                    <a:pt x="2219" y="295"/>
                  </a:cubicBezTo>
                  <a:cubicBezTo>
                    <a:pt x="2233" y="267"/>
                    <a:pt x="2275" y="239"/>
                    <a:pt x="2303" y="211"/>
                  </a:cubicBezTo>
                  <a:cubicBezTo>
                    <a:pt x="2345" y="169"/>
                    <a:pt x="2373" y="141"/>
                    <a:pt x="2373" y="84"/>
                  </a:cubicBezTo>
                  <a:cubicBezTo>
                    <a:pt x="2373" y="84"/>
                    <a:pt x="2373" y="70"/>
                    <a:pt x="2359" y="70"/>
                  </a:cubicBezTo>
                  <a:cubicBezTo>
                    <a:pt x="2317" y="70"/>
                    <a:pt x="2261" y="98"/>
                    <a:pt x="2233" y="141"/>
                  </a:cubicBezTo>
                  <a:cubicBezTo>
                    <a:pt x="2247" y="84"/>
                    <a:pt x="2261" y="14"/>
                    <a:pt x="2219" y="0"/>
                  </a:cubicBezTo>
                  <a:lnTo>
                    <a:pt x="2191" y="0"/>
                  </a:lnTo>
                  <a:lnTo>
                    <a:pt x="2191" y="0"/>
                  </a:lnTo>
                  <a:cubicBezTo>
                    <a:pt x="2162" y="70"/>
                    <a:pt x="2120" y="141"/>
                    <a:pt x="2078" y="225"/>
                  </a:cubicBezTo>
                  <a:cubicBezTo>
                    <a:pt x="2036" y="281"/>
                    <a:pt x="2022" y="337"/>
                    <a:pt x="2022" y="407"/>
                  </a:cubicBezTo>
                  <a:cubicBezTo>
                    <a:pt x="2022" y="492"/>
                    <a:pt x="2022" y="562"/>
                    <a:pt x="2008" y="646"/>
                  </a:cubicBezTo>
                  <a:cubicBezTo>
                    <a:pt x="1980" y="716"/>
                    <a:pt x="2008" y="772"/>
                    <a:pt x="2036" y="842"/>
                  </a:cubicBezTo>
                  <a:cubicBezTo>
                    <a:pt x="2036" y="842"/>
                    <a:pt x="2176" y="1334"/>
                    <a:pt x="2176" y="1600"/>
                  </a:cubicBezTo>
                  <a:lnTo>
                    <a:pt x="2176" y="1980"/>
                  </a:lnTo>
                  <a:cubicBezTo>
                    <a:pt x="2176" y="2204"/>
                    <a:pt x="2162" y="2443"/>
                    <a:pt x="2191" y="2667"/>
                  </a:cubicBezTo>
                  <a:cubicBezTo>
                    <a:pt x="2233" y="2878"/>
                    <a:pt x="2233" y="3088"/>
                    <a:pt x="2120" y="3285"/>
                  </a:cubicBezTo>
                  <a:cubicBezTo>
                    <a:pt x="2106" y="3299"/>
                    <a:pt x="2106" y="3313"/>
                    <a:pt x="2092" y="3327"/>
                  </a:cubicBezTo>
                  <a:cubicBezTo>
                    <a:pt x="2078" y="3299"/>
                    <a:pt x="2078" y="3285"/>
                    <a:pt x="2050" y="3243"/>
                  </a:cubicBezTo>
                  <a:lnTo>
                    <a:pt x="2008" y="3088"/>
                  </a:lnTo>
                  <a:cubicBezTo>
                    <a:pt x="1980" y="2976"/>
                    <a:pt x="1812" y="2892"/>
                    <a:pt x="1741" y="2836"/>
                  </a:cubicBezTo>
                  <a:cubicBezTo>
                    <a:pt x="1629" y="2766"/>
                    <a:pt x="1517" y="2738"/>
                    <a:pt x="1390" y="2752"/>
                  </a:cubicBezTo>
                  <a:cubicBezTo>
                    <a:pt x="1264" y="2752"/>
                    <a:pt x="1110" y="2752"/>
                    <a:pt x="997" y="2794"/>
                  </a:cubicBezTo>
                  <a:cubicBezTo>
                    <a:pt x="857" y="2836"/>
                    <a:pt x="759" y="2948"/>
                    <a:pt x="703" y="3074"/>
                  </a:cubicBezTo>
                  <a:cubicBezTo>
                    <a:pt x="689" y="3102"/>
                    <a:pt x="703" y="3159"/>
                    <a:pt x="675" y="3173"/>
                  </a:cubicBezTo>
                  <a:cubicBezTo>
                    <a:pt x="632" y="3187"/>
                    <a:pt x="590" y="3187"/>
                    <a:pt x="534" y="3187"/>
                  </a:cubicBezTo>
                  <a:cubicBezTo>
                    <a:pt x="464" y="3215"/>
                    <a:pt x="394" y="3257"/>
                    <a:pt x="338" y="3327"/>
                  </a:cubicBezTo>
                  <a:cubicBezTo>
                    <a:pt x="211" y="3439"/>
                    <a:pt x="113" y="3594"/>
                    <a:pt x="141" y="3776"/>
                  </a:cubicBezTo>
                  <a:cubicBezTo>
                    <a:pt x="183" y="3959"/>
                    <a:pt x="338" y="4099"/>
                    <a:pt x="366" y="4296"/>
                  </a:cubicBezTo>
                  <a:cubicBezTo>
                    <a:pt x="366" y="4310"/>
                    <a:pt x="394" y="4310"/>
                    <a:pt x="394" y="4296"/>
                  </a:cubicBezTo>
                  <a:lnTo>
                    <a:pt x="394" y="4296"/>
                  </a:lnTo>
                  <a:cubicBezTo>
                    <a:pt x="436" y="4506"/>
                    <a:pt x="646" y="4661"/>
                    <a:pt x="604" y="4899"/>
                  </a:cubicBezTo>
                  <a:cubicBezTo>
                    <a:pt x="604" y="4913"/>
                    <a:pt x="604" y="4913"/>
                    <a:pt x="618" y="4913"/>
                  </a:cubicBezTo>
                  <a:cubicBezTo>
                    <a:pt x="632" y="4913"/>
                    <a:pt x="646" y="4899"/>
                    <a:pt x="646" y="4871"/>
                  </a:cubicBezTo>
                  <a:lnTo>
                    <a:pt x="646" y="4969"/>
                  </a:lnTo>
                  <a:cubicBezTo>
                    <a:pt x="646" y="4984"/>
                    <a:pt x="675" y="4984"/>
                    <a:pt x="675" y="4984"/>
                  </a:cubicBezTo>
                  <a:cubicBezTo>
                    <a:pt x="829" y="4773"/>
                    <a:pt x="969" y="4562"/>
                    <a:pt x="913" y="4296"/>
                  </a:cubicBezTo>
                  <a:cubicBezTo>
                    <a:pt x="899" y="4169"/>
                    <a:pt x="843" y="4057"/>
                    <a:pt x="787" y="3931"/>
                  </a:cubicBezTo>
                  <a:cubicBezTo>
                    <a:pt x="773" y="3861"/>
                    <a:pt x="745" y="3804"/>
                    <a:pt x="745" y="3734"/>
                  </a:cubicBezTo>
                  <a:cubicBezTo>
                    <a:pt x="717" y="3678"/>
                    <a:pt x="703" y="3594"/>
                    <a:pt x="759" y="3538"/>
                  </a:cubicBezTo>
                  <a:cubicBezTo>
                    <a:pt x="745" y="3566"/>
                    <a:pt x="773" y="3678"/>
                    <a:pt x="773" y="3720"/>
                  </a:cubicBezTo>
                  <a:cubicBezTo>
                    <a:pt x="801" y="3776"/>
                    <a:pt x="815" y="3846"/>
                    <a:pt x="843" y="3889"/>
                  </a:cubicBezTo>
                  <a:cubicBezTo>
                    <a:pt x="941" y="4057"/>
                    <a:pt x="1250" y="4211"/>
                    <a:pt x="1433" y="4127"/>
                  </a:cubicBezTo>
                  <a:cubicBezTo>
                    <a:pt x="1447" y="4127"/>
                    <a:pt x="1517" y="4197"/>
                    <a:pt x="1531" y="4197"/>
                  </a:cubicBezTo>
                  <a:cubicBezTo>
                    <a:pt x="1531" y="4211"/>
                    <a:pt x="1475" y="4268"/>
                    <a:pt x="1461" y="4282"/>
                  </a:cubicBezTo>
                  <a:cubicBezTo>
                    <a:pt x="1404" y="4408"/>
                    <a:pt x="1433" y="4548"/>
                    <a:pt x="1475" y="4661"/>
                  </a:cubicBezTo>
                  <a:cubicBezTo>
                    <a:pt x="1545" y="4857"/>
                    <a:pt x="1657" y="5040"/>
                    <a:pt x="1755" y="5208"/>
                  </a:cubicBezTo>
                  <a:cubicBezTo>
                    <a:pt x="1868" y="5391"/>
                    <a:pt x="1966" y="5573"/>
                    <a:pt x="2036" y="5770"/>
                  </a:cubicBezTo>
                  <a:cubicBezTo>
                    <a:pt x="2106" y="5952"/>
                    <a:pt x="2106" y="6135"/>
                    <a:pt x="2064" y="6317"/>
                  </a:cubicBezTo>
                  <a:cubicBezTo>
                    <a:pt x="2036" y="6373"/>
                    <a:pt x="2022" y="6415"/>
                    <a:pt x="1994" y="6471"/>
                  </a:cubicBezTo>
                  <a:cubicBezTo>
                    <a:pt x="1966" y="6514"/>
                    <a:pt x="1938" y="6542"/>
                    <a:pt x="1924" y="6598"/>
                  </a:cubicBezTo>
                  <a:cubicBezTo>
                    <a:pt x="1896" y="6626"/>
                    <a:pt x="1896" y="6682"/>
                    <a:pt x="1938" y="6724"/>
                  </a:cubicBezTo>
                  <a:lnTo>
                    <a:pt x="1938" y="6724"/>
                  </a:lnTo>
                  <a:cubicBezTo>
                    <a:pt x="1952" y="6738"/>
                    <a:pt x="1952" y="6752"/>
                    <a:pt x="1952" y="6766"/>
                  </a:cubicBezTo>
                  <a:cubicBezTo>
                    <a:pt x="1755" y="6949"/>
                    <a:pt x="1671" y="7173"/>
                    <a:pt x="1615" y="7454"/>
                  </a:cubicBezTo>
                  <a:cubicBezTo>
                    <a:pt x="1601" y="7637"/>
                    <a:pt x="1573" y="7721"/>
                    <a:pt x="1713" y="7847"/>
                  </a:cubicBezTo>
                  <a:lnTo>
                    <a:pt x="1755" y="7889"/>
                  </a:lnTo>
                  <a:lnTo>
                    <a:pt x="1755" y="7931"/>
                  </a:lnTo>
                  <a:cubicBezTo>
                    <a:pt x="1797" y="8058"/>
                    <a:pt x="1812" y="8170"/>
                    <a:pt x="1812" y="8296"/>
                  </a:cubicBezTo>
                  <a:lnTo>
                    <a:pt x="1812" y="8633"/>
                  </a:lnTo>
                  <a:cubicBezTo>
                    <a:pt x="1812" y="8731"/>
                    <a:pt x="1826" y="8844"/>
                    <a:pt x="1826" y="8942"/>
                  </a:cubicBezTo>
                  <a:cubicBezTo>
                    <a:pt x="1854" y="9321"/>
                    <a:pt x="1868" y="9672"/>
                    <a:pt x="1812" y="10037"/>
                  </a:cubicBezTo>
                  <a:lnTo>
                    <a:pt x="1812" y="10037"/>
                  </a:lnTo>
                  <a:lnTo>
                    <a:pt x="1812" y="10093"/>
                  </a:lnTo>
                  <a:cubicBezTo>
                    <a:pt x="1461" y="10332"/>
                    <a:pt x="1194" y="10655"/>
                    <a:pt x="1025" y="11034"/>
                  </a:cubicBezTo>
                  <a:cubicBezTo>
                    <a:pt x="913" y="11258"/>
                    <a:pt x="843" y="11511"/>
                    <a:pt x="759" y="11750"/>
                  </a:cubicBezTo>
                  <a:cubicBezTo>
                    <a:pt x="703" y="11918"/>
                    <a:pt x="660" y="12058"/>
                    <a:pt x="604" y="12213"/>
                  </a:cubicBezTo>
                  <a:cubicBezTo>
                    <a:pt x="590" y="12157"/>
                    <a:pt x="548" y="12086"/>
                    <a:pt x="492" y="12129"/>
                  </a:cubicBezTo>
                  <a:cubicBezTo>
                    <a:pt x="464" y="12157"/>
                    <a:pt x="478" y="12213"/>
                    <a:pt x="478" y="12241"/>
                  </a:cubicBezTo>
                  <a:cubicBezTo>
                    <a:pt x="478" y="12311"/>
                    <a:pt x="394" y="12353"/>
                    <a:pt x="338" y="12367"/>
                  </a:cubicBezTo>
                  <a:cubicBezTo>
                    <a:pt x="253" y="12409"/>
                    <a:pt x="183" y="12437"/>
                    <a:pt x="169" y="12479"/>
                  </a:cubicBezTo>
                  <a:cubicBezTo>
                    <a:pt x="127" y="12494"/>
                    <a:pt x="113" y="12508"/>
                    <a:pt x="71" y="12522"/>
                  </a:cubicBezTo>
                  <a:cubicBezTo>
                    <a:pt x="1" y="12550"/>
                    <a:pt x="1" y="12648"/>
                    <a:pt x="29" y="12718"/>
                  </a:cubicBezTo>
                  <a:cubicBezTo>
                    <a:pt x="43" y="12760"/>
                    <a:pt x="127" y="13125"/>
                    <a:pt x="141" y="13195"/>
                  </a:cubicBezTo>
                  <a:cubicBezTo>
                    <a:pt x="197" y="13490"/>
                    <a:pt x="324" y="13785"/>
                    <a:pt x="520" y="14052"/>
                  </a:cubicBezTo>
                  <a:cubicBezTo>
                    <a:pt x="590" y="14164"/>
                    <a:pt x="689" y="14206"/>
                    <a:pt x="815" y="14164"/>
                  </a:cubicBezTo>
                  <a:cubicBezTo>
                    <a:pt x="899" y="14122"/>
                    <a:pt x="983" y="14024"/>
                    <a:pt x="955" y="13911"/>
                  </a:cubicBezTo>
                  <a:cubicBezTo>
                    <a:pt x="913" y="13841"/>
                    <a:pt x="885" y="13771"/>
                    <a:pt x="871" y="13701"/>
                  </a:cubicBezTo>
                  <a:cubicBezTo>
                    <a:pt x="843" y="13616"/>
                    <a:pt x="843" y="13532"/>
                    <a:pt x="843" y="13434"/>
                  </a:cubicBezTo>
                  <a:cubicBezTo>
                    <a:pt x="843" y="13280"/>
                    <a:pt x="871" y="13125"/>
                    <a:pt x="885" y="12971"/>
                  </a:cubicBezTo>
                  <a:cubicBezTo>
                    <a:pt x="899" y="12901"/>
                    <a:pt x="913" y="12802"/>
                    <a:pt x="955" y="12732"/>
                  </a:cubicBezTo>
                  <a:cubicBezTo>
                    <a:pt x="983" y="12704"/>
                    <a:pt x="1039" y="12662"/>
                    <a:pt x="1082" y="12634"/>
                  </a:cubicBezTo>
                  <a:cubicBezTo>
                    <a:pt x="1096" y="12718"/>
                    <a:pt x="1124" y="12830"/>
                    <a:pt x="1124" y="12858"/>
                  </a:cubicBezTo>
                  <a:cubicBezTo>
                    <a:pt x="1180" y="13153"/>
                    <a:pt x="1306" y="13462"/>
                    <a:pt x="1503" y="13715"/>
                  </a:cubicBezTo>
                  <a:cubicBezTo>
                    <a:pt x="1573" y="13827"/>
                    <a:pt x="1671" y="13883"/>
                    <a:pt x="1797" y="13827"/>
                  </a:cubicBezTo>
                  <a:cubicBezTo>
                    <a:pt x="1882" y="13785"/>
                    <a:pt x="1966" y="13687"/>
                    <a:pt x="1938" y="13574"/>
                  </a:cubicBezTo>
                  <a:cubicBezTo>
                    <a:pt x="1896" y="13504"/>
                    <a:pt x="1868" y="13434"/>
                    <a:pt x="1854" y="13364"/>
                  </a:cubicBezTo>
                  <a:cubicBezTo>
                    <a:pt x="1826" y="13280"/>
                    <a:pt x="1826" y="13195"/>
                    <a:pt x="1826" y="13111"/>
                  </a:cubicBezTo>
                  <a:cubicBezTo>
                    <a:pt x="1826" y="12943"/>
                    <a:pt x="1854" y="12788"/>
                    <a:pt x="1868" y="12634"/>
                  </a:cubicBezTo>
                  <a:cubicBezTo>
                    <a:pt x="1882" y="12564"/>
                    <a:pt x="1896" y="12479"/>
                    <a:pt x="1938" y="12409"/>
                  </a:cubicBezTo>
                  <a:cubicBezTo>
                    <a:pt x="1966" y="12353"/>
                    <a:pt x="2064" y="12311"/>
                    <a:pt x="2078" y="12241"/>
                  </a:cubicBezTo>
                  <a:cubicBezTo>
                    <a:pt x="2092" y="12213"/>
                    <a:pt x="2078" y="12157"/>
                    <a:pt x="2022" y="12143"/>
                  </a:cubicBezTo>
                  <a:cubicBezTo>
                    <a:pt x="1966" y="12129"/>
                    <a:pt x="1924" y="12143"/>
                    <a:pt x="1868" y="12129"/>
                  </a:cubicBezTo>
                  <a:cubicBezTo>
                    <a:pt x="2205" y="11665"/>
                    <a:pt x="2920" y="10556"/>
                    <a:pt x="3187" y="10233"/>
                  </a:cubicBezTo>
                  <a:cubicBezTo>
                    <a:pt x="3187" y="10233"/>
                    <a:pt x="3257" y="10191"/>
                    <a:pt x="3328" y="10107"/>
                  </a:cubicBezTo>
                  <a:cubicBezTo>
                    <a:pt x="3398" y="10023"/>
                    <a:pt x="3482" y="9854"/>
                    <a:pt x="3482" y="9812"/>
                  </a:cubicBezTo>
                  <a:cubicBezTo>
                    <a:pt x="3496" y="9742"/>
                    <a:pt x="3510" y="9686"/>
                    <a:pt x="3566" y="9630"/>
                  </a:cubicBezTo>
                  <a:cubicBezTo>
                    <a:pt x="3622" y="9560"/>
                    <a:pt x="3650" y="9504"/>
                    <a:pt x="3693" y="9433"/>
                  </a:cubicBezTo>
                  <a:cubicBezTo>
                    <a:pt x="3721" y="9349"/>
                    <a:pt x="3749" y="9251"/>
                    <a:pt x="3763" y="9139"/>
                  </a:cubicBezTo>
                  <a:cubicBezTo>
                    <a:pt x="3791" y="8872"/>
                    <a:pt x="3777" y="8633"/>
                    <a:pt x="3763" y="8367"/>
                  </a:cubicBezTo>
                  <a:cubicBezTo>
                    <a:pt x="3749" y="8142"/>
                    <a:pt x="3693" y="7931"/>
                    <a:pt x="3693" y="7707"/>
                  </a:cubicBezTo>
                  <a:lnTo>
                    <a:pt x="3693" y="7665"/>
                  </a:lnTo>
                  <a:cubicBezTo>
                    <a:pt x="3678" y="7637"/>
                    <a:pt x="3678" y="7608"/>
                    <a:pt x="3650" y="7580"/>
                  </a:cubicBezTo>
                  <a:cubicBezTo>
                    <a:pt x="3622" y="7398"/>
                    <a:pt x="3678" y="7229"/>
                    <a:pt x="3608" y="7075"/>
                  </a:cubicBezTo>
                  <a:cubicBezTo>
                    <a:pt x="3580" y="7033"/>
                    <a:pt x="3566" y="7005"/>
                    <a:pt x="3538" y="6963"/>
                  </a:cubicBezTo>
                  <a:cubicBezTo>
                    <a:pt x="3496" y="6935"/>
                    <a:pt x="3482" y="6893"/>
                    <a:pt x="3482" y="6865"/>
                  </a:cubicBezTo>
                  <a:lnTo>
                    <a:pt x="3482" y="6794"/>
                  </a:lnTo>
                  <a:cubicBezTo>
                    <a:pt x="3482" y="6766"/>
                    <a:pt x="3482" y="6738"/>
                    <a:pt x="3468" y="6724"/>
                  </a:cubicBezTo>
                  <a:cubicBezTo>
                    <a:pt x="3482" y="6724"/>
                    <a:pt x="3496" y="6738"/>
                    <a:pt x="3510" y="6738"/>
                  </a:cubicBezTo>
                  <a:lnTo>
                    <a:pt x="3538" y="6738"/>
                  </a:lnTo>
                  <a:cubicBezTo>
                    <a:pt x="3622" y="6443"/>
                    <a:pt x="3538" y="6163"/>
                    <a:pt x="3426" y="5882"/>
                  </a:cubicBezTo>
                  <a:cubicBezTo>
                    <a:pt x="3370" y="5742"/>
                    <a:pt x="3299" y="5615"/>
                    <a:pt x="3257" y="5475"/>
                  </a:cubicBezTo>
                  <a:cubicBezTo>
                    <a:pt x="3215" y="5391"/>
                    <a:pt x="3145" y="5292"/>
                    <a:pt x="3145" y="5194"/>
                  </a:cubicBezTo>
                  <a:cubicBezTo>
                    <a:pt x="3131" y="5012"/>
                    <a:pt x="3285" y="4773"/>
                    <a:pt x="3159" y="4619"/>
                  </a:cubicBezTo>
                  <a:cubicBezTo>
                    <a:pt x="3061" y="4492"/>
                    <a:pt x="2906" y="4380"/>
                    <a:pt x="2738" y="4338"/>
                  </a:cubicBezTo>
                  <a:cubicBezTo>
                    <a:pt x="2794" y="4310"/>
                    <a:pt x="2850" y="4282"/>
                    <a:pt x="2906" y="4268"/>
                  </a:cubicBezTo>
                  <a:cubicBezTo>
                    <a:pt x="3159" y="4141"/>
                    <a:pt x="3707" y="3889"/>
                    <a:pt x="3707" y="3889"/>
                  </a:cubicBezTo>
                  <a:cubicBezTo>
                    <a:pt x="3749" y="3875"/>
                    <a:pt x="3777" y="3846"/>
                    <a:pt x="3791" y="3804"/>
                  </a:cubicBezTo>
                  <a:cubicBezTo>
                    <a:pt x="3847" y="3720"/>
                    <a:pt x="3847" y="3608"/>
                    <a:pt x="3847" y="3510"/>
                  </a:cubicBezTo>
                  <a:cubicBezTo>
                    <a:pt x="3847" y="3285"/>
                    <a:pt x="3791" y="3159"/>
                    <a:pt x="3749" y="306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4" name="Google Shape;564;p13"/>
          <p:cNvSpPr/>
          <p:nvPr/>
        </p:nvSpPr>
        <p:spPr>
          <a:xfrm>
            <a:off x="4431670" y="376012"/>
            <a:ext cx="377072" cy="329938"/>
          </a:xfrm>
          <a:prstGeom prst="rect">
            <a:avLst/>
          </a:prstGeom>
          <a:solidFill>
            <a:srgbClr val="9EB6E2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6186414" y="1244339"/>
            <a:ext cx="17716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ZONA DE DEFESA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3963499" y="51911"/>
            <a:ext cx="1217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1º ÁRBITRO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3"/>
          <p:cNvSpPr/>
          <p:nvPr/>
        </p:nvSpPr>
        <p:spPr>
          <a:xfrm>
            <a:off x="4040692" y="4341873"/>
            <a:ext cx="1217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2º ÁRBITRO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13"/>
          <p:cNvSpPr/>
          <p:nvPr/>
        </p:nvSpPr>
        <p:spPr>
          <a:xfrm rot="-5400000">
            <a:off x="4628933" y="2401367"/>
            <a:ext cx="18004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ZONA DE ATAQUE</a:t>
            </a: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3"/>
          <p:cNvSpPr/>
          <p:nvPr/>
        </p:nvSpPr>
        <p:spPr>
          <a:xfrm>
            <a:off x="1970202" y="4614792"/>
            <a:ext cx="1549386" cy="25886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3"/>
          <p:cNvSpPr/>
          <p:nvPr/>
        </p:nvSpPr>
        <p:spPr>
          <a:xfrm>
            <a:off x="5778795" y="4650967"/>
            <a:ext cx="1549386" cy="25886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SUPLENTES</a:t>
            </a: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3"/>
          <p:cNvSpPr/>
          <p:nvPr/>
        </p:nvSpPr>
        <p:spPr>
          <a:xfrm>
            <a:off x="4084390" y="4700870"/>
            <a:ext cx="1096109" cy="35601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MESA DE JOGO</a:t>
            </a: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3"/>
          <p:cNvSpPr/>
          <p:nvPr/>
        </p:nvSpPr>
        <p:spPr>
          <a:xfrm rot="-5400000">
            <a:off x="7623316" y="2401367"/>
            <a:ext cx="18517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ZONA DE SERVIÇO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3" name="Google Shape;573;p13"/>
          <p:cNvCxnSpPr/>
          <p:nvPr/>
        </p:nvCxnSpPr>
        <p:spPr>
          <a:xfrm>
            <a:off x="8415590" y="4042527"/>
            <a:ext cx="153374" cy="3811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4" name="Google Shape;574;p13"/>
          <p:cNvCxnSpPr/>
          <p:nvPr/>
        </p:nvCxnSpPr>
        <p:spPr>
          <a:xfrm>
            <a:off x="8407422" y="1115306"/>
            <a:ext cx="153374" cy="3811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5" name="Google Shape;575;p13"/>
          <p:cNvCxnSpPr/>
          <p:nvPr/>
        </p:nvCxnSpPr>
        <p:spPr>
          <a:xfrm>
            <a:off x="696586" y="4042527"/>
            <a:ext cx="153374" cy="3811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13"/>
          <p:cNvCxnSpPr/>
          <p:nvPr/>
        </p:nvCxnSpPr>
        <p:spPr>
          <a:xfrm>
            <a:off x="688418" y="1115306"/>
            <a:ext cx="153374" cy="3811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7" name="Google Shape;577;p13"/>
          <p:cNvSpPr/>
          <p:nvPr/>
        </p:nvSpPr>
        <p:spPr>
          <a:xfrm>
            <a:off x="6834135" y="1541629"/>
            <a:ext cx="494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6 m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3"/>
          <p:cNvSpPr/>
          <p:nvPr/>
        </p:nvSpPr>
        <p:spPr>
          <a:xfrm>
            <a:off x="4955166" y="2370023"/>
            <a:ext cx="494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 m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3"/>
          <p:cNvSpPr/>
          <p:nvPr/>
        </p:nvSpPr>
        <p:spPr>
          <a:xfrm>
            <a:off x="8594319" y="2370022"/>
            <a:ext cx="494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9 m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3"/>
          <p:cNvSpPr/>
          <p:nvPr/>
        </p:nvSpPr>
        <p:spPr>
          <a:xfrm>
            <a:off x="22827" y="265866"/>
            <a:ext cx="40615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PT" sz="1800" dirty="0">
                <a:solidFill>
                  <a:schemeClr val="lt1"/>
                </a:solidFill>
                <a:latin typeface="Fugaz One"/>
                <a:ea typeface="Fugaz One"/>
                <a:cs typeface="Fugaz One"/>
              </a:rPr>
              <a:t>INSTALAÇÕES E EQUIPAMENTO</a:t>
            </a:r>
            <a:endParaRPr sz="1800" dirty="0">
              <a:solidFill>
                <a:schemeClr val="lt1"/>
              </a:solidFill>
              <a:latin typeface="Fugaz One"/>
              <a:ea typeface="Fugaz One"/>
              <a:cs typeface="Fugaz One"/>
            </a:endParaRPr>
          </a:p>
        </p:txBody>
      </p:sp>
      <p:sp>
        <p:nvSpPr>
          <p:cNvPr id="581" name="Google Shape;581;p13"/>
          <p:cNvSpPr txBox="1"/>
          <p:nvPr/>
        </p:nvSpPr>
        <p:spPr>
          <a:xfrm>
            <a:off x="6748853" y="215038"/>
            <a:ext cx="1860138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bg1"/>
                </a:solidFill>
                <a:latin typeface="Fugaz One"/>
                <a:ea typeface="Fugaz One"/>
                <a:cs typeface="Fugaz One"/>
                <a:sym typeface="Fugaz One"/>
              </a:rPr>
              <a:t>Campo</a:t>
            </a:r>
            <a:endParaRPr sz="3200" b="0" i="0" u="none" strike="noStrike" cap="none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582" name="Google Shape;582;p13"/>
          <p:cNvSpPr/>
          <p:nvPr/>
        </p:nvSpPr>
        <p:spPr>
          <a:xfrm>
            <a:off x="-9625" y="4576525"/>
            <a:ext cx="859500" cy="5922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>
                <a:solidFill>
                  <a:schemeClr val="bg1"/>
                </a:solidFill>
              </a:rPr>
              <a:t>Área de aquecimento</a:t>
            </a:r>
            <a:endParaRPr sz="900" b="0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583" name="Google Shape;583;p13"/>
          <p:cNvSpPr/>
          <p:nvPr/>
        </p:nvSpPr>
        <p:spPr>
          <a:xfrm>
            <a:off x="8352450" y="4541875"/>
            <a:ext cx="791400" cy="5922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14"/>
          <p:cNvPicPr preferRelativeResize="0"/>
          <p:nvPr/>
        </p:nvPicPr>
        <p:blipFill rotWithShape="1">
          <a:blip r:embed="rId3">
            <a:alphaModFix/>
          </a:blip>
          <a:srcRect b="44175"/>
          <a:stretch/>
        </p:blipFill>
        <p:spPr>
          <a:xfrm>
            <a:off x="211851" y="1083041"/>
            <a:ext cx="5769849" cy="3916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9" name="Google Shape;589;p14"/>
          <p:cNvSpPr/>
          <p:nvPr/>
        </p:nvSpPr>
        <p:spPr>
          <a:xfrm>
            <a:off x="432831" y="278214"/>
            <a:ext cx="63160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>
                <a:solidFill>
                  <a:schemeClr val="lt1"/>
                </a:solidFill>
                <a:latin typeface="Fugaz One"/>
                <a:ea typeface="Fugaz One"/>
                <a:cs typeface="Fugaz One"/>
              </a:rPr>
              <a:t>INSTALAÇÕES E EQUIPAMENTO</a:t>
            </a:r>
            <a:endParaRPr sz="3200" dirty="0">
              <a:solidFill>
                <a:schemeClr val="lt1"/>
              </a:solidFill>
              <a:latin typeface="Fugaz One"/>
              <a:ea typeface="Fugaz One"/>
              <a:cs typeface="Fugaz One"/>
            </a:endParaRPr>
          </a:p>
        </p:txBody>
      </p:sp>
      <p:grpSp>
        <p:nvGrpSpPr>
          <p:cNvPr id="590" name="Google Shape;590;p14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591" name="Google Shape;591;p1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2" name="Google Shape;592;p1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593" name="Google Shape;593;p14"/>
          <p:cNvPicPr preferRelativeResize="0"/>
          <p:nvPr/>
        </p:nvPicPr>
        <p:blipFill rotWithShape="1">
          <a:blip r:embed="rId3">
            <a:alphaModFix/>
          </a:blip>
          <a:srcRect l="18855" t="56852" r="27379"/>
          <a:stretch/>
        </p:blipFill>
        <p:spPr>
          <a:xfrm>
            <a:off x="6240780" y="1083041"/>
            <a:ext cx="2556510" cy="2613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94" name="Google Shape;594;p14"/>
          <p:cNvSpPr txBox="1"/>
          <p:nvPr/>
        </p:nvSpPr>
        <p:spPr>
          <a:xfrm>
            <a:off x="432831" y="570581"/>
            <a:ext cx="1860138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 dirty="0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Rede</a:t>
            </a:r>
            <a:endParaRPr sz="3200" b="0" i="0" u="none" strike="noStrike" cap="none" dirty="0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 dirty="0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595" name="Google Shape;595;p14"/>
          <p:cNvSpPr txBox="1"/>
          <p:nvPr/>
        </p:nvSpPr>
        <p:spPr>
          <a:xfrm>
            <a:off x="3885700" y="2299785"/>
            <a:ext cx="711300" cy="6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" dirty="0">
                <a:latin typeface="Catamaran"/>
                <a:ea typeface="Catamaran"/>
                <a:cs typeface="Catamaran"/>
                <a:sym typeface="Catamaran"/>
              </a:rPr>
              <a:t>DE ACORDO COM ESCALÃO</a:t>
            </a:r>
            <a:endParaRPr sz="800" dirty="0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5"/>
          <p:cNvSpPr/>
          <p:nvPr/>
        </p:nvSpPr>
        <p:spPr>
          <a:xfrm>
            <a:off x="616261" y="340559"/>
            <a:ext cx="709681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INSTALAÇÕES E EQUIPAMENTO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REDE</a:t>
            </a:r>
            <a:endParaRPr sz="36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601" name="Google Shape;601;p15"/>
          <p:cNvSpPr txBox="1"/>
          <p:nvPr/>
        </p:nvSpPr>
        <p:spPr>
          <a:xfrm>
            <a:off x="993335" y="1404513"/>
            <a:ext cx="3836762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Altura da rede nos escalões do DE: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Infantis A e B: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Mistos, Femininos e Masculinos – 2,10m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Iniciados: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Femininos – 2,15m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Masculinos – 2,24m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5"/>
          <p:cNvSpPr/>
          <p:nvPr/>
        </p:nvSpPr>
        <p:spPr>
          <a:xfrm>
            <a:off x="4572000" y="2148604"/>
            <a:ext cx="457200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Juvenis: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Femininos – 2,20m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Masculinos – 2,35m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Juniores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Femininos – 2,24m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Masculinos – 2,43m</a:t>
            </a:r>
            <a:endParaRPr/>
          </a:p>
        </p:txBody>
      </p:sp>
      <p:sp>
        <p:nvSpPr>
          <p:cNvPr id="603" name="Google Shape;603;p15"/>
          <p:cNvSpPr/>
          <p:nvPr/>
        </p:nvSpPr>
        <p:spPr>
          <a:xfrm>
            <a:off x="8092806" y="245986"/>
            <a:ext cx="719035" cy="715467"/>
          </a:xfrm>
          <a:custGeom>
            <a:avLst/>
            <a:gdLst/>
            <a:ahLst/>
            <a:cxnLst/>
            <a:rect l="l" t="t" r="r" b="b"/>
            <a:pathLst>
              <a:path w="19500" h="20018" extrusionOk="0">
                <a:moveTo>
                  <a:pt x="9489" y="1"/>
                </a:moveTo>
                <a:cubicBezTo>
                  <a:pt x="8446" y="1"/>
                  <a:pt x="7402" y="163"/>
                  <a:pt x="6399" y="486"/>
                </a:cubicBezTo>
                <a:cubicBezTo>
                  <a:pt x="6210" y="1165"/>
                  <a:pt x="5927" y="2184"/>
                  <a:pt x="5682" y="3091"/>
                </a:cubicBezTo>
                <a:cubicBezTo>
                  <a:pt x="5418" y="3959"/>
                  <a:pt x="5210" y="4846"/>
                  <a:pt x="5078" y="5752"/>
                </a:cubicBezTo>
                <a:cubicBezTo>
                  <a:pt x="5059" y="5979"/>
                  <a:pt x="5078" y="6262"/>
                  <a:pt x="5078" y="6262"/>
                </a:cubicBezTo>
                <a:cubicBezTo>
                  <a:pt x="5078" y="6262"/>
                  <a:pt x="8041" y="4318"/>
                  <a:pt x="9854" y="3015"/>
                </a:cubicBezTo>
                <a:cubicBezTo>
                  <a:pt x="11307" y="1977"/>
                  <a:pt x="12723" y="1052"/>
                  <a:pt x="13233" y="731"/>
                </a:cubicBezTo>
                <a:cubicBezTo>
                  <a:pt x="12039" y="243"/>
                  <a:pt x="10765" y="1"/>
                  <a:pt x="9489" y="1"/>
                </a:cubicBezTo>
                <a:close/>
                <a:moveTo>
                  <a:pt x="1435" y="4072"/>
                </a:moveTo>
                <a:cubicBezTo>
                  <a:pt x="925" y="4771"/>
                  <a:pt x="510" y="5526"/>
                  <a:pt x="189" y="6318"/>
                </a:cubicBezTo>
                <a:cubicBezTo>
                  <a:pt x="585" y="5960"/>
                  <a:pt x="1076" y="5733"/>
                  <a:pt x="1623" y="5658"/>
                </a:cubicBezTo>
                <a:cubicBezTo>
                  <a:pt x="1623" y="5658"/>
                  <a:pt x="1529" y="4865"/>
                  <a:pt x="1435" y="4072"/>
                </a:cubicBezTo>
                <a:close/>
                <a:moveTo>
                  <a:pt x="17952" y="4657"/>
                </a:moveTo>
                <a:cubicBezTo>
                  <a:pt x="17216" y="5582"/>
                  <a:pt x="15875" y="7149"/>
                  <a:pt x="12553" y="8716"/>
                </a:cubicBezTo>
                <a:cubicBezTo>
                  <a:pt x="7385" y="11153"/>
                  <a:pt x="4495" y="11189"/>
                  <a:pt x="4175" y="11189"/>
                </a:cubicBezTo>
                <a:cubicBezTo>
                  <a:pt x="4165" y="11189"/>
                  <a:pt x="4158" y="11189"/>
                  <a:pt x="4153" y="11189"/>
                </a:cubicBezTo>
                <a:cubicBezTo>
                  <a:pt x="4002" y="11189"/>
                  <a:pt x="4002" y="11396"/>
                  <a:pt x="4153" y="11585"/>
                </a:cubicBezTo>
                <a:cubicBezTo>
                  <a:pt x="4304" y="11755"/>
                  <a:pt x="6550" y="14888"/>
                  <a:pt x="11798" y="14888"/>
                </a:cubicBezTo>
                <a:cubicBezTo>
                  <a:pt x="15101" y="14888"/>
                  <a:pt x="18235" y="12850"/>
                  <a:pt x="19462" y="10868"/>
                </a:cubicBezTo>
                <a:cubicBezTo>
                  <a:pt x="19481" y="10585"/>
                  <a:pt x="19500" y="10301"/>
                  <a:pt x="19500" y="9999"/>
                </a:cubicBezTo>
                <a:cubicBezTo>
                  <a:pt x="19500" y="8112"/>
                  <a:pt x="18952" y="6262"/>
                  <a:pt x="17952" y="4657"/>
                </a:cubicBezTo>
                <a:close/>
                <a:moveTo>
                  <a:pt x="396" y="10415"/>
                </a:moveTo>
                <a:cubicBezTo>
                  <a:pt x="113" y="11075"/>
                  <a:pt x="0" y="12208"/>
                  <a:pt x="76" y="13416"/>
                </a:cubicBezTo>
                <a:cubicBezTo>
                  <a:pt x="1610" y="17628"/>
                  <a:pt x="5523" y="20018"/>
                  <a:pt x="9524" y="20018"/>
                </a:cubicBezTo>
                <a:cubicBezTo>
                  <a:pt x="11871" y="20018"/>
                  <a:pt x="14249" y="19195"/>
                  <a:pt x="16196" y="17437"/>
                </a:cubicBezTo>
                <a:lnTo>
                  <a:pt x="16196" y="17437"/>
                </a:lnTo>
                <a:cubicBezTo>
                  <a:pt x="14421" y="18574"/>
                  <a:pt x="12350" y="19158"/>
                  <a:pt x="10248" y="19158"/>
                </a:cubicBezTo>
                <a:cubicBezTo>
                  <a:pt x="9802" y="19158"/>
                  <a:pt x="9356" y="19132"/>
                  <a:pt x="8910" y="19079"/>
                </a:cubicBezTo>
                <a:cubicBezTo>
                  <a:pt x="3738" y="18418"/>
                  <a:pt x="1340" y="14907"/>
                  <a:pt x="396" y="1041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3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16"/>
          <p:cNvGrpSpPr/>
          <p:nvPr/>
        </p:nvGrpSpPr>
        <p:grpSpPr>
          <a:xfrm flipH="1">
            <a:off x="365353" y="176560"/>
            <a:ext cx="3452953" cy="5892816"/>
            <a:chOff x="-12857" y="-375211"/>
            <a:chExt cx="3941278" cy="6726191"/>
          </a:xfrm>
        </p:grpSpPr>
        <p:grpSp>
          <p:nvGrpSpPr>
            <p:cNvPr id="612" name="Google Shape;612;p16"/>
            <p:cNvGrpSpPr/>
            <p:nvPr/>
          </p:nvGrpSpPr>
          <p:grpSpPr>
            <a:xfrm>
              <a:off x="-12855" y="539423"/>
              <a:ext cx="3941276" cy="5811557"/>
              <a:chOff x="5511984" y="1733900"/>
              <a:chExt cx="987615" cy="1456275"/>
            </a:xfrm>
          </p:grpSpPr>
          <p:sp>
            <p:nvSpPr>
              <p:cNvPr id="613" name="Google Shape;613;p16"/>
              <p:cNvSpPr/>
              <p:nvPr/>
            </p:nvSpPr>
            <p:spPr>
              <a:xfrm>
                <a:off x="5595175" y="2058100"/>
                <a:ext cx="297925" cy="201252"/>
              </a:xfrm>
              <a:custGeom>
                <a:avLst/>
                <a:gdLst/>
                <a:ahLst/>
                <a:cxnLst/>
                <a:rect l="l" t="t" r="r" b="b"/>
                <a:pathLst>
                  <a:path w="11917" h="10435" extrusionOk="0">
                    <a:moveTo>
                      <a:pt x="605" y="1"/>
                    </a:moveTo>
                    <a:lnTo>
                      <a:pt x="0" y="2692"/>
                    </a:lnTo>
                    <a:cubicBezTo>
                      <a:pt x="0" y="2692"/>
                      <a:pt x="5505" y="7199"/>
                      <a:pt x="9981" y="9558"/>
                    </a:cubicBezTo>
                    <a:cubicBezTo>
                      <a:pt x="10616" y="9891"/>
                      <a:pt x="11251" y="10193"/>
                      <a:pt x="11917" y="10435"/>
                    </a:cubicBezTo>
                    <a:lnTo>
                      <a:pt x="11917" y="3630"/>
                    </a:lnTo>
                    <a:lnTo>
                      <a:pt x="11826" y="3328"/>
                    </a:lnTo>
                    <a:lnTo>
                      <a:pt x="11433" y="3237"/>
                    </a:lnTo>
                    <a:lnTo>
                      <a:pt x="10495" y="3055"/>
                    </a:lnTo>
                    <a:cubicBezTo>
                      <a:pt x="3993" y="1815"/>
                      <a:pt x="605" y="1"/>
                      <a:pt x="6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6"/>
              <p:cNvSpPr/>
              <p:nvPr/>
            </p:nvSpPr>
            <p:spPr>
              <a:xfrm>
                <a:off x="5511984" y="1975781"/>
                <a:ext cx="111175" cy="131600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5264" extrusionOk="0">
                    <a:moveTo>
                      <a:pt x="757" y="1"/>
                    </a:moveTo>
                    <a:cubicBezTo>
                      <a:pt x="666" y="1"/>
                      <a:pt x="636" y="92"/>
                      <a:pt x="697" y="152"/>
                    </a:cubicBezTo>
                    <a:cubicBezTo>
                      <a:pt x="880" y="284"/>
                      <a:pt x="1056" y="427"/>
                      <a:pt x="1226" y="578"/>
                    </a:cubicBezTo>
                    <a:lnTo>
                      <a:pt x="1226" y="578"/>
                    </a:lnTo>
                    <a:cubicBezTo>
                      <a:pt x="1015" y="461"/>
                      <a:pt x="770" y="382"/>
                      <a:pt x="493" y="382"/>
                    </a:cubicBezTo>
                    <a:cubicBezTo>
                      <a:pt x="431" y="382"/>
                      <a:pt x="368" y="386"/>
                      <a:pt x="303" y="394"/>
                    </a:cubicBezTo>
                    <a:cubicBezTo>
                      <a:pt x="243" y="424"/>
                      <a:pt x="1" y="545"/>
                      <a:pt x="273" y="666"/>
                    </a:cubicBezTo>
                    <a:cubicBezTo>
                      <a:pt x="939" y="908"/>
                      <a:pt x="1453" y="1422"/>
                      <a:pt x="1725" y="2057"/>
                    </a:cubicBezTo>
                    <a:cubicBezTo>
                      <a:pt x="1392" y="1483"/>
                      <a:pt x="848" y="1059"/>
                      <a:pt x="213" y="908"/>
                    </a:cubicBezTo>
                    <a:cubicBezTo>
                      <a:pt x="202" y="905"/>
                      <a:pt x="192" y="904"/>
                      <a:pt x="182" y="904"/>
                    </a:cubicBezTo>
                    <a:cubicBezTo>
                      <a:pt x="87" y="904"/>
                      <a:pt x="70" y="1035"/>
                      <a:pt x="152" y="1090"/>
                    </a:cubicBezTo>
                    <a:cubicBezTo>
                      <a:pt x="666" y="1543"/>
                      <a:pt x="1150" y="2057"/>
                      <a:pt x="1543" y="2602"/>
                    </a:cubicBezTo>
                    <a:lnTo>
                      <a:pt x="908" y="1967"/>
                    </a:lnTo>
                    <a:cubicBezTo>
                      <a:pt x="857" y="1915"/>
                      <a:pt x="610" y="1668"/>
                      <a:pt x="518" y="1668"/>
                    </a:cubicBezTo>
                    <a:cubicBezTo>
                      <a:pt x="501" y="1668"/>
                      <a:pt x="489" y="1676"/>
                      <a:pt x="485" y="1695"/>
                    </a:cubicBezTo>
                    <a:cubicBezTo>
                      <a:pt x="455" y="1937"/>
                      <a:pt x="939" y="2844"/>
                      <a:pt x="1271" y="3449"/>
                    </a:cubicBezTo>
                    <a:cubicBezTo>
                      <a:pt x="1937" y="4658"/>
                      <a:pt x="3600" y="5263"/>
                      <a:pt x="3600" y="5263"/>
                    </a:cubicBezTo>
                    <a:cubicBezTo>
                      <a:pt x="3600" y="5263"/>
                      <a:pt x="3782" y="5233"/>
                      <a:pt x="4447" y="3449"/>
                    </a:cubicBezTo>
                    <a:cubicBezTo>
                      <a:pt x="2511" y="273"/>
                      <a:pt x="1301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6"/>
              <p:cNvSpPr/>
              <p:nvPr/>
            </p:nvSpPr>
            <p:spPr>
              <a:xfrm>
                <a:off x="5557075" y="2023825"/>
                <a:ext cx="4870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2151" extrusionOk="0">
                    <a:moveTo>
                      <a:pt x="232" y="0"/>
                    </a:moveTo>
                    <a:cubicBezTo>
                      <a:pt x="1" y="0"/>
                      <a:pt x="86" y="189"/>
                      <a:pt x="224" y="396"/>
                    </a:cubicBezTo>
                    <a:cubicBezTo>
                      <a:pt x="435" y="971"/>
                      <a:pt x="617" y="1545"/>
                      <a:pt x="708" y="2150"/>
                    </a:cubicBezTo>
                    <a:lnTo>
                      <a:pt x="1948" y="1999"/>
                    </a:lnTo>
                    <a:cubicBezTo>
                      <a:pt x="1948" y="1999"/>
                      <a:pt x="1131" y="275"/>
                      <a:pt x="556" y="63"/>
                    </a:cubicBezTo>
                    <a:cubicBezTo>
                      <a:pt x="410" y="19"/>
                      <a:pt x="305" y="0"/>
                      <a:pt x="2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6"/>
              <p:cNvSpPr/>
              <p:nvPr/>
            </p:nvSpPr>
            <p:spPr>
              <a:xfrm>
                <a:off x="6110850" y="2761225"/>
                <a:ext cx="367419" cy="348096"/>
              </a:xfrm>
              <a:custGeom>
                <a:avLst/>
                <a:gdLst/>
                <a:ahLst/>
                <a:cxnLst/>
                <a:rect l="l" t="t" r="r" b="b"/>
                <a:pathLst>
                  <a:path w="15788" h="19170" extrusionOk="0">
                    <a:moveTo>
                      <a:pt x="3504" y="1"/>
                    </a:moveTo>
                    <a:cubicBezTo>
                      <a:pt x="2738" y="1"/>
                      <a:pt x="1972" y="295"/>
                      <a:pt x="1392" y="902"/>
                    </a:cubicBezTo>
                    <a:lnTo>
                      <a:pt x="1240" y="1023"/>
                    </a:lnTo>
                    <a:cubicBezTo>
                      <a:pt x="31" y="2263"/>
                      <a:pt x="0" y="4199"/>
                      <a:pt x="1180" y="5469"/>
                    </a:cubicBezTo>
                    <a:lnTo>
                      <a:pt x="1452" y="5772"/>
                    </a:lnTo>
                    <a:lnTo>
                      <a:pt x="13005" y="19170"/>
                    </a:lnTo>
                    <a:lnTo>
                      <a:pt x="15788" y="15752"/>
                    </a:lnTo>
                    <a:lnTo>
                      <a:pt x="5989" y="1326"/>
                    </a:lnTo>
                    <a:cubicBezTo>
                      <a:pt x="5402" y="454"/>
                      <a:pt x="4454" y="1"/>
                      <a:pt x="35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6"/>
              <p:cNvSpPr/>
              <p:nvPr/>
            </p:nvSpPr>
            <p:spPr>
              <a:xfrm>
                <a:off x="6038250" y="2585675"/>
                <a:ext cx="226928" cy="330250"/>
              </a:xfrm>
              <a:custGeom>
                <a:avLst/>
                <a:gdLst/>
                <a:ahLst/>
                <a:cxnLst/>
                <a:rect l="l" t="t" r="r" b="b"/>
                <a:pathLst>
                  <a:path w="11373" h="13210" extrusionOk="0">
                    <a:moveTo>
                      <a:pt x="1" y="0"/>
                    </a:moveTo>
                    <a:lnTo>
                      <a:pt x="4053" y="10979"/>
                    </a:lnTo>
                    <a:cubicBezTo>
                      <a:pt x="4613" y="12355"/>
                      <a:pt x="5946" y="13209"/>
                      <a:pt x="7359" y="13209"/>
                    </a:cubicBezTo>
                    <a:cubicBezTo>
                      <a:pt x="7779" y="13209"/>
                      <a:pt x="8205" y="13134"/>
                      <a:pt x="8620" y="12975"/>
                    </a:cubicBezTo>
                    <a:cubicBezTo>
                      <a:pt x="10435" y="12310"/>
                      <a:pt x="11372" y="10313"/>
                      <a:pt x="10768" y="8469"/>
                    </a:cubicBezTo>
                    <a:lnTo>
                      <a:pt x="7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6"/>
              <p:cNvSpPr/>
              <p:nvPr/>
            </p:nvSpPr>
            <p:spPr>
              <a:xfrm rot="-910429">
                <a:off x="6065772" y="2653336"/>
                <a:ext cx="262400" cy="159300"/>
              </a:xfrm>
              <a:custGeom>
                <a:avLst/>
                <a:gdLst/>
                <a:ahLst/>
                <a:cxnLst/>
                <a:rect l="l" t="t" r="r" b="b"/>
                <a:pathLst>
                  <a:path w="10496" h="6372" extrusionOk="0">
                    <a:moveTo>
                      <a:pt x="8408" y="1"/>
                    </a:moveTo>
                    <a:cubicBezTo>
                      <a:pt x="7594" y="1"/>
                      <a:pt x="6679" y="271"/>
                      <a:pt x="5929" y="1199"/>
                    </a:cubicBezTo>
                    <a:cubicBezTo>
                      <a:pt x="4114" y="3407"/>
                      <a:pt x="3207" y="2651"/>
                      <a:pt x="1997" y="3619"/>
                    </a:cubicBezTo>
                    <a:cubicBezTo>
                      <a:pt x="1120" y="4345"/>
                      <a:pt x="424" y="5282"/>
                      <a:pt x="1" y="6371"/>
                    </a:cubicBezTo>
                    <a:cubicBezTo>
                      <a:pt x="3" y="6371"/>
                      <a:pt x="6" y="6371"/>
                      <a:pt x="9" y="6371"/>
                    </a:cubicBezTo>
                    <a:cubicBezTo>
                      <a:pt x="587" y="6371"/>
                      <a:pt x="10103" y="806"/>
                      <a:pt x="10103" y="806"/>
                    </a:cubicBezTo>
                    <a:lnTo>
                      <a:pt x="10496" y="534"/>
                    </a:lnTo>
                    <a:cubicBezTo>
                      <a:pt x="10461" y="516"/>
                      <a:pt x="9531" y="1"/>
                      <a:pt x="8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6"/>
              <p:cNvSpPr/>
              <p:nvPr/>
            </p:nvSpPr>
            <p:spPr>
              <a:xfrm>
                <a:off x="5878286" y="2609875"/>
                <a:ext cx="219300" cy="22760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9104" extrusionOk="0">
                    <a:moveTo>
                      <a:pt x="1" y="0"/>
                    </a:moveTo>
                    <a:cubicBezTo>
                      <a:pt x="1" y="0"/>
                      <a:pt x="1" y="30"/>
                      <a:pt x="1" y="30"/>
                    </a:cubicBezTo>
                    <a:cubicBezTo>
                      <a:pt x="31" y="484"/>
                      <a:pt x="7502" y="8771"/>
                      <a:pt x="7502" y="8771"/>
                    </a:cubicBezTo>
                    <a:lnTo>
                      <a:pt x="7834" y="9104"/>
                    </a:lnTo>
                    <a:cubicBezTo>
                      <a:pt x="7834" y="9043"/>
                      <a:pt x="8772" y="6019"/>
                      <a:pt x="6262" y="4718"/>
                    </a:cubicBezTo>
                    <a:cubicBezTo>
                      <a:pt x="3721" y="3418"/>
                      <a:pt x="4265" y="2359"/>
                      <a:pt x="3086" y="1391"/>
                    </a:cubicBezTo>
                    <a:cubicBezTo>
                      <a:pt x="2209" y="665"/>
                      <a:pt x="1120" y="181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6"/>
              <p:cNvSpPr/>
              <p:nvPr/>
            </p:nvSpPr>
            <p:spPr>
              <a:xfrm>
                <a:off x="5778900" y="2425499"/>
                <a:ext cx="557275" cy="415925"/>
              </a:xfrm>
              <a:custGeom>
                <a:avLst/>
                <a:gdLst/>
                <a:ahLst/>
                <a:cxnLst/>
                <a:rect l="l" t="t" r="r" b="b"/>
                <a:pathLst>
                  <a:path w="22291" h="16637" extrusionOk="0">
                    <a:moveTo>
                      <a:pt x="18667" y="1"/>
                    </a:moveTo>
                    <a:cubicBezTo>
                      <a:pt x="18027" y="1"/>
                      <a:pt x="17377" y="172"/>
                      <a:pt x="16786" y="530"/>
                    </a:cubicBezTo>
                    <a:lnTo>
                      <a:pt x="1664" y="10057"/>
                    </a:lnTo>
                    <a:cubicBezTo>
                      <a:pt x="1331" y="10269"/>
                      <a:pt x="1029" y="10541"/>
                      <a:pt x="787" y="10844"/>
                    </a:cubicBezTo>
                    <a:cubicBezTo>
                      <a:pt x="273" y="11479"/>
                      <a:pt x="1" y="12265"/>
                      <a:pt x="1" y="13082"/>
                    </a:cubicBezTo>
                    <a:cubicBezTo>
                      <a:pt x="1" y="13747"/>
                      <a:pt x="182" y="14412"/>
                      <a:pt x="545" y="14957"/>
                    </a:cubicBezTo>
                    <a:cubicBezTo>
                      <a:pt x="1230" y="16029"/>
                      <a:pt x="2379" y="16637"/>
                      <a:pt x="3577" y="16637"/>
                    </a:cubicBezTo>
                    <a:cubicBezTo>
                      <a:pt x="3968" y="16637"/>
                      <a:pt x="4363" y="16572"/>
                      <a:pt x="4749" y="16439"/>
                    </a:cubicBezTo>
                    <a:cubicBezTo>
                      <a:pt x="5021" y="16348"/>
                      <a:pt x="5233" y="16227"/>
                      <a:pt x="5475" y="16106"/>
                    </a:cubicBezTo>
                    <a:lnTo>
                      <a:pt x="6775" y="15259"/>
                    </a:lnTo>
                    <a:lnTo>
                      <a:pt x="11705" y="12205"/>
                    </a:lnTo>
                    <a:lnTo>
                      <a:pt x="20627" y="6579"/>
                    </a:lnTo>
                    <a:cubicBezTo>
                      <a:pt x="21656" y="5944"/>
                      <a:pt x="22291" y="4795"/>
                      <a:pt x="22291" y="3555"/>
                    </a:cubicBezTo>
                    <a:cubicBezTo>
                      <a:pt x="22261" y="2889"/>
                      <a:pt x="22079" y="2254"/>
                      <a:pt x="21716" y="1680"/>
                    </a:cubicBezTo>
                    <a:cubicBezTo>
                      <a:pt x="21027" y="596"/>
                      <a:pt x="19863" y="1"/>
                      <a:pt x="186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6"/>
              <p:cNvSpPr/>
              <p:nvPr/>
            </p:nvSpPr>
            <p:spPr>
              <a:xfrm>
                <a:off x="6001200" y="1991375"/>
                <a:ext cx="359925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14397" h="5293" extrusionOk="0">
                    <a:moveTo>
                      <a:pt x="7199" y="0"/>
                    </a:moveTo>
                    <a:cubicBezTo>
                      <a:pt x="3206" y="0"/>
                      <a:pt x="1" y="1180"/>
                      <a:pt x="1" y="2631"/>
                    </a:cubicBezTo>
                    <a:cubicBezTo>
                      <a:pt x="1" y="4083"/>
                      <a:pt x="3206" y="5293"/>
                      <a:pt x="7199" y="5293"/>
                    </a:cubicBezTo>
                    <a:cubicBezTo>
                      <a:pt x="11191" y="5293"/>
                      <a:pt x="14397" y="4113"/>
                      <a:pt x="14397" y="2631"/>
                    </a:cubicBezTo>
                    <a:cubicBezTo>
                      <a:pt x="14397" y="1180"/>
                      <a:pt x="11191" y="0"/>
                      <a:pt x="7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6"/>
              <p:cNvSpPr/>
              <p:nvPr/>
            </p:nvSpPr>
            <p:spPr>
              <a:xfrm>
                <a:off x="6125950" y="1745700"/>
                <a:ext cx="1338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5355" h="6895" extrusionOk="0">
                    <a:moveTo>
                      <a:pt x="2051" y="1"/>
                    </a:moveTo>
                    <a:cubicBezTo>
                      <a:pt x="1332" y="1"/>
                      <a:pt x="619" y="348"/>
                      <a:pt x="455" y="421"/>
                    </a:cubicBezTo>
                    <a:lnTo>
                      <a:pt x="1" y="4020"/>
                    </a:lnTo>
                    <a:cubicBezTo>
                      <a:pt x="848" y="4081"/>
                      <a:pt x="1453" y="5260"/>
                      <a:pt x="1453" y="5260"/>
                    </a:cubicBezTo>
                    <a:cubicBezTo>
                      <a:pt x="1875" y="6465"/>
                      <a:pt x="2358" y="6894"/>
                      <a:pt x="2813" y="6894"/>
                    </a:cubicBezTo>
                    <a:cubicBezTo>
                      <a:pt x="3465" y="6894"/>
                      <a:pt x="4058" y="6009"/>
                      <a:pt x="4326" y="5260"/>
                    </a:cubicBezTo>
                    <a:cubicBezTo>
                      <a:pt x="4689" y="4232"/>
                      <a:pt x="5354" y="3839"/>
                      <a:pt x="5082" y="2659"/>
                    </a:cubicBezTo>
                    <a:cubicBezTo>
                      <a:pt x="4931" y="2085"/>
                      <a:pt x="4356" y="2145"/>
                      <a:pt x="4265" y="1692"/>
                    </a:cubicBezTo>
                    <a:cubicBezTo>
                      <a:pt x="4175" y="1329"/>
                      <a:pt x="3691" y="1177"/>
                      <a:pt x="3328" y="633"/>
                    </a:cubicBezTo>
                    <a:cubicBezTo>
                      <a:pt x="3003" y="152"/>
                      <a:pt x="252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6"/>
              <p:cNvSpPr/>
              <p:nvPr/>
            </p:nvSpPr>
            <p:spPr>
              <a:xfrm>
                <a:off x="6108575" y="1852250"/>
                <a:ext cx="109650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9605" extrusionOk="0">
                    <a:moveTo>
                      <a:pt x="4023" y="0"/>
                    </a:moveTo>
                    <a:lnTo>
                      <a:pt x="1754" y="726"/>
                    </a:lnTo>
                    <a:lnTo>
                      <a:pt x="1422" y="847"/>
                    </a:lnTo>
                    <a:cubicBezTo>
                      <a:pt x="1422" y="847"/>
                      <a:pt x="1422" y="877"/>
                      <a:pt x="1392" y="1059"/>
                    </a:cubicBezTo>
                    <a:cubicBezTo>
                      <a:pt x="1331" y="1271"/>
                      <a:pt x="1240" y="1785"/>
                      <a:pt x="1059" y="2752"/>
                    </a:cubicBezTo>
                    <a:cubicBezTo>
                      <a:pt x="968" y="3297"/>
                      <a:pt x="817" y="4023"/>
                      <a:pt x="666" y="4930"/>
                    </a:cubicBezTo>
                    <a:cubicBezTo>
                      <a:pt x="605" y="5323"/>
                      <a:pt x="514" y="5686"/>
                      <a:pt x="454" y="6140"/>
                    </a:cubicBezTo>
                    <a:cubicBezTo>
                      <a:pt x="333" y="6714"/>
                      <a:pt x="242" y="7350"/>
                      <a:pt x="121" y="8045"/>
                    </a:cubicBezTo>
                    <a:cubicBezTo>
                      <a:pt x="0" y="8620"/>
                      <a:pt x="303" y="9164"/>
                      <a:pt x="847" y="9406"/>
                    </a:cubicBezTo>
                    <a:cubicBezTo>
                      <a:pt x="1221" y="9539"/>
                      <a:pt x="1609" y="9604"/>
                      <a:pt x="1996" y="9604"/>
                    </a:cubicBezTo>
                    <a:cubicBezTo>
                      <a:pt x="2580" y="9604"/>
                      <a:pt x="3163" y="9455"/>
                      <a:pt x="3690" y="9164"/>
                    </a:cubicBezTo>
                    <a:cubicBezTo>
                      <a:pt x="4114" y="8953"/>
                      <a:pt x="4386" y="8499"/>
                      <a:pt x="4355" y="8015"/>
                    </a:cubicBezTo>
                    <a:lnTo>
                      <a:pt x="40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6"/>
              <p:cNvSpPr/>
              <p:nvPr/>
            </p:nvSpPr>
            <p:spPr>
              <a:xfrm>
                <a:off x="6051100" y="1788225"/>
                <a:ext cx="170900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6836" h="6221" extrusionOk="0">
                    <a:moveTo>
                      <a:pt x="4243" y="0"/>
                    </a:moveTo>
                    <a:cubicBezTo>
                      <a:pt x="3761" y="0"/>
                      <a:pt x="3302" y="207"/>
                      <a:pt x="2995" y="565"/>
                    </a:cubicBezTo>
                    <a:cubicBezTo>
                      <a:pt x="2995" y="565"/>
                      <a:pt x="1" y="5102"/>
                      <a:pt x="1362" y="5646"/>
                    </a:cubicBezTo>
                    <a:cubicBezTo>
                      <a:pt x="2251" y="5999"/>
                      <a:pt x="2930" y="6220"/>
                      <a:pt x="3530" y="6220"/>
                    </a:cubicBezTo>
                    <a:cubicBezTo>
                      <a:pt x="4215" y="6220"/>
                      <a:pt x="4798" y="5932"/>
                      <a:pt x="5475" y="5223"/>
                    </a:cubicBezTo>
                    <a:cubicBezTo>
                      <a:pt x="5929" y="4769"/>
                      <a:pt x="6231" y="3801"/>
                      <a:pt x="6473" y="2954"/>
                    </a:cubicBezTo>
                    <a:cubicBezTo>
                      <a:pt x="6836" y="1593"/>
                      <a:pt x="5929" y="202"/>
                      <a:pt x="4507" y="21"/>
                    </a:cubicBezTo>
                    <a:cubicBezTo>
                      <a:pt x="4419" y="7"/>
                      <a:pt x="4331" y="0"/>
                      <a:pt x="4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6"/>
              <p:cNvSpPr/>
              <p:nvPr/>
            </p:nvSpPr>
            <p:spPr>
              <a:xfrm>
                <a:off x="6137300" y="1792500"/>
                <a:ext cx="92350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2754" extrusionOk="0">
                    <a:moveTo>
                      <a:pt x="1540" y="0"/>
                    </a:moveTo>
                    <a:cubicBezTo>
                      <a:pt x="950" y="0"/>
                      <a:pt x="350" y="251"/>
                      <a:pt x="1" y="727"/>
                    </a:cubicBezTo>
                    <a:cubicBezTo>
                      <a:pt x="256" y="669"/>
                      <a:pt x="462" y="645"/>
                      <a:pt x="627" y="645"/>
                    </a:cubicBezTo>
                    <a:cubicBezTo>
                      <a:pt x="1321" y="645"/>
                      <a:pt x="1301" y="1060"/>
                      <a:pt x="1301" y="1060"/>
                    </a:cubicBezTo>
                    <a:cubicBezTo>
                      <a:pt x="2027" y="1422"/>
                      <a:pt x="2632" y="2027"/>
                      <a:pt x="3025" y="2753"/>
                    </a:cubicBezTo>
                    <a:cubicBezTo>
                      <a:pt x="3694" y="865"/>
                      <a:pt x="2636" y="0"/>
                      <a:pt x="1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6"/>
              <p:cNvSpPr/>
              <p:nvPr/>
            </p:nvSpPr>
            <p:spPr>
              <a:xfrm>
                <a:off x="6063675" y="1733900"/>
                <a:ext cx="165900" cy="86675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3467" extrusionOk="0">
                    <a:moveTo>
                      <a:pt x="1979" y="0"/>
                    </a:moveTo>
                    <a:cubicBezTo>
                      <a:pt x="1524" y="0"/>
                      <a:pt x="936" y="199"/>
                      <a:pt x="556" y="1075"/>
                    </a:cubicBezTo>
                    <a:cubicBezTo>
                      <a:pt x="0" y="2440"/>
                      <a:pt x="1557" y="3467"/>
                      <a:pt x="2560" y="3467"/>
                    </a:cubicBezTo>
                    <a:cubicBezTo>
                      <a:pt x="2757" y="3467"/>
                      <a:pt x="2933" y="3427"/>
                      <a:pt x="3067" y="3343"/>
                    </a:cubicBezTo>
                    <a:cubicBezTo>
                      <a:pt x="3230" y="3248"/>
                      <a:pt x="3412" y="3201"/>
                      <a:pt x="3595" y="3201"/>
                    </a:cubicBezTo>
                    <a:cubicBezTo>
                      <a:pt x="3820" y="3201"/>
                      <a:pt x="4047" y="3270"/>
                      <a:pt x="4246" y="3404"/>
                    </a:cubicBezTo>
                    <a:cubicBezTo>
                      <a:pt x="4367" y="3041"/>
                      <a:pt x="4549" y="2708"/>
                      <a:pt x="4821" y="2436"/>
                    </a:cubicBezTo>
                    <a:cubicBezTo>
                      <a:pt x="5244" y="2012"/>
                      <a:pt x="5819" y="1770"/>
                      <a:pt x="6424" y="1740"/>
                    </a:cubicBezTo>
                    <a:lnTo>
                      <a:pt x="6424" y="1710"/>
                    </a:lnTo>
                    <a:cubicBezTo>
                      <a:pt x="6424" y="1710"/>
                      <a:pt x="6635" y="1407"/>
                      <a:pt x="5426" y="561"/>
                    </a:cubicBezTo>
                    <a:cubicBezTo>
                      <a:pt x="4821" y="137"/>
                      <a:pt x="4125" y="31"/>
                      <a:pt x="3581" y="31"/>
                    </a:cubicBezTo>
                    <a:cubicBezTo>
                      <a:pt x="3036" y="31"/>
                      <a:pt x="2643" y="137"/>
                      <a:pt x="2643" y="137"/>
                    </a:cubicBezTo>
                    <a:cubicBezTo>
                      <a:pt x="2643" y="137"/>
                      <a:pt x="2357" y="0"/>
                      <a:pt x="1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6"/>
              <p:cNvSpPr/>
              <p:nvPr/>
            </p:nvSpPr>
            <p:spPr>
              <a:xfrm>
                <a:off x="6036844" y="1977423"/>
                <a:ext cx="288935" cy="465800"/>
              </a:xfrm>
              <a:custGeom>
                <a:avLst/>
                <a:gdLst/>
                <a:ahLst/>
                <a:cxnLst/>
                <a:rect l="l" t="t" r="r" b="b"/>
                <a:pathLst>
                  <a:path w="19328" h="18632" extrusionOk="0">
                    <a:moveTo>
                      <a:pt x="12159" y="1"/>
                    </a:moveTo>
                    <a:cubicBezTo>
                      <a:pt x="11524" y="1664"/>
                      <a:pt x="9165" y="2935"/>
                      <a:pt x="9165" y="2935"/>
                    </a:cubicBezTo>
                    <a:cubicBezTo>
                      <a:pt x="9165" y="2935"/>
                      <a:pt x="7108" y="1816"/>
                      <a:pt x="6322" y="303"/>
                    </a:cubicBezTo>
                    <a:lnTo>
                      <a:pt x="6080" y="364"/>
                    </a:lnTo>
                    <a:cubicBezTo>
                      <a:pt x="5747" y="424"/>
                      <a:pt x="5445" y="515"/>
                      <a:pt x="5142" y="606"/>
                    </a:cubicBezTo>
                    <a:cubicBezTo>
                      <a:pt x="4084" y="939"/>
                      <a:pt x="3298" y="1362"/>
                      <a:pt x="2965" y="1846"/>
                    </a:cubicBezTo>
                    <a:cubicBezTo>
                      <a:pt x="1" y="6443"/>
                      <a:pt x="1634" y="18147"/>
                      <a:pt x="1634" y="18147"/>
                    </a:cubicBezTo>
                    <a:cubicBezTo>
                      <a:pt x="4153" y="17176"/>
                      <a:pt x="8102" y="16451"/>
                      <a:pt x="11615" y="16451"/>
                    </a:cubicBezTo>
                    <a:cubicBezTo>
                      <a:pt x="13458" y="16451"/>
                      <a:pt x="15182" y="16651"/>
                      <a:pt x="16514" y="17119"/>
                    </a:cubicBezTo>
                    <a:lnTo>
                      <a:pt x="19327" y="18631"/>
                    </a:lnTo>
                    <a:cubicBezTo>
                      <a:pt x="19327" y="18631"/>
                      <a:pt x="19327" y="6050"/>
                      <a:pt x="17543" y="2420"/>
                    </a:cubicBezTo>
                    <a:cubicBezTo>
                      <a:pt x="16938" y="1211"/>
                      <a:pt x="15335" y="515"/>
                      <a:pt x="13399" y="152"/>
                    </a:cubicBezTo>
                    <a:cubicBezTo>
                      <a:pt x="13097" y="122"/>
                      <a:pt x="12794" y="61"/>
                      <a:pt x="12522" y="31"/>
                    </a:cubicBezTo>
                    <a:lnTo>
                      <a:pt x="12159" y="1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6"/>
              <p:cNvSpPr/>
              <p:nvPr/>
            </p:nvSpPr>
            <p:spPr>
              <a:xfrm>
                <a:off x="6095725" y="1843425"/>
                <a:ext cx="4125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836" extrusionOk="0">
                    <a:moveTo>
                      <a:pt x="1559" y="0"/>
                    </a:moveTo>
                    <a:cubicBezTo>
                      <a:pt x="1550" y="0"/>
                      <a:pt x="1543" y="6"/>
                      <a:pt x="1543" y="21"/>
                    </a:cubicBezTo>
                    <a:lnTo>
                      <a:pt x="907" y="777"/>
                    </a:lnTo>
                    <a:lnTo>
                      <a:pt x="30" y="988"/>
                    </a:lnTo>
                    <a:cubicBezTo>
                      <a:pt x="30" y="988"/>
                      <a:pt x="0" y="1019"/>
                      <a:pt x="0" y="1049"/>
                    </a:cubicBezTo>
                    <a:cubicBezTo>
                      <a:pt x="30" y="1412"/>
                      <a:pt x="272" y="1714"/>
                      <a:pt x="605" y="1835"/>
                    </a:cubicBezTo>
                    <a:cubicBezTo>
                      <a:pt x="635" y="1835"/>
                      <a:pt x="665" y="1805"/>
                      <a:pt x="665" y="1775"/>
                    </a:cubicBezTo>
                    <a:cubicBezTo>
                      <a:pt x="665" y="1745"/>
                      <a:pt x="635" y="1714"/>
                      <a:pt x="605" y="1714"/>
                    </a:cubicBezTo>
                    <a:cubicBezTo>
                      <a:pt x="333" y="1624"/>
                      <a:pt x="121" y="1351"/>
                      <a:pt x="91" y="1049"/>
                    </a:cubicBezTo>
                    <a:lnTo>
                      <a:pt x="968" y="837"/>
                    </a:lnTo>
                    <a:lnTo>
                      <a:pt x="998" y="837"/>
                    </a:lnTo>
                    <a:lnTo>
                      <a:pt x="1603" y="81"/>
                    </a:lnTo>
                    <a:cubicBezTo>
                      <a:pt x="1649" y="58"/>
                      <a:pt x="1590" y="0"/>
                      <a:pt x="15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6"/>
              <p:cNvSpPr/>
              <p:nvPr/>
            </p:nvSpPr>
            <p:spPr>
              <a:xfrm>
                <a:off x="6113100" y="1895350"/>
                <a:ext cx="36325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08" extrusionOk="0">
                    <a:moveTo>
                      <a:pt x="1452" y="0"/>
                    </a:moveTo>
                    <a:cubicBezTo>
                      <a:pt x="1220" y="317"/>
                      <a:pt x="855" y="501"/>
                      <a:pt x="481" y="501"/>
                    </a:cubicBezTo>
                    <a:cubicBezTo>
                      <a:pt x="320" y="501"/>
                      <a:pt x="156" y="466"/>
                      <a:pt x="1" y="393"/>
                    </a:cubicBezTo>
                    <a:lnTo>
                      <a:pt x="1" y="393"/>
                    </a:lnTo>
                    <a:cubicBezTo>
                      <a:pt x="1" y="393"/>
                      <a:pt x="281" y="1107"/>
                      <a:pt x="748" y="1107"/>
                    </a:cubicBezTo>
                    <a:cubicBezTo>
                      <a:pt x="790" y="1107"/>
                      <a:pt x="833" y="1101"/>
                      <a:pt x="878" y="1089"/>
                    </a:cubicBezTo>
                    <a:cubicBezTo>
                      <a:pt x="1422" y="968"/>
                      <a:pt x="1452" y="0"/>
                      <a:pt x="1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6"/>
              <p:cNvSpPr/>
              <p:nvPr/>
            </p:nvSpPr>
            <p:spPr>
              <a:xfrm>
                <a:off x="6158850" y="1847700"/>
                <a:ext cx="106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64" extrusionOk="0">
                    <a:moveTo>
                      <a:pt x="212" y="1"/>
                    </a:moveTo>
                    <a:cubicBezTo>
                      <a:pt x="106" y="1"/>
                      <a:pt x="1" y="61"/>
                      <a:pt x="16" y="182"/>
                    </a:cubicBezTo>
                    <a:cubicBezTo>
                      <a:pt x="31" y="303"/>
                      <a:pt x="122" y="364"/>
                      <a:pt x="212" y="364"/>
                    </a:cubicBezTo>
                    <a:cubicBezTo>
                      <a:pt x="303" y="364"/>
                      <a:pt x="394" y="303"/>
                      <a:pt x="409" y="182"/>
                    </a:cubicBezTo>
                    <a:cubicBezTo>
                      <a:pt x="424" y="61"/>
                      <a:pt x="318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6"/>
              <p:cNvSpPr/>
              <p:nvPr/>
            </p:nvSpPr>
            <p:spPr>
              <a:xfrm>
                <a:off x="6110850" y="1837875"/>
                <a:ext cx="113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25" extrusionOk="0">
                    <a:moveTo>
                      <a:pt x="242" y="1"/>
                    </a:moveTo>
                    <a:cubicBezTo>
                      <a:pt x="0" y="31"/>
                      <a:pt x="0" y="394"/>
                      <a:pt x="242" y="424"/>
                    </a:cubicBezTo>
                    <a:cubicBezTo>
                      <a:pt x="363" y="424"/>
                      <a:pt x="454" y="333"/>
                      <a:pt x="454" y="212"/>
                    </a:cubicBezTo>
                    <a:cubicBezTo>
                      <a:pt x="454" y="91"/>
                      <a:pt x="363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6"/>
              <p:cNvSpPr/>
              <p:nvPr/>
            </p:nvSpPr>
            <p:spPr>
              <a:xfrm>
                <a:off x="6191750" y="1827625"/>
                <a:ext cx="43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1621" extrusionOk="0">
                    <a:moveTo>
                      <a:pt x="534" y="1"/>
                    </a:moveTo>
                    <a:cubicBezTo>
                      <a:pt x="352" y="1"/>
                      <a:pt x="167" y="73"/>
                      <a:pt x="0" y="259"/>
                    </a:cubicBezTo>
                    <a:cubicBezTo>
                      <a:pt x="272" y="653"/>
                      <a:pt x="363" y="1167"/>
                      <a:pt x="182" y="1620"/>
                    </a:cubicBezTo>
                    <a:lnTo>
                      <a:pt x="424" y="1620"/>
                    </a:lnTo>
                    <a:cubicBezTo>
                      <a:pt x="424" y="1620"/>
                      <a:pt x="610" y="823"/>
                      <a:pt x="1156" y="823"/>
                    </a:cubicBezTo>
                    <a:cubicBezTo>
                      <a:pt x="1193" y="823"/>
                      <a:pt x="1231" y="826"/>
                      <a:pt x="1270" y="834"/>
                    </a:cubicBezTo>
                    <a:cubicBezTo>
                      <a:pt x="1289" y="837"/>
                      <a:pt x="1306" y="838"/>
                      <a:pt x="1322" y="838"/>
                    </a:cubicBezTo>
                    <a:cubicBezTo>
                      <a:pt x="1721" y="838"/>
                      <a:pt x="1152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6"/>
              <p:cNvSpPr/>
              <p:nvPr/>
            </p:nvSpPr>
            <p:spPr>
              <a:xfrm>
                <a:off x="6148775" y="1886825"/>
                <a:ext cx="13500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614" extrusionOk="0">
                    <a:moveTo>
                      <a:pt x="133" y="1"/>
                    </a:moveTo>
                    <a:cubicBezTo>
                      <a:pt x="108" y="1"/>
                      <a:pt x="82" y="3"/>
                      <a:pt x="56" y="9"/>
                    </a:cubicBezTo>
                    <a:cubicBezTo>
                      <a:pt x="50" y="6"/>
                      <a:pt x="45" y="4"/>
                      <a:pt x="41" y="4"/>
                    </a:cubicBezTo>
                    <a:cubicBezTo>
                      <a:pt x="0" y="4"/>
                      <a:pt x="0" y="103"/>
                      <a:pt x="41" y="103"/>
                    </a:cubicBezTo>
                    <a:cubicBezTo>
                      <a:pt x="45" y="103"/>
                      <a:pt x="50" y="102"/>
                      <a:pt x="56" y="99"/>
                    </a:cubicBezTo>
                    <a:cubicBezTo>
                      <a:pt x="56" y="99"/>
                      <a:pt x="298" y="99"/>
                      <a:pt x="388" y="220"/>
                    </a:cubicBezTo>
                    <a:cubicBezTo>
                      <a:pt x="449" y="311"/>
                      <a:pt x="449" y="432"/>
                      <a:pt x="388" y="553"/>
                    </a:cubicBezTo>
                    <a:cubicBezTo>
                      <a:pt x="358" y="553"/>
                      <a:pt x="388" y="583"/>
                      <a:pt x="419" y="613"/>
                    </a:cubicBezTo>
                    <a:cubicBezTo>
                      <a:pt x="449" y="613"/>
                      <a:pt x="479" y="583"/>
                      <a:pt x="479" y="583"/>
                    </a:cubicBezTo>
                    <a:cubicBezTo>
                      <a:pt x="540" y="432"/>
                      <a:pt x="540" y="281"/>
                      <a:pt x="479" y="160"/>
                    </a:cubicBezTo>
                    <a:cubicBezTo>
                      <a:pt x="379" y="60"/>
                      <a:pt x="258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6"/>
              <p:cNvSpPr/>
              <p:nvPr/>
            </p:nvSpPr>
            <p:spPr>
              <a:xfrm>
                <a:off x="5754693" y="2682075"/>
                <a:ext cx="237450" cy="508100"/>
              </a:xfrm>
              <a:custGeom>
                <a:avLst/>
                <a:gdLst/>
                <a:ahLst/>
                <a:cxnLst/>
                <a:rect l="l" t="t" r="r" b="b"/>
                <a:pathLst>
                  <a:path w="10042" h="21577" extrusionOk="0">
                    <a:moveTo>
                      <a:pt x="3672" y="1"/>
                    </a:moveTo>
                    <a:cubicBezTo>
                      <a:pt x="3296" y="1"/>
                      <a:pt x="2913" y="72"/>
                      <a:pt x="2541" y="224"/>
                    </a:cubicBezTo>
                    <a:lnTo>
                      <a:pt x="2359" y="284"/>
                    </a:lnTo>
                    <a:cubicBezTo>
                      <a:pt x="786" y="950"/>
                      <a:pt x="0" y="2734"/>
                      <a:pt x="575" y="4337"/>
                    </a:cubicBezTo>
                    <a:lnTo>
                      <a:pt x="696" y="4730"/>
                    </a:lnTo>
                    <a:lnTo>
                      <a:pt x="2268" y="9569"/>
                    </a:lnTo>
                    <a:lnTo>
                      <a:pt x="5172" y="18643"/>
                    </a:lnTo>
                    <a:lnTo>
                      <a:pt x="6109" y="21576"/>
                    </a:lnTo>
                    <a:lnTo>
                      <a:pt x="9769" y="19641"/>
                    </a:lnTo>
                    <a:lnTo>
                      <a:pt x="10041" y="19490"/>
                    </a:lnTo>
                    <a:lnTo>
                      <a:pt x="9920" y="19036"/>
                    </a:lnTo>
                    <a:lnTo>
                      <a:pt x="7803" y="8329"/>
                    </a:lnTo>
                    <a:lnTo>
                      <a:pt x="7228" y="5517"/>
                    </a:lnTo>
                    <a:lnTo>
                      <a:pt x="6624" y="2432"/>
                    </a:lnTo>
                    <a:cubicBezTo>
                      <a:pt x="6624" y="2311"/>
                      <a:pt x="6593" y="2220"/>
                      <a:pt x="6533" y="2129"/>
                    </a:cubicBezTo>
                    <a:cubicBezTo>
                      <a:pt x="6136" y="822"/>
                      <a:pt x="4946" y="1"/>
                      <a:pt x="36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6"/>
              <p:cNvSpPr/>
              <p:nvPr/>
            </p:nvSpPr>
            <p:spPr>
              <a:xfrm>
                <a:off x="5912723" y="2388925"/>
                <a:ext cx="462757" cy="454350"/>
              </a:xfrm>
              <a:custGeom>
                <a:avLst/>
                <a:gdLst/>
                <a:ahLst/>
                <a:cxnLst/>
                <a:rect l="l" t="t" r="r" b="b"/>
                <a:pathLst>
                  <a:path w="22534" h="18174" extrusionOk="0">
                    <a:moveTo>
                      <a:pt x="17538" y="1"/>
                    </a:moveTo>
                    <a:cubicBezTo>
                      <a:pt x="13745" y="1"/>
                      <a:pt x="7244" y="3167"/>
                      <a:pt x="1" y="9070"/>
                    </a:cubicBezTo>
                    <a:cubicBezTo>
                      <a:pt x="1150" y="9251"/>
                      <a:pt x="2209" y="9735"/>
                      <a:pt x="3116" y="10461"/>
                    </a:cubicBezTo>
                    <a:cubicBezTo>
                      <a:pt x="4296" y="11459"/>
                      <a:pt x="3782" y="12518"/>
                      <a:pt x="6262" y="13788"/>
                    </a:cubicBezTo>
                    <a:cubicBezTo>
                      <a:pt x="8742" y="15089"/>
                      <a:pt x="7865" y="18113"/>
                      <a:pt x="7834" y="18174"/>
                    </a:cubicBezTo>
                    <a:cubicBezTo>
                      <a:pt x="19085" y="14212"/>
                      <a:pt x="22533" y="5169"/>
                      <a:pt x="20658" y="1539"/>
                    </a:cubicBezTo>
                    <a:cubicBezTo>
                      <a:pt x="20132" y="504"/>
                      <a:pt x="19050" y="1"/>
                      <a:pt x="175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6"/>
              <p:cNvSpPr/>
              <p:nvPr/>
            </p:nvSpPr>
            <p:spPr>
              <a:xfrm>
                <a:off x="6111600" y="2251764"/>
                <a:ext cx="387999" cy="176611"/>
              </a:xfrm>
              <a:custGeom>
                <a:avLst/>
                <a:gdLst/>
                <a:ahLst/>
                <a:cxnLst/>
                <a:rect l="l" t="t" r="r" b="b"/>
                <a:pathLst>
                  <a:path w="17452" h="10805" extrusionOk="0">
                    <a:moveTo>
                      <a:pt x="12354" y="1"/>
                    </a:moveTo>
                    <a:cubicBezTo>
                      <a:pt x="11586" y="1"/>
                      <a:pt x="10546" y="655"/>
                      <a:pt x="8408" y="2609"/>
                    </a:cubicBezTo>
                    <a:cubicBezTo>
                      <a:pt x="3478" y="7085"/>
                      <a:pt x="0" y="8718"/>
                      <a:pt x="0" y="8718"/>
                    </a:cubicBezTo>
                    <a:lnTo>
                      <a:pt x="1815" y="10805"/>
                    </a:lnTo>
                    <a:cubicBezTo>
                      <a:pt x="1815" y="10805"/>
                      <a:pt x="10949" y="7720"/>
                      <a:pt x="14911" y="4998"/>
                    </a:cubicBezTo>
                    <a:cubicBezTo>
                      <a:pt x="16725" y="3758"/>
                      <a:pt x="17451" y="2609"/>
                      <a:pt x="15758" y="1883"/>
                    </a:cubicBezTo>
                    <a:cubicBezTo>
                      <a:pt x="15183" y="1611"/>
                      <a:pt x="14639" y="1308"/>
                      <a:pt x="14124" y="945"/>
                    </a:cubicBezTo>
                    <a:cubicBezTo>
                      <a:pt x="13420" y="431"/>
                      <a:pt x="12977" y="1"/>
                      <a:pt x="12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6"/>
              <p:cNvSpPr/>
              <p:nvPr/>
            </p:nvSpPr>
            <p:spPr>
              <a:xfrm>
                <a:off x="6001970" y="2383800"/>
                <a:ext cx="15200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2663" extrusionOk="0">
                    <a:moveTo>
                      <a:pt x="3335" y="1"/>
                    </a:moveTo>
                    <a:cubicBezTo>
                      <a:pt x="1015" y="1"/>
                      <a:pt x="311" y="624"/>
                      <a:pt x="61" y="999"/>
                    </a:cubicBezTo>
                    <a:cubicBezTo>
                      <a:pt x="0" y="1059"/>
                      <a:pt x="61" y="1120"/>
                      <a:pt x="152" y="1120"/>
                    </a:cubicBezTo>
                    <a:cubicBezTo>
                      <a:pt x="378" y="1044"/>
                      <a:pt x="609" y="984"/>
                      <a:pt x="843" y="936"/>
                    </a:cubicBezTo>
                    <a:lnTo>
                      <a:pt x="843" y="936"/>
                    </a:lnTo>
                    <a:cubicBezTo>
                      <a:pt x="564" y="1056"/>
                      <a:pt x="300" y="1253"/>
                      <a:pt x="121" y="1573"/>
                    </a:cubicBezTo>
                    <a:cubicBezTo>
                      <a:pt x="98" y="1621"/>
                      <a:pt x="74" y="1800"/>
                      <a:pt x="183" y="1800"/>
                    </a:cubicBezTo>
                    <a:cubicBezTo>
                      <a:pt x="212" y="1800"/>
                      <a:pt x="251" y="1787"/>
                      <a:pt x="303" y="1755"/>
                    </a:cubicBezTo>
                    <a:cubicBezTo>
                      <a:pt x="700" y="1504"/>
                      <a:pt x="1168" y="1369"/>
                      <a:pt x="1650" y="1369"/>
                    </a:cubicBezTo>
                    <a:cubicBezTo>
                      <a:pt x="1865" y="1369"/>
                      <a:pt x="2084" y="1396"/>
                      <a:pt x="2299" y="1452"/>
                    </a:cubicBezTo>
                    <a:cubicBezTo>
                      <a:pt x="2186" y="1437"/>
                      <a:pt x="2073" y="1429"/>
                      <a:pt x="1961" y="1429"/>
                    </a:cubicBezTo>
                    <a:cubicBezTo>
                      <a:pt x="1412" y="1429"/>
                      <a:pt x="881" y="1610"/>
                      <a:pt x="454" y="1936"/>
                    </a:cubicBezTo>
                    <a:cubicBezTo>
                      <a:pt x="400" y="2017"/>
                      <a:pt x="467" y="2122"/>
                      <a:pt x="546" y="2122"/>
                    </a:cubicBezTo>
                    <a:cubicBezTo>
                      <a:pt x="556" y="2122"/>
                      <a:pt x="565" y="2121"/>
                      <a:pt x="575" y="2118"/>
                    </a:cubicBezTo>
                    <a:cubicBezTo>
                      <a:pt x="1181" y="1986"/>
                      <a:pt x="1764" y="1900"/>
                      <a:pt x="2363" y="1900"/>
                    </a:cubicBezTo>
                    <a:cubicBezTo>
                      <a:pt x="2452" y="1900"/>
                      <a:pt x="2542" y="1902"/>
                      <a:pt x="2632" y="1906"/>
                    </a:cubicBezTo>
                    <a:lnTo>
                      <a:pt x="1755" y="2027"/>
                    </a:lnTo>
                    <a:cubicBezTo>
                      <a:pt x="1664" y="2057"/>
                      <a:pt x="1180" y="2118"/>
                      <a:pt x="1271" y="2208"/>
                    </a:cubicBezTo>
                    <a:cubicBezTo>
                      <a:pt x="1452" y="2390"/>
                      <a:pt x="2480" y="2511"/>
                      <a:pt x="3146" y="2632"/>
                    </a:cubicBezTo>
                    <a:cubicBezTo>
                      <a:pt x="3283" y="2653"/>
                      <a:pt x="3421" y="2662"/>
                      <a:pt x="3558" y="2662"/>
                    </a:cubicBezTo>
                    <a:cubicBezTo>
                      <a:pt x="4809" y="2662"/>
                      <a:pt x="5989" y="1876"/>
                      <a:pt x="5989" y="1876"/>
                    </a:cubicBezTo>
                    <a:cubicBezTo>
                      <a:pt x="5989" y="1876"/>
                      <a:pt x="6080" y="1694"/>
                      <a:pt x="5021" y="91"/>
                    </a:cubicBezTo>
                    <a:cubicBezTo>
                      <a:pt x="4381" y="28"/>
                      <a:pt x="3822" y="1"/>
                      <a:pt x="3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6"/>
              <p:cNvSpPr/>
              <p:nvPr/>
            </p:nvSpPr>
            <p:spPr>
              <a:xfrm>
                <a:off x="6062188" y="2409464"/>
                <a:ext cx="7260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1274" extrusionOk="0">
                    <a:moveTo>
                      <a:pt x="1284" y="0"/>
                    </a:moveTo>
                    <a:cubicBezTo>
                      <a:pt x="947" y="0"/>
                      <a:pt x="646" y="40"/>
                      <a:pt x="484" y="154"/>
                    </a:cubicBezTo>
                    <a:cubicBezTo>
                      <a:pt x="0" y="517"/>
                      <a:pt x="242" y="578"/>
                      <a:pt x="575" y="608"/>
                    </a:cubicBezTo>
                    <a:cubicBezTo>
                      <a:pt x="1149" y="759"/>
                      <a:pt x="1724" y="1001"/>
                      <a:pt x="2268" y="1273"/>
                    </a:cubicBezTo>
                    <a:lnTo>
                      <a:pt x="2904" y="184"/>
                    </a:lnTo>
                    <a:cubicBezTo>
                      <a:pt x="2904" y="184"/>
                      <a:pt x="2012" y="0"/>
                      <a:pt x="1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6"/>
              <p:cNvSpPr/>
              <p:nvPr/>
            </p:nvSpPr>
            <p:spPr>
              <a:xfrm>
                <a:off x="6218262" y="1997925"/>
                <a:ext cx="281300" cy="301675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2067" extrusionOk="0">
                    <a:moveTo>
                      <a:pt x="2932" y="1"/>
                    </a:moveTo>
                    <a:cubicBezTo>
                      <a:pt x="2448" y="1"/>
                      <a:pt x="1983" y="262"/>
                      <a:pt x="1754" y="695"/>
                    </a:cubicBezTo>
                    <a:cubicBezTo>
                      <a:pt x="0" y="3628"/>
                      <a:pt x="1119" y="8074"/>
                      <a:pt x="3357" y="10947"/>
                    </a:cubicBezTo>
                    <a:lnTo>
                      <a:pt x="11251" y="12067"/>
                    </a:lnTo>
                    <a:cubicBezTo>
                      <a:pt x="10555" y="8135"/>
                      <a:pt x="6382" y="725"/>
                      <a:pt x="3206" y="29"/>
                    </a:cubicBezTo>
                    <a:cubicBezTo>
                      <a:pt x="3115" y="10"/>
                      <a:pt x="3023" y="1"/>
                      <a:pt x="2932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6"/>
              <p:cNvSpPr/>
              <p:nvPr/>
            </p:nvSpPr>
            <p:spPr>
              <a:xfrm rot="-433582">
                <a:off x="5876921" y="1999333"/>
                <a:ext cx="374098" cy="248734"/>
              </a:xfrm>
              <a:custGeom>
                <a:avLst/>
                <a:gdLst/>
                <a:ahLst/>
                <a:cxnLst/>
                <a:rect l="l" t="t" r="r" b="b"/>
                <a:pathLst>
                  <a:path w="11887" h="12909" extrusionOk="0">
                    <a:moveTo>
                      <a:pt x="7620" y="1"/>
                    </a:moveTo>
                    <a:cubicBezTo>
                      <a:pt x="5096" y="1"/>
                      <a:pt x="1900" y="2929"/>
                      <a:pt x="0" y="4893"/>
                    </a:cubicBezTo>
                    <a:lnTo>
                      <a:pt x="30" y="12908"/>
                    </a:lnTo>
                    <a:cubicBezTo>
                      <a:pt x="4265" y="11487"/>
                      <a:pt x="11886" y="4833"/>
                      <a:pt x="10283" y="1808"/>
                    </a:cubicBezTo>
                    <a:cubicBezTo>
                      <a:pt x="9607" y="510"/>
                      <a:pt x="8672" y="1"/>
                      <a:pt x="7620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1" name="Google Shape;641;p16"/>
            <p:cNvGrpSpPr/>
            <p:nvPr/>
          </p:nvGrpSpPr>
          <p:grpSpPr>
            <a:xfrm flipH="1">
              <a:off x="-12857" y="-375211"/>
              <a:ext cx="955523" cy="985236"/>
              <a:chOff x="3855020" y="499264"/>
              <a:chExt cx="485431" cy="500450"/>
            </a:xfrm>
          </p:grpSpPr>
          <p:sp>
            <p:nvSpPr>
              <p:cNvPr id="642" name="Google Shape;642;p16"/>
              <p:cNvSpPr/>
              <p:nvPr/>
            </p:nvSpPr>
            <p:spPr>
              <a:xfrm>
                <a:off x="3855020" y="499264"/>
                <a:ext cx="485431" cy="500450"/>
              </a:xfrm>
              <a:custGeom>
                <a:avLst/>
                <a:gdLst/>
                <a:ahLst/>
                <a:cxnLst/>
                <a:rect l="l" t="t" r="r" b="b"/>
                <a:pathLst>
                  <a:path w="20803" h="20018" extrusionOk="0">
                    <a:moveTo>
                      <a:pt x="10798" y="1"/>
                    </a:moveTo>
                    <a:cubicBezTo>
                      <a:pt x="6740" y="1"/>
                      <a:pt x="3096" y="2436"/>
                      <a:pt x="1548" y="6173"/>
                    </a:cubicBezTo>
                    <a:cubicBezTo>
                      <a:pt x="1" y="9911"/>
                      <a:pt x="850" y="14215"/>
                      <a:pt x="3719" y="17084"/>
                    </a:cubicBezTo>
                    <a:cubicBezTo>
                      <a:pt x="5637" y="19002"/>
                      <a:pt x="8188" y="20018"/>
                      <a:pt x="10791" y="20018"/>
                    </a:cubicBezTo>
                    <a:cubicBezTo>
                      <a:pt x="12081" y="20018"/>
                      <a:pt x="13385" y="19768"/>
                      <a:pt x="14630" y="19255"/>
                    </a:cubicBezTo>
                    <a:cubicBezTo>
                      <a:pt x="18368" y="17707"/>
                      <a:pt x="20803" y="14064"/>
                      <a:pt x="20803" y="10005"/>
                    </a:cubicBezTo>
                    <a:cubicBezTo>
                      <a:pt x="20803" y="4493"/>
                      <a:pt x="16329" y="1"/>
                      <a:pt x="107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6"/>
              <p:cNvSpPr/>
              <p:nvPr/>
            </p:nvSpPr>
            <p:spPr>
              <a:xfrm>
                <a:off x="3906585" y="551143"/>
                <a:ext cx="416949" cy="414817"/>
              </a:xfrm>
              <a:custGeom>
                <a:avLst/>
                <a:gdLst/>
                <a:ahLst/>
                <a:cxnLst/>
                <a:rect l="l" t="t" r="r" b="b"/>
                <a:pathLst>
                  <a:path w="19500" h="20018" extrusionOk="0">
                    <a:moveTo>
                      <a:pt x="9489" y="1"/>
                    </a:moveTo>
                    <a:cubicBezTo>
                      <a:pt x="8446" y="1"/>
                      <a:pt x="7402" y="163"/>
                      <a:pt x="6399" y="486"/>
                    </a:cubicBezTo>
                    <a:cubicBezTo>
                      <a:pt x="6210" y="1165"/>
                      <a:pt x="5927" y="2184"/>
                      <a:pt x="5682" y="3091"/>
                    </a:cubicBezTo>
                    <a:cubicBezTo>
                      <a:pt x="5418" y="3959"/>
                      <a:pt x="5210" y="4846"/>
                      <a:pt x="5078" y="5752"/>
                    </a:cubicBezTo>
                    <a:cubicBezTo>
                      <a:pt x="5059" y="5979"/>
                      <a:pt x="5078" y="6262"/>
                      <a:pt x="5078" y="6262"/>
                    </a:cubicBezTo>
                    <a:cubicBezTo>
                      <a:pt x="5078" y="6262"/>
                      <a:pt x="8041" y="4318"/>
                      <a:pt x="9854" y="3015"/>
                    </a:cubicBezTo>
                    <a:cubicBezTo>
                      <a:pt x="11307" y="1977"/>
                      <a:pt x="12723" y="1052"/>
                      <a:pt x="13233" y="731"/>
                    </a:cubicBezTo>
                    <a:cubicBezTo>
                      <a:pt x="12039" y="243"/>
                      <a:pt x="10765" y="1"/>
                      <a:pt x="9489" y="1"/>
                    </a:cubicBezTo>
                    <a:close/>
                    <a:moveTo>
                      <a:pt x="1435" y="4072"/>
                    </a:moveTo>
                    <a:cubicBezTo>
                      <a:pt x="925" y="4771"/>
                      <a:pt x="510" y="5526"/>
                      <a:pt x="189" y="6318"/>
                    </a:cubicBezTo>
                    <a:cubicBezTo>
                      <a:pt x="585" y="5960"/>
                      <a:pt x="1076" y="5733"/>
                      <a:pt x="1623" y="5658"/>
                    </a:cubicBezTo>
                    <a:cubicBezTo>
                      <a:pt x="1623" y="5658"/>
                      <a:pt x="1529" y="4865"/>
                      <a:pt x="1435" y="4072"/>
                    </a:cubicBezTo>
                    <a:close/>
                    <a:moveTo>
                      <a:pt x="17952" y="4657"/>
                    </a:moveTo>
                    <a:cubicBezTo>
                      <a:pt x="17216" y="5582"/>
                      <a:pt x="15875" y="7149"/>
                      <a:pt x="12553" y="8716"/>
                    </a:cubicBezTo>
                    <a:cubicBezTo>
                      <a:pt x="7385" y="11153"/>
                      <a:pt x="4495" y="11189"/>
                      <a:pt x="4175" y="11189"/>
                    </a:cubicBezTo>
                    <a:cubicBezTo>
                      <a:pt x="4165" y="11189"/>
                      <a:pt x="4158" y="11189"/>
                      <a:pt x="4153" y="11189"/>
                    </a:cubicBezTo>
                    <a:cubicBezTo>
                      <a:pt x="4002" y="11189"/>
                      <a:pt x="4002" y="11396"/>
                      <a:pt x="4153" y="11585"/>
                    </a:cubicBezTo>
                    <a:cubicBezTo>
                      <a:pt x="4304" y="11755"/>
                      <a:pt x="6550" y="14888"/>
                      <a:pt x="11798" y="14888"/>
                    </a:cubicBezTo>
                    <a:cubicBezTo>
                      <a:pt x="15101" y="14888"/>
                      <a:pt x="18235" y="12850"/>
                      <a:pt x="19462" y="10868"/>
                    </a:cubicBezTo>
                    <a:cubicBezTo>
                      <a:pt x="19481" y="10585"/>
                      <a:pt x="19500" y="10301"/>
                      <a:pt x="19500" y="9999"/>
                    </a:cubicBezTo>
                    <a:cubicBezTo>
                      <a:pt x="19500" y="8112"/>
                      <a:pt x="18952" y="6262"/>
                      <a:pt x="17952" y="4657"/>
                    </a:cubicBezTo>
                    <a:close/>
                    <a:moveTo>
                      <a:pt x="396" y="10415"/>
                    </a:moveTo>
                    <a:cubicBezTo>
                      <a:pt x="113" y="11075"/>
                      <a:pt x="0" y="12208"/>
                      <a:pt x="76" y="13416"/>
                    </a:cubicBezTo>
                    <a:cubicBezTo>
                      <a:pt x="1610" y="17628"/>
                      <a:pt x="5523" y="20018"/>
                      <a:pt x="9524" y="20018"/>
                    </a:cubicBezTo>
                    <a:cubicBezTo>
                      <a:pt x="11871" y="20018"/>
                      <a:pt x="14249" y="19195"/>
                      <a:pt x="16196" y="17437"/>
                    </a:cubicBezTo>
                    <a:lnTo>
                      <a:pt x="16196" y="17437"/>
                    </a:lnTo>
                    <a:cubicBezTo>
                      <a:pt x="14421" y="18574"/>
                      <a:pt x="12350" y="19158"/>
                      <a:pt x="10248" y="19158"/>
                    </a:cubicBezTo>
                    <a:cubicBezTo>
                      <a:pt x="9802" y="19158"/>
                      <a:pt x="9356" y="19132"/>
                      <a:pt x="8910" y="19079"/>
                    </a:cubicBezTo>
                    <a:cubicBezTo>
                      <a:pt x="3738" y="18418"/>
                      <a:pt x="1340" y="14907"/>
                      <a:pt x="396" y="1041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44" name="Google Shape;644;p16"/>
          <p:cNvSpPr txBox="1">
            <a:spLocks noGrp="1"/>
          </p:cNvSpPr>
          <p:nvPr>
            <p:ph type="subTitle" idx="1"/>
          </p:nvPr>
        </p:nvSpPr>
        <p:spPr>
          <a:xfrm>
            <a:off x="3851644" y="1915454"/>
            <a:ext cx="4984458" cy="15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Conquista um ponto quem ganhar a jogada (contagem contínua).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set é ganho pela equipa que atinge os 25 pontos (com diferença de 2 pontos).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último set (3º ou 5º set) é jogado até aos 15 pontos (com diferença de 2 pontos) e as equipas mudam de campo aos 8 pontos.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Vence o jogo quem ganhar 2 ou 3 sets.</a:t>
            </a:r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4111102" y="270195"/>
            <a:ext cx="5032898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FORMATO DO JOGO</a:t>
            </a:r>
            <a:endParaRPr/>
          </a:p>
        </p:txBody>
      </p:sp>
      <p:pic>
        <p:nvPicPr>
          <p:cNvPr id="649" name="Google Shape;649;p16" descr="LOGO_DE.png"/>
          <p:cNvPicPr preferRelativeResize="0"/>
          <p:nvPr/>
        </p:nvPicPr>
        <p:blipFill rotWithShape="1">
          <a:blip r:embed="rId3">
            <a:alphaModFix/>
          </a:blip>
          <a:srcRect l="18326" t="6161" r="18696" b="21964"/>
          <a:stretch/>
        </p:blipFill>
        <p:spPr>
          <a:xfrm>
            <a:off x="1515429" y="2283856"/>
            <a:ext cx="347624" cy="26449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6"/>
          <p:cNvSpPr/>
          <p:nvPr/>
        </p:nvSpPr>
        <p:spPr>
          <a:xfrm>
            <a:off x="1002841" y="2045874"/>
            <a:ext cx="914400" cy="914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grpSp>
        <p:nvGrpSpPr>
          <p:cNvPr id="42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43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7"/>
          <p:cNvSpPr/>
          <p:nvPr/>
        </p:nvSpPr>
        <p:spPr>
          <a:xfrm>
            <a:off x="878225" y="1455875"/>
            <a:ext cx="655200" cy="65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7"/>
          <p:cNvSpPr/>
          <p:nvPr/>
        </p:nvSpPr>
        <p:spPr>
          <a:xfrm>
            <a:off x="878225" y="2219575"/>
            <a:ext cx="655200" cy="65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7"/>
          <p:cNvSpPr/>
          <p:nvPr/>
        </p:nvSpPr>
        <p:spPr>
          <a:xfrm>
            <a:off x="878225" y="2983275"/>
            <a:ext cx="655200" cy="65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7"/>
          <p:cNvSpPr/>
          <p:nvPr/>
        </p:nvSpPr>
        <p:spPr>
          <a:xfrm>
            <a:off x="878225" y="3746975"/>
            <a:ext cx="655200" cy="65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59" name="Google Shape;659;p17"/>
          <p:cNvGraphicFramePr/>
          <p:nvPr>
            <p:extLst>
              <p:ext uri="{D42A27DB-BD31-4B8C-83A1-F6EECF244321}">
                <p14:modId xmlns:p14="http://schemas.microsoft.com/office/powerpoint/2010/main" val="2880782220"/>
              </p:ext>
            </p:extLst>
          </p:nvPr>
        </p:nvGraphicFramePr>
        <p:xfrm>
          <a:off x="878224" y="1408084"/>
          <a:ext cx="14968250" cy="3054800"/>
        </p:xfrm>
        <a:graphic>
          <a:graphicData uri="http://schemas.openxmlformats.org/drawingml/2006/table">
            <a:tbl>
              <a:tblPr>
                <a:noFill/>
                <a:tableStyleId>{62A113B8-570A-460A-8860-F58907C25003}</a:tableStyleId>
              </a:tblPr>
              <a:tblGrid>
                <a:gridCol w="152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 dirty="0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16’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VERIFICAR A ALTURA REDE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 dirty="0">
                          <a:solidFill>
                            <a:schemeClr val="bg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15’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SORTEIO (Capitães)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14’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AQUECIMENTO OFICIAL À REDE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 dirty="0">
                          <a:solidFill>
                            <a:schemeClr val="bg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12’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RECOLHA DE FICHAS DE FORMAÇÃO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60" name="Google Shape;660;p17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</a:t>
            </a:r>
            <a:r>
              <a:rPr lang="pt-PT" sz="3000"/>
              <a:t>ROTOCOLO DE JOGO/JORNADA (ANTES)</a:t>
            </a:r>
            <a:endParaRPr sz="3000"/>
          </a:p>
        </p:txBody>
      </p:sp>
      <p:grpSp>
        <p:nvGrpSpPr>
          <p:cNvPr id="14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5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8"/>
          <p:cNvSpPr/>
          <p:nvPr/>
        </p:nvSpPr>
        <p:spPr>
          <a:xfrm>
            <a:off x="878225" y="1455875"/>
            <a:ext cx="655200" cy="65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8"/>
          <p:cNvSpPr/>
          <p:nvPr/>
        </p:nvSpPr>
        <p:spPr>
          <a:xfrm>
            <a:off x="878225" y="2219575"/>
            <a:ext cx="655200" cy="65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8"/>
          <p:cNvSpPr/>
          <p:nvPr/>
        </p:nvSpPr>
        <p:spPr>
          <a:xfrm>
            <a:off x="878225" y="2983275"/>
            <a:ext cx="655200" cy="65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71" name="Google Shape;671;p18"/>
          <p:cNvGraphicFramePr/>
          <p:nvPr>
            <p:extLst>
              <p:ext uri="{D42A27DB-BD31-4B8C-83A1-F6EECF244321}">
                <p14:modId xmlns:p14="http://schemas.microsoft.com/office/powerpoint/2010/main" val="2932906766"/>
              </p:ext>
            </p:extLst>
          </p:nvPr>
        </p:nvGraphicFramePr>
        <p:xfrm>
          <a:off x="972493" y="1401317"/>
          <a:ext cx="9668125" cy="3163900"/>
        </p:xfrm>
        <a:graphic>
          <a:graphicData uri="http://schemas.openxmlformats.org/drawingml/2006/table">
            <a:tbl>
              <a:tblPr>
                <a:noFill/>
                <a:tableStyleId>{62A113B8-570A-460A-8860-F58907C25003}</a:tableStyleId>
              </a:tblPr>
              <a:tblGrid>
                <a:gridCol w="98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4’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FINAL DO AQUECIMENTO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 dirty="0">
                          <a:solidFill>
                            <a:schemeClr val="bg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3’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APRESENTAÇÃO DAS EQUIPAS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0’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INÍCIO DO JOGO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72" name="Google Shape;672;p18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sz="3000"/>
              <a:t>PROTOCOLO DE JOGO/JORNADA (ANTES)</a:t>
            </a:r>
            <a:endParaRPr sz="3000"/>
          </a:p>
        </p:txBody>
      </p:sp>
      <p:sp>
        <p:nvSpPr>
          <p:cNvPr id="673" name="Google Shape;673;p18"/>
          <p:cNvSpPr/>
          <p:nvPr/>
        </p:nvSpPr>
        <p:spPr>
          <a:xfrm>
            <a:off x="2589857" y="3729659"/>
            <a:ext cx="38010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i="0" u="none" strike="noStrike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VAMOS JOGAR!</a:t>
            </a:r>
            <a:endParaRPr sz="3600" b="1" i="0" u="none" strike="noStrike" cap="none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b="1" dirty="0">
                <a:solidFill>
                  <a:schemeClr val="bg1"/>
                </a:solidFill>
              </a:rPr>
              <a:t>Nota: Nas jornadas concentradas este protocolo poderá ser reajustado.</a:t>
            </a:r>
            <a:endParaRPr sz="1500" b="1" dirty="0">
              <a:solidFill>
                <a:schemeClr val="bg1"/>
              </a:solidFill>
            </a:endParaRPr>
          </a:p>
        </p:txBody>
      </p:sp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9"/>
          <p:cNvSpPr/>
          <p:nvPr/>
        </p:nvSpPr>
        <p:spPr>
          <a:xfrm>
            <a:off x="1518028" y="1646447"/>
            <a:ext cx="807300" cy="807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19"/>
          <p:cNvSpPr/>
          <p:nvPr/>
        </p:nvSpPr>
        <p:spPr>
          <a:xfrm>
            <a:off x="4147057" y="1592275"/>
            <a:ext cx="807300" cy="807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19"/>
          <p:cNvSpPr/>
          <p:nvPr/>
        </p:nvSpPr>
        <p:spPr>
          <a:xfrm>
            <a:off x="6818672" y="1646447"/>
            <a:ext cx="807300" cy="807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9"/>
          <p:cNvSpPr txBox="1">
            <a:spLocks noGrp="1"/>
          </p:cNvSpPr>
          <p:nvPr>
            <p:ph type="subTitle" idx="1"/>
          </p:nvPr>
        </p:nvSpPr>
        <p:spPr>
          <a:xfrm>
            <a:off x="777778" y="2842646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INTERVALOS DE SETS</a:t>
            </a:r>
            <a:endParaRPr/>
          </a:p>
        </p:txBody>
      </p:sp>
      <p:sp>
        <p:nvSpPr>
          <p:cNvPr id="685" name="Google Shape;685;p19"/>
          <p:cNvSpPr txBox="1">
            <a:spLocks noGrp="1"/>
          </p:cNvSpPr>
          <p:nvPr>
            <p:ph type="subTitle" idx="3"/>
          </p:nvPr>
        </p:nvSpPr>
        <p:spPr>
          <a:xfrm>
            <a:off x="3428100" y="2640650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ÚLTIMO SET </a:t>
            </a:r>
            <a:endParaRPr/>
          </a:p>
        </p:txBody>
      </p:sp>
      <p:sp>
        <p:nvSpPr>
          <p:cNvPr id="686" name="Google Shape;686;p19"/>
          <p:cNvSpPr txBox="1">
            <a:spLocks noGrp="1"/>
          </p:cNvSpPr>
          <p:nvPr>
            <p:ph type="subTitle" idx="2"/>
          </p:nvPr>
        </p:nvSpPr>
        <p:spPr>
          <a:xfrm>
            <a:off x="720000" y="3456050"/>
            <a:ext cx="2399055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3’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MUDANÇA DE CAMPO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RECOLHA DE NOVAS FICHAS DE FORMAÇÃO</a:t>
            </a:r>
            <a:endParaRPr/>
          </a:p>
        </p:txBody>
      </p:sp>
      <p:sp>
        <p:nvSpPr>
          <p:cNvPr id="687" name="Google Shape;687;p19"/>
          <p:cNvSpPr txBox="1">
            <a:spLocks noGrp="1"/>
          </p:cNvSpPr>
          <p:nvPr>
            <p:ph type="subTitle" idx="5"/>
          </p:nvPr>
        </p:nvSpPr>
        <p:spPr>
          <a:xfrm>
            <a:off x="6078422" y="2640650"/>
            <a:ext cx="2547104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TEMPO MORTO</a:t>
            </a:r>
            <a:endParaRPr/>
          </a:p>
        </p:txBody>
      </p:sp>
      <p:sp>
        <p:nvSpPr>
          <p:cNvPr id="688" name="Google Shape;688;p19"/>
          <p:cNvSpPr txBox="1">
            <a:spLocks noGrp="1"/>
          </p:cNvSpPr>
          <p:nvPr>
            <p:ph type="subTitle" idx="4"/>
          </p:nvPr>
        </p:nvSpPr>
        <p:spPr>
          <a:xfrm>
            <a:off x="3341595" y="3255935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NOVO SORTEIO</a:t>
            </a:r>
            <a:endParaRPr/>
          </a:p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QUANDO UMA EQUIPA ATINGE 8 PTS AS EQUIPAS MUDAM DE CAMPO.</a:t>
            </a:r>
            <a:endParaRPr/>
          </a:p>
        </p:txBody>
      </p:sp>
      <p:sp>
        <p:nvSpPr>
          <p:cNvPr id="689" name="Google Shape;689;p19"/>
          <p:cNvSpPr txBox="1">
            <a:spLocks noGrp="1"/>
          </p:cNvSpPr>
          <p:nvPr>
            <p:ph type="subTitle" idx="6"/>
          </p:nvPr>
        </p:nvSpPr>
        <p:spPr>
          <a:xfrm>
            <a:off x="6078422" y="3012050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30’’</a:t>
            </a:r>
            <a:endParaRPr/>
          </a:p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AS EQUIPAS TÊM QUE SAIR DO TERRENO DE JOGO</a:t>
            </a:r>
            <a:endParaRPr/>
          </a:p>
        </p:txBody>
      </p:sp>
      <p:sp>
        <p:nvSpPr>
          <p:cNvPr id="690" name="Google Shape;690;p19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PROTOCOLO DE JOGO (DURANTE)</a:t>
            </a:r>
            <a:endParaRPr/>
          </a:p>
        </p:txBody>
      </p:sp>
      <p:grpSp>
        <p:nvGrpSpPr>
          <p:cNvPr id="691" name="Google Shape;691;p19"/>
          <p:cNvGrpSpPr/>
          <p:nvPr/>
        </p:nvGrpSpPr>
        <p:grpSpPr>
          <a:xfrm>
            <a:off x="4386093" y="1865110"/>
            <a:ext cx="371814" cy="369974"/>
            <a:chOff x="-41893475" y="3584850"/>
            <a:chExt cx="318225" cy="316650"/>
          </a:xfrm>
          <a:solidFill>
            <a:schemeClr val="bg1"/>
          </a:solidFill>
        </p:grpSpPr>
        <p:sp>
          <p:nvSpPr>
            <p:cNvPr id="692" name="Google Shape;692;p19"/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6" name="Google Shape;696;p19"/>
          <p:cNvSpPr/>
          <p:nvPr/>
        </p:nvSpPr>
        <p:spPr>
          <a:xfrm>
            <a:off x="6988714" y="1829206"/>
            <a:ext cx="467215" cy="472710"/>
          </a:xfrm>
          <a:custGeom>
            <a:avLst/>
            <a:gdLst/>
            <a:ahLst/>
            <a:cxnLst/>
            <a:rect l="l" t="t" r="r" b="b"/>
            <a:pathLst>
              <a:path w="10019" h="10807" extrusionOk="0">
                <a:moveTo>
                  <a:pt x="914" y="0"/>
                </a:moveTo>
                <a:cubicBezTo>
                  <a:pt x="473" y="32"/>
                  <a:pt x="126" y="410"/>
                  <a:pt x="126" y="883"/>
                </a:cubicBezTo>
                <a:cubicBezTo>
                  <a:pt x="126" y="1355"/>
                  <a:pt x="473" y="1702"/>
                  <a:pt x="945" y="1702"/>
                </a:cubicBezTo>
                <a:lnTo>
                  <a:pt x="4253" y="1702"/>
                </a:lnTo>
                <a:lnTo>
                  <a:pt x="4253" y="4033"/>
                </a:lnTo>
                <a:lnTo>
                  <a:pt x="441" y="6868"/>
                </a:lnTo>
                <a:cubicBezTo>
                  <a:pt x="95" y="7120"/>
                  <a:pt x="0" y="7656"/>
                  <a:pt x="284" y="8003"/>
                </a:cubicBezTo>
                <a:cubicBezTo>
                  <a:pt x="453" y="8210"/>
                  <a:pt x="713" y="8327"/>
                  <a:pt x="962" y="8327"/>
                </a:cubicBezTo>
                <a:cubicBezTo>
                  <a:pt x="1129" y="8327"/>
                  <a:pt x="1291" y="8274"/>
                  <a:pt x="1418" y="8160"/>
                </a:cubicBezTo>
                <a:lnTo>
                  <a:pt x="4222" y="6018"/>
                </a:lnTo>
                <a:lnTo>
                  <a:pt x="4222" y="9956"/>
                </a:lnTo>
                <a:cubicBezTo>
                  <a:pt x="4222" y="10428"/>
                  <a:pt x="4568" y="10807"/>
                  <a:pt x="5041" y="10807"/>
                </a:cubicBezTo>
                <a:cubicBezTo>
                  <a:pt x="5513" y="10807"/>
                  <a:pt x="5860" y="10460"/>
                  <a:pt x="5860" y="9956"/>
                </a:cubicBezTo>
                <a:lnTo>
                  <a:pt x="5860" y="1670"/>
                </a:lnTo>
                <a:lnTo>
                  <a:pt x="9168" y="1670"/>
                </a:lnTo>
                <a:cubicBezTo>
                  <a:pt x="9641" y="1670"/>
                  <a:pt x="10019" y="1292"/>
                  <a:pt x="10019" y="820"/>
                </a:cubicBezTo>
                <a:cubicBezTo>
                  <a:pt x="10019" y="347"/>
                  <a:pt x="9641" y="0"/>
                  <a:pt x="91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19"/>
          <p:cNvSpPr/>
          <p:nvPr/>
        </p:nvSpPr>
        <p:spPr>
          <a:xfrm>
            <a:off x="1683913" y="1859260"/>
            <a:ext cx="465399" cy="442656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23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0"/>
          <p:cNvSpPr/>
          <p:nvPr/>
        </p:nvSpPr>
        <p:spPr>
          <a:xfrm flipH="1">
            <a:off x="1920444" y="509680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0"/>
          <p:cNvSpPr txBox="1">
            <a:spLocks noGrp="1"/>
          </p:cNvSpPr>
          <p:nvPr>
            <p:ph type="title"/>
          </p:nvPr>
        </p:nvSpPr>
        <p:spPr>
          <a:xfrm>
            <a:off x="316622" y="1751466"/>
            <a:ext cx="7808880" cy="83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pt-PT" sz="5400" dirty="0"/>
              <a:t>GESTOS OFICIAIS</a:t>
            </a:r>
            <a:br>
              <a:rPr lang="pt-PT" sz="2800" dirty="0">
                <a:solidFill>
                  <a:srgbClr val="FFB01F"/>
                </a:solidFill>
              </a:rPr>
            </a:br>
            <a:r>
              <a:rPr lang="pt-PT" sz="2800" dirty="0">
                <a:solidFill>
                  <a:srgbClr val="FFB01F"/>
                </a:solidFill>
              </a:rPr>
              <a:t>Procedimentos</a:t>
            </a:r>
            <a:br>
              <a:rPr lang="pt-PT" sz="2800" dirty="0">
                <a:solidFill>
                  <a:srgbClr val="FFB01F"/>
                </a:solidFill>
              </a:rPr>
            </a:br>
            <a:r>
              <a:rPr lang="pt-PT" sz="2800" dirty="0">
                <a:solidFill>
                  <a:srgbClr val="FFB01F"/>
                </a:solidFill>
              </a:rPr>
              <a:t>Regras e sinalética</a:t>
            </a:r>
            <a:endParaRPr dirty="0">
              <a:solidFill>
                <a:srgbClr val="FFB01F"/>
              </a:solidFill>
            </a:endParaRPr>
          </a:p>
        </p:txBody>
      </p:sp>
      <p:sp>
        <p:nvSpPr>
          <p:cNvPr id="707" name="Google Shape;707;p20"/>
          <p:cNvSpPr txBox="1">
            <a:spLocks noGrp="1"/>
          </p:cNvSpPr>
          <p:nvPr>
            <p:ph type="title" idx="2"/>
          </p:nvPr>
        </p:nvSpPr>
        <p:spPr>
          <a:xfrm>
            <a:off x="1920444" y="828634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PT"/>
              <a:t>02</a:t>
            </a:r>
            <a:endParaRPr/>
          </a:p>
        </p:txBody>
      </p:sp>
      <p:grpSp>
        <p:nvGrpSpPr>
          <p:cNvPr id="708" name="Google Shape;708;p20"/>
          <p:cNvGrpSpPr/>
          <p:nvPr/>
        </p:nvGrpSpPr>
        <p:grpSpPr>
          <a:xfrm>
            <a:off x="6432767" y="150172"/>
            <a:ext cx="4180362" cy="6213191"/>
            <a:chOff x="6209399" y="273278"/>
            <a:chExt cx="4313209" cy="6410639"/>
          </a:xfrm>
        </p:grpSpPr>
        <p:grpSp>
          <p:nvGrpSpPr>
            <p:cNvPr id="709" name="Google Shape;709;p20"/>
            <p:cNvGrpSpPr/>
            <p:nvPr/>
          </p:nvGrpSpPr>
          <p:grpSpPr>
            <a:xfrm flipH="1">
              <a:off x="6209399" y="730269"/>
              <a:ext cx="4313209" cy="5953648"/>
              <a:chOff x="83" y="837124"/>
              <a:chExt cx="3854251" cy="5992599"/>
            </a:xfrm>
          </p:grpSpPr>
          <p:sp>
            <p:nvSpPr>
              <p:cNvPr id="710" name="Google Shape;710;p20"/>
              <p:cNvSpPr/>
              <p:nvPr/>
            </p:nvSpPr>
            <p:spPr>
              <a:xfrm flipH="1">
                <a:off x="2493164" y="2332708"/>
                <a:ext cx="772770" cy="1419182"/>
              </a:xfrm>
              <a:custGeom>
                <a:avLst/>
                <a:gdLst/>
                <a:ahLst/>
                <a:cxnLst/>
                <a:rect l="l" t="t" r="r" b="b"/>
                <a:pathLst>
                  <a:path w="20292" h="37266" extrusionOk="0">
                    <a:moveTo>
                      <a:pt x="7176" y="36687"/>
                    </a:moveTo>
                    <a:cubicBezTo>
                      <a:pt x="6365" y="35144"/>
                      <a:pt x="6057" y="33215"/>
                      <a:pt x="5748" y="31132"/>
                    </a:cubicBezTo>
                    <a:cubicBezTo>
                      <a:pt x="5594" y="30013"/>
                      <a:pt x="5054" y="28895"/>
                      <a:pt x="4822" y="27814"/>
                    </a:cubicBezTo>
                    <a:cubicBezTo>
                      <a:pt x="4051" y="23841"/>
                      <a:pt x="2431" y="20292"/>
                      <a:pt x="1929" y="15894"/>
                    </a:cubicBezTo>
                    <a:cubicBezTo>
                      <a:pt x="1852" y="15007"/>
                      <a:pt x="0" y="15933"/>
                      <a:pt x="193" y="14968"/>
                    </a:cubicBezTo>
                    <a:cubicBezTo>
                      <a:pt x="695" y="13850"/>
                      <a:pt x="1273" y="12731"/>
                      <a:pt x="1968" y="11689"/>
                    </a:cubicBezTo>
                    <a:cubicBezTo>
                      <a:pt x="2971" y="10185"/>
                      <a:pt x="4899" y="8025"/>
                      <a:pt x="5980" y="6674"/>
                    </a:cubicBezTo>
                    <a:cubicBezTo>
                      <a:pt x="7021" y="5363"/>
                      <a:pt x="8024" y="4823"/>
                      <a:pt x="9336" y="3588"/>
                    </a:cubicBezTo>
                    <a:cubicBezTo>
                      <a:pt x="9722" y="3202"/>
                      <a:pt x="13232" y="0"/>
                      <a:pt x="15315" y="0"/>
                    </a:cubicBezTo>
                    <a:cubicBezTo>
                      <a:pt x="18671" y="0"/>
                      <a:pt x="16743" y="3280"/>
                      <a:pt x="17707" y="4475"/>
                    </a:cubicBezTo>
                    <a:cubicBezTo>
                      <a:pt x="19019" y="6173"/>
                      <a:pt x="19752" y="8603"/>
                      <a:pt x="19906" y="11226"/>
                    </a:cubicBezTo>
                    <a:cubicBezTo>
                      <a:pt x="20099" y="13888"/>
                      <a:pt x="19520" y="16396"/>
                      <a:pt x="19289" y="18942"/>
                    </a:cubicBezTo>
                    <a:cubicBezTo>
                      <a:pt x="18980" y="21681"/>
                      <a:pt x="18903" y="25076"/>
                      <a:pt x="19906" y="27313"/>
                    </a:cubicBezTo>
                    <a:cubicBezTo>
                      <a:pt x="20060" y="27544"/>
                      <a:pt x="20176" y="27776"/>
                      <a:pt x="20253" y="28007"/>
                    </a:cubicBezTo>
                    <a:cubicBezTo>
                      <a:pt x="20292" y="28509"/>
                      <a:pt x="19752" y="29319"/>
                      <a:pt x="19327" y="29820"/>
                    </a:cubicBezTo>
                    <a:cubicBezTo>
                      <a:pt x="16010" y="33562"/>
                      <a:pt x="7484" y="37266"/>
                      <a:pt x="7176" y="36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 flipH="1">
                <a:off x="83" y="3362566"/>
                <a:ext cx="2942635" cy="1257598"/>
              </a:xfrm>
              <a:custGeom>
                <a:avLst/>
                <a:gdLst/>
                <a:ahLst/>
                <a:cxnLst/>
                <a:rect l="l" t="t" r="r" b="b"/>
                <a:pathLst>
                  <a:path w="77270" h="33023" extrusionOk="0">
                    <a:moveTo>
                      <a:pt x="0" y="10880"/>
                    </a:moveTo>
                    <a:cubicBezTo>
                      <a:pt x="2662" y="7871"/>
                      <a:pt x="5787" y="4592"/>
                      <a:pt x="8680" y="1428"/>
                    </a:cubicBezTo>
                    <a:cubicBezTo>
                      <a:pt x="9066" y="965"/>
                      <a:pt x="9490" y="271"/>
                      <a:pt x="10030" y="232"/>
                    </a:cubicBezTo>
                    <a:cubicBezTo>
                      <a:pt x="12576" y="1"/>
                      <a:pt x="15122" y="772"/>
                      <a:pt x="17090" y="2431"/>
                    </a:cubicBezTo>
                    <a:cubicBezTo>
                      <a:pt x="18594" y="3743"/>
                      <a:pt x="19327" y="5132"/>
                      <a:pt x="19983" y="7253"/>
                    </a:cubicBezTo>
                    <a:cubicBezTo>
                      <a:pt x="20060" y="7523"/>
                      <a:pt x="20137" y="7755"/>
                      <a:pt x="20253" y="8025"/>
                    </a:cubicBezTo>
                    <a:cubicBezTo>
                      <a:pt x="20562" y="8334"/>
                      <a:pt x="20947" y="8642"/>
                      <a:pt x="21333" y="8874"/>
                    </a:cubicBezTo>
                    <a:cubicBezTo>
                      <a:pt x="25461" y="11960"/>
                      <a:pt x="29126" y="14737"/>
                      <a:pt x="33253" y="17862"/>
                    </a:cubicBezTo>
                    <a:cubicBezTo>
                      <a:pt x="33909" y="18325"/>
                      <a:pt x="34604" y="18942"/>
                      <a:pt x="35452" y="19482"/>
                    </a:cubicBezTo>
                    <a:cubicBezTo>
                      <a:pt x="36185" y="19945"/>
                      <a:pt x="37265" y="20717"/>
                      <a:pt x="37998" y="20717"/>
                    </a:cubicBezTo>
                    <a:cubicBezTo>
                      <a:pt x="38693" y="20678"/>
                      <a:pt x="39657" y="19675"/>
                      <a:pt x="40313" y="19174"/>
                    </a:cubicBezTo>
                    <a:cubicBezTo>
                      <a:pt x="42512" y="17476"/>
                      <a:pt x="45367" y="16203"/>
                      <a:pt x="48028" y="15277"/>
                    </a:cubicBezTo>
                    <a:cubicBezTo>
                      <a:pt x="51037" y="14236"/>
                      <a:pt x="54124" y="13387"/>
                      <a:pt x="57248" y="12808"/>
                    </a:cubicBezTo>
                    <a:cubicBezTo>
                      <a:pt x="58290" y="12654"/>
                      <a:pt x="59331" y="12423"/>
                      <a:pt x="60334" y="12114"/>
                    </a:cubicBezTo>
                    <a:cubicBezTo>
                      <a:pt x="61183" y="11690"/>
                      <a:pt x="61993" y="11188"/>
                      <a:pt x="62765" y="10610"/>
                    </a:cubicBezTo>
                    <a:cubicBezTo>
                      <a:pt x="63498" y="10108"/>
                      <a:pt x="64424" y="9414"/>
                      <a:pt x="65272" y="9298"/>
                    </a:cubicBezTo>
                    <a:cubicBezTo>
                      <a:pt x="66738" y="9144"/>
                      <a:pt x="68166" y="10494"/>
                      <a:pt x="69053" y="11381"/>
                    </a:cubicBezTo>
                    <a:cubicBezTo>
                      <a:pt x="71522" y="13889"/>
                      <a:pt x="74299" y="15856"/>
                      <a:pt x="76344" y="18981"/>
                    </a:cubicBezTo>
                    <a:cubicBezTo>
                      <a:pt x="76691" y="19444"/>
                      <a:pt x="77270" y="20562"/>
                      <a:pt x="76807" y="21025"/>
                    </a:cubicBezTo>
                    <a:cubicBezTo>
                      <a:pt x="76267" y="21565"/>
                      <a:pt x="74376" y="20910"/>
                      <a:pt x="73566" y="20717"/>
                    </a:cubicBezTo>
                    <a:cubicBezTo>
                      <a:pt x="71329" y="20138"/>
                      <a:pt x="69631" y="19598"/>
                      <a:pt x="67471" y="19174"/>
                    </a:cubicBezTo>
                    <a:cubicBezTo>
                      <a:pt x="66391" y="18865"/>
                      <a:pt x="65234" y="18672"/>
                      <a:pt x="64115" y="18634"/>
                    </a:cubicBezTo>
                    <a:cubicBezTo>
                      <a:pt x="62610" y="18634"/>
                      <a:pt x="61222" y="19367"/>
                      <a:pt x="60026" y="20138"/>
                    </a:cubicBezTo>
                    <a:cubicBezTo>
                      <a:pt x="56670" y="22337"/>
                      <a:pt x="53082" y="24613"/>
                      <a:pt x="49726" y="26542"/>
                    </a:cubicBezTo>
                    <a:cubicBezTo>
                      <a:pt x="47488" y="27815"/>
                      <a:pt x="44942" y="29127"/>
                      <a:pt x="42550" y="30477"/>
                    </a:cubicBezTo>
                    <a:cubicBezTo>
                      <a:pt x="40197" y="31788"/>
                      <a:pt x="37304" y="33023"/>
                      <a:pt x="33716" y="32753"/>
                    </a:cubicBezTo>
                    <a:cubicBezTo>
                      <a:pt x="31865" y="32637"/>
                      <a:pt x="30167" y="31788"/>
                      <a:pt x="28470" y="31017"/>
                    </a:cubicBezTo>
                    <a:cubicBezTo>
                      <a:pt x="23918" y="28779"/>
                      <a:pt x="19520" y="26195"/>
                      <a:pt x="15392" y="23224"/>
                    </a:cubicBezTo>
                    <a:cubicBezTo>
                      <a:pt x="12615" y="21295"/>
                      <a:pt x="9953" y="19367"/>
                      <a:pt x="7368" y="17361"/>
                    </a:cubicBezTo>
                    <a:cubicBezTo>
                      <a:pt x="4784" y="15316"/>
                      <a:pt x="2238" y="13310"/>
                      <a:pt x="0" y="1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 flipH="1">
                <a:off x="2111187" y="3765148"/>
                <a:ext cx="846231" cy="3064575"/>
              </a:xfrm>
              <a:custGeom>
                <a:avLst/>
                <a:gdLst/>
                <a:ahLst/>
                <a:cxnLst/>
                <a:rect l="l" t="t" r="r" b="b"/>
                <a:pathLst>
                  <a:path w="22221" h="80472" extrusionOk="0">
                    <a:moveTo>
                      <a:pt x="13965" y="7870"/>
                    </a:moveTo>
                    <a:cubicBezTo>
                      <a:pt x="13695" y="14775"/>
                      <a:pt x="12499" y="20793"/>
                      <a:pt x="11689" y="27313"/>
                    </a:cubicBezTo>
                    <a:cubicBezTo>
                      <a:pt x="11535" y="28238"/>
                      <a:pt x="11458" y="29164"/>
                      <a:pt x="11458" y="30090"/>
                    </a:cubicBezTo>
                    <a:cubicBezTo>
                      <a:pt x="11535" y="30977"/>
                      <a:pt x="11728" y="31865"/>
                      <a:pt x="12036" y="32752"/>
                    </a:cubicBezTo>
                    <a:cubicBezTo>
                      <a:pt x="13579" y="38500"/>
                      <a:pt x="15740" y="44016"/>
                      <a:pt x="17013" y="50034"/>
                    </a:cubicBezTo>
                    <a:cubicBezTo>
                      <a:pt x="17746" y="53429"/>
                      <a:pt x="18479" y="57094"/>
                      <a:pt x="19135" y="60643"/>
                    </a:cubicBezTo>
                    <a:cubicBezTo>
                      <a:pt x="19405" y="62379"/>
                      <a:pt x="19829" y="64076"/>
                      <a:pt x="20446" y="65697"/>
                    </a:cubicBezTo>
                    <a:cubicBezTo>
                      <a:pt x="20716" y="66352"/>
                      <a:pt x="21063" y="67163"/>
                      <a:pt x="21411" y="67895"/>
                    </a:cubicBezTo>
                    <a:cubicBezTo>
                      <a:pt x="21758" y="68667"/>
                      <a:pt x="22221" y="69593"/>
                      <a:pt x="22182" y="70326"/>
                    </a:cubicBezTo>
                    <a:cubicBezTo>
                      <a:pt x="22105" y="71753"/>
                      <a:pt x="20678" y="72833"/>
                      <a:pt x="19675" y="73605"/>
                    </a:cubicBezTo>
                    <a:cubicBezTo>
                      <a:pt x="18479" y="74531"/>
                      <a:pt x="17476" y="75457"/>
                      <a:pt x="16473" y="76267"/>
                    </a:cubicBezTo>
                    <a:cubicBezTo>
                      <a:pt x="14852" y="77617"/>
                      <a:pt x="13117" y="78774"/>
                      <a:pt x="11226" y="79777"/>
                    </a:cubicBezTo>
                    <a:cubicBezTo>
                      <a:pt x="10609" y="80086"/>
                      <a:pt x="9799" y="80472"/>
                      <a:pt x="8989" y="80009"/>
                    </a:cubicBezTo>
                    <a:cubicBezTo>
                      <a:pt x="8680" y="78851"/>
                      <a:pt x="9336" y="77771"/>
                      <a:pt x="9760" y="76807"/>
                    </a:cubicBezTo>
                    <a:cubicBezTo>
                      <a:pt x="10609" y="74801"/>
                      <a:pt x="11496" y="72949"/>
                      <a:pt x="12268" y="70750"/>
                    </a:cubicBezTo>
                    <a:cubicBezTo>
                      <a:pt x="12731" y="69554"/>
                      <a:pt x="13232" y="68320"/>
                      <a:pt x="13194" y="66892"/>
                    </a:cubicBezTo>
                    <a:cubicBezTo>
                      <a:pt x="13155" y="65542"/>
                      <a:pt x="12576" y="64269"/>
                      <a:pt x="12036" y="63073"/>
                    </a:cubicBezTo>
                    <a:cubicBezTo>
                      <a:pt x="10493" y="59717"/>
                      <a:pt x="8873" y="56014"/>
                      <a:pt x="7484" y="52696"/>
                    </a:cubicBezTo>
                    <a:cubicBezTo>
                      <a:pt x="5517" y="47835"/>
                      <a:pt x="3858" y="42859"/>
                      <a:pt x="2546" y="37805"/>
                    </a:cubicBezTo>
                    <a:cubicBezTo>
                      <a:pt x="1042" y="32135"/>
                      <a:pt x="618" y="26271"/>
                      <a:pt x="309" y="20099"/>
                    </a:cubicBezTo>
                    <a:cubicBezTo>
                      <a:pt x="39" y="13965"/>
                      <a:pt x="0" y="7523"/>
                      <a:pt x="0" y="617"/>
                    </a:cubicBezTo>
                    <a:cubicBezTo>
                      <a:pt x="270" y="386"/>
                      <a:pt x="579" y="231"/>
                      <a:pt x="926" y="154"/>
                    </a:cubicBezTo>
                    <a:cubicBezTo>
                      <a:pt x="926" y="154"/>
                      <a:pt x="1042" y="0"/>
                      <a:pt x="1158" y="39"/>
                    </a:cubicBezTo>
                    <a:cubicBezTo>
                      <a:pt x="1736" y="309"/>
                      <a:pt x="2276" y="617"/>
                      <a:pt x="2778" y="1003"/>
                    </a:cubicBezTo>
                    <a:cubicBezTo>
                      <a:pt x="6250" y="3163"/>
                      <a:pt x="10609" y="5902"/>
                      <a:pt x="13965" y="78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 flipH="1">
                <a:off x="2355964" y="3740689"/>
                <a:ext cx="646450" cy="602351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15817" extrusionOk="0">
                    <a:moveTo>
                      <a:pt x="16704" y="7793"/>
                    </a:moveTo>
                    <a:cubicBezTo>
                      <a:pt x="16897" y="10069"/>
                      <a:pt x="16936" y="12499"/>
                      <a:pt x="16974" y="14891"/>
                    </a:cubicBezTo>
                    <a:cubicBezTo>
                      <a:pt x="11689" y="15817"/>
                      <a:pt x="4630" y="15470"/>
                      <a:pt x="0" y="14274"/>
                    </a:cubicBezTo>
                    <a:cubicBezTo>
                      <a:pt x="193" y="10879"/>
                      <a:pt x="270" y="7060"/>
                      <a:pt x="656" y="3588"/>
                    </a:cubicBezTo>
                    <a:cubicBezTo>
                      <a:pt x="733" y="2354"/>
                      <a:pt x="926" y="1158"/>
                      <a:pt x="1235" y="0"/>
                    </a:cubicBezTo>
                    <a:cubicBezTo>
                      <a:pt x="6327" y="2624"/>
                      <a:pt x="11612" y="5131"/>
                      <a:pt x="16704" y="77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 flipH="1">
                <a:off x="2001407" y="3369756"/>
                <a:ext cx="938857" cy="939067"/>
              </a:xfrm>
              <a:custGeom>
                <a:avLst/>
                <a:gdLst/>
                <a:ahLst/>
                <a:cxnLst/>
                <a:rect l="l" t="t" r="r" b="b"/>
                <a:pathLst>
                  <a:path w="26465" h="25192" extrusionOk="0">
                    <a:moveTo>
                      <a:pt x="26465" y="10879"/>
                    </a:moveTo>
                    <a:cubicBezTo>
                      <a:pt x="26079" y="12384"/>
                      <a:pt x="25462" y="13811"/>
                      <a:pt x="24652" y="15084"/>
                    </a:cubicBezTo>
                    <a:cubicBezTo>
                      <a:pt x="23224" y="17592"/>
                      <a:pt x="21565" y="19945"/>
                      <a:pt x="19714" y="22105"/>
                    </a:cubicBezTo>
                    <a:cubicBezTo>
                      <a:pt x="19405" y="22491"/>
                      <a:pt x="18865" y="23031"/>
                      <a:pt x="18286" y="23648"/>
                    </a:cubicBezTo>
                    <a:cubicBezTo>
                      <a:pt x="17939" y="24034"/>
                      <a:pt x="17129" y="25114"/>
                      <a:pt x="16782" y="25153"/>
                    </a:cubicBezTo>
                    <a:cubicBezTo>
                      <a:pt x="16319" y="25191"/>
                      <a:pt x="14969" y="23841"/>
                      <a:pt x="14583" y="23532"/>
                    </a:cubicBezTo>
                    <a:cubicBezTo>
                      <a:pt x="9645" y="19598"/>
                      <a:pt x="4437" y="15161"/>
                      <a:pt x="1" y="9606"/>
                    </a:cubicBezTo>
                    <a:cubicBezTo>
                      <a:pt x="2701" y="6674"/>
                      <a:pt x="6868" y="4475"/>
                      <a:pt x="9761" y="1428"/>
                    </a:cubicBezTo>
                    <a:cubicBezTo>
                      <a:pt x="10185" y="1004"/>
                      <a:pt x="10725" y="232"/>
                      <a:pt x="11188" y="155"/>
                    </a:cubicBezTo>
                    <a:cubicBezTo>
                      <a:pt x="11998" y="1"/>
                      <a:pt x="12808" y="1"/>
                      <a:pt x="13657" y="78"/>
                    </a:cubicBezTo>
                    <a:cubicBezTo>
                      <a:pt x="17939" y="386"/>
                      <a:pt x="20601" y="4013"/>
                      <a:pt x="21604" y="7716"/>
                    </a:cubicBezTo>
                    <a:cubicBezTo>
                      <a:pt x="23070" y="8912"/>
                      <a:pt x="24883" y="9799"/>
                      <a:pt x="26465" y="108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 flipH="1">
                <a:off x="2795806" y="1899316"/>
                <a:ext cx="483343" cy="790402"/>
              </a:xfrm>
              <a:custGeom>
                <a:avLst/>
                <a:gdLst/>
                <a:ahLst/>
                <a:cxnLst/>
                <a:rect l="l" t="t" r="r" b="b"/>
                <a:pathLst>
                  <a:path w="12692" h="20755" extrusionOk="0">
                    <a:moveTo>
                      <a:pt x="3973" y="39"/>
                    </a:moveTo>
                    <a:lnTo>
                      <a:pt x="3819" y="0"/>
                    </a:lnTo>
                    <a:cubicBezTo>
                      <a:pt x="3549" y="155"/>
                      <a:pt x="3318" y="270"/>
                      <a:pt x="3048" y="425"/>
                    </a:cubicBezTo>
                    <a:cubicBezTo>
                      <a:pt x="2739" y="540"/>
                      <a:pt x="2430" y="695"/>
                      <a:pt x="2160" y="888"/>
                    </a:cubicBezTo>
                    <a:cubicBezTo>
                      <a:pt x="1234" y="1582"/>
                      <a:pt x="347" y="3279"/>
                      <a:pt x="231" y="5170"/>
                    </a:cubicBezTo>
                    <a:cubicBezTo>
                      <a:pt x="0" y="8410"/>
                      <a:pt x="463" y="12576"/>
                      <a:pt x="2045" y="14004"/>
                    </a:cubicBezTo>
                    <a:cubicBezTo>
                      <a:pt x="3009" y="14930"/>
                      <a:pt x="4282" y="14737"/>
                      <a:pt x="5285" y="14158"/>
                    </a:cubicBezTo>
                    <a:cubicBezTo>
                      <a:pt x="5324" y="16048"/>
                      <a:pt x="5632" y="17707"/>
                      <a:pt x="5671" y="19675"/>
                    </a:cubicBezTo>
                    <a:cubicBezTo>
                      <a:pt x="6288" y="20523"/>
                      <a:pt x="7484" y="20755"/>
                      <a:pt x="8371" y="20176"/>
                    </a:cubicBezTo>
                    <a:cubicBezTo>
                      <a:pt x="9721" y="19366"/>
                      <a:pt x="11650" y="15971"/>
                      <a:pt x="11766" y="14158"/>
                    </a:cubicBezTo>
                    <a:cubicBezTo>
                      <a:pt x="11727" y="13541"/>
                      <a:pt x="11612" y="12924"/>
                      <a:pt x="11457" y="12345"/>
                    </a:cubicBezTo>
                    <a:cubicBezTo>
                      <a:pt x="11303" y="11728"/>
                      <a:pt x="11226" y="11110"/>
                      <a:pt x="11264" y="10455"/>
                    </a:cubicBezTo>
                    <a:cubicBezTo>
                      <a:pt x="11342" y="9992"/>
                      <a:pt x="11727" y="9567"/>
                      <a:pt x="11920" y="9104"/>
                    </a:cubicBezTo>
                    <a:cubicBezTo>
                      <a:pt x="12692" y="6828"/>
                      <a:pt x="12075" y="4051"/>
                      <a:pt x="11187" y="2315"/>
                    </a:cubicBezTo>
                    <a:cubicBezTo>
                      <a:pt x="8796" y="1543"/>
                      <a:pt x="6404" y="695"/>
                      <a:pt x="3973" y="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 flipH="1">
                <a:off x="2770824" y="1827337"/>
                <a:ext cx="511296" cy="514190"/>
              </a:xfrm>
              <a:custGeom>
                <a:avLst/>
                <a:gdLst/>
                <a:ahLst/>
                <a:cxnLst/>
                <a:rect l="l" t="t" r="r" b="b"/>
                <a:pathLst>
                  <a:path w="13426" h="13502" extrusionOk="0">
                    <a:moveTo>
                      <a:pt x="9491" y="10917"/>
                    </a:moveTo>
                    <a:cubicBezTo>
                      <a:pt x="10147" y="10339"/>
                      <a:pt x="11111" y="8294"/>
                      <a:pt x="9761" y="7793"/>
                    </a:cubicBezTo>
                    <a:cubicBezTo>
                      <a:pt x="8912" y="7484"/>
                      <a:pt x="8372" y="8140"/>
                      <a:pt x="7755" y="8950"/>
                    </a:cubicBezTo>
                    <a:cubicBezTo>
                      <a:pt x="6636" y="8988"/>
                      <a:pt x="5517" y="8680"/>
                      <a:pt x="4592" y="8063"/>
                    </a:cubicBezTo>
                    <a:cubicBezTo>
                      <a:pt x="3434" y="7368"/>
                      <a:pt x="2354" y="6597"/>
                      <a:pt x="2007" y="5208"/>
                    </a:cubicBezTo>
                    <a:cubicBezTo>
                      <a:pt x="1621" y="6404"/>
                      <a:pt x="1274" y="7600"/>
                      <a:pt x="232" y="8140"/>
                    </a:cubicBezTo>
                    <a:cubicBezTo>
                      <a:pt x="1" y="5478"/>
                      <a:pt x="348" y="3472"/>
                      <a:pt x="1583" y="2276"/>
                    </a:cubicBezTo>
                    <a:cubicBezTo>
                      <a:pt x="2007" y="1929"/>
                      <a:pt x="2508" y="1697"/>
                      <a:pt x="3048" y="1582"/>
                    </a:cubicBezTo>
                    <a:cubicBezTo>
                      <a:pt x="3396" y="1505"/>
                      <a:pt x="3743" y="1620"/>
                      <a:pt x="4129" y="1582"/>
                    </a:cubicBezTo>
                    <a:cubicBezTo>
                      <a:pt x="4553" y="1427"/>
                      <a:pt x="4939" y="1273"/>
                      <a:pt x="5324" y="1080"/>
                    </a:cubicBezTo>
                    <a:cubicBezTo>
                      <a:pt x="8796" y="0"/>
                      <a:pt x="11728" y="2237"/>
                      <a:pt x="12770" y="4784"/>
                    </a:cubicBezTo>
                    <a:cubicBezTo>
                      <a:pt x="13233" y="6172"/>
                      <a:pt x="13426" y="7600"/>
                      <a:pt x="13271" y="9066"/>
                    </a:cubicBezTo>
                    <a:cubicBezTo>
                      <a:pt x="13156" y="10454"/>
                      <a:pt x="12886" y="11959"/>
                      <a:pt x="11921" y="12615"/>
                    </a:cubicBezTo>
                    <a:cubicBezTo>
                      <a:pt x="10648" y="13502"/>
                      <a:pt x="9722" y="12229"/>
                      <a:pt x="9491" y="10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0"/>
              <p:cNvSpPr/>
              <p:nvPr/>
            </p:nvSpPr>
            <p:spPr>
              <a:xfrm flipH="1">
                <a:off x="2779616" y="1639280"/>
                <a:ext cx="318865" cy="307059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8063" extrusionOk="0">
                    <a:moveTo>
                      <a:pt x="850" y="6134"/>
                    </a:moveTo>
                    <a:lnTo>
                      <a:pt x="811" y="6134"/>
                    </a:lnTo>
                    <a:cubicBezTo>
                      <a:pt x="1197" y="6134"/>
                      <a:pt x="1544" y="6211"/>
                      <a:pt x="1891" y="6288"/>
                    </a:cubicBezTo>
                    <a:cubicBezTo>
                      <a:pt x="3087" y="6597"/>
                      <a:pt x="4244" y="6983"/>
                      <a:pt x="5363" y="7484"/>
                    </a:cubicBezTo>
                    <a:cubicBezTo>
                      <a:pt x="5016" y="7291"/>
                      <a:pt x="5055" y="7253"/>
                      <a:pt x="5980" y="7831"/>
                    </a:cubicBezTo>
                    <a:cubicBezTo>
                      <a:pt x="5788" y="7677"/>
                      <a:pt x="5556" y="7600"/>
                      <a:pt x="5363" y="7484"/>
                    </a:cubicBezTo>
                    <a:cubicBezTo>
                      <a:pt x="5595" y="7638"/>
                      <a:pt x="6019" y="7870"/>
                      <a:pt x="6443" y="8063"/>
                    </a:cubicBezTo>
                    <a:cubicBezTo>
                      <a:pt x="7292" y="7716"/>
                      <a:pt x="7909" y="7021"/>
                      <a:pt x="8102" y="6134"/>
                    </a:cubicBezTo>
                    <a:cubicBezTo>
                      <a:pt x="8372" y="4938"/>
                      <a:pt x="7755" y="3935"/>
                      <a:pt x="6675" y="4205"/>
                    </a:cubicBezTo>
                    <a:cubicBezTo>
                      <a:pt x="7138" y="3163"/>
                      <a:pt x="7176" y="1312"/>
                      <a:pt x="6096" y="965"/>
                    </a:cubicBezTo>
                    <a:cubicBezTo>
                      <a:pt x="5093" y="656"/>
                      <a:pt x="4322" y="1543"/>
                      <a:pt x="3897" y="2315"/>
                    </a:cubicBezTo>
                    <a:cubicBezTo>
                      <a:pt x="3627" y="1350"/>
                      <a:pt x="3280" y="617"/>
                      <a:pt x="2393" y="386"/>
                    </a:cubicBezTo>
                    <a:cubicBezTo>
                      <a:pt x="850" y="0"/>
                      <a:pt x="78" y="1312"/>
                      <a:pt x="271" y="2585"/>
                    </a:cubicBezTo>
                    <a:cubicBezTo>
                      <a:pt x="348" y="3241"/>
                      <a:pt x="888" y="3742"/>
                      <a:pt x="1004" y="4205"/>
                    </a:cubicBezTo>
                    <a:cubicBezTo>
                      <a:pt x="387" y="4166"/>
                      <a:pt x="117" y="4475"/>
                      <a:pt x="78" y="4822"/>
                    </a:cubicBezTo>
                    <a:cubicBezTo>
                      <a:pt x="1" y="5440"/>
                      <a:pt x="618" y="5787"/>
                      <a:pt x="850" y="61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0"/>
              <p:cNvSpPr/>
              <p:nvPr/>
            </p:nvSpPr>
            <p:spPr>
              <a:xfrm flipH="1">
                <a:off x="3204203" y="2122600"/>
                <a:ext cx="82296" cy="29438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773" extrusionOk="0">
                    <a:moveTo>
                      <a:pt x="39" y="580"/>
                    </a:moveTo>
                    <a:cubicBezTo>
                      <a:pt x="77" y="734"/>
                      <a:pt x="540" y="773"/>
                      <a:pt x="1119" y="657"/>
                    </a:cubicBezTo>
                    <a:cubicBezTo>
                      <a:pt x="1698" y="541"/>
                      <a:pt x="2160" y="348"/>
                      <a:pt x="2083" y="194"/>
                    </a:cubicBezTo>
                    <a:cubicBezTo>
                      <a:pt x="2045" y="1"/>
                      <a:pt x="1582" y="1"/>
                      <a:pt x="1003" y="117"/>
                    </a:cubicBezTo>
                    <a:cubicBezTo>
                      <a:pt x="424" y="232"/>
                      <a:pt x="0" y="425"/>
                      <a:pt x="39" y="5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0"/>
              <p:cNvSpPr/>
              <p:nvPr/>
            </p:nvSpPr>
            <p:spPr>
              <a:xfrm flipH="1">
                <a:off x="3232117" y="2184334"/>
                <a:ext cx="27953" cy="3823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04" extrusionOk="0">
                    <a:moveTo>
                      <a:pt x="1" y="540"/>
                    </a:moveTo>
                    <a:cubicBezTo>
                      <a:pt x="1" y="772"/>
                      <a:pt x="193" y="1003"/>
                      <a:pt x="386" y="965"/>
                    </a:cubicBezTo>
                    <a:cubicBezTo>
                      <a:pt x="579" y="926"/>
                      <a:pt x="733" y="733"/>
                      <a:pt x="695" y="502"/>
                    </a:cubicBezTo>
                    <a:cubicBezTo>
                      <a:pt x="695" y="232"/>
                      <a:pt x="502" y="0"/>
                      <a:pt x="309" y="39"/>
                    </a:cubicBezTo>
                    <a:cubicBezTo>
                      <a:pt x="116" y="77"/>
                      <a:pt x="1" y="270"/>
                      <a:pt x="1" y="54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0"/>
              <p:cNvSpPr/>
              <p:nvPr/>
            </p:nvSpPr>
            <p:spPr>
              <a:xfrm flipH="1">
                <a:off x="3098445" y="2116735"/>
                <a:ext cx="88161" cy="22088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580" extrusionOk="0">
                    <a:moveTo>
                      <a:pt x="2315" y="271"/>
                    </a:moveTo>
                    <a:cubicBezTo>
                      <a:pt x="2315" y="425"/>
                      <a:pt x="1775" y="579"/>
                      <a:pt x="1158" y="579"/>
                    </a:cubicBezTo>
                    <a:cubicBezTo>
                      <a:pt x="540" y="579"/>
                      <a:pt x="0" y="464"/>
                      <a:pt x="0" y="309"/>
                    </a:cubicBezTo>
                    <a:cubicBezTo>
                      <a:pt x="0" y="116"/>
                      <a:pt x="540" y="1"/>
                      <a:pt x="1158" y="1"/>
                    </a:cubicBezTo>
                    <a:cubicBezTo>
                      <a:pt x="1775" y="1"/>
                      <a:pt x="2315" y="116"/>
                      <a:pt x="2315" y="2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0"/>
              <p:cNvSpPr/>
              <p:nvPr/>
            </p:nvSpPr>
            <p:spPr>
              <a:xfrm flipH="1">
                <a:off x="3111658" y="2176983"/>
                <a:ext cx="32332" cy="41167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081" extrusionOk="0">
                    <a:moveTo>
                      <a:pt x="810" y="463"/>
                    </a:moveTo>
                    <a:cubicBezTo>
                      <a:pt x="849" y="772"/>
                      <a:pt x="694" y="1003"/>
                      <a:pt x="502" y="1042"/>
                    </a:cubicBezTo>
                    <a:cubicBezTo>
                      <a:pt x="309" y="1080"/>
                      <a:pt x="116" y="849"/>
                      <a:pt x="77" y="540"/>
                    </a:cubicBezTo>
                    <a:cubicBezTo>
                      <a:pt x="0" y="309"/>
                      <a:pt x="154" y="77"/>
                      <a:pt x="386" y="0"/>
                    </a:cubicBezTo>
                    <a:cubicBezTo>
                      <a:pt x="579" y="0"/>
                      <a:pt x="772" y="193"/>
                      <a:pt x="810" y="4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20"/>
              <p:cNvSpPr/>
              <p:nvPr/>
            </p:nvSpPr>
            <p:spPr>
              <a:xfrm flipH="1">
                <a:off x="3160139" y="2156418"/>
                <a:ext cx="45585" cy="141058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3704" extrusionOk="0">
                    <a:moveTo>
                      <a:pt x="271" y="0"/>
                    </a:moveTo>
                    <a:cubicBezTo>
                      <a:pt x="155" y="0"/>
                      <a:pt x="78" y="77"/>
                      <a:pt x="78" y="193"/>
                    </a:cubicBezTo>
                    <a:cubicBezTo>
                      <a:pt x="117" y="733"/>
                      <a:pt x="117" y="1235"/>
                      <a:pt x="78" y="1775"/>
                    </a:cubicBezTo>
                    <a:cubicBezTo>
                      <a:pt x="39" y="2508"/>
                      <a:pt x="1" y="3086"/>
                      <a:pt x="309" y="3434"/>
                    </a:cubicBezTo>
                    <a:cubicBezTo>
                      <a:pt x="502" y="3626"/>
                      <a:pt x="734" y="3704"/>
                      <a:pt x="1004" y="3704"/>
                    </a:cubicBezTo>
                    <a:cubicBezTo>
                      <a:pt x="1197" y="3665"/>
                      <a:pt x="1197" y="3356"/>
                      <a:pt x="1004" y="3318"/>
                    </a:cubicBezTo>
                    <a:cubicBezTo>
                      <a:pt x="976" y="3325"/>
                      <a:pt x="947" y="3328"/>
                      <a:pt x="919" y="3328"/>
                    </a:cubicBezTo>
                    <a:cubicBezTo>
                      <a:pt x="794" y="3328"/>
                      <a:pt x="674" y="3265"/>
                      <a:pt x="580" y="3202"/>
                    </a:cubicBezTo>
                    <a:cubicBezTo>
                      <a:pt x="387" y="2971"/>
                      <a:pt x="425" y="2431"/>
                      <a:pt x="464" y="1775"/>
                    </a:cubicBezTo>
                    <a:cubicBezTo>
                      <a:pt x="502" y="1235"/>
                      <a:pt x="502" y="695"/>
                      <a:pt x="464" y="155"/>
                    </a:cubicBezTo>
                    <a:cubicBezTo>
                      <a:pt x="464" y="77"/>
                      <a:pt x="348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0"/>
              <p:cNvSpPr/>
              <p:nvPr/>
            </p:nvSpPr>
            <p:spPr>
              <a:xfrm flipH="1">
                <a:off x="3110174" y="2307344"/>
                <a:ext cx="74984" cy="4120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082" extrusionOk="0">
                    <a:moveTo>
                      <a:pt x="1754" y="0"/>
                    </a:moveTo>
                    <a:cubicBezTo>
                      <a:pt x="1671" y="0"/>
                      <a:pt x="1614" y="63"/>
                      <a:pt x="1583" y="126"/>
                    </a:cubicBezTo>
                    <a:cubicBezTo>
                      <a:pt x="1583" y="162"/>
                      <a:pt x="1354" y="719"/>
                      <a:pt x="479" y="719"/>
                    </a:cubicBezTo>
                    <a:cubicBezTo>
                      <a:pt x="402" y="719"/>
                      <a:pt x="320" y="714"/>
                      <a:pt x="232" y="705"/>
                    </a:cubicBezTo>
                    <a:cubicBezTo>
                      <a:pt x="212" y="698"/>
                      <a:pt x="193" y="695"/>
                      <a:pt x="175" y="695"/>
                    </a:cubicBezTo>
                    <a:cubicBezTo>
                      <a:pt x="92" y="695"/>
                      <a:pt x="40" y="764"/>
                      <a:pt x="40" y="859"/>
                    </a:cubicBezTo>
                    <a:cubicBezTo>
                      <a:pt x="1" y="975"/>
                      <a:pt x="78" y="1052"/>
                      <a:pt x="194" y="1052"/>
                    </a:cubicBezTo>
                    <a:cubicBezTo>
                      <a:pt x="290" y="1072"/>
                      <a:pt x="396" y="1081"/>
                      <a:pt x="502" y="1081"/>
                    </a:cubicBezTo>
                    <a:cubicBezTo>
                      <a:pt x="609" y="1081"/>
                      <a:pt x="715" y="1072"/>
                      <a:pt x="811" y="1052"/>
                    </a:cubicBezTo>
                    <a:cubicBezTo>
                      <a:pt x="1313" y="1014"/>
                      <a:pt x="1737" y="705"/>
                      <a:pt x="1930" y="242"/>
                    </a:cubicBezTo>
                    <a:cubicBezTo>
                      <a:pt x="1968" y="165"/>
                      <a:pt x="1891" y="49"/>
                      <a:pt x="1814" y="11"/>
                    </a:cubicBezTo>
                    <a:cubicBezTo>
                      <a:pt x="1793" y="4"/>
                      <a:pt x="1773" y="0"/>
                      <a:pt x="1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20"/>
              <p:cNvSpPr/>
              <p:nvPr/>
            </p:nvSpPr>
            <p:spPr>
              <a:xfrm flipH="1">
                <a:off x="3021317" y="2334679"/>
                <a:ext cx="833017" cy="1200284"/>
              </a:xfrm>
              <a:custGeom>
                <a:avLst/>
                <a:gdLst/>
                <a:ahLst/>
                <a:cxnLst/>
                <a:rect l="l" t="t" r="r" b="b"/>
                <a:pathLst>
                  <a:path w="21874" h="31518" extrusionOk="0">
                    <a:moveTo>
                      <a:pt x="2508" y="4668"/>
                    </a:moveTo>
                    <a:cubicBezTo>
                      <a:pt x="2624" y="3742"/>
                      <a:pt x="2045" y="193"/>
                      <a:pt x="2663" y="77"/>
                    </a:cubicBezTo>
                    <a:cubicBezTo>
                      <a:pt x="3125" y="0"/>
                      <a:pt x="3704" y="4051"/>
                      <a:pt x="3820" y="4591"/>
                    </a:cubicBezTo>
                    <a:cubicBezTo>
                      <a:pt x="3974" y="3665"/>
                      <a:pt x="3280" y="270"/>
                      <a:pt x="3743" y="193"/>
                    </a:cubicBezTo>
                    <a:cubicBezTo>
                      <a:pt x="4553" y="77"/>
                      <a:pt x="5170" y="5362"/>
                      <a:pt x="5633" y="6674"/>
                    </a:cubicBezTo>
                    <a:cubicBezTo>
                      <a:pt x="6096" y="6095"/>
                      <a:pt x="5479" y="3819"/>
                      <a:pt x="6250" y="3626"/>
                    </a:cubicBezTo>
                    <a:cubicBezTo>
                      <a:pt x="6520" y="3588"/>
                      <a:pt x="6867" y="5555"/>
                      <a:pt x="6983" y="6404"/>
                    </a:cubicBezTo>
                    <a:cubicBezTo>
                      <a:pt x="7137" y="7330"/>
                      <a:pt x="7215" y="8256"/>
                      <a:pt x="7253" y="9220"/>
                    </a:cubicBezTo>
                    <a:cubicBezTo>
                      <a:pt x="7253" y="9567"/>
                      <a:pt x="7099" y="9914"/>
                      <a:pt x="7099" y="10223"/>
                    </a:cubicBezTo>
                    <a:cubicBezTo>
                      <a:pt x="7137" y="11110"/>
                      <a:pt x="9606" y="18594"/>
                      <a:pt x="10532" y="21063"/>
                    </a:cubicBezTo>
                    <a:cubicBezTo>
                      <a:pt x="13503" y="17900"/>
                      <a:pt x="16126" y="14428"/>
                      <a:pt x="18286" y="10686"/>
                    </a:cubicBezTo>
                    <a:cubicBezTo>
                      <a:pt x="18595" y="10184"/>
                      <a:pt x="19752" y="9606"/>
                      <a:pt x="20254" y="9336"/>
                    </a:cubicBezTo>
                    <a:cubicBezTo>
                      <a:pt x="20408" y="12383"/>
                      <a:pt x="20871" y="15431"/>
                      <a:pt x="21604" y="18401"/>
                    </a:cubicBezTo>
                    <a:cubicBezTo>
                      <a:pt x="21758" y="18787"/>
                      <a:pt x="21835" y="19211"/>
                      <a:pt x="21874" y="19636"/>
                    </a:cubicBezTo>
                    <a:cubicBezTo>
                      <a:pt x="21835" y="20099"/>
                      <a:pt x="20948" y="20870"/>
                      <a:pt x="20562" y="21333"/>
                    </a:cubicBezTo>
                    <a:cubicBezTo>
                      <a:pt x="18248" y="24111"/>
                      <a:pt x="16242" y="26695"/>
                      <a:pt x="13580" y="29164"/>
                    </a:cubicBezTo>
                    <a:cubicBezTo>
                      <a:pt x="12654" y="30013"/>
                      <a:pt x="11227" y="31170"/>
                      <a:pt x="9876" y="31363"/>
                    </a:cubicBezTo>
                    <a:cubicBezTo>
                      <a:pt x="9066" y="31517"/>
                      <a:pt x="8218" y="31286"/>
                      <a:pt x="7639" y="30707"/>
                    </a:cubicBezTo>
                    <a:cubicBezTo>
                      <a:pt x="6366" y="29589"/>
                      <a:pt x="5363" y="26888"/>
                      <a:pt x="4746" y="25075"/>
                    </a:cubicBezTo>
                    <a:cubicBezTo>
                      <a:pt x="3087" y="20754"/>
                      <a:pt x="1852" y="16280"/>
                      <a:pt x="1042" y="11727"/>
                    </a:cubicBezTo>
                    <a:cubicBezTo>
                      <a:pt x="618" y="9336"/>
                      <a:pt x="78" y="6751"/>
                      <a:pt x="78" y="4205"/>
                    </a:cubicBezTo>
                    <a:cubicBezTo>
                      <a:pt x="78" y="3433"/>
                      <a:pt x="1" y="1157"/>
                      <a:pt x="425" y="1080"/>
                    </a:cubicBezTo>
                    <a:cubicBezTo>
                      <a:pt x="888" y="965"/>
                      <a:pt x="1197" y="4321"/>
                      <a:pt x="1235" y="4784"/>
                    </a:cubicBezTo>
                    <a:cubicBezTo>
                      <a:pt x="1467" y="3742"/>
                      <a:pt x="772" y="116"/>
                      <a:pt x="1505" y="309"/>
                    </a:cubicBezTo>
                    <a:cubicBezTo>
                      <a:pt x="2161" y="463"/>
                      <a:pt x="2277" y="3588"/>
                      <a:pt x="2508" y="466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20"/>
              <p:cNvSpPr/>
              <p:nvPr/>
            </p:nvSpPr>
            <p:spPr>
              <a:xfrm flipH="1">
                <a:off x="1928994" y="837124"/>
                <a:ext cx="800723" cy="2028845"/>
              </a:xfrm>
              <a:custGeom>
                <a:avLst/>
                <a:gdLst/>
                <a:ahLst/>
                <a:cxnLst/>
                <a:rect l="l" t="t" r="r" b="b"/>
                <a:pathLst>
                  <a:path w="21026" h="53275" extrusionOk="0">
                    <a:moveTo>
                      <a:pt x="20717" y="1852"/>
                    </a:moveTo>
                    <a:cubicBezTo>
                      <a:pt x="20369" y="1659"/>
                      <a:pt x="19289" y="4359"/>
                      <a:pt x="19135" y="4745"/>
                    </a:cubicBezTo>
                    <a:cubicBezTo>
                      <a:pt x="19212" y="3781"/>
                      <a:pt x="20678" y="965"/>
                      <a:pt x="19984" y="926"/>
                    </a:cubicBezTo>
                    <a:cubicBezTo>
                      <a:pt x="19405" y="887"/>
                      <a:pt x="18595" y="3472"/>
                      <a:pt x="18093" y="4282"/>
                    </a:cubicBezTo>
                    <a:cubicBezTo>
                      <a:pt x="18248" y="3511"/>
                      <a:pt x="19559" y="695"/>
                      <a:pt x="19058" y="425"/>
                    </a:cubicBezTo>
                    <a:cubicBezTo>
                      <a:pt x="18672" y="232"/>
                      <a:pt x="17245" y="3472"/>
                      <a:pt x="17052" y="3935"/>
                    </a:cubicBezTo>
                    <a:cubicBezTo>
                      <a:pt x="17129" y="3125"/>
                      <a:pt x="18518" y="425"/>
                      <a:pt x="18132" y="270"/>
                    </a:cubicBezTo>
                    <a:cubicBezTo>
                      <a:pt x="17476" y="0"/>
                      <a:pt x="15702" y="4244"/>
                      <a:pt x="15046" y="5208"/>
                    </a:cubicBezTo>
                    <a:cubicBezTo>
                      <a:pt x="14737" y="4591"/>
                      <a:pt x="15817" y="2893"/>
                      <a:pt x="15239" y="2546"/>
                    </a:cubicBezTo>
                    <a:cubicBezTo>
                      <a:pt x="15007" y="2431"/>
                      <a:pt x="14274" y="3974"/>
                      <a:pt x="13966" y="4668"/>
                    </a:cubicBezTo>
                    <a:cubicBezTo>
                      <a:pt x="13618" y="5401"/>
                      <a:pt x="13310" y="6172"/>
                      <a:pt x="13078" y="6983"/>
                    </a:cubicBezTo>
                    <a:cubicBezTo>
                      <a:pt x="13001" y="7291"/>
                      <a:pt x="13040" y="7600"/>
                      <a:pt x="12963" y="7870"/>
                    </a:cubicBezTo>
                    <a:cubicBezTo>
                      <a:pt x="12885" y="8024"/>
                      <a:pt x="10802" y="11573"/>
                      <a:pt x="10378" y="12229"/>
                    </a:cubicBezTo>
                    <a:lnTo>
                      <a:pt x="10378" y="12229"/>
                    </a:lnTo>
                    <a:cubicBezTo>
                      <a:pt x="8603" y="14891"/>
                      <a:pt x="6945" y="17668"/>
                      <a:pt x="5479" y="20523"/>
                    </a:cubicBezTo>
                    <a:cubicBezTo>
                      <a:pt x="4514" y="22298"/>
                      <a:pt x="3704" y="24149"/>
                      <a:pt x="3048" y="26040"/>
                    </a:cubicBezTo>
                    <a:cubicBezTo>
                      <a:pt x="1698" y="30129"/>
                      <a:pt x="1004" y="35067"/>
                      <a:pt x="464" y="39271"/>
                    </a:cubicBezTo>
                    <a:cubicBezTo>
                      <a:pt x="194" y="41316"/>
                      <a:pt x="39" y="43438"/>
                      <a:pt x="1" y="45521"/>
                    </a:cubicBezTo>
                    <a:cubicBezTo>
                      <a:pt x="1" y="48453"/>
                      <a:pt x="579" y="51578"/>
                      <a:pt x="3241" y="52619"/>
                    </a:cubicBezTo>
                    <a:cubicBezTo>
                      <a:pt x="4900" y="53275"/>
                      <a:pt x="5980" y="52619"/>
                      <a:pt x="6520" y="51462"/>
                    </a:cubicBezTo>
                    <a:cubicBezTo>
                      <a:pt x="7870" y="48414"/>
                      <a:pt x="8295" y="44287"/>
                      <a:pt x="8681" y="41123"/>
                    </a:cubicBezTo>
                    <a:cubicBezTo>
                      <a:pt x="8951" y="39079"/>
                      <a:pt x="9221" y="37111"/>
                      <a:pt x="9414" y="35182"/>
                    </a:cubicBezTo>
                    <a:cubicBezTo>
                      <a:pt x="9606" y="33176"/>
                      <a:pt x="9799" y="31209"/>
                      <a:pt x="10031" y="29280"/>
                    </a:cubicBezTo>
                    <a:cubicBezTo>
                      <a:pt x="10648" y="24959"/>
                      <a:pt x="12230" y="21449"/>
                      <a:pt x="13696" y="18286"/>
                    </a:cubicBezTo>
                    <a:cubicBezTo>
                      <a:pt x="14737" y="16048"/>
                      <a:pt x="15779" y="14119"/>
                      <a:pt x="16897" y="12152"/>
                    </a:cubicBezTo>
                    <a:cubicBezTo>
                      <a:pt x="17245" y="11496"/>
                      <a:pt x="17322" y="11265"/>
                      <a:pt x="17669" y="10570"/>
                    </a:cubicBezTo>
                    <a:cubicBezTo>
                      <a:pt x="18595" y="8641"/>
                      <a:pt x="19636" y="6635"/>
                      <a:pt x="20254" y="4552"/>
                    </a:cubicBezTo>
                    <a:cubicBezTo>
                      <a:pt x="20447" y="3896"/>
                      <a:pt x="21025" y="2045"/>
                      <a:pt x="20717" y="1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0"/>
              <p:cNvSpPr/>
              <p:nvPr/>
            </p:nvSpPr>
            <p:spPr>
              <a:xfrm flipH="1">
                <a:off x="2493130" y="2387053"/>
                <a:ext cx="743441" cy="1344731"/>
              </a:xfrm>
              <a:custGeom>
                <a:avLst/>
                <a:gdLst/>
                <a:ahLst/>
                <a:cxnLst/>
                <a:rect l="l" t="t" r="r" b="b"/>
                <a:pathLst>
                  <a:path w="19444" h="35311" extrusionOk="0">
                    <a:moveTo>
                      <a:pt x="11188" y="1"/>
                    </a:moveTo>
                    <a:cubicBezTo>
                      <a:pt x="10609" y="464"/>
                      <a:pt x="10031" y="888"/>
                      <a:pt x="9414" y="1235"/>
                    </a:cubicBezTo>
                    <a:cubicBezTo>
                      <a:pt x="9336" y="1814"/>
                      <a:pt x="9606" y="10802"/>
                      <a:pt x="5903" y="11227"/>
                    </a:cubicBezTo>
                    <a:cubicBezTo>
                      <a:pt x="5883" y="11228"/>
                      <a:pt x="5863" y="11229"/>
                      <a:pt x="5843" y="11229"/>
                    </a:cubicBezTo>
                    <a:cubicBezTo>
                      <a:pt x="4975" y="11229"/>
                      <a:pt x="4933" y="9584"/>
                      <a:pt x="4707" y="8565"/>
                    </a:cubicBezTo>
                    <a:cubicBezTo>
                      <a:pt x="4591" y="7755"/>
                      <a:pt x="4476" y="6945"/>
                      <a:pt x="4437" y="6135"/>
                    </a:cubicBezTo>
                    <a:cubicBezTo>
                      <a:pt x="4013" y="6636"/>
                      <a:pt x="3550" y="7215"/>
                      <a:pt x="3087" y="7793"/>
                    </a:cubicBezTo>
                    <a:cubicBezTo>
                      <a:pt x="3125" y="7986"/>
                      <a:pt x="3164" y="8179"/>
                      <a:pt x="3164" y="8372"/>
                    </a:cubicBezTo>
                    <a:cubicBezTo>
                      <a:pt x="3396" y="11150"/>
                      <a:pt x="3396" y="13927"/>
                      <a:pt x="2431" y="15856"/>
                    </a:cubicBezTo>
                    <a:cubicBezTo>
                      <a:pt x="2161" y="16396"/>
                      <a:pt x="1891" y="16975"/>
                      <a:pt x="1698" y="17553"/>
                    </a:cubicBezTo>
                    <a:cubicBezTo>
                      <a:pt x="1" y="22105"/>
                      <a:pt x="2894" y="22337"/>
                      <a:pt x="3280" y="23186"/>
                    </a:cubicBezTo>
                    <a:cubicBezTo>
                      <a:pt x="3280" y="23224"/>
                      <a:pt x="3318" y="23263"/>
                      <a:pt x="3318" y="23340"/>
                    </a:cubicBezTo>
                    <a:cubicBezTo>
                      <a:pt x="3588" y="24343"/>
                      <a:pt x="3858" y="25346"/>
                      <a:pt x="4051" y="26387"/>
                    </a:cubicBezTo>
                    <a:cubicBezTo>
                      <a:pt x="4283" y="27429"/>
                      <a:pt x="5286" y="32483"/>
                      <a:pt x="5749" y="33871"/>
                    </a:cubicBezTo>
                    <a:cubicBezTo>
                      <a:pt x="5942" y="34373"/>
                      <a:pt x="6173" y="34836"/>
                      <a:pt x="6405" y="35260"/>
                    </a:cubicBezTo>
                    <a:cubicBezTo>
                      <a:pt x="6424" y="35294"/>
                      <a:pt x="6478" y="35310"/>
                      <a:pt x="6563" y="35310"/>
                    </a:cubicBezTo>
                    <a:cubicBezTo>
                      <a:pt x="7643" y="35310"/>
                      <a:pt x="13704" y="32668"/>
                      <a:pt x="17245" y="29628"/>
                    </a:cubicBezTo>
                    <a:lnTo>
                      <a:pt x="18093" y="28856"/>
                    </a:lnTo>
                    <a:cubicBezTo>
                      <a:pt x="18248" y="28702"/>
                      <a:pt x="18363" y="28509"/>
                      <a:pt x="18518" y="28355"/>
                    </a:cubicBezTo>
                    <a:cubicBezTo>
                      <a:pt x="18942" y="27892"/>
                      <a:pt x="19444" y="27043"/>
                      <a:pt x="19405" y="26542"/>
                    </a:cubicBezTo>
                    <a:cubicBezTo>
                      <a:pt x="19366" y="26310"/>
                      <a:pt x="19251" y="26079"/>
                      <a:pt x="19096" y="25847"/>
                    </a:cubicBezTo>
                    <a:cubicBezTo>
                      <a:pt x="18055" y="23649"/>
                      <a:pt x="18170" y="20254"/>
                      <a:pt x="18441" y="17515"/>
                    </a:cubicBezTo>
                    <a:cubicBezTo>
                      <a:pt x="18633" y="15586"/>
                      <a:pt x="18981" y="13696"/>
                      <a:pt x="19096" y="11767"/>
                    </a:cubicBezTo>
                    <a:lnTo>
                      <a:pt x="19096" y="11767"/>
                    </a:lnTo>
                    <a:cubicBezTo>
                      <a:pt x="18411" y="12110"/>
                      <a:pt x="17675" y="12301"/>
                      <a:pt x="16929" y="12301"/>
                    </a:cubicBezTo>
                    <a:cubicBezTo>
                      <a:pt x="16752" y="12301"/>
                      <a:pt x="16574" y="12291"/>
                      <a:pt x="16396" y="12268"/>
                    </a:cubicBezTo>
                    <a:cubicBezTo>
                      <a:pt x="14274" y="12037"/>
                      <a:pt x="11304" y="3087"/>
                      <a:pt x="11188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7" name="Google Shape;727;p20"/>
            <p:cNvSpPr/>
            <p:nvPr/>
          </p:nvSpPr>
          <p:spPr>
            <a:xfrm>
              <a:off x="6992201" y="273278"/>
              <a:ext cx="719696" cy="73891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B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8" name="Google Shape;728;p20"/>
          <p:cNvGrpSpPr/>
          <p:nvPr/>
        </p:nvGrpSpPr>
        <p:grpSpPr>
          <a:xfrm>
            <a:off x="3942724" y="2071240"/>
            <a:ext cx="6768477" cy="5143597"/>
            <a:chOff x="1011675" y="1268975"/>
            <a:chExt cx="3735775" cy="2838943"/>
          </a:xfrm>
        </p:grpSpPr>
        <p:sp>
          <p:nvSpPr>
            <p:cNvPr id="729" name="Google Shape;729;p20"/>
            <p:cNvSpPr/>
            <p:nvPr/>
          </p:nvSpPr>
          <p:spPr>
            <a:xfrm>
              <a:off x="1099950" y="2204550"/>
              <a:ext cx="65350" cy="461150"/>
            </a:xfrm>
            <a:custGeom>
              <a:avLst/>
              <a:gdLst/>
              <a:ahLst/>
              <a:cxnLst/>
              <a:rect l="l" t="t" r="r" b="b"/>
              <a:pathLst>
                <a:path w="2614" h="18446" extrusionOk="0">
                  <a:moveTo>
                    <a:pt x="1300" y="0"/>
                  </a:moveTo>
                  <a:cubicBezTo>
                    <a:pt x="994" y="0"/>
                    <a:pt x="690" y="41"/>
                    <a:pt x="394" y="121"/>
                  </a:cubicBezTo>
                  <a:cubicBezTo>
                    <a:pt x="162" y="193"/>
                    <a:pt x="1" y="407"/>
                    <a:pt x="1" y="640"/>
                  </a:cubicBezTo>
                  <a:lnTo>
                    <a:pt x="1" y="18052"/>
                  </a:lnTo>
                  <a:cubicBezTo>
                    <a:pt x="1" y="18267"/>
                    <a:pt x="180" y="18446"/>
                    <a:pt x="394" y="18446"/>
                  </a:cubicBezTo>
                  <a:lnTo>
                    <a:pt x="2220" y="18446"/>
                  </a:lnTo>
                  <a:cubicBezTo>
                    <a:pt x="2434" y="18446"/>
                    <a:pt x="2613" y="18267"/>
                    <a:pt x="2613" y="18052"/>
                  </a:cubicBezTo>
                  <a:lnTo>
                    <a:pt x="2613" y="640"/>
                  </a:lnTo>
                  <a:cubicBezTo>
                    <a:pt x="2613" y="407"/>
                    <a:pt x="2452" y="193"/>
                    <a:pt x="2220" y="121"/>
                  </a:cubicBezTo>
                  <a:cubicBezTo>
                    <a:pt x="1915" y="41"/>
                    <a:pt x="1607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1611300" y="2063050"/>
              <a:ext cx="12125" cy="773550"/>
            </a:xfrm>
            <a:custGeom>
              <a:avLst/>
              <a:gdLst/>
              <a:ahLst/>
              <a:cxnLst/>
              <a:rect l="l" t="t" r="r" b="b"/>
              <a:pathLst>
                <a:path w="485" h="30942" extrusionOk="0">
                  <a:moveTo>
                    <a:pt x="1" y="1"/>
                  </a:moveTo>
                  <a:lnTo>
                    <a:pt x="1" y="30942"/>
                  </a:lnTo>
                  <a:lnTo>
                    <a:pt x="484" y="30942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1785775" y="1324875"/>
              <a:ext cx="2961675" cy="1465650"/>
            </a:xfrm>
            <a:custGeom>
              <a:avLst/>
              <a:gdLst/>
              <a:ahLst/>
              <a:cxnLst/>
              <a:rect l="l" t="t" r="r" b="b"/>
              <a:pathLst>
                <a:path w="118467" h="58626" extrusionOk="0">
                  <a:moveTo>
                    <a:pt x="114512" y="4743"/>
                  </a:moveTo>
                  <a:lnTo>
                    <a:pt x="114512" y="8161"/>
                  </a:lnTo>
                  <a:lnTo>
                    <a:pt x="110790" y="9020"/>
                  </a:lnTo>
                  <a:lnTo>
                    <a:pt x="110790" y="5602"/>
                  </a:lnTo>
                  <a:lnTo>
                    <a:pt x="114512" y="4743"/>
                  </a:lnTo>
                  <a:close/>
                  <a:moveTo>
                    <a:pt x="110593" y="5656"/>
                  </a:moveTo>
                  <a:lnTo>
                    <a:pt x="110593" y="9074"/>
                  </a:lnTo>
                  <a:lnTo>
                    <a:pt x="106889" y="9915"/>
                  </a:lnTo>
                  <a:lnTo>
                    <a:pt x="106889" y="6533"/>
                  </a:lnTo>
                  <a:lnTo>
                    <a:pt x="110593" y="5656"/>
                  </a:lnTo>
                  <a:close/>
                  <a:moveTo>
                    <a:pt x="106692" y="6586"/>
                  </a:moveTo>
                  <a:lnTo>
                    <a:pt x="106692" y="9969"/>
                  </a:lnTo>
                  <a:lnTo>
                    <a:pt x="102988" y="10828"/>
                  </a:lnTo>
                  <a:lnTo>
                    <a:pt x="102988" y="7463"/>
                  </a:lnTo>
                  <a:lnTo>
                    <a:pt x="106692" y="6586"/>
                  </a:lnTo>
                  <a:close/>
                  <a:moveTo>
                    <a:pt x="102773" y="7517"/>
                  </a:moveTo>
                  <a:lnTo>
                    <a:pt x="102773" y="10863"/>
                  </a:lnTo>
                  <a:lnTo>
                    <a:pt x="99069" y="11722"/>
                  </a:lnTo>
                  <a:lnTo>
                    <a:pt x="99069" y="8376"/>
                  </a:lnTo>
                  <a:lnTo>
                    <a:pt x="102773" y="7517"/>
                  </a:lnTo>
                  <a:close/>
                  <a:moveTo>
                    <a:pt x="98872" y="8430"/>
                  </a:moveTo>
                  <a:lnTo>
                    <a:pt x="98872" y="11758"/>
                  </a:lnTo>
                  <a:lnTo>
                    <a:pt x="95167" y="12617"/>
                  </a:lnTo>
                  <a:lnTo>
                    <a:pt x="95167" y="9289"/>
                  </a:lnTo>
                  <a:lnTo>
                    <a:pt x="98872" y="8430"/>
                  </a:lnTo>
                  <a:close/>
                  <a:moveTo>
                    <a:pt x="114512" y="8376"/>
                  </a:moveTo>
                  <a:lnTo>
                    <a:pt x="114512" y="11812"/>
                  </a:lnTo>
                  <a:lnTo>
                    <a:pt x="110790" y="12635"/>
                  </a:lnTo>
                  <a:lnTo>
                    <a:pt x="110790" y="9235"/>
                  </a:lnTo>
                  <a:lnTo>
                    <a:pt x="114512" y="8376"/>
                  </a:lnTo>
                  <a:close/>
                  <a:moveTo>
                    <a:pt x="94971" y="9342"/>
                  </a:moveTo>
                  <a:lnTo>
                    <a:pt x="94971" y="12653"/>
                  </a:lnTo>
                  <a:lnTo>
                    <a:pt x="91266" y="13512"/>
                  </a:lnTo>
                  <a:lnTo>
                    <a:pt x="91266" y="10201"/>
                  </a:lnTo>
                  <a:lnTo>
                    <a:pt x="94971" y="9342"/>
                  </a:lnTo>
                  <a:close/>
                  <a:moveTo>
                    <a:pt x="110593" y="9271"/>
                  </a:moveTo>
                  <a:lnTo>
                    <a:pt x="110593" y="12689"/>
                  </a:lnTo>
                  <a:lnTo>
                    <a:pt x="106889" y="13512"/>
                  </a:lnTo>
                  <a:lnTo>
                    <a:pt x="106889" y="10130"/>
                  </a:lnTo>
                  <a:lnTo>
                    <a:pt x="110593" y="9271"/>
                  </a:lnTo>
                  <a:close/>
                  <a:moveTo>
                    <a:pt x="106692" y="10165"/>
                  </a:moveTo>
                  <a:lnTo>
                    <a:pt x="106692" y="13548"/>
                  </a:lnTo>
                  <a:lnTo>
                    <a:pt x="102988" y="14371"/>
                  </a:lnTo>
                  <a:lnTo>
                    <a:pt x="102988" y="11007"/>
                  </a:lnTo>
                  <a:lnTo>
                    <a:pt x="106692" y="10165"/>
                  </a:lnTo>
                  <a:close/>
                  <a:moveTo>
                    <a:pt x="91069" y="10255"/>
                  </a:moveTo>
                  <a:lnTo>
                    <a:pt x="91069" y="13548"/>
                  </a:lnTo>
                  <a:lnTo>
                    <a:pt x="87347" y="14407"/>
                  </a:lnTo>
                  <a:lnTo>
                    <a:pt x="87347" y="11132"/>
                  </a:lnTo>
                  <a:lnTo>
                    <a:pt x="91069" y="10255"/>
                  </a:lnTo>
                  <a:close/>
                  <a:moveTo>
                    <a:pt x="102791" y="11078"/>
                  </a:moveTo>
                  <a:lnTo>
                    <a:pt x="102791" y="14424"/>
                  </a:lnTo>
                  <a:lnTo>
                    <a:pt x="99087" y="15248"/>
                  </a:lnTo>
                  <a:lnTo>
                    <a:pt x="99087" y="11919"/>
                  </a:lnTo>
                  <a:lnTo>
                    <a:pt x="102791" y="11078"/>
                  </a:lnTo>
                  <a:close/>
                  <a:moveTo>
                    <a:pt x="87150" y="11185"/>
                  </a:moveTo>
                  <a:lnTo>
                    <a:pt x="87150" y="14442"/>
                  </a:lnTo>
                  <a:lnTo>
                    <a:pt x="83446" y="15301"/>
                  </a:lnTo>
                  <a:lnTo>
                    <a:pt x="83446" y="12044"/>
                  </a:lnTo>
                  <a:lnTo>
                    <a:pt x="87150" y="11185"/>
                  </a:lnTo>
                  <a:close/>
                  <a:moveTo>
                    <a:pt x="98872" y="11973"/>
                  </a:moveTo>
                  <a:lnTo>
                    <a:pt x="98872" y="15319"/>
                  </a:lnTo>
                  <a:lnTo>
                    <a:pt x="95167" y="16142"/>
                  </a:lnTo>
                  <a:lnTo>
                    <a:pt x="95167" y="12814"/>
                  </a:lnTo>
                  <a:lnTo>
                    <a:pt x="98872" y="11973"/>
                  </a:lnTo>
                  <a:close/>
                  <a:moveTo>
                    <a:pt x="83249" y="12098"/>
                  </a:moveTo>
                  <a:lnTo>
                    <a:pt x="83249" y="15355"/>
                  </a:lnTo>
                  <a:lnTo>
                    <a:pt x="79545" y="16214"/>
                  </a:lnTo>
                  <a:lnTo>
                    <a:pt x="79545" y="12975"/>
                  </a:lnTo>
                  <a:lnTo>
                    <a:pt x="83249" y="12098"/>
                  </a:lnTo>
                  <a:close/>
                  <a:moveTo>
                    <a:pt x="114512" y="12009"/>
                  </a:moveTo>
                  <a:lnTo>
                    <a:pt x="114512" y="15445"/>
                  </a:lnTo>
                  <a:lnTo>
                    <a:pt x="110790" y="16250"/>
                  </a:lnTo>
                  <a:lnTo>
                    <a:pt x="110790" y="12850"/>
                  </a:lnTo>
                  <a:lnTo>
                    <a:pt x="114512" y="12009"/>
                  </a:lnTo>
                  <a:close/>
                  <a:moveTo>
                    <a:pt x="94971" y="12868"/>
                  </a:moveTo>
                  <a:lnTo>
                    <a:pt x="94971" y="16196"/>
                  </a:lnTo>
                  <a:lnTo>
                    <a:pt x="91248" y="17019"/>
                  </a:lnTo>
                  <a:lnTo>
                    <a:pt x="91248" y="13727"/>
                  </a:lnTo>
                  <a:lnTo>
                    <a:pt x="94971" y="12868"/>
                  </a:lnTo>
                  <a:close/>
                  <a:moveTo>
                    <a:pt x="79330" y="13029"/>
                  </a:moveTo>
                  <a:lnTo>
                    <a:pt x="79330" y="16268"/>
                  </a:lnTo>
                  <a:lnTo>
                    <a:pt x="75626" y="17109"/>
                  </a:lnTo>
                  <a:lnTo>
                    <a:pt x="75626" y="13906"/>
                  </a:lnTo>
                  <a:lnTo>
                    <a:pt x="79330" y="13029"/>
                  </a:lnTo>
                  <a:close/>
                  <a:moveTo>
                    <a:pt x="110593" y="12886"/>
                  </a:moveTo>
                  <a:lnTo>
                    <a:pt x="110593" y="16303"/>
                  </a:lnTo>
                  <a:lnTo>
                    <a:pt x="106889" y="17109"/>
                  </a:lnTo>
                  <a:lnTo>
                    <a:pt x="106889" y="13727"/>
                  </a:lnTo>
                  <a:lnTo>
                    <a:pt x="110593" y="12886"/>
                  </a:lnTo>
                  <a:close/>
                  <a:moveTo>
                    <a:pt x="91052" y="13762"/>
                  </a:moveTo>
                  <a:lnTo>
                    <a:pt x="91052" y="17055"/>
                  </a:lnTo>
                  <a:lnTo>
                    <a:pt x="87347" y="17896"/>
                  </a:lnTo>
                  <a:lnTo>
                    <a:pt x="87347" y="14621"/>
                  </a:lnTo>
                  <a:lnTo>
                    <a:pt x="91052" y="13762"/>
                  </a:lnTo>
                  <a:close/>
                  <a:moveTo>
                    <a:pt x="106692" y="13762"/>
                  </a:moveTo>
                  <a:lnTo>
                    <a:pt x="106692" y="17145"/>
                  </a:lnTo>
                  <a:lnTo>
                    <a:pt x="102988" y="17950"/>
                  </a:lnTo>
                  <a:lnTo>
                    <a:pt x="102988" y="14603"/>
                  </a:lnTo>
                  <a:lnTo>
                    <a:pt x="106692" y="13762"/>
                  </a:lnTo>
                  <a:close/>
                  <a:moveTo>
                    <a:pt x="75429" y="13941"/>
                  </a:moveTo>
                  <a:lnTo>
                    <a:pt x="75429" y="17162"/>
                  </a:lnTo>
                  <a:lnTo>
                    <a:pt x="71707" y="18021"/>
                  </a:lnTo>
                  <a:lnTo>
                    <a:pt x="71707" y="14818"/>
                  </a:lnTo>
                  <a:lnTo>
                    <a:pt x="75429" y="13941"/>
                  </a:lnTo>
                  <a:close/>
                  <a:moveTo>
                    <a:pt x="87150" y="14657"/>
                  </a:moveTo>
                  <a:lnTo>
                    <a:pt x="87150" y="17950"/>
                  </a:lnTo>
                  <a:lnTo>
                    <a:pt x="83446" y="18791"/>
                  </a:lnTo>
                  <a:lnTo>
                    <a:pt x="83446" y="15534"/>
                  </a:lnTo>
                  <a:lnTo>
                    <a:pt x="87150" y="14657"/>
                  </a:lnTo>
                  <a:close/>
                  <a:moveTo>
                    <a:pt x="102773" y="14657"/>
                  </a:moveTo>
                  <a:lnTo>
                    <a:pt x="102773" y="18021"/>
                  </a:lnTo>
                  <a:lnTo>
                    <a:pt x="99069" y="18827"/>
                  </a:lnTo>
                  <a:lnTo>
                    <a:pt x="99069" y="15480"/>
                  </a:lnTo>
                  <a:lnTo>
                    <a:pt x="102773" y="14657"/>
                  </a:lnTo>
                  <a:close/>
                  <a:moveTo>
                    <a:pt x="71510" y="14872"/>
                  </a:moveTo>
                  <a:lnTo>
                    <a:pt x="71510" y="18057"/>
                  </a:lnTo>
                  <a:lnTo>
                    <a:pt x="67806" y="18916"/>
                  </a:lnTo>
                  <a:lnTo>
                    <a:pt x="67806" y="15749"/>
                  </a:lnTo>
                  <a:lnTo>
                    <a:pt x="71510" y="14872"/>
                  </a:lnTo>
                  <a:close/>
                  <a:moveTo>
                    <a:pt x="83231" y="15570"/>
                  </a:moveTo>
                  <a:lnTo>
                    <a:pt x="83231" y="18827"/>
                  </a:lnTo>
                  <a:lnTo>
                    <a:pt x="79527" y="19650"/>
                  </a:lnTo>
                  <a:lnTo>
                    <a:pt x="79527" y="16411"/>
                  </a:lnTo>
                  <a:lnTo>
                    <a:pt x="83231" y="15570"/>
                  </a:lnTo>
                  <a:close/>
                  <a:moveTo>
                    <a:pt x="98872" y="15516"/>
                  </a:moveTo>
                  <a:lnTo>
                    <a:pt x="98872" y="18862"/>
                  </a:lnTo>
                  <a:lnTo>
                    <a:pt x="95167" y="19686"/>
                  </a:lnTo>
                  <a:lnTo>
                    <a:pt x="95167" y="16357"/>
                  </a:lnTo>
                  <a:lnTo>
                    <a:pt x="98872" y="15516"/>
                  </a:lnTo>
                  <a:close/>
                  <a:moveTo>
                    <a:pt x="67609" y="15785"/>
                  </a:moveTo>
                  <a:lnTo>
                    <a:pt x="67609" y="18952"/>
                  </a:lnTo>
                  <a:lnTo>
                    <a:pt x="63905" y="19811"/>
                  </a:lnTo>
                  <a:lnTo>
                    <a:pt x="63905" y="16661"/>
                  </a:lnTo>
                  <a:lnTo>
                    <a:pt x="67609" y="15785"/>
                  </a:lnTo>
                  <a:close/>
                  <a:moveTo>
                    <a:pt x="114512" y="15659"/>
                  </a:moveTo>
                  <a:lnTo>
                    <a:pt x="114512" y="19077"/>
                  </a:lnTo>
                  <a:lnTo>
                    <a:pt x="110790" y="19865"/>
                  </a:lnTo>
                  <a:lnTo>
                    <a:pt x="110790" y="16465"/>
                  </a:lnTo>
                  <a:lnTo>
                    <a:pt x="114512" y="15659"/>
                  </a:lnTo>
                  <a:close/>
                  <a:moveTo>
                    <a:pt x="79330" y="16465"/>
                  </a:moveTo>
                  <a:lnTo>
                    <a:pt x="79330" y="19686"/>
                  </a:lnTo>
                  <a:lnTo>
                    <a:pt x="75626" y="20527"/>
                  </a:lnTo>
                  <a:lnTo>
                    <a:pt x="75626" y="17306"/>
                  </a:lnTo>
                  <a:lnTo>
                    <a:pt x="79330" y="16465"/>
                  </a:lnTo>
                  <a:close/>
                  <a:moveTo>
                    <a:pt x="94971" y="16393"/>
                  </a:moveTo>
                  <a:lnTo>
                    <a:pt x="94971" y="19721"/>
                  </a:lnTo>
                  <a:lnTo>
                    <a:pt x="91248" y="20527"/>
                  </a:lnTo>
                  <a:lnTo>
                    <a:pt x="91248" y="17234"/>
                  </a:lnTo>
                  <a:lnTo>
                    <a:pt x="94971" y="16393"/>
                  </a:lnTo>
                  <a:close/>
                  <a:moveTo>
                    <a:pt x="63708" y="16697"/>
                  </a:moveTo>
                  <a:lnTo>
                    <a:pt x="63708" y="19847"/>
                  </a:lnTo>
                  <a:lnTo>
                    <a:pt x="60003" y="20706"/>
                  </a:lnTo>
                  <a:lnTo>
                    <a:pt x="60003" y="17574"/>
                  </a:lnTo>
                  <a:lnTo>
                    <a:pt x="63708" y="16697"/>
                  </a:lnTo>
                  <a:close/>
                  <a:moveTo>
                    <a:pt x="110611" y="16500"/>
                  </a:moveTo>
                  <a:lnTo>
                    <a:pt x="110611" y="19900"/>
                  </a:lnTo>
                  <a:lnTo>
                    <a:pt x="106889" y="20706"/>
                  </a:lnTo>
                  <a:lnTo>
                    <a:pt x="106889" y="17306"/>
                  </a:lnTo>
                  <a:lnTo>
                    <a:pt x="110611" y="16500"/>
                  </a:lnTo>
                  <a:close/>
                  <a:moveTo>
                    <a:pt x="91069" y="17270"/>
                  </a:moveTo>
                  <a:lnTo>
                    <a:pt x="91069" y="20580"/>
                  </a:lnTo>
                  <a:lnTo>
                    <a:pt x="87347" y="21368"/>
                  </a:lnTo>
                  <a:lnTo>
                    <a:pt x="87347" y="18093"/>
                  </a:lnTo>
                  <a:lnTo>
                    <a:pt x="91069" y="17270"/>
                  </a:lnTo>
                  <a:close/>
                  <a:moveTo>
                    <a:pt x="75429" y="17359"/>
                  </a:moveTo>
                  <a:lnTo>
                    <a:pt x="75429" y="20580"/>
                  </a:lnTo>
                  <a:lnTo>
                    <a:pt x="71725" y="21404"/>
                  </a:lnTo>
                  <a:lnTo>
                    <a:pt x="71725" y="18218"/>
                  </a:lnTo>
                  <a:lnTo>
                    <a:pt x="75429" y="17359"/>
                  </a:lnTo>
                  <a:close/>
                  <a:moveTo>
                    <a:pt x="106692" y="17359"/>
                  </a:moveTo>
                  <a:lnTo>
                    <a:pt x="106692" y="20724"/>
                  </a:lnTo>
                  <a:lnTo>
                    <a:pt x="102988" y="21529"/>
                  </a:lnTo>
                  <a:lnTo>
                    <a:pt x="102988" y="18165"/>
                  </a:lnTo>
                  <a:lnTo>
                    <a:pt x="106692" y="17359"/>
                  </a:lnTo>
                  <a:close/>
                  <a:moveTo>
                    <a:pt x="59789" y="17610"/>
                  </a:moveTo>
                  <a:lnTo>
                    <a:pt x="59789" y="20741"/>
                  </a:lnTo>
                  <a:lnTo>
                    <a:pt x="56084" y="21600"/>
                  </a:lnTo>
                  <a:lnTo>
                    <a:pt x="56084" y="18505"/>
                  </a:lnTo>
                  <a:lnTo>
                    <a:pt x="59789" y="17610"/>
                  </a:lnTo>
                  <a:close/>
                  <a:moveTo>
                    <a:pt x="87150" y="18147"/>
                  </a:moveTo>
                  <a:lnTo>
                    <a:pt x="87150" y="21421"/>
                  </a:lnTo>
                  <a:lnTo>
                    <a:pt x="83446" y="22227"/>
                  </a:lnTo>
                  <a:lnTo>
                    <a:pt x="83446" y="18970"/>
                  </a:lnTo>
                  <a:lnTo>
                    <a:pt x="87150" y="18147"/>
                  </a:lnTo>
                  <a:close/>
                  <a:moveTo>
                    <a:pt x="71528" y="18254"/>
                  </a:moveTo>
                  <a:lnTo>
                    <a:pt x="71528" y="21439"/>
                  </a:lnTo>
                  <a:lnTo>
                    <a:pt x="67806" y="22280"/>
                  </a:lnTo>
                  <a:lnTo>
                    <a:pt x="67806" y="19113"/>
                  </a:lnTo>
                  <a:lnTo>
                    <a:pt x="71528" y="18254"/>
                  </a:lnTo>
                  <a:close/>
                  <a:moveTo>
                    <a:pt x="102791" y="18218"/>
                  </a:moveTo>
                  <a:lnTo>
                    <a:pt x="102791" y="21565"/>
                  </a:lnTo>
                  <a:lnTo>
                    <a:pt x="99087" y="22370"/>
                  </a:lnTo>
                  <a:lnTo>
                    <a:pt x="99087" y="19024"/>
                  </a:lnTo>
                  <a:lnTo>
                    <a:pt x="102791" y="18218"/>
                  </a:lnTo>
                  <a:close/>
                  <a:moveTo>
                    <a:pt x="55888" y="18540"/>
                  </a:moveTo>
                  <a:lnTo>
                    <a:pt x="55888" y="21654"/>
                  </a:lnTo>
                  <a:lnTo>
                    <a:pt x="52183" y="22495"/>
                  </a:lnTo>
                  <a:lnTo>
                    <a:pt x="52183" y="19417"/>
                  </a:lnTo>
                  <a:lnTo>
                    <a:pt x="55888" y="18540"/>
                  </a:lnTo>
                  <a:close/>
                  <a:moveTo>
                    <a:pt x="83249" y="19024"/>
                  </a:moveTo>
                  <a:lnTo>
                    <a:pt x="83249" y="22280"/>
                  </a:lnTo>
                  <a:lnTo>
                    <a:pt x="79545" y="23104"/>
                  </a:lnTo>
                  <a:lnTo>
                    <a:pt x="79545" y="19865"/>
                  </a:lnTo>
                  <a:lnTo>
                    <a:pt x="83249" y="19024"/>
                  </a:lnTo>
                  <a:close/>
                  <a:moveTo>
                    <a:pt x="67609" y="19149"/>
                  </a:moveTo>
                  <a:lnTo>
                    <a:pt x="67609" y="22334"/>
                  </a:lnTo>
                  <a:lnTo>
                    <a:pt x="63905" y="23157"/>
                  </a:lnTo>
                  <a:lnTo>
                    <a:pt x="63905" y="20026"/>
                  </a:lnTo>
                  <a:lnTo>
                    <a:pt x="67609" y="19149"/>
                  </a:lnTo>
                  <a:close/>
                  <a:moveTo>
                    <a:pt x="98872" y="19059"/>
                  </a:moveTo>
                  <a:lnTo>
                    <a:pt x="98872" y="22424"/>
                  </a:lnTo>
                  <a:lnTo>
                    <a:pt x="95167" y="23211"/>
                  </a:lnTo>
                  <a:lnTo>
                    <a:pt x="95167" y="19883"/>
                  </a:lnTo>
                  <a:lnTo>
                    <a:pt x="98872" y="19059"/>
                  </a:lnTo>
                  <a:close/>
                  <a:moveTo>
                    <a:pt x="51969" y="19471"/>
                  </a:moveTo>
                  <a:lnTo>
                    <a:pt x="51969" y="22549"/>
                  </a:lnTo>
                  <a:lnTo>
                    <a:pt x="48264" y="23408"/>
                  </a:lnTo>
                  <a:lnTo>
                    <a:pt x="48264" y="20348"/>
                  </a:lnTo>
                  <a:lnTo>
                    <a:pt x="51969" y="19471"/>
                  </a:lnTo>
                  <a:close/>
                  <a:moveTo>
                    <a:pt x="114512" y="19274"/>
                  </a:moveTo>
                  <a:lnTo>
                    <a:pt x="114512" y="22710"/>
                  </a:lnTo>
                  <a:lnTo>
                    <a:pt x="110790" y="23479"/>
                  </a:lnTo>
                  <a:lnTo>
                    <a:pt x="110790" y="20061"/>
                  </a:lnTo>
                  <a:lnTo>
                    <a:pt x="114512" y="19274"/>
                  </a:lnTo>
                  <a:close/>
                  <a:moveTo>
                    <a:pt x="79330" y="19900"/>
                  </a:moveTo>
                  <a:lnTo>
                    <a:pt x="79330" y="23122"/>
                  </a:lnTo>
                  <a:lnTo>
                    <a:pt x="75626" y="23945"/>
                  </a:lnTo>
                  <a:lnTo>
                    <a:pt x="75626" y="20724"/>
                  </a:lnTo>
                  <a:lnTo>
                    <a:pt x="79330" y="19900"/>
                  </a:lnTo>
                  <a:close/>
                  <a:moveTo>
                    <a:pt x="94971" y="19918"/>
                  </a:moveTo>
                  <a:lnTo>
                    <a:pt x="94971" y="23229"/>
                  </a:lnTo>
                  <a:lnTo>
                    <a:pt x="91248" y="24016"/>
                  </a:lnTo>
                  <a:lnTo>
                    <a:pt x="91248" y="20724"/>
                  </a:lnTo>
                  <a:lnTo>
                    <a:pt x="94971" y="19918"/>
                  </a:lnTo>
                  <a:close/>
                  <a:moveTo>
                    <a:pt x="63690" y="20061"/>
                  </a:moveTo>
                  <a:lnTo>
                    <a:pt x="63690" y="23211"/>
                  </a:lnTo>
                  <a:lnTo>
                    <a:pt x="59986" y="24034"/>
                  </a:lnTo>
                  <a:lnTo>
                    <a:pt x="59986" y="20903"/>
                  </a:lnTo>
                  <a:lnTo>
                    <a:pt x="63690" y="20061"/>
                  </a:lnTo>
                  <a:close/>
                  <a:moveTo>
                    <a:pt x="48067" y="20384"/>
                  </a:moveTo>
                  <a:lnTo>
                    <a:pt x="48067" y="23444"/>
                  </a:lnTo>
                  <a:lnTo>
                    <a:pt x="44363" y="24285"/>
                  </a:lnTo>
                  <a:lnTo>
                    <a:pt x="44363" y="21260"/>
                  </a:lnTo>
                  <a:lnTo>
                    <a:pt x="48067" y="20384"/>
                  </a:lnTo>
                  <a:close/>
                  <a:moveTo>
                    <a:pt x="110593" y="20133"/>
                  </a:moveTo>
                  <a:lnTo>
                    <a:pt x="110593" y="23515"/>
                  </a:lnTo>
                  <a:lnTo>
                    <a:pt x="106889" y="24285"/>
                  </a:lnTo>
                  <a:lnTo>
                    <a:pt x="106889" y="20903"/>
                  </a:lnTo>
                  <a:lnTo>
                    <a:pt x="110593" y="20133"/>
                  </a:lnTo>
                  <a:close/>
                  <a:moveTo>
                    <a:pt x="75429" y="20777"/>
                  </a:moveTo>
                  <a:lnTo>
                    <a:pt x="75429" y="23980"/>
                  </a:lnTo>
                  <a:lnTo>
                    <a:pt x="71725" y="24786"/>
                  </a:lnTo>
                  <a:lnTo>
                    <a:pt x="71725" y="21600"/>
                  </a:lnTo>
                  <a:lnTo>
                    <a:pt x="75429" y="20777"/>
                  </a:lnTo>
                  <a:close/>
                  <a:moveTo>
                    <a:pt x="91069" y="20777"/>
                  </a:moveTo>
                  <a:lnTo>
                    <a:pt x="91069" y="24070"/>
                  </a:lnTo>
                  <a:lnTo>
                    <a:pt x="87347" y="24857"/>
                  </a:lnTo>
                  <a:lnTo>
                    <a:pt x="87347" y="21583"/>
                  </a:lnTo>
                  <a:lnTo>
                    <a:pt x="91069" y="20777"/>
                  </a:lnTo>
                  <a:close/>
                  <a:moveTo>
                    <a:pt x="59789" y="20938"/>
                  </a:moveTo>
                  <a:lnTo>
                    <a:pt x="59789" y="24070"/>
                  </a:lnTo>
                  <a:lnTo>
                    <a:pt x="56084" y="24911"/>
                  </a:lnTo>
                  <a:lnTo>
                    <a:pt x="56084" y="21797"/>
                  </a:lnTo>
                  <a:lnTo>
                    <a:pt x="59789" y="20938"/>
                  </a:lnTo>
                  <a:close/>
                  <a:moveTo>
                    <a:pt x="106692" y="20938"/>
                  </a:moveTo>
                  <a:lnTo>
                    <a:pt x="106692" y="24321"/>
                  </a:lnTo>
                  <a:lnTo>
                    <a:pt x="102988" y="25090"/>
                  </a:lnTo>
                  <a:lnTo>
                    <a:pt x="102988" y="21726"/>
                  </a:lnTo>
                  <a:lnTo>
                    <a:pt x="106692" y="20938"/>
                  </a:lnTo>
                  <a:close/>
                  <a:moveTo>
                    <a:pt x="44166" y="21296"/>
                  </a:moveTo>
                  <a:lnTo>
                    <a:pt x="44166" y="24338"/>
                  </a:lnTo>
                  <a:lnTo>
                    <a:pt x="40462" y="25197"/>
                  </a:lnTo>
                  <a:lnTo>
                    <a:pt x="40462" y="22173"/>
                  </a:lnTo>
                  <a:lnTo>
                    <a:pt x="44166" y="21296"/>
                  </a:lnTo>
                  <a:close/>
                  <a:moveTo>
                    <a:pt x="71528" y="21654"/>
                  </a:moveTo>
                  <a:lnTo>
                    <a:pt x="71528" y="24839"/>
                  </a:lnTo>
                  <a:lnTo>
                    <a:pt x="67806" y="25645"/>
                  </a:lnTo>
                  <a:lnTo>
                    <a:pt x="67806" y="22477"/>
                  </a:lnTo>
                  <a:lnTo>
                    <a:pt x="71528" y="21654"/>
                  </a:lnTo>
                  <a:close/>
                  <a:moveTo>
                    <a:pt x="87150" y="21636"/>
                  </a:moveTo>
                  <a:lnTo>
                    <a:pt x="87150" y="24911"/>
                  </a:lnTo>
                  <a:lnTo>
                    <a:pt x="83446" y="25698"/>
                  </a:lnTo>
                  <a:lnTo>
                    <a:pt x="83446" y="22442"/>
                  </a:lnTo>
                  <a:lnTo>
                    <a:pt x="87150" y="21636"/>
                  </a:lnTo>
                  <a:close/>
                  <a:moveTo>
                    <a:pt x="55888" y="21851"/>
                  </a:moveTo>
                  <a:lnTo>
                    <a:pt x="55888" y="24947"/>
                  </a:lnTo>
                  <a:lnTo>
                    <a:pt x="52183" y="25788"/>
                  </a:lnTo>
                  <a:lnTo>
                    <a:pt x="52183" y="22710"/>
                  </a:lnTo>
                  <a:lnTo>
                    <a:pt x="55888" y="21851"/>
                  </a:lnTo>
                  <a:close/>
                  <a:moveTo>
                    <a:pt x="102791" y="21779"/>
                  </a:moveTo>
                  <a:lnTo>
                    <a:pt x="102791" y="25144"/>
                  </a:lnTo>
                  <a:lnTo>
                    <a:pt x="99087" y="25913"/>
                  </a:lnTo>
                  <a:lnTo>
                    <a:pt x="99087" y="22567"/>
                  </a:lnTo>
                  <a:lnTo>
                    <a:pt x="102791" y="21779"/>
                  </a:lnTo>
                  <a:close/>
                  <a:moveTo>
                    <a:pt x="40247" y="22227"/>
                  </a:moveTo>
                  <a:lnTo>
                    <a:pt x="40247" y="25233"/>
                  </a:lnTo>
                  <a:lnTo>
                    <a:pt x="36543" y="26092"/>
                  </a:lnTo>
                  <a:lnTo>
                    <a:pt x="36543" y="23104"/>
                  </a:lnTo>
                  <a:lnTo>
                    <a:pt x="40247" y="22227"/>
                  </a:lnTo>
                  <a:close/>
                  <a:moveTo>
                    <a:pt x="67609" y="22531"/>
                  </a:moveTo>
                  <a:lnTo>
                    <a:pt x="67609" y="25681"/>
                  </a:lnTo>
                  <a:lnTo>
                    <a:pt x="63905" y="26504"/>
                  </a:lnTo>
                  <a:lnTo>
                    <a:pt x="63905" y="23354"/>
                  </a:lnTo>
                  <a:lnTo>
                    <a:pt x="67609" y="22531"/>
                  </a:lnTo>
                  <a:close/>
                  <a:moveTo>
                    <a:pt x="83249" y="22477"/>
                  </a:moveTo>
                  <a:lnTo>
                    <a:pt x="83249" y="25734"/>
                  </a:lnTo>
                  <a:lnTo>
                    <a:pt x="79545" y="26522"/>
                  </a:lnTo>
                  <a:lnTo>
                    <a:pt x="79545" y="23283"/>
                  </a:lnTo>
                  <a:lnTo>
                    <a:pt x="83249" y="22477"/>
                  </a:lnTo>
                  <a:close/>
                  <a:moveTo>
                    <a:pt x="51969" y="22746"/>
                  </a:moveTo>
                  <a:lnTo>
                    <a:pt x="51969" y="25824"/>
                  </a:lnTo>
                  <a:lnTo>
                    <a:pt x="48264" y="26647"/>
                  </a:lnTo>
                  <a:lnTo>
                    <a:pt x="48264" y="23587"/>
                  </a:lnTo>
                  <a:lnTo>
                    <a:pt x="51969" y="22746"/>
                  </a:lnTo>
                  <a:close/>
                  <a:moveTo>
                    <a:pt x="98872" y="22620"/>
                  </a:moveTo>
                  <a:lnTo>
                    <a:pt x="98872" y="25949"/>
                  </a:lnTo>
                  <a:lnTo>
                    <a:pt x="95167" y="26718"/>
                  </a:lnTo>
                  <a:lnTo>
                    <a:pt x="95167" y="23390"/>
                  </a:lnTo>
                  <a:lnTo>
                    <a:pt x="98872" y="22620"/>
                  </a:lnTo>
                  <a:close/>
                  <a:moveTo>
                    <a:pt x="36346" y="23139"/>
                  </a:moveTo>
                  <a:lnTo>
                    <a:pt x="36346" y="26128"/>
                  </a:lnTo>
                  <a:lnTo>
                    <a:pt x="32642" y="26987"/>
                  </a:lnTo>
                  <a:lnTo>
                    <a:pt x="32642" y="24016"/>
                  </a:lnTo>
                  <a:lnTo>
                    <a:pt x="36346" y="23139"/>
                  </a:lnTo>
                  <a:close/>
                  <a:moveTo>
                    <a:pt x="114512" y="22907"/>
                  </a:moveTo>
                  <a:lnTo>
                    <a:pt x="114512" y="26325"/>
                  </a:lnTo>
                  <a:lnTo>
                    <a:pt x="110808" y="27076"/>
                  </a:lnTo>
                  <a:lnTo>
                    <a:pt x="110808" y="23676"/>
                  </a:lnTo>
                  <a:lnTo>
                    <a:pt x="114512" y="22907"/>
                  </a:lnTo>
                  <a:close/>
                  <a:moveTo>
                    <a:pt x="79330" y="23336"/>
                  </a:moveTo>
                  <a:lnTo>
                    <a:pt x="79330" y="26557"/>
                  </a:lnTo>
                  <a:lnTo>
                    <a:pt x="75626" y="27345"/>
                  </a:lnTo>
                  <a:lnTo>
                    <a:pt x="75626" y="24142"/>
                  </a:lnTo>
                  <a:lnTo>
                    <a:pt x="79330" y="23336"/>
                  </a:lnTo>
                  <a:close/>
                  <a:moveTo>
                    <a:pt x="63708" y="23408"/>
                  </a:moveTo>
                  <a:lnTo>
                    <a:pt x="63708" y="26540"/>
                  </a:lnTo>
                  <a:lnTo>
                    <a:pt x="60003" y="27363"/>
                  </a:lnTo>
                  <a:lnTo>
                    <a:pt x="60003" y="24231"/>
                  </a:lnTo>
                  <a:lnTo>
                    <a:pt x="63708" y="23408"/>
                  </a:lnTo>
                  <a:close/>
                  <a:moveTo>
                    <a:pt x="48067" y="23658"/>
                  </a:moveTo>
                  <a:lnTo>
                    <a:pt x="48067" y="26701"/>
                  </a:lnTo>
                  <a:lnTo>
                    <a:pt x="44363" y="27524"/>
                  </a:lnTo>
                  <a:lnTo>
                    <a:pt x="44363" y="24499"/>
                  </a:lnTo>
                  <a:lnTo>
                    <a:pt x="48067" y="23658"/>
                  </a:lnTo>
                  <a:close/>
                  <a:moveTo>
                    <a:pt x="94971" y="23444"/>
                  </a:moveTo>
                  <a:lnTo>
                    <a:pt x="94971" y="26754"/>
                  </a:lnTo>
                  <a:lnTo>
                    <a:pt x="91266" y="27524"/>
                  </a:lnTo>
                  <a:lnTo>
                    <a:pt x="91266" y="24231"/>
                  </a:lnTo>
                  <a:lnTo>
                    <a:pt x="94971" y="23444"/>
                  </a:lnTo>
                  <a:close/>
                  <a:moveTo>
                    <a:pt x="32427" y="24070"/>
                  </a:moveTo>
                  <a:lnTo>
                    <a:pt x="32427" y="27041"/>
                  </a:lnTo>
                  <a:lnTo>
                    <a:pt x="28723" y="27882"/>
                  </a:lnTo>
                  <a:lnTo>
                    <a:pt x="28723" y="24947"/>
                  </a:lnTo>
                  <a:lnTo>
                    <a:pt x="32427" y="24070"/>
                  </a:lnTo>
                  <a:close/>
                  <a:moveTo>
                    <a:pt x="110611" y="23730"/>
                  </a:moveTo>
                  <a:lnTo>
                    <a:pt x="110611" y="27130"/>
                  </a:lnTo>
                  <a:lnTo>
                    <a:pt x="106889" y="27882"/>
                  </a:lnTo>
                  <a:lnTo>
                    <a:pt x="106889" y="24499"/>
                  </a:lnTo>
                  <a:lnTo>
                    <a:pt x="110611" y="23730"/>
                  </a:lnTo>
                  <a:close/>
                  <a:moveTo>
                    <a:pt x="75429" y="24195"/>
                  </a:moveTo>
                  <a:lnTo>
                    <a:pt x="75429" y="27398"/>
                  </a:lnTo>
                  <a:lnTo>
                    <a:pt x="71725" y="28186"/>
                  </a:lnTo>
                  <a:lnTo>
                    <a:pt x="71725" y="25001"/>
                  </a:lnTo>
                  <a:lnTo>
                    <a:pt x="75429" y="24195"/>
                  </a:lnTo>
                  <a:close/>
                  <a:moveTo>
                    <a:pt x="59789" y="24267"/>
                  </a:moveTo>
                  <a:lnTo>
                    <a:pt x="59789" y="27398"/>
                  </a:lnTo>
                  <a:lnTo>
                    <a:pt x="56084" y="28222"/>
                  </a:lnTo>
                  <a:lnTo>
                    <a:pt x="56084" y="25108"/>
                  </a:lnTo>
                  <a:lnTo>
                    <a:pt x="59789" y="24267"/>
                  </a:lnTo>
                  <a:close/>
                  <a:moveTo>
                    <a:pt x="91069" y="24285"/>
                  </a:moveTo>
                  <a:lnTo>
                    <a:pt x="91069" y="27577"/>
                  </a:lnTo>
                  <a:lnTo>
                    <a:pt x="87347" y="28347"/>
                  </a:lnTo>
                  <a:lnTo>
                    <a:pt x="87347" y="25072"/>
                  </a:lnTo>
                  <a:lnTo>
                    <a:pt x="91069" y="24285"/>
                  </a:lnTo>
                  <a:close/>
                  <a:moveTo>
                    <a:pt x="44166" y="24553"/>
                  </a:moveTo>
                  <a:lnTo>
                    <a:pt x="44166" y="27577"/>
                  </a:lnTo>
                  <a:lnTo>
                    <a:pt x="40462" y="28418"/>
                  </a:lnTo>
                  <a:lnTo>
                    <a:pt x="40462" y="25394"/>
                  </a:lnTo>
                  <a:lnTo>
                    <a:pt x="44166" y="24553"/>
                  </a:lnTo>
                  <a:close/>
                  <a:moveTo>
                    <a:pt x="106692" y="24535"/>
                  </a:moveTo>
                  <a:lnTo>
                    <a:pt x="106692" y="27900"/>
                  </a:lnTo>
                  <a:lnTo>
                    <a:pt x="102988" y="28633"/>
                  </a:lnTo>
                  <a:lnTo>
                    <a:pt x="102988" y="25287"/>
                  </a:lnTo>
                  <a:lnTo>
                    <a:pt x="106692" y="24535"/>
                  </a:lnTo>
                  <a:close/>
                  <a:moveTo>
                    <a:pt x="28526" y="24983"/>
                  </a:moveTo>
                  <a:lnTo>
                    <a:pt x="28526" y="27917"/>
                  </a:lnTo>
                  <a:lnTo>
                    <a:pt x="24822" y="28759"/>
                  </a:lnTo>
                  <a:lnTo>
                    <a:pt x="24822" y="25842"/>
                  </a:lnTo>
                  <a:lnTo>
                    <a:pt x="28526" y="24983"/>
                  </a:lnTo>
                  <a:close/>
                  <a:moveTo>
                    <a:pt x="71528" y="25054"/>
                  </a:moveTo>
                  <a:lnTo>
                    <a:pt x="71528" y="28222"/>
                  </a:lnTo>
                  <a:lnTo>
                    <a:pt x="67806" y="29009"/>
                  </a:lnTo>
                  <a:lnTo>
                    <a:pt x="67806" y="25842"/>
                  </a:lnTo>
                  <a:lnTo>
                    <a:pt x="71528" y="25054"/>
                  </a:lnTo>
                  <a:close/>
                  <a:moveTo>
                    <a:pt x="55888" y="25162"/>
                  </a:moveTo>
                  <a:lnTo>
                    <a:pt x="55888" y="28257"/>
                  </a:lnTo>
                  <a:lnTo>
                    <a:pt x="52183" y="29081"/>
                  </a:lnTo>
                  <a:lnTo>
                    <a:pt x="52183" y="25967"/>
                  </a:lnTo>
                  <a:lnTo>
                    <a:pt x="55888" y="25162"/>
                  </a:lnTo>
                  <a:close/>
                  <a:moveTo>
                    <a:pt x="87150" y="25108"/>
                  </a:moveTo>
                  <a:lnTo>
                    <a:pt x="87150" y="28365"/>
                  </a:lnTo>
                  <a:lnTo>
                    <a:pt x="83446" y="29134"/>
                  </a:lnTo>
                  <a:lnTo>
                    <a:pt x="83446" y="25877"/>
                  </a:lnTo>
                  <a:lnTo>
                    <a:pt x="87150" y="25108"/>
                  </a:lnTo>
                  <a:close/>
                  <a:moveTo>
                    <a:pt x="40247" y="25448"/>
                  </a:moveTo>
                  <a:lnTo>
                    <a:pt x="40247" y="28472"/>
                  </a:lnTo>
                  <a:lnTo>
                    <a:pt x="36543" y="29295"/>
                  </a:lnTo>
                  <a:lnTo>
                    <a:pt x="36543" y="26289"/>
                  </a:lnTo>
                  <a:lnTo>
                    <a:pt x="40247" y="25448"/>
                  </a:lnTo>
                  <a:close/>
                  <a:moveTo>
                    <a:pt x="102791" y="25341"/>
                  </a:moveTo>
                  <a:lnTo>
                    <a:pt x="102791" y="28687"/>
                  </a:lnTo>
                  <a:lnTo>
                    <a:pt x="99087" y="29439"/>
                  </a:lnTo>
                  <a:lnTo>
                    <a:pt x="99087" y="26092"/>
                  </a:lnTo>
                  <a:lnTo>
                    <a:pt x="102791" y="25341"/>
                  </a:lnTo>
                  <a:close/>
                  <a:moveTo>
                    <a:pt x="24625" y="25913"/>
                  </a:moveTo>
                  <a:lnTo>
                    <a:pt x="24625" y="28830"/>
                  </a:lnTo>
                  <a:lnTo>
                    <a:pt x="20903" y="29671"/>
                  </a:lnTo>
                  <a:lnTo>
                    <a:pt x="20903" y="26772"/>
                  </a:lnTo>
                  <a:lnTo>
                    <a:pt x="24625" y="25913"/>
                  </a:lnTo>
                  <a:close/>
                  <a:moveTo>
                    <a:pt x="67609" y="25895"/>
                  </a:moveTo>
                  <a:lnTo>
                    <a:pt x="67609" y="29081"/>
                  </a:lnTo>
                  <a:lnTo>
                    <a:pt x="63905" y="29850"/>
                  </a:lnTo>
                  <a:lnTo>
                    <a:pt x="63905" y="26701"/>
                  </a:lnTo>
                  <a:lnTo>
                    <a:pt x="67609" y="25895"/>
                  </a:lnTo>
                  <a:close/>
                  <a:moveTo>
                    <a:pt x="51969" y="26038"/>
                  </a:moveTo>
                  <a:lnTo>
                    <a:pt x="51969" y="29099"/>
                  </a:lnTo>
                  <a:lnTo>
                    <a:pt x="48264" y="29904"/>
                  </a:lnTo>
                  <a:lnTo>
                    <a:pt x="48264" y="26862"/>
                  </a:lnTo>
                  <a:lnTo>
                    <a:pt x="51969" y="26038"/>
                  </a:lnTo>
                  <a:close/>
                  <a:moveTo>
                    <a:pt x="83249" y="25949"/>
                  </a:moveTo>
                  <a:lnTo>
                    <a:pt x="83249" y="29206"/>
                  </a:lnTo>
                  <a:lnTo>
                    <a:pt x="79545" y="29975"/>
                  </a:lnTo>
                  <a:lnTo>
                    <a:pt x="79545" y="26718"/>
                  </a:lnTo>
                  <a:lnTo>
                    <a:pt x="83249" y="25949"/>
                  </a:lnTo>
                  <a:close/>
                  <a:moveTo>
                    <a:pt x="36346" y="26343"/>
                  </a:moveTo>
                  <a:lnTo>
                    <a:pt x="36346" y="29313"/>
                  </a:lnTo>
                  <a:lnTo>
                    <a:pt x="32642" y="30154"/>
                  </a:lnTo>
                  <a:lnTo>
                    <a:pt x="32642" y="27184"/>
                  </a:lnTo>
                  <a:lnTo>
                    <a:pt x="36346" y="26343"/>
                  </a:lnTo>
                  <a:close/>
                  <a:moveTo>
                    <a:pt x="98872" y="26164"/>
                  </a:moveTo>
                  <a:lnTo>
                    <a:pt x="98872" y="29474"/>
                  </a:lnTo>
                  <a:lnTo>
                    <a:pt x="95167" y="30226"/>
                  </a:lnTo>
                  <a:lnTo>
                    <a:pt x="95167" y="26915"/>
                  </a:lnTo>
                  <a:lnTo>
                    <a:pt x="98872" y="26164"/>
                  </a:lnTo>
                  <a:close/>
                  <a:moveTo>
                    <a:pt x="20706" y="26844"/>
                  </a:moveTo>
                  <a:lnTo>
                    <a:pt x="20706" y="29743"/>
                  </a:lnTo>
                  <a:lnTo>
                    <a:pt x="17001" y="30566"/>
                  </a:lnTo>
                  <a:lnTo>
                    <a:pt x="17001" y="27685"/>
                  </a:lnTo>
                  <a:lnTo>
                    <a:pt x="20706" y="26844"/>
                  </a:lnTo>
                  <a:close/>
                  <a:moveTo>
                    <a:pt x="63708" y="26754"/>
                  </a:moveTo>
                  <a:lnTo>
                    <a:pt x="63708" y="29904"/>
                  </a:lnTo>
                  <a:lnTo>
                    <a:pt x="60003" y="30691"/>
                  </a:lnTo>
                  <a:lnTo>
                    <a:pt x="60003" y="27560"/>
                  </a:lnTo>
                  <a:lnTo>
                    <a:pt x="63708" y="26754"/>
                  </a:lnTo>
                  <a:close/>
                  <a:moveTo>
                    <a:pt x="114512" y="26540"/>
                  </a:moveTo>
                  <a:lnTo>
                    <a:pt x="114512" y="29975"/>
                  </a:lnTo>
                  <a:lnTo>
                    <a:pt x="110808" y="30691"/>
                  </a:lnTo>
                  <a:lnTo>
                    <a:pt x="110808" y="27273"/>
                  </a:lnTo>
                  <a:lnTo>
                    <a:pt x="114512" y="26540"/>
                  </a:lnTo>
                  <a:close/>
                  <a:moveTo>
                    <a:pt x="48067" y="26915"/>
                  </a:moveTo>
                  <a:lnTo>
                    <a:pt x="48067" y="29975"/>
                  </a:lnTo>
                  <a:lnTo>
                    <a:pt x="44363" y="30763"/>
                  </a:lnTo>
                  <a:lnTo>
                    <a:pt x="44363" y="27738"/>
                  </a:lnTo>
                  <a:lnTo>
                    <a:pt x="48067" y="26915"/>
                  </a:lnTo>
                  <a:close/>
                  <a:moveTo>
                    <a:pt x="79330" y="26772"/>
                  </a:moveTo>
                  <a:lnTo>
                    <a:pt x="79330" y="29993"/>
                  </a:lnTo>
                  <a:lnTo>
                    <a:pt x="75626" y="30763"/>
                  </a:lnTo>
                  <a:lnTo>
                    <a:pt x="75626" y="27560"/>
                  </a:lnTo>
                  <a:lnTo>
                    <a:pt x="79330" y="26772"/>
                  </a:lnTo>
                  <a:close/>
                  <a:moveTo>
                    <a:pt x="94971" y="26969"/>
                  </a:moveTo>
                  <a:lnTo>
                    <a:pt x="94971" y="30280"/>
                  </a:lnTo>
                  <a:lnTo>
                    <a:pt x="91266" y="31031"/>
                  </a:lnTo>
                  <a:lnTo>
                    <a:pt x="91266" y="27738"/>
                  </a:lnTo>
                  <a:lnTo>
                    <a:pt x="94971" y="26969"/>
                  </a:lnTo>
                  <a:close/>
                  <a:moveTo>
                    <a:pt x="32427" y="27237"/>
                  </a:moveTo>
                  <a:lnTo>
                    <a:pt x="32427" y="30208"/>
                  </a:lnTo>
                  <a:lnTo>
                    <a:pt x="28723" y="31049"/>
                  </a:lnTo>
                  <a:lnTo>
                    <a:pt x="28723" y="28096"/>
                  </a:lnTo>
                  <a:lnTo>
                    <a:pt x="32427" y="27237"/>
                  </a:lnTo>
                  <a:close/>
                  <a:moveTo>
                    <a:pt x="110593" y="27327"/>
                  </a:moveTo>
                  <a:lnTo>
                    <a:pt x="110593" y="30745"/>
                  </a:lnTo>
                  <a:lnTo>
                    <a:pt x="106889" y="31461"/>
                  </a:lnTo>
                  <a:lnTo>
                    <a:pt x="106889" y="28078"/>
                  </a:lnTo>
                  <a:lnTo>
                    <a:pt x="110593" y="27327"/>
                  </a:lnTo>
                  <a:close/>
                  <a:moveTo>
                    <a:pt x="16805" y="27756"/>
                  </a:moveTo>
                  <a:lnTo>
                    <a:pt x="16805" y="30637"/>
                  </a:lnTo>
                  <a:lnTo>
                    <a:pt x="13100" y="31496"/>
                  </a:lnTo>
                  <a:lnTo>
                    <a:pt x="13100" y="28633"/>
                  </a:lnTo>
                  <a:lnTo>
                    <a:pt x="16805" y="27756"/>
                  </a:lnTo>
                  <a:close/>
                  <a:moveTo>
                    <a:pt x="59789" y="27613"/>
                  </a:moveTo>
                  <a:lnTo>
                    <a:pt x="59789" y="30745"/>
                  </a:lnTo>
                  <a:lnTo>
                    <a:pt x="56084" y="31532"/>
                  </a:lnTo>
                  <a:lnTo>
                    <a:pt x="56084" y="28418"/>
                  </a:lnTo>
                  <a:lnTo>
                    <a:pt x="59789" y="27613"/>
                  </a:lnTo>
                  <a:close/>
                  <a:moveTo>
                    <a:pt x="75429" y="27613"/>
                  </a:moveTo>
                  <a:lnTo>
                    <a:pt x="75429" y="30816"/>
                  </a:lnTo>
                  <a:lnTo>
                    <a:pt x="71725" y="31586"/>
                  </a:lnTo>
                  <a:lnTo>
                    <a:pt x="71725" y="28401"/>
                  </a:lnTo>
                  <a:lnTo>
                    <a:pt x="75429" y="27613"/>
                  </a:lnTo>
                  <a:close/>
                  <a:moveTo>
                    <a:pt x="44166" y="27792"/>
                  </a:moveTo>
                  <a:lnTo>
                    <a:pt x="44166" y="30834"/>
                  </a:lnTo>
                  <a:lnTo>
                    <a:pt x="40462" y="31640"/>
                  </a:lnTo>
                  <a:lnTo>
                    <a:pt x="40462" y="28633"/>
                  </a:lnTo>
                  <a:lnTo>
                    <a:pt x="44166" y="27792"/>
                  </a:lnTo>
                  <a:close/>
                  <a:moveTo>
                    <a:pt x="91069" y="27774"/>
                  </a:moveTo>
                  <a:lnTo>
                    <a:pt x="91069" y="31085"/>
                  </a:lnTo>
                  <a:lnTo>
                    <a:pt x="87347" y="31819"/>
                  </a:lnTo>
                  <a:lnTo>
                    <a:pt x="87347" y="28544"/>
                  </a:lnTo>
                  <a:lnTo>
                    <a:pt x="91069" y="27774"/>
                  </a:lnTo>
                  <a:close/>
                  <a:moveTo>
                    <a:pt x="28526" y="28132"/>
                  </a:moveTo>
                  <a:lnTo>
                    <a:pt x="28526" y="31085"/>
                  </a:lnTo>
                  <a:lnTo>
                    <a:pt x="24822" y="31926"/>
                  </a:lnTo>
                  <a:lnTo>
                    <a:pt x="24822" y="28991"/>
                  </a:lnTo>
                  <a:lnTo>
                    <a:pt x="28526" y="28132"/>
                  </a:lnTo>
                  <a:close/>
                  <a:moveTo>
                    <a:pt x="106692" y="28132"/>
                  </a:moveTo>
                  <a:lnTo>
                    <a:pt x="106692" y="31496"/>
                  </a:lnTo>
                  <a:lnTo>
                    <a:pt x="102988" y="32230"/>
                  </a:lnTo>
                  <a:lnTo>
                    <a:pt x="102988" y="28866"/>
                  </a:lnTo>
                  <a:lnTo>
                    <a:pt x="106692" y="28132"/>
                  </a:lnTo>
                  <a:close/>
                  <a:moveTo>
                    <a:pt x="55888" y="28454"/>
                  </a:moveTo>
                  <a:lnTo>
                    <a:pt x="55888" y="31568"/>
                  </a:lnTo>
                  <a:lnTo>
                    <a:pt x="52183" y="32355"/>
                  </a:lnTo>
                  <a:lnTo>
                    <a:pt x="52183" y="29277"/>
                  </a:lnTo>
                  <a:lnTo>
                    <a:pt x="55888" y="28454"/>
                  </a:lnTo>
                  <a:close/>
                  <a:moveTo>
                    <a:pt x="12885" y="28669"/>
                  </a:moveTo>
                  <a:lnTo>
                    <a:pt x="12885" y="31532"/>
                  </a:lnTo>
                  <a:lnTo>
                    <a:pt x="9181" y="32373"/>
                  </a:lnTo>
                  <a:lnTo>
                    <a:pt x="9181" y="29546"/>
                  </a:lnTo>
                  <a:lnTo>
                    <a:pt x="12885" y="28669"/>
                  </a:lnTo>
                  <a:close/>
                  <a:moveTo>
                    <a:pt x="71528" y="28436"/>
                  </a:moveTo>
                  <a:lnTo>
                    <a:pt x="71528" y="31622"/>
                  </a:lnTo>
                  <a:lnTo>
                    <a:pt x="67806" y="32391"/>
                  </a:lnTo>
                  <a:lnTo>
                    <a:pt x="67806" y="29224"/>
                  </a:lnTo>
                  <a:lnTo>
                    <a:pt x="71528" y="28436"/>
                  </a:lnTo>
                  <a:close/>
                  <a:moveTo>
                    <a:pt x="40247" y="28669"/>
                  </a:moveTo>
                  <a:lnTo>
                    <a:pt x="40247" y="31675"/>
                  </a:lnTo>
                  <a:lnTo>
                    <a:pt x="36543" y="32481"/>
                  </a:lnTo>
                  <a:lnTo>
                    <a:pt x="36543" y="29492"/>
                  </a:lnTo>
                  <a:lnTo>
                    <a:pt x="40247" y="28669"/>
                  </a:lnTo>
                  <a:close/>
                  <a:moveTo>
                    <a:pt x="87150" y="28580"/>
                  </a:moveTo>
                  <a:lnTo>
                    <a:pt x="87150" y="31854"/>
                  </a:lnTo>
                  <a:lnTo>
                    <a:pt x="83446" y="32606"/>
                  </a:lnTo>
                  <a:lnTo>
                    <a:pt x="83446" y="29349"/>
                  </a:lnTo>
                  <a:lnTo>
                    <a:pt x="87150" y="28580"/>
                  </a:lnTo>
                  <a:close/>
                  <a:moveTo>
                    <a:pt x="24625" y="29045"/>
                  </a:moveTo>
                  <a:lnTo>
                    <a:pt x="24625" y="31962"/>
                  </a:lnTo>
                  <a:lnTo>
                    <a:pt x="20903" y="32785"/>
                  </a:lnTo>
                  <a:lnTo>
                    <a:pt x="20903" y="29886"/>
                  </a:lnTo>
                  <a:lnTo>
                    <a:pt x="24625" y="29045"/>
                  </a:lnTo>
                  <a:close/>
                  <a:moveTo>
                    <a:pt x="102791" y="28920"/>
                  </a:moveTo>
                  <a:lnTo>
                    <a:pt x="102791" y="32266"/>
                  </a:lnTo>
                  <a:lnTo>
                    <a:pt x="99087" y="33000"/>
                  </a:lnTo>
                  <a:lnTo>
                    <a:pt x="99087" y="29653"/>
                  </a:lnTo>
                  <a:lnTo>
                    <a:pt x="102791" y="28920"/>
                  </a:lnTo>
                  <a:close/>
                  <a:moveTo>
                    <a:pt x="51969" y="29313"/>
                  </a:moveTo>
                  <a:lnTo>
                    <a:pt x="51969" y="32391"/>
                  </a:lnTo>
                  <a:lnTo>
                    <a:pt x="48264" y="33179"/>
                  </a:lnTo>
                  <a:lnTo>
                    <a:pt x="48264" y="30136"/>
                  </a:lnTo>
                  <a:lnTo>
                    <a:pt x="51969" y="29313"/>
                  </a:lnTo>
                  <a:close/>
                  <a:moveTo>
                    <a:pt x="67609" y="29277"/>
                  </a:moveTo>
                  <a:lnTo>
                    <a:pt x="67609" y="32427"/>
                  </a:lnTo>
                  <a:lnTo>
                    <a:pt x="63905" y="33197"/>
                  </a:lnTo>
                  <a:lnTo>
                    <a:pt x="63905" y="30065"/>
                  </a:lnTo>
                  <a:lnTo>
                    <a:pt x="67609" y="29277"/>
                  </a:lnTo>
                  <a:close/>
                  <a:moveTo>
                    <a:pt x="8984" y="29600"/>
                  </a:moveTo>
                  <a:lnTo>
                    <a:pt x="8984" y="32427"/>
                  </a:lnTo>
                  <a:lnTo>
                    <a:pt x="5280" y="33286"/>
                  </a:lnTo>
                  <a:lnTo>
                    <a:pt x="5280" y="30459"/>
                  </a:lnTo>
                  <a:lnTo>
                    <a:pt x="8984" y="29600"/>
                  </a:lnTo>
                  <a:close/>
                  <a:moveTo>
                    <a:pt x="36346" y="29546"/>
                  </a:moveTo>
                  <a:lnTo>
                    <a:pt x="36346" y="32534"/>
                  </a:lnTo>
                  <a:lnTo>
                    <a:pt x="32642" y="33340"/>
                  </a:lnTo>
                  <a:lnTo>
                    <a:pt x="32642" y="30369"/>
                  </a:lnTo>
                  <a:lnTo>
                    <a:pt x="36346" y="29546"/>
                  </a:lnTo>
                  <a:close/>
                  <a:moveTo>
                    <a:pt x="83249" y="29403"/>
                  </a:moveTo>
                  <a:lnTo>
                    <a:pt x="83249" y="32660"/>
                  </a:lnTo>
                  <a:lnTo>
                    <a:pt x="79545" y="33393"/>
                  </a:lnTo>
                  <a:lnTo>
                    <a:pt x="79545" y="30172"/>
                  </a:lnTo>
                  <a:lnTo>
                    <a:pt x="83249" y="29403"/>
                  </a:lnTo>
                  <a:close/>
                  <a:moveTo>
                    <a:pt x="20706" y="29940"/>
                  </a:moveTo>
                  <a:lnTo>
                    <a:pt x="20706" y="32839"/>
                  </a:lnTo>
                  <a:lnTo>
                    <a:pt x="17001" y="33662"/>
                  </a:lnTo>
                  <a:lnTo>
                    <a:pt x="17001" y="30781"/>
                  </a:lnTo>
                  <a:lnTo>
                    <a:pt x="20706" y="29940"/>
                  </a:lnTo>
                  <a:close/>
                  <a:moveTo>
                    <a:pt x="98872" y="29707"/>
                  </a:moveTo>
                  <a:lnTo>
                    <a:pt x="98872" y="33035"/>
                  </a:lnTo>
                  <a:lnTo>
                    <a:pt x="95167" y="33769"/>
                  </a:lnTo>
                  <a:lnTo>
                    <a:pt x="95167" y="30441"/>
                  </a:lnTo>
                  <a:lnTo>
                    <a:pt x="98872" y="29707"/>
                  </a:lnTo>
                  <a:close/>
                  <a:moveTo>
                    <a:pt x="48067" y="30172"/>
                  </a:moveTo>
                  <a:lnTo>
                    <a:pt x="48067" y="33232"/>
                  </a:lnTo>
                  <a:lnTo>
                    <a:pt x="44363" y="34020"/>
                  </a:lnTo>
                  <a:lnTo>
                    <a:pt x="44363" y="30978"/>
                  </a:lnTo>
                  <a:lnTo>
                    <a:pt x="48067" y="30172"/>
                  </a:lnTo>
                  <a:close/>
                  <a:moveTo>
                    <a:pt x="63708" y="30101"/>
                  </a:moveTo>
                  <a:lnTo>
                    <a:pt x="63708" y="33250"/>
                  </a:lnTo>
                  <a:lnTo>
                    <a:pt x="60003" y="34020"/>
                  </a:lnTo>
                  <a:lnTo>
                    <a:pt x="60003" y="30888"/>
                  </a:lnTo>
                  <a:lnTo>
                    <a:pt x="63708" y="30101"/>
                  </a:lnTo>
                  <a:close/>
                  <a:moveTo>
                    <a:pt x="32427" y="30423"/>
                  </a:moveTo>
                  <a:lnTo>
                    <a:pt x="32427" y="33393"/>
                  </a:lnTo>
                  <a:lnTo>
                    <a:pt x="28723" y="34199"/>
                  </a:lnTo>
                  <a:lnTo>
                    <a:pt x="28723" y="31246"/>
                  </a:lnTo>
                  <a:lnTo>
                    <a:pt x="32427" y="30423"/>
                  </a:lnTo>
                  <a:close/>
                  <a:moveTo>
                    <a:pt x="79330" y="30208"/>
                  </a:moveTo>
                  <a:lnTo>
                    <a:pt x="79330" y="33447"/>
                  </a:lnTo>
                  <a:lnTo>
                    <a:pt x="75626" y="34199"/>
                  </a:lnTo>
                  <a:lnTo>
                    <a:pt x="75626" y="30978"/>
                  </a:lnTo>
                  <a:lnTo>
                    <a:pt x="79330" y="30208"/>
                  </a:lnTo>
                  <a:close/>
                  <a:moveTo>
                    <a:pt x="114512" y="30172"/>
                  </a:moveTo>
                  <a:lnTo>
                    <a:pt x="114512" y="33608"/>
                  </a:lnTo>
                  <a:lnTo>
                    <a:pt x="110808" y="34306"/>
                  </a:lnTo>
                  <a:lnTo>
                    <a:pt x="110808" y="30906"/>
                  </a:lnTo>
                  <a:lnTo>
                    <a:pt x="114512" y="30172"/>
                  </a:lnTo>
                  <a:close/>
                  <a:moveTo>
                    <a:pt x="16805" y="30834"/>
                  </a:moveTo>
                  <a:lnTo>
                    <a:pt x="16805" y="33715"/>
                  </a:lnTo>
                  <a:lnTo>
                    <a:pt x="13100" y="34539"/>
                  </a:lnTo>
                  <a:lnTo>
                    <a:pt x="13100" y="31693"/>
                  </a:lnTo>
                  <a:lnTo>
                    <a:pt x="16805" y="30834"/>
                  </a:lnTo>
                  <a:close/>
                  <a:moveTo>
                    <a:pt x="94971" y="30494"/>
                  </a:moveTo>
                  <a:lnTo>
                    <a:pt x="94971" y="33805"/>
                  </a:lnTo>
                  <a:lnTo>
                    <a:pt x="91266" y="34539"/>
                  </a:lnTo>
                  <a:lnTo>
                    <a:pt x="91266" y="31246"/>
                  </a:lnTo>
                  <a:lnTo>
                    <a:pt x="94971" y="30494"/>
                  </a:lnTo>
                  <a:close/>
                  <a:moveTo>
                    <a:pt x="59789" y="30924"/>
                  </a:moveTo>
                  <a:lnTo>
                    <a:pt x="59789" y="34055"/>
                  </a:lnTo>
                  <a:lnTo>
                    <a:pt x="56084" y="34825"/>
                  </a:lnTo>
                  <a:lnTo>
                    <a:pt x="56084" y="31729"/>
                  </a:lnTo>
                  <a:lnTo>
                    <a:pt x="59789" y="30924"/>
                  </a:lnTo>
                  <a:close/>
                  <a:moveTo>
                    <a:pt x="44166" y="31031"/>
                  </a:moveTo>
                  <a:lnTo>
                    <a:pt x="44166" y="34055"/>
                  </a:lnTo>
                  <a:lnTo>
                    <a:pt x="40462" y="34861"/>
                  </a:lnTo>
                  <a:lnTo>
                    <a:pt x="40462" y="31836"/>
                  </a:lnTo>
                  <a:lnTo>
                    <a:pt x="44166" y="31031"/>
                  </a:lnTo>
                  <a:close/>
                  <a:moveTo>
                    <a:pt x="75429" y="31013"/>
                  </a:moveTo>
                  <a:lnTo>
                    <a:pt x="75429" y="34234"/>
                  </a:lnTo>
                  <a:lnTo>
                    <a:pt x="71707" y="34986"/>
                  </a:lnTo>
                  <a:lnTo>
                    <a:pt x="71707" y="31783"/>
                  </a:lnTo>
                  <a:lnTo>
                    <a:pt x="75429" y="31013"/>
                  </a:lnTo>
                  <a:close/>
                  <a:moveTo>
                    <a:pt x="28526" y="31300"/>
                  </a:moveTo>
                  <a:lnTo>
                    <a:pt x="28526" y="34234"/>
                  </a:lnTo>
                  <a:lnTo>
                    <a:pt x="24822" y="35040"/>
                  </a:lnTo>
                  <a:lnTo>
                    <a:pt x="24822" y="32123"/>
                  </a:lnTo>
                  <a:lnTo>
                    <a:pt x="28526" y="31300"/>
                  </a:lnTo>
                  <a:close/>
                  <a:moveTo>
                    <a:pt x="110593" y="30942"/>
                  </a:moveTo>
                  <a:lnTo>
                    <a:pt x="110593" y="34342"/>
                  </a:lnTo>
                  <a:lnTo>
                    <a:pt x="106889" y="35058"/>
                  </a:lnTo>
                  <a:lnTo>
                    <a:pt x="106889" y="31675"/>
                  </a:lnTo>
                  <a:lnTo>
                    <a:pt x="110593" y="30942"/>
                  </a:lnTo>
                  <a:close/>
                  <a:moveTo>
                    <a:pt x="91069" y="31282"/>
                  </a:moveTo>
                  <a:lnTo>
                    <a:pt x="91069" y="34557"/>
                  </a:lnTo>
                  <a:lnTo>
                    <a:pt x="87365" y="35290"/>
                  </a:lnTo>
                  <a:lnTo>
                    <a:pt x="87365" y="32015"/>
                  </a:lnTo>
                  <a:lnTo>
                    <a:pt x="91069" y="31282"/>
                  </a:lnTo>
                  <a:close/>
                  <a:moveTo>
                    <a:pt x="12903" y="31729"/>
                  </a:moveTo>
                  <a:lnTo>
                    <a:pt x="12903" y="34592"/>
                  </a:lnTo>
                  <a:lnTo>
                    <a:pt x="9199" y="35433"/>
                  </a:lnTo>
                  <a:lnTo>
                    <a:pt x="9199" y="32570"/>
                  </a:lnTo>
                  <a:lnTo>
                    <a:pt x="12903" y="31729"/>
                  </a:lnTo>
                  <a:close/>
                  <a:moveTo>
                    <a:pt x="55888" y="31765"/>
                  </a:moveTo>
                  <a:lnTo>
                    <a:pt x="55888" y="34879"/>
                  </a:lnTo>
                  <a:lnTo>
                    <a:pt x="52183" y="35630"/>
                  </a:lnTo>
                  <a:lnTo>
                    <a:pt x="52183" y="32552"/>
                  </a:lnTo>
                  <a:lnTo>
                    <a:pt x="55888" y="31765"/>
                  </a:lnTo>
                  <a:close/>
                  <a:moveTo>
                    <a:pt x="40247" y="31890"/>
                  </a:moveTo>
                  <a:lnTo>
                    <a:pt x="40247" y="34897"/>
                  </a:lnTo>
                  <a:lnTo>
                    <a:pt x="36561" y="35666"/>
                  </a:lnTo>
                  <a:lnTo>
                    <a:pt x="36561" y="32678"/>
                  </a:lnTo>
                  <a:lnTo>
                    <a:pt x="40247" y="31890"/>
                  </a:lnTo>
                  <a:close/>
                  <a:moveTo>
                    <a:pt x="71528" y="31836"/>
                  </a:moveTo>
                  <a:lnTo>
                    <a:pt x="71528" y="35004"/>
                  </a:lnTo>
                  <a:lnTo>
                    <a:pt x="67824" y="35756"/>
                  </a:lnTo>
                  <a:lnTo>
                    <a:pt x="67824" y="32588"/>
                  </a:lnTo>
                  <a:lnTo>
                    <a:pt x="71528" y="31836"/>
                  </a:lnTo>
                  <a:close/>
                  <a:moveTo>
                    <a:pt x="106710" y="31711"/>
                  </a:moveTo>
                  <a:lnTo>
                    <a:pt x="106710" y="35075"/>
                  </a:lnTo>
                  <a:lnTo>
                    <a:pt x="103006" y="35791"/>
                  </a:lnTo>
                  <a:lnTo>
                    <a:pt x="103006" y="32427"/>
                  </a:lnTo>
                  <a:lnTo>
                    <a:pt x="106710" y="31711"/>
                  </a:lnTo>
                  <a:close/>
                  <a:moveTo>
                    <a:pt x="24625" y="32176"/>
                  </a:moveTo>
                  <a:lnTo>
                    <a:pt x="24625" y="35093"/>
                  </a:lnTo>
                  <a:lnTo>
                    <a:pt x="20920" y="35899"/>
                  </a:lnTo>
                  <a:lnTo>
                    <a:pt x="20920" y="33000"/>
                  </a:lnTo>
                  <a:lnTo>
                    <a:pt x="24625" y="32176"/>
                  </a:lnTo>
                  <a:close/>
                  <a:moveTo>
                    <a:pt x="87150" y="32069"/>
                  </a:moveTo>
                  <a:lnTo>
                    <a:pt x="87150" y="35344"/>
                  </a:lnTo>
                  <a:lnTo>
                    <a:pt x="83464" y="36060"/>
                  </a:lnTo>
                  <a:lnTo>
                    <a:pt x="83464" y="32803"/>
                  </a:lnTo>
                  <a:lnTo>
                    <a:pt x="87150" y="32069"/>
                  </a:lnTo>
                  <a:close/>
                  <a:moveTo>
                    <a:pt x="8984" y="32642"/>
                  </a:moveTo>
                  <a:lnTo>
                    <a:pt x="8984" y="35469"/>
                  </a:lnTo>
                  <a:lnTo>
                    <a:pt x="5280" y="36292"/>
                  </a:lnTo>
                  <a:lnTo>
                    <a:pt x="5280" y="33483"/>
                  </a:lnTo>
                  <a:lnTo>
                    <a:pt x="8984" y="32642"/>
                  </a:lnTo>
                  <a:close/>
                  <a:moveTo>
                    <a:pt x="51986" y="32606"/>
                  </a:moveTo>
                  <a:lnTo>
                    <a:pt x="51986" y="35684"/>
                  </a:lnTo>
                  <a:lnTo>
                    <a:pt x="48282" y="36453"/>
                  </a:lnTo>
                  <a:lnTo>
                    <a:pt x="48282" y="33375"/>
                  </a:lnTo>
                  <a:lnTo>
                    <a:pt x="51986" y="32606"/>
                  </a:lnTo>
                  <a:close/>
                  <a:moveTo>
                    <a:pt x="36346" y="32731"/>
                  </a:moveTo>
                  <a:lnTo>
                    <a:pt x="36346" y="35720"/>
                  </a:lnTo>
                  <a:lnTo>
                    <a:pt x="32642" y="36507"/>
                  </a:lnTo>
                  <a:lnTo>
                    <a:pt x="32642" y="33537"/>
                  </a:lnTo>
                  <a:lnTo>
                    <a:pt x="36346" y="32731"/>
                  </a:lnTo>
                  <a:close/>
                  <a:moveTo>
                    <a:pt x="67609" y="32660"/>
                  </a:moveTo>
                  <a:lnTo>
                    <a:pt x="67609" y="35791"/>
                  </a:lnTo>
                  <a:lnTo>
                    <a:pt x="63905" y="36543"/>
                  </a:lnTo>
                  <a:lnTo>
                    <a:pt x="63905" y="33411"/>
                  </a:lnTo>
                  <a:lnTo>
                    <a:pt x="67609" y="32660"/>
                  </a:lnTo>
                  <a:close/>
                  <a:moveTo>
                    <a:pt x="102791" y="32481"/>
                  </a:moveTo>
                  <a:lnTo>
                    <a:pt x="102791" y="35827"/>
                  </a:lnTo>
                  <a:lnTo>
                    <a:pt x="99087" y="36543"/>
                  </a:lnTo>
                  <a:lnTo>
                    <a:pt x="99087" y="33197"/>
                  </a:lnTo>
                  <a:lnTo>
                    <a:pt x="102791" y="32481"/>
                  </a:lnTo>
                  <a:close/>
                  <a:moveTo>
                    <a:pt x="20706" y="33035"/>
                  </a:moveTo>
                  <a:lnTo>
                    <a:pt x="20706" y="35934"/>
                  </a:lnTo>
                  <a:lnTo>
                    <a:pt x="17001" y="36758"/>
                  </a:lnTo>
                  <a:lnTo>
                    <a:pt x="17001" y="33877"/>
                  </a:lnTo>
                  <a:lnTo>
                    <a:pt x="20706" y="33035"/>
                  </a:lnTo>
                  <a:close/>
                  <a:moveTo>
                    <a:pt x="83249" y="32856"/>
                  </a:moveTo>
                  <a:lnTo>
                    <a:pt x="83249" y="36096"/>
                  </a:lnTo>
                  <a:lnTo>
                    <a:pt x="79545" y="36829"/>
                  </a:lnTo>
                  <a:lnTo>
                    <a:pt x="79545" y="33590"/>
                  </a:lnTo>
                  <a:lnTo>
                    <a:pt x="83249" y="32856"/>
                  </a:lnTo>
                  <a:close/>
                  <a:moveTo>
                    <a:pt x="48067" y="33429"/>
                  </a:moveTo>
                  <a:lnTo>
                    <a:pt x="48067" y="36489"/>
                  </a:lnTo>
                  <a:lnTo>
                    <a:pt x="44363" y="37259"/>
                  </a:lnTo>
                  <a:lnTo>
                    <a:pt x="44363" y="34217"/>
                  </a:lnTo>
                  <a:lnTo>
                    <a:pt x="48067" y="33429"/>
                  </a:lnTo>
                  <a:close/>
                  <a:moveTo>
                    <a:pt x="98872" y="33250"/>
                  </a:moveTo>
                  <a:lnTo>
                    <a:pt x="98872" y="36579"/>
                  </a:lnTo>
                  <a:lnTo>
                    <a:pt x="95167" y="37277"/>
                  </a:lnTo>
                  <a:lnTo>
                    <a:pt x="95167" y="33966"/>
                  </a:lnTo>
                  <a:lnTo>
                    <a:pt x="98872" y="33250"/>
                  </a:lnTo>
                  <a:close/>
                  <a:moveTo>
                    <a:pt x="32427" y="33590"/>
                  </a:moveTo>
                  <a:lnTo>
                    <a:pt x="32427" y="36561"/>
                  </a:lnTo>
                  <a:lnTo>
                    <a:pt x="28723" y="37348"/>
                  </a:lnTo>
                  <a:lnTo>
                    <a:pt x="28723" y="34395"/>
                  </a:lnTo>
                  <a:lnTo>
                    <a:pt x="32427" y="33590"/>
                  </a:lnTo>
                  <a:close/>
                  <a:moveTo>
                    <a:pt x="63708" y="33465"/>
                  </a:moveTo>
                  <a:lnTo>
                    <a:pt x="63708" y="36597"/>
                  </a:lnTo>
                  <a:lnTo>
                    <a:pt x="60003" y="37348"/>
                  </a:lnTo>
                  <a:lnTo>
                    <a:pt x="60003" y="34217"/>
                  </a:lnTo>
                  <a:lnTo>
                    <a:pt x="63708" y="33465"/>
                  </a:lnTo>
                  <a:close/>
                  <a:moveTo>
                    <a:pt x="79330" y="33644"/>
                  </a:moveTo>
                  <a:lnTo>
                    <a:pt x="79330" y="36865"/>
                  </a:lnTo>
                  <a:lnTo>
                    <a:pt x="75626" y="37599"/>
                  </a:lnTo>
                  <a:lnTo>
                    <a:pt x="75626" y="34395"/>
                  </a:lnTo>
                  <a:lnTo>
                    <a:pt x="79330" y="33644"/>
                  </a:lnTo>
                  <a:close/>
                  <a:moveTo>
                    <a:pt x="16805" y="33930"/>
                  </a:moveTo>
                  <a:lnTo>
                    <a:pt x="16805" y="36793"/>
                  </a:lnTo>
                  <a:lnTo>
                    <a:pt x="13100" y="37617"/>
                  </a:lnTo>
                  <a:lnTo>
                    <a:pt x="13100" y="34753"/>
                  </a:lnTo>
                  <a:lnTo>
                    <a:pt x="16805" y="33930"/>
                  </a:lnTo>
                  <a:close/>
                  <a:moveTo>
                    <a:pt x="94971" y="34020"/>
                  </a:moveTo>
                  <a:lnTo>
                    <a:pt x="94971" y="37330"/>
                  </a:lnTo>
                  <a:lnTo>
                    <a:pt x="91266" y="38028"/>
                  </a:lnTo>
                  <a:lnTo>
                    <a:pt x="91266" y="34735"/>
                  </a:lnTo>
                  <a:lnTo>
                    <a:pt x="94971" y="34020"/>
                  </a:lnTo>
                  <a:close/>
                  <a:moveTo>
                    <a:pt x="44166" y="34270"/>
                  </a:moveTo>
                  <a:lnTo>
                    <a:pt x="44166" y="37294"/>
                  </a:lnTo>
                  <a:lnTo>
                    <a:pt x="40462" y="38064"/>
                  </a:lnTo>
                  <a:lnTo>
                    <a:pt x="40462" y="35058"/>
                  </a:lnTo>
                  <a:lnTo>
                    <a:pt x="44166" y="34270"/>
                  </a:lnTo>
                  <a:close/>
                  <a:moveTo>
                    <a:pt x="59789" y="34252"/>
                  </a:moveTo>
                  <a:lnTo>
                    <a:pt x="59789" y="37384"/>
                  </a:lnTo>
                  <a:lnTo>
                    <a:pt x="56084" y="38136"/>
                  </a:lnTo>
                  <a:lnTo>
                    <a:pt x="56084" y="35040"/>
                  </a:lnTo>
                  <a:lnTo>
                    <a:pt x="59789" y="34252"/>
                  </a:lnTo>
                  <a:close/>
                  <a:moveTo>
                    <a:pt x="28526" y="34449"/>
                  </a:moveTo>
                  <a:lnTo>
                    <a:pt x="28526" y="37384"/>
                  </a:lnTo>
                  <a:lnTo>
                    <a:pt x="24822" y="38189"/>
                  </a:lnTo>
                  <a:lnTo>
                    <a:pt x="24822" y="35254"/>
                  </a:lnTo>
                  <a:lnTo>
                    <a:pt x="28526" y="34449"/>
                  </a:lnTo>
                  <a:close/>
                  <a:moveTo>
                    <a:pt x="75429" y="34449"/>
                  </a:moveTo>
                  <a:lnTo>
                    <a:pt x="75429" y="37635"/>
                  </a:lnTo>
                  <a:lnTo>
                    <a:pt x="71725" y="38368"/>
                  </a:lnTo>
                  <a:lnTo>
                    <a:pt x="71725" y="35183"/>
                  </a:lnTo>
                  <a:lnTo>
                    <a:pt x="75429" y="34449"/>
                  </a:lnTo>
                  <a:close/>
                  <a:moveTo>
                    <a:pt x="12885" y="34807"/>
                  </a:moveTo>
                  <a:lnTo>
                    <a:pt x="12885" y="37652"/>
                  </a:lnTo>
                  <a:lnTo>
                    <a:pt x="9181" y="38476"/>
                  </a:lnTo>
                  <a:lnTo>
                    <a:pt x="9181" y="35630"/>
                  </a:lnTo>
                  <a:lnTo>
                    <a:pt x="12885" y="34807"/>
                  </a:lnTo>
                  <a:close/>
                  <a:moveTo>
                    <a:pt x="91069" y="34771"/>
                  </a:moveTo>
                  <a:lnTo>
                    <a:pt x="91069" y="38064"/>
                  </a:lnTo>
                  <a:lnTo>
                    <a:pt x="87347" y="38780"/>
                  </a:lnTo>
                  <a:lnTo>
                    <a:pt x="87347" y="35505"/>
                  </a:lnTo>
                  <a:lnTo>
                    <a:pt x="91069" y="34771"/>
                  </a:lnTo>
                  <a:close/>
                  <a:moveTo>
                    <a:pt x="40247" y="35111"/>
                  </a:moveTo>
                  <a:lnTo>
                    <a:pt x="40247" y="38118"/>
                  </a:lnTo>
                  <a:lnTo>
                    <a:pt x="36543" y="38887"/>
                  </a:lnTo>
                  <a:lnTo>
                    <a:pt x="36543" y="35881"/>
                  </a:lnTo>
                  <a:lnTo>
                    <a:pt x="40247" y="35111"/>
                  </a:lnTo>
                  <a:close/>
                  <a:moveTo>
                    <a:pt x="55888" y="35075"/>
                  </a:moveTo>
                  <a:lnTo>
                    <a:pt x="55888" y="38171"/>
                  </a:lnTo>
                  <a:lnTo>
                    <a:pt x="52183" y="38923"/>
                  </a:lnTo>
                  <a:lnTo>
                    <a:pt x="52183" y="35845"/>
                  </a:lnTo>
                  <a:lnTo>
                    <a:pt x="55888" y="35075"/>
                  </a:lnTo>
                  <a:close/>
                  <a:moveTo>
                    <a:pt x="24625" y="35308"/>
                  </a:moveTo>
                  <a:lnTo>
                    <a:pt x="24625" y="38225"/>
                  </a:lnTo>
                  <a:lnTo>
                    <a:pt x="20903" y="39012"/>
                  </a:lnTo>
                  <a:lnTo>
                    <a:pt x="20903" y="36113"/>
                  </a:lnTo>
                  <a:lnTo>
                    <a:pt x="24625" y="35308"/>
                  </a:lnTo>
                  <a:close/>
                  <a:moveTo>
                    <a:pt x="71528" y="35219"/>
                  </a:moveTo>
                  <a:lnTo>
                    <a:pt x="71528" y="38404"/>
                  </a:lnTo>
                  <a:lnTo>
                    <a:pt x="67806" y="39138"/>
                  </a:lnTo>
                  <a:lnTo>
                    <a:pt x="67806" y="35970"/>
                  </a:lnTo>
                  <a:lnTo>
                    <a:pt x="71528" y="35219"/>
                  </a:lnTo>
                  <a:close/>
                  <a:moveTo>
                    <a:pt x="8984" y="35684"/>
                  </a:moveTo>
                  <a:lnTo>
                    <a:pt x="8984" y="38511"/>
                  </a:lnTo>
                  <a:lnTo>
                    <a:pt x="5280" y="39317"/>
                  </a:lnTo>
                  <a:lnTo>
                    <a:pt x="5280" y="36507"/>
                  </a:lnTo>
                  <a:lnTo>
                    <a:pt x="8984" y="35684"/>
                  </a:lnTo>
                  <a:close/>
                  <a:moveTo>
                    <a:pt x="87150" y="35541"/>
                  </a:moveTo>
                  <a:lnTo>
                    <a:pt x="87150" y="38833"/>
                  </a:lnTo>
                  <a:lnTo>
                    <a:pt x="83446" y="39531"/>
                  </a:lnTo>
                  <a:lnTo>
                    <a:pt x="83446" y="36274"/>
                  </a:lnTo>
                  <a:lnTo>
                    <a:pt x="87150" y="35541"/>
                  </a:lnTo>
                  <a:close/>
                  <a:moveTo>
                    <a:pt x="36346" y="35934"/>
                  </a:moveTo>
                  <a:lnTo>
                    <a:pt x="36346" y="38923"/>
                  </a:lnTo>
                  <a:lnTo>
                    <a:pt x="32642" y="39692"/>
                  </a:lnTo>
                  <a:lnTo>
                    <a:pt x="32642" y="36722"/>
                  </a:lnTo>
                  <a:lnTo>
                    <a:pt x="36346" y="35934"/>
                  </a:lnTo>
                  <a:close/>
                  <a:moveTo>
                    <a:pt x="51969" y="35881"/>
                  </a:moveTo>
                  <a:lnTo>
                    <a:pt x="51969" y="38977"/>
                  </a:lnTo>
                  <a:lnTo>
                    <a:pt x="48264" y="39710"/>
                  </a:lnTo>
                  <a:lnTo>
                    <a:pt x="48264" y="36668"/>
                  </a:lnTo>
                  <a:lnTo>
                    <a:pt x="51969" y="35881"/>
                  </a:lnTo>
                  <a:close/>
                  <a:moveTo>
                    <a:pt x="20706" y="36149"/>
                  </a:moveTo>
                  <a:lnTo>
                    <a:pt x="20706" y="39066"/>
                  </a:lnTo>
                  <a:lnTo>
                    <a:pt x="17001" y="39854"/>
                  </a:lnTo>
                  <a:lnTo>
                    <a:pt x="17001" y="36972"/>
                  </a:lnTo>
                  <a:lnTo>
                    <a:pt x="20706" y="36149"/>
                  </a:lnTo>
                  <a:close/>
                  <a:moveTo>
                    <a:pt x="67609" y="36006"/>
                  </a:moveTo>
                  <a:lnTo>
                    <a:pt x="67609" y="39191"/>
                  </a:lnTo>
                  <a:lnTo>
                    <a:pt x="63905" y="39907"/>
                  </a:lnTo>
                  <a:lnTo>
                    <a:pt x="63905" y="36776"/>
                  </a:lnTo>
                  <a:lnTo>
                    <a:pt x="67609" y="36006"/>
                  </a:lnTo>
                  <a:close/>
                  <a:moveTo>
                    <a:pt x="83249" y="36310"/>
                  </a:moveTo>
                  <a:lnTo>
                    <a:pt x="83249" y="39567"/>
                  </a:lnTo>
                  <a:lnTo>
                    <a:pt x="79545" y="40283"/>
                  </a:lnTo>
                  <a:lnTo>
                    <a:pt x="79545" y="37044"/>
                  </a:lnTo>
                  <a:lnTo>
                    <a:pt x="83249" y="36310"/>
                  </a:lnTo>
                  <a:close/>
                  <a:moveTo>
                    <a:pt x="32427" y="36758"/>
                  </a:moveTo>
                  <a:lnTo>
                    <a:pt x="32427" y="39728"/>
                  </a:lnTo>
                  <a:lnTo>
                    <a:pt x="28723" y="40498"/>
                  </a:lnTo>
                  <a:lnTo>
                    <a:pt x="28723" y="37563"/>
                  </a:lnTo>
                  <a:lnTo>
                    <a:pt x="32427" y="36758"/>
                  </a:lnTo>
                  <a:close/>
                  <a:moveTo>
                    <a:pt x="48067" y="36704"/>
                  </a:moveTo>
                  <a:lnTo>
                    <a:pt x="48067" y="39746"/>
                  </a:lnTo>
                  <a:lnTo>
                    <a:pt x="44363" y="40516"/>
                  </a:lnTo>
                  <a:lnTo>
                    <a:pt x="44363" y="37473"/>
                  </a:lnTo>
                  <a:lnTo>
                    <a:pt x="48067" y="36704"/>
                  </a:lnTo>
                  <a:close/>
                  <a:moveTo>
                    <a:pt x="16805" y="37008"/>
                  </a:moveTo>
                  <a:lnTo>
                    <a:pt x="16805" y="39907"/>
                  </a:lnTo>
                  <a:lnTo>
                    <a:pt x="13100" y="40695"/>
                  </a:lnTo>
                  <a:lnTo>
                    <a:pt x="13100" y="37831"/>
                  </a:lnTo>
                  <a:lnTo>
                    <a:pt x="16805" y="37008"/>
                  </a:lnTo>
                  <a:close/>
                  <a:moveTo>
                    <a:pt x="63708" y="36793"/>
                  </a:moveTo>
                  <a:lnTo>
                    <a:pt x="63708" y="39961"/>
                  </a:lnTo>
                  <a:lnTo>
                    <a:pt x="60003" y="40695"/>
                  </a:lnTo>
                  <a:lnTo>
                    <a:pt x="60003" y="37563"/>
                  </a:lnTo>
                  <a:lnTo>
                    <a:pt x="63708" y="36793"/>
                  </a:lnTo>
                  <a:close/>
                  <a:moveTo>
                    <a:pt x="79330" y="37080"/>
                  </a:moveTo>
                  <a:lnTo>
                    <a:pt x="79330" y="40301"/>
                  </a:lnTo>
                  <a:lnTo>
                    <a:pt x="75626" y="41017"/>
                  </a:lnTo>
                  <a:lnTo>
                    <a:pt x="75626" y="37813"/>
                  </a:lnTo>
                  <a:lnTo>
                    <a:pt x="79330" y="37080"/>
                  </a:lnTo>
                  <a:close/>
                  <a:moveTo>
                    <a:pt x="44166" y="37509"/>
                  </a:moveTo>
                  <a:lnTo>
                    <a:pt x="44166" y="40551"/>
                  </a:lnTo>
                  <a:lnTo>
                    <a:pt x="40462" y="41303"/>
                  </a:lnTo>
                  <a:lnTo>
                    <a:pt x="40462" y="38297"/>
                  </a:lnTo>
                  <a:lnTo>
                    <a:pt x="44166" y="37509"/>
                  </a:lnTo>
                  <a:close/>
                  <a:moveTo>
                    <a:pt x="28526" y="37599"/>
                  </a:moveTo>
                  <a:lnTo>
                    <a:pt x="28526" y="40551"/>
                  </a:lnTo>
                  <a:lnTo>
                    <a:pt x="24822" y="41321"/>
                  </a:lnTo>
                  <a:lnTo>
                    <a:pt x="24822" y="38404"/>
                  </a:lnTo>
                  <a:lnTo>
                    <a:pt x="28526" y="37599"/>
                  </a:lnTo>
                  <a:close/>
                  <a:moveTo>
                    <a:pt x="59789" y="37599"/>
                  </a:moveTo>
                  <a:lnTo>
                    <a:pt x="59789" y="40712"/>
                  </a:lnTo>
                  <a:lnTo>
                    <a:pt x="56084" y="41446"/>
                  </a:lnTo>
                  <a:lnTo>
                    <a:pt x="56084" y="38350"/>
                  </a:lnTo>
                  <a:lnTo>
                    <a:pt x="59789" y="37599"/>
                  </a:lnTo>
                  <a:close/>
                  <a:moveTo>
                    <a:pt x="12885" y="37867"/>
                  </a:moveTo>
                  <a:lnTo>
                    <a:pt x="12885" y="40730"/>
                  </a:lnTo>
                  <a:lnTo>
                    <a:pt x="9181" y="41518"/>
                  </a:lnTo>
                  <a:lnTo>
                    <a:pt x="9181" y="38690"/>
                  </a:lnTo>
                  <a:lnTo>
                    <a:pt x="12885" y="37867"/>
                  </a:lnTo>
                  <a:close/>
                  <a:moveTo>
                    <a:pt x="75429" y="37849"/>
                  </a:moveTo>
                  <a:lnTo>
                    <a:pt x="75429" y="41070"/>
                  </a:lnTo>
                  <a:lnTo>
                    <a:pt x="71725" y="41768"/>
                  </a:lnTo>
                  <a:lnTo>
                    <a:pt x="71725" y="38583"/>
                  </a:lnTo>
                  <a:lnTo>
                    <a:pt x="75429" y="37849"/>
                  </a:lnTo>
                  <a:close/>
                  <a:moveTo>
                    <a:pt x="40247" y="38315"/>
                  </a:moveTo>
                  <a:lnTo>
                    <a:pt x="40247" y="41339"/>
                  </a:lnTo>
                  <a:lnTo>
                    <a:pt x="36543" y="42090"/>
                  </a:lnTo>
                  <a:lnTo>
                    <a:pt x="36543" y="39102"/>
                  </a:lnTo>
                  <a:lnTo>
                    <a:pt x="40247" y="38315"/>
                  </a:lnTo>
                  <a:close/>
                  <a:moveTo>
                    <a:pt x="24625" y="38440"/>
                  </a:moveTo>
                  <a:lnTo>
                    <a:pt x="24625" y="41375"/>
                  </a:lnTo>
                  <a:lnTo>
                    <a:pt x="20903" y="42144"/>
                  </a:lnTo>
                  <a:lnTo>
                    <a:pt x="20903" y="39227"/>
                  </a:lnTo>
                  <a:lnTo>
                    <a:pt x="24625" y="38440"/>
                  </a:lnTo>
                  <a:close/>
                  <a:moveTo>
                    <a:pt x="55888" y="38386"/>
                  </a:moveTo>
                  <a:lnTo>
                    <a:pt x="55888" y="41482"/>
                  </a:lnTo>
                  <a:lnTo>
                    <a:pt x="52183" y="42216"/>
                  </a:lnTo>
                  <a:lnTo>
                    <a:pt x="52183" y="39138"/>
                  </a:lnTo>
                  <a:lnTo>
                    <a:pt x="55888" y="38386"/>
                  </a:lnTo>
                  <a:close/>
                  <a:moveTo>
                    <a:pt x="8984" y="38726"/>
                  </a:moveTo>
                  <a:lnTo>
                    <a:pt x="8984" y="41536"/>
                  </a:lnTo>
                  <a:lnTo>
                    <a:pt x="5280" y="42323"/>
                  </a:lnTo>
                  <a:lnTo>
                    <a:pt x="5280" y="39513"/>
                  </a:lnTo>
                  <a:lnTo>
                    <a:pt x="8984" y="38726"/>
                  </a:lnTo>
                  <a:close/>
                  <a:moveTo>
                    <a:pt x="71528" y="38619"/>
                  </a:moveTo>
                  <a:lnTo>
                    <a:pt x="71528" y="41786"/>
                  </a:lnTo>
                  <a:lnTo>
                    <a:pt x="67806" y="42484"/>
                  </a:lnTo>
                  <a:lnTo>
                    <a:pt x="67806" y="39335"/>
                  </a:lnTo>
                  <a:lnTo>
                    <a:pt x="71528" y="38619"/>
                  </a:lnTo>
                  <a:close/>
                  <a:moveTo>
                    <a:pt x="36346" y="39138"/>
                  </a:moveTo>
                  <a:lnTo>
                    <a:pt x="36346" y="42108"/>
                  </a:lnTo>
                  <a:lnTo>
                    <a:pt x="32642" y="42860"/>
                  </a:lnTo>
                  <a:lnTo>
                    <a:pt x="32642" y="39889"/>
                  </a:lnTo>
                  <a:lnTo>
                    <a:pt x="36346" y="39138"/>
                  </a:lnTo>
                  <a:close/>
                  <a:moveTo>
                    <a:pt x="20706" y="39263"/>
                  </a:moveTo>
                  <a:lnTo>
                    <a:pt x="20706" y="42180"/>
                  </a:lnTo>
                  <a:lnTo>
                    <a:pt x="17001" y="42949"/>
                  </a:lnTo>
                  <a:lnTo>
                    <a:pt x="17001" y="40032"/>
                  </a:lnTo>
                  <a:lnTo>
                    <a:pt x="20706" y="39263"/>
                  </a:lnTo>
                  <a:close/>
                  <a:moveTo>
                    <a:pt x="51969" y="39173"/>
                  </a:moveTo>
                  <a:lnTo>
                    <a:pt x="51969" y="42234"/>
                  </a:lnTo>
                  <a:lnTo>
                    <a:pt x="48264" y="42949"/>
                  </a:lnTo>
                  <a:lnTo>
                    <a:pt x="48264" y="39907"/>
                  </a:lnTo>
                  <a:lnTo>
                    <a:pt x="51969" y="39173"/>
                  </a:lnTo>
                  <a:close/>
                  <a:moveTo>
                    <a:pt x="67609" y="39388"/>
                  </a:moveTo>
                  <a:lnTo>
                    <a:pt x="67609" y="42538"/>
                  </a:lnTo>
                  <a:lnTo>
                    <a:pt x="63905" y="43236"/>
                  </a:lnTo>
                  <a:lnTo>
                    <a:pt x="63905" y="40086"/>
                  </a:lnTo>
                  <a:lnTo>
                    <a:pt x="67609" y="39388"/>
                  </a:lnTo>
                  <a:close/>
                  <a:moveTo>
                    <a:pt x="32427" y="39943"/>
                  </a:moveTo>
                  <a:lnTo>
                    <a:pt x="32427" y="42896"/>
                  </a:lnTo>
                  <a:lnTo>
                    <a:pt x="28723" y="43647"/>
                  </a:lnTo>
                  <a:lnTo>
                    <a:pt x="28723" y="40695"/>
                  </a:lnTo>
                  <a:lnTo>
                    <a:pt x="32427" y="39943"/>
                  </a:lnTo>
                  <a:close/>
                  <a:moveTo>
                    <a:pt x="48067" y="39961"/>
                  </a:moveTo>
                  <a:lnTo>
                    <a:pt x="48067" y="43021"/>
                  </a:lnTo>
                  <a:lnTo>
                    <a:pt x="44363" y="43719"/>
                  </a:lnTo>
                  <a:lnTo>
                    <a:pt x="44363" y="40695"/>
                  </a:lnTo>
                  <a:lnTo>
                    <a:pt x="48067" y="39961"/>
                  </a:lnTo>
                  <a:close/>
                  <a:moveTo>
                    <a:pt x="16805" y="40104"/>
                  </a:moveTo>
                  <a:lnTo>
                    <a:pt x="16805" y="42985"/>
                  </a:lnTo>
                  <a:lnTo>
                    <a:pt x="13100" y="43755"/>
                  </a:lnTo>
                  <a:lnTo>
                    <a:pt x="13100" y="40874"/>
                  </a:lnTo>
                  <a:lnTo>
                    <a:pt x="16805" y="40104"/>
                  </a:lnTo>
                  <a:close/>
                  <a:moveTo>
                    <a:pt x="63708" y="40158"/>
                  </a:moveTo>
                  <a:lnTo>
                    <a:pt x="63708" y="43289"/>
                  </a:lnTo>
                  <a:lnTo>
                    <a:pt x="60003" y="44005"/>
                  </a:lnTo>
                  <a:lnTo>
                    <a:pt x="60003" y="40874"/>
                  </a:lnTo>
                  <a:lnTo>
                    <a:pt x="63708" y="40158"/>
                  </a:lnTo>
                  <a:close/>
                  <a:moveTo>
                    <a:pt x="28526" y="40748"/>
                  </a:moveTo>
                  <a:lnTo>
                    <a:pt x="28526" y="43701"/>
                  </a:lnTo>
                  <a:lnTo>
                    <a:pt x="24822" y="44435"/>
                  </a:lnTo>
                  <a:lnTo>
                    <a:pt x="24822" y="41518"/>
                  </a:lnTo>
                  <a:lnTo>
                    <a:pt x="28526" y="40748"/>
                  </a:lnTo>
                  <a:close/>
                  <a:moveTo>
                    <a:pt x="44166" y="40748"/>
                  </a:moveTo>
                  <a:lnTo>
                    <a:pt x="44166" y="43773"/>
                  </a:lnTo>
                  <a:lnTo>
                    <a:pt x="40462" y="44506"/>
                  </a:lnTo>
                  <a:lnTo>
                    <a:pt x="40462" y="41482"/>
                  </a:lnTo>
                  <a:lnTo>
                    <a:pt x="44166" y="40748"/>
                  </a:lnTo>
                  <a:close/>
                  <a:moveTo>
                    <a:pt x="12885" y="40927"/>
                  </a:moveTo>
                  <a:lnTo>
                    <a:pt x="12885" y="43790"/>
                  </a:lnTo>
                  <a:lnTo>
                    <a:pt x="9181" y="44542"/>
                  </a:lnTo>
                  <a:lnTo>
                    <a:pt x="9181" y="41715"/>
                  </a:lnTo>
                  <a:lnTo>
                    <a:pt x="12885" y="40927"/>
                  </a:lnTo>
                  <a:close/>
                  <a:moveTo>
                    <a:pt x="59789" y="40927"/>
                  </a:moveTo>
                  <a:lnTo>
                    <a:pt x="59789" y="44023"/>
                  </a:lnTo>
                  <a:lnTo>
                    <a:pt x="56084" y="44739"/>
                  </a:lnTo>
                  <a:lnTo>
                    <a:pt x="56084" y="41643"/>
                  </a:lnTo>
                  <a:lnTo>
                    <a:pt x="59789" y="40927"/>
                  </a:lnTo>
                  <a:close/>
                  <a:moveTo>
                    <a:pt x="24625" y="41554"/>
                  </a:moveTo>
                  <a:lnTo>
                    <a:pt x="24625" y="44488"/>
                  </a:lnTo>
                  <a:lnTo>
                    <a:pt x="20903" y="45240"/>
                  </a:lnTo>
                  <a:lnTo>
                    <a:pt x="20903" y="42323"/>
                  </a:lnTo>
                  <a:lnTo>
                    <a:pt x="24625" y="41554"/>
                  </a:lnTo>
                  <a:close/>
                  <a:moveTo>
                    <a:pt x="40247" y="41536"/>
                  </a:moveTo>
                  <a:lnTo>
                    <a:pt x="40247" y="44542"/>
                  </a:lnTo>
                  <a:lnTo>
                    <a:pt x="36543" y="45276"/>
                  </a:lnTo>
                  <a:lnTo>
                    <a:pt x="36543" y="42269"/>
                  </a:lnTo>
                  <a:lnTo>
                    <a:pt x="40247" y="41536"/>
                  </a:lnTo>
                  <a:close/>
                  <a:moveTo>
                    <a:pt x="8984" y="41768"/>
                  </a:moveTo>
                  <a:lnTo>
                    <a:pt x="8984" y="44596"/>
                  </a:lnTo>
                  <a:lnTo>
                    <a:pt x="5280" y="45365"/>
                  </a:lnTo>
                  <a:lnTo>
                    <a:pt x="5280" y="42538"/>
                  </a:lnTo>
                  <a:lnTo>
                    <a:pt x="8984" y="41768"/>
                  </a:lnTo>
                  <a:close/>
                  <a:moveTo>
                    <a:pt x="55888" y="41679"/>
                  </a:moveTo>
                  <a:lnTo>
                    <a:pt x="55888" y="44775"/>
                  </a:lnTo>
                  <a:lnTo>
                    <a:pt x="52183" y="45490"/>
                  </a:lnTo>
                  <a:lnTo>
                    <a:pt x="52183" y="42413"/>
                  </a:lnTo>
                  <a:lnTo>
                    <a:pt x="55888" y="41679"/>
                  </a:lnTo>
                  <a:close/>
                  <a:moveTo>
                    <a:pt x="20706" y="42359"/>
                  </a:moveTo>
                  <a:lnTo>
                    <a:pt x="20706" y="45276"/>
                  </a:lnTo>
                  <a:lnTo>
                    <a:pt x="17001" y="46009"/>
                  </a:lnTo>
                  <a:lnTo>
                    <a:pt x="17001" y="43128"/>
                  </a:lnTo>
                  <a:lnTo>
                    <a:pt x="20706" y="42359"/>
                  </a:lnTo>
                  <a:close/>
                  <a:moveTo>
                    <a:pt x="36346" y="42323"/>
                  </a:moveTo>
                  <a:lnTo>
                    <a:pt x="36346" y="45312"/>
                  </a:lnTo>
                  <a:lnTo>
                    <a:pt x="32642" y="46027"/>
                  </a:lnTo>
                  <a:lnTo>
                    <a:pt x="32642" y="43075"/>
                  </a:lnTo>
                  <a:lnTo>
                    <a:pt x="36346" y="42323"/>
                  </a:lnTo>
                  <a:close/>
                  <a:moveTo>
                    <a:pt x="51969" y="42448"/>
                  </a:moveTo>
                  <a:lnTo>
                    <a:pt x="51969" y="45526"/>
                  </a:lnTo>
                  <a:lnTo>
                    <a:pt x="48264" y="46224"/>
                  </a:lnTo>
                  <a:lnTo>
                    <a:pt x="48264" y="43164"/>
                  </a:lnTo>
                  <a:lnTo>
                    <a:pt x="51969" y="42448"/>
                  </a:lnTo>
                  <a:close/>
                  <a:moveTo>
                    <a:pt x="32427" y="43110"/>
                  </a:moveTo>
                  <a:lnTo>
                    <a:pt x="32427" y="46081"/>
                  </a:lnTo>
                  <a:lnTo>
                    <a:pt x="28723" y="46797"/>
                  </a:lnTo>
                  <a:lnTo>
                    <a:pt x="28723" y="43862"/>
                  </a:lnTo>
                  <a:lnTo>
                    <a:pt x="32427" y="43110"/>
                  </a:lnTo>
                  <a:close/>
                  <a:moveTo>
                    <a:pt x="16805" y="43182"/>
                  </a:moveTo>
                  <a:lnTo>
                    <a:pt x="16805" y="46081"/>
                  </a:lnTo>
                  <a:lnTo>
                    <a:pt x="13100" y="46815"/>
                  </a:lnTo>
                  <a:lnTo>
                    <a:pt x="13100" y="43951"/>
                  </a:lnTo>
                  <a:lnTo>
                    <a:pt x="16805" y="43182"/>
                  </a:lnTo>
                  <a:close/>
                  <a:moveTo>
                    <a:pt x="48067" y="43218"/>
                  </a:moveTo>
                  <a:lnTo>
                    <a:pt x="48067" y="46278"/>
                  </a:lnTo>
                  <a:lnTo>
                    <a:pt x="44363" y="46976"/>
                  </a:lnTo>
                  <a:lnTo>
                    <a:pt x="44363" y="43951"/>
                  </a:lnTo>
                  <a:lnTo>
                    <a:pt x="48067" y="43218"/>
                  </a:lnTo>
                  <a:close/>
                  <a:moveTo>
                    <a:pt x="28526" y="43898"/>
                  </a:moveTo>
                  <a:lnTo>
                    <a:pt x="28526" y="46851"/>
                  </a:lnTo>
                  <a:lnTo>
                    <a:pt x="24822" y="47584"/>
                  </a:lnTo>
                  <a:lnTo>
                    <a:pt x="24822" y="44649"/>
                  </a:lnTo>
                  <a:lnTo>
                    <a:pt x="28526" y="43898"/>
                  </a:lnTo>
                  <a:close/>
                  <a:moveTo>
                    <a:pt x="12885" y="43987"/>
                  </a:moveTo>
                  <a:lnTo>
                    <a:pt x="12885" y="46851"/>
                  </a:lnTo>
                  <a:lnTo>
                    <a:pt x="9181" y="47602"/>
                  </a:lnTo>
                  <a:lnTo>
                    <a:pt x="9181" y="44757"/>
                  </a:lnTo>
                  <a:lnTo>
                    <a:pt x="12885" y="43987"/>
                  </a:lnTo>
                  <a:close/>
                  <a:moveTo>
                    <a:pt x="44166" y="43987"/>
                  </a:moveTo>
                  <a:lnTo>
                    <a:pt x="44166" y="47012"/>
                  </a:lnTo>
                  <a:lnTo>
                    <a:pt x="40462" y="47727"/>
                  </a:lnTo>
                  <a:lnTo>
                    <a:pt x="40462" y="44721"/>
                  </a:lnTo>
                  <a:lnTo>
                    <a:pt x="44166" y="43987"/>
                  </a:lnTo>
                  <a:close/>
                  <a:moveTo>
                    <a:pt x="24625" y="44685"/>
                  </a:moveTo>
                  <a:lnTo>
                    <a:pt x="24625" y="47620"/>
                  </a:lnTo>
                  <a:lnTo>
                    <a:pt x="20903" y="48354"/>
                  </a:lnTo>
                  <a:lnTo>
                    <a:pt x="20903" y="45437"/>
                  </a:lnTo>
                  <a:lnTo>
                    <a:pt x="24625" y="44685"/>
                  </a:lnTo>
                  <a:close/>
                  <a:moveTo>
                    <a:pt x="8984" y="44810"/>
                  </a:moveTo>
                  <a:lnTo>
                    <a:pt x="8984" y="47638"/>
                  </a:lnTo>
                  <a:lnTo>
                    <a:pt x="5280" y="48389"/>
                  </a:lnTo>
                  <a:lnTo>
                    <a:pt x="5280" y="45580"/>
                  </a:lnTo>
                  <a:lnTo>
                    <a:pt x="8984" y="44810"/>
                  </a:lnTo>
                  <a:close/>
                  <a:moveTo>
                    <a:pt x="40247" y="44757"/>
                  </a:moveTo>
                  <a:lnTo>
                    <a:pt x="40247" y="47763"/>
                  </a:lnTo>
                  <a:lnTo>
                    <a:pt x="36543" y="48461"/>
                  </a:lnTo>
                  <a:lnTo>
                    <a:pt x="36543" y="45473"/>
                  </a:lnTo>
                  <a:lnTo>
                    <a:pt x="40247" y="44757"/>
                  </a:lnTo>
                  <a:close/>
                  <a:moveTo>
                    <a:pt x="20706" y="45473"/>
                  </a:moveTo>
                  <a:lnTo>
                    <a:pt x="20706" y="48372"/>
                  </a:lnTo>
                  <a:lnTo>
                    <a:pt x="17001" y="49105"/>
                  </a:lnTo>
                  <a:lnTo>
                    <a:pt x="17001" y="46224"/>
                  </a:lnTo>
                  <a:lnTo>
                    <a:pt x="20706" y="45473"/>
                  </a:lnTo>
                  <a:close/>
                  <a:moveTo>
                    <a:pt x="36346" y="45526"/>
                  </a:moveTo>
                  <a:lnTo>
                    <a:pt x="36346" y="48497"/>
                  </a:lnTo>
                  <a:lnTo>
                    <a:pt x="32642" y="49213"/>
                  </a:lnTo>
                  <a:lnTo>
                    <a:pt x="32642" y="46242"/>
                  </a:lnTo>
                  <a:lnTo>
                    <a:pt x="36346" y="45526"/>
                  </a:lnTo>
                  <a:close/>
                  <a:moveTo>
                    <a:pt x="16805" y="46278"/>
                  </a:moveTo>
                  <a:lnTo>
                    <a:pt x="16805" y="49141"/>
                  </a:lnTo>
                  <a:lnTo>
                    <a:pt x="13100" y="49875"/>
                  </a:lnTo>
                  <a:lnTo>
                    <a:pt x="13100" y="47012"/>
                  </a:lnTo>
                  <a:lnTo>
                    <a:pt x="16805" y="46278"/>
                  </a:lnTo>
                  <a:close/>
                  <a:moveTo>
                    <a:pt x="32427" y="46296"/>
                  </a:moveTo>
                  <a:lnTo>
                    <a:pt x="32427" y="49248"/>
                  </a:lnTo>
                  <a:lnTo>
                    <a:pt x="28723" y="49964"/>
                  </a:lnTo>
                  <a:lnTo>
                    <a:pt x="28723" y="47012"/>
                  </a:lnTo>
                  <a:lnTo>
                    <a:pt x="32427" y="46296"/>
                  </a:lnTo>
                  <a:close/>
                  <a:moveTo>
                    <a:pt x="12885" y="47065"/>
                  </a:moveTo>
                  <a:lnTo>
                    <a:pt x="12885" y="49911"/>
                  </a:lnTo>
                  <a:lnTo>
                    <a:pt x="9181" y="50644"/>
                  </a:lnTo>
                  <a:lnTo>
                    <a:pt x="9181" y="47799"/>
                  </a:lnTo>
                  <a:lnTo>
                    <a:pt x="12885" y="47065"/>
                  </a:lnTo>
                  <a:close/>
                  <a:moveTo>
                    <a:pt x="28526" y="47047"/>
                  </a:moveTo>
                  <a:lnTo>
                    <a:pt x="28526" y="50000"/>
                  </a:lnTo>
                  <a:lnTo>
                    <a:pt x="24822" y="50698"/>
                  </a:lnTo>
                  <a:lnTo>
                    <a:pt x="24822" y="47781"/>
                  </a:lnTo>
                  <a:lnTo>
                    <a:pt x="28526" y="47047"/>
                  </a:lnTo>
                  <a:close/>
                  <a:moveTo>
                    <a:pt x="8984" y="47853"/>
                  </a:moveTo>
                  <a:lnTo>
                    <a:pt x="8984" y="50680"/>
                  </a:lnTo>
                  <a:lnTo>
                    <a:pt x="5280" y="51414"/>
                  </a:lnTo>
                  <a:lnTo>
                    <a:pt x="5280" y="48586"/>
                  </a:lnTo>
                  <a:lnTo>
                    <a:pt x="8984" y="47853"/>
                  </a:lnTo>
                  <a:close/>
                  <a:moveTo>
                    <a:pt x="24625" y="47817"/>
                  </a:moveTo>
                  <a:lnTo>
                    <a:pt x="24625" y="50752"/>
                  </a:lnTo>
                  <a:lnTo>
                    <a:pt x="20903" y="51450"/>
                  </a:lnTo>
                  <a:lnTo>
                    <a:pt x="20903" y="48551"/>
                  </a:lnTo>
                  <a:lnTo>
                    <a:pt x="24625" y="47817"/>
                  </a:lnTo>
                  <a:close/>
                  <a:moveTo>
                    <a:pt x="20706" y="48586"/>
                  </a:moveTo>
                  <a:lnTo>
                    <a:pt x="20706" y="51485"/>
                  </a:lnTo>
                  <a:lnTo>
                    <a:pt x="17001" y="52201"/>
                  </a:lnTo>
                  <a:lnTo>
                    <a:pt x="17001" y="49320"/>
                  </a:lnTo>
                  <a:lnTo>
                    <a:pt x="20706" y="48586"/>
                  </a:lnTo>
                  <a:close/>
                  <a:moveTo>
                    <a:pt x="16805" y="49356"/>
                  </a:moveTo>
                  <a:lnTo>
                    <a:pt x="16805" y="52237"/>
                  </a:lnTo>
                  <a:lnTo>
                    <a:pt x="13100" y="52935"/>
                  </a:lnTo>
                  <a:lnTo>
                    <a:pt x="13100" y="50090"/>
                  </a:lnTo>
                  <a:lnTo>
                    <a:pt x="16805" y="49356"/>
                  </a:lnTo>
                  <a:close/>
                  <a:moveTo>
                    <a:pt x="12885" y="50125"/>
                  </a:moveTo>
                  <a:lnTo>
                    <a:pt x="12885" y="52971"/>
                  </a:lnTo>
                  <a:lnTo>
                    <a:pt x="9181" y="53686"/>
                  </a:lnTo>
                  <a:lnTo>
                    <a:pt x="9181" y="50841"/>
                  </a:lnTo>
                  <a:lnTo>
                    <a:pt x="12885" y="50125"/>
                  </a:lnTo>
                  <a:close/>
                  <a:moveTo>
                    <a:pt x="8984" y="50895"/>
                  </a:moveTo>
                  <a:lnTo>
                    <a:pt x="8984" y="53722"/>
                  </a:lnTo>
                  <a:lnTo>
                    <a:pt x="5280" y="54438"/>
                  </a:lnTo>
                  <a:lnTo>
                    <a:pt x="5280" y="51611"/>
                  </a:lnTo>
                  <a:lnTo>
                    <a:pt x="8984" y="50895"/>
                  </a:lnTo>
                  <a:close/>
                  <a:moveTo>
                    <a:pt x="114512" y="1"/>
                  </a:moveTo>
                  <a:lnTo>
                    <a:pt x="114512" y="4528"/>
                  </a:lnTo>
                  <a:lnTo>
                    <a:pt x="110808" y="5405"/>
                  </a:lnTo>
                  <a:lnTo>
                    <a:pt x="110808" y="932"/>
                  </a:lnTo>
                  <a:lnTo>
                    <a:pt x="110611" y="932"/>
                  </a:lnTo>
                  <a:lnTo>
                    <a:pt x="110611" y="5459"/>
                  </a:lnTo>
                  <a:lnTo>
                    <a:pt x="106907" y="6318"/>
                  </a:lnTo>
                  <a:lnTo>
                    <a:pt x="106907" y="1880"/>
                  </a:lnTo>
                  <a:lnTo>
                    <a:pt x="106692" y="1880"/>
                  </a:lnTo>
                  <a:lnTo>
                    <a:pt x="106692" y="6372"/>
                  </a:lnTo>
                  <a:lnTo>
                    <a:pt x="102988" y="7249"/>
                  </a:lnTo>
                  <a:lnTo>
                    <a:pt x="102988" y="2828"/>
                  </a:lnTo>
                  <a:lnTo>
                    <a:pt x="102791" y="2828"/>
                  </a:lnTo>
                  <a:lnTo>
                    <a:pt x="102791" y="7302"/>
                  </a:lnTo>
                  <a:lnTo>
                    <a:pt x="99087" y="8161"/>
                  </a:lnTo>
                  <a:lnTo>
                    <a:pt x="99087" y="3759"/>
                  </a:lnTo>
                  <a:lnTo>
                    <a:pt x="98890" y="3759"/>
                  </a:lnTo>
                  <a:lnTo>
                    <a:pt x="98890" y="8215"/>
                  </a:lnTo>
                  <a:lnTo>
                    <a:pt x="95167" y="9092"/>
                  </a:lnTo>
                  <a:lnTo>
                    <a:pt x="95167" y="4690"/>
                  </a:lnTo>
                  <a:lnTo>
                    <a:pt x="94971" y="4690"/>
                  </a:lnTo>
                  <a:lnTo>
                    <a:pt x="94971" y="9128"/>
                  </a:lnTo>
                  <a:lnTo>
                    <a:pt x="91266" y="10004"/>
                  </a:lnTo>
                  <a:lnTo>
                    <a:pt x="91266" y="5638"/>
                  </a:lnTo>
                  <a:lnTo>
                    <a:pt x="91069" y="5638"/>
                  </a:lnTo>
                  <a:lnTo>
                    <a:pt x="91069" y="10058"/>
                  </a:lnTo>
                  <a:lnTo>
                    <a:pt x="87365" y="10935"/>
                  </a:lnTo>
                  <a:lnTo>
                    <a:pt x="87365" y="6569"/>
                  </a:lnTo>
                  <a:lnTo>
                    <a:pt x="87150" y="6569"/>
                  </a:lnTo>
                  <a:lnTo>
                    <a:pt x="87150" y="10971"/>
                  </a:lnTo>
                  <a:lnTo>
                    <a:pt x="83446" y="11848"/>
                  </a:lnTo>
                  <a:lnTo>
                    <a:pt x="83446" y="7517"/>
                  </a:lnTo>
                  <a:lnTo>
                    <a:pt x="83249" y="7517"/>
                  </a:lnTo>
                  <a:lnTo>
                    <a:pt x="83249" y="11901"/>
                  </a:lnTo>
                  <a:lnTo>
                    <a:pt x="79545" y="12760"/>
                  </a:lnTo>
                  <a:lnTo>
                    <a:pt x="79545" y="8448"/>
                  </a:lnTo>
                  <a:lnTo>
                    <a:pt x="79330" y="8448"/>
                  </a:lnTo>
                  <a:lnTo>
                    <a:pt x="79330" y="12814"/>
                  </a:lnTo>
                  <a:lnTo>
                    <a:pt x="75626" y="13691"/>
                  </a:lnTo>
                  <a:lnTo>
                    <a:pt x="75626" y="9396"/>
                  </a:lnTo>
                  <a:lnTo>
                    <a:pt x="75429" y="9396"/>
                  </a:lnTo>
                  <a:lnTo>
                    <a:pt x="75429" y="13727"/>
                  </a:lnTo>
                  <a:lnTo>
                    <a:pt x="71725" y="14603"/>
                  </a:lnTo>
                  <a:lnTo>
                    <a:pt x="71725" y="10326"/>
                  </a:lnTo>
                  <a:lnTo>
                    <a:pt x="71528" y="10326"/>
                  </a:lnTo>
                  <a:lnTo>
                    <a:pt x="71528" y="14657"/>
                  </a:lnTo>
                  <a:lnTo>
                    <a:pt x="67806" y="15516"/>
                  </a:lnTo>
                  <a:lnTo>
                    <a:pt x="67806" y="11275"/>
                  </a:lnTo>
                  <a:lnTo>
                    <a:pt x="67609" y="11275"/>
                  </a:lnTo>
                  <a:lnTo>
                    <a:pt x="67609" y="15570"/>
                  </a:lnTo>
                  <a:lnTo>
                    <a:pt x="63905" y="16447"/>
                  </a:lnTo>
                  <a:lnTo>
                    <a:pt x="63905" y="12205"/>
                  </a:lnTo>
                  <a:lnTo>
                    <a:pt x="63708" y="12205"/>
                  </a:lnTo>
                  <a:lnTo>
                    <a:pt x="63708" y="16500"/>
                  </a:lnTo>
                  <a:lnTo>
                    <a:pt x="60003" y="17377"/>
                  </a:lnTo>
                  <a:lnTo>
                    <a:pt x="60003" y="13154"/>
                  </a:lnTo>
                  <a:lnTo>
                    <a:pt x="59789" y="13154"/>
                  </a:lnTo>
                  <a:lnTo>
                    <a:pt x="59789" y="17413"/>
                  </a:lnTo>
                  <a:lnTo>
                    <a:pt x="56084" y="18290"/>
                  </a:lnTo>
                  <a:lnTo>
                    <a:pt x="56084" y="14084"/>
                  </a:lnTo>
                  <a:lnTo>
                    <a:pt x="55888" y="14084"/>
                  </a:lnTo>
                  <a:lnTo>
                    <a:pt x="55888" y="18344"/>
                  </a:lnTo>
                  <a:lnTo>
                    <a:pt x="52165" y="19220"/>
                  </a:lnTo>
                  <a:lnTo>
                    <a:pt x="52165" y="15033"/>
                  </a:lnTo>
                  <a:lnTo>
                    <a:pt x="51969" y="15033"/>
                  </a:lnTo>
                  <a:lnTo>
                    <a:pt x="51969" y="19256"/>
                  </a:lnTo>
                  <a:lnTo>
                    <a:pt x="48264" y="20133"/>
                  </a:lnTo>
                  <a:lnTo>
                    <a:pt x="48264" y="15981"/>
                  </a:lnTo>
                  <a:lnTo>
                    <a:pt x="48067" y="15981"/>
                  </a:lnTo>
                  <a:lnTo>
                    <a:pt x="48067" y="20187"/>
                  </a:lnTo>
                  <a:lnTo>
                    <a:pt x="44363" y="21046"/>
                  </a:lnTo>
                  <a:lnTo>
                    <a:pt x="44363" y="16912"/>
                  </a:lnTo>
                  <a:lnTo>
                    <a:pt x="44148" y="16912"/>
                  </a:lnTo>
                  <a:lnTo>
                    <a:pt x="44148" y="21099"/>
                  </a:lnTo>
                  <a:lnTo>
                    <a:pt x="40444" y="21976"/>
                  </a:lnTo>
                  <a:lnTo>
                    <a:pt x="40444" y="17860"/>
                  </a:lnTo>
                  <a:lnTo>
                    <a:pt x="40247" y="17860"/>
                  </a:lnTo>
                  <a:lnTo>
                    <a:pt x="40247" y="22012"/>
                  </a:lnTo>
                  <a:lnTo>
                    <a:pt x="36543" y="22889"/>
                  </a:lnTo>
                  <a:lnTo>
                    <a:pt x="36543" y="18791"/>
                  </a:lnTo>
                  <a:lnTo>
                    <a:pt x="36328" y="18791"/>
                  </a:lnTo>
                  <a:lnTo>
                    <a:pt x="36328" y="22943"/>
                  </a:lnTo>
                  <a:lnTo>
                    <a:pt x="32624" y="23819"/>
                  </a:lnTo>
                  <a:lnTo>
                    <a:pt x="32624" y="19739"/>
                  </a:lnTo>
                  <a:lnTo>
                    <a:pt x="32427" y="19739"/>
                  </a:lnTo>
                  <a:lnTo>
                    <a:pt x="32427" y="23855"/>
                  </a:lnTo>
                  <a:lnTo>
                    <a:pt x="28723" y="24732"/>
                  </a:lnTo>
                  <a:lnTo>
                    <a:pt x="28723" y="20670"/>
                  </a:lnTo>
                  <a:lnTo>
                    <a:pt x="28526" y="20670"/>
                  </a:lnTo>
                  <a:lnTo>
                    <a:pt x="28526" y="24786"/>
                  </a:lnTo>
                  <a:lnTo>
                    <a:pt x="24822" y="25663"/>
                  </a:lnTo>
                  <a:lnTo>
                    <a:pt x="24822" y="21618"/>
                  </a:lnTo>
                  <a:lnTo>
                    <a:pt x="24607" y="21618"/>
                  </a:lnTo>
                  <a:lnTo>
                    <a:pt x="24607" y="25698"/>
                  </a:lnTo>
                  <a:lnTo>
                    <a:pt x="20903" y="26575"/>
                  </a:lnTo>
                  <a:lnTo>
                    <a:pt x="20903" y="22549"/>
                  </a:lnTo>
                  <a:lnTo>
                    <a:pt x="20706" y="22549"/>
                  </a:lnTo>
                  <a:lnTo>
                    <a:pt x="20706" y="26629"/>
                  </a:lnTo>
                  <a:lnTo>
                    <a:pt x="17001" y="27506"/>
                  </a:lnTo>
                  <a:lnTo>
                    <a:pt x="17001" y="23497"/>
                  </a:lnTo>
                  <a:lnTo>
                    <a:pt x="16787" y="23497"/>
                  </a:lnTo>
                  <a:lnTo>
                    <a:pt x="16787" y="27542"/>
                  </a:lnTo>
                  <a:lnTo>
                    <a:pt x="13082" y="28418"/>
                  </a:lnTo>
                  <a:lnTo>
                    <a:pt x="13082" y="24446"/>
                  </a:lnTo>
                  <a:lnTo>
                    <a:pt x="12885" y="24446"/>
                  </a:lnTo>
                  <a:lnTo>
                    <a:pt x="12885" y="28472"/>
                  </a:lnTo>
                  <a:lnTo>
                    <a:pt x="9181" y="29331"/>
                  </a:lnTo>
                  <a:lnTo>
                    <a:pt x="9181" y="25376"/>
                  </a:lnTo>
                  <a:lnTo>
                    <a:pt x="8984" y="25376"/>
                  </a:lnTo>
                  <a:lnTo>
                    <a:pt x="8984" y="29385"/>
                  </a:lnTo>
                  <a:lnTo>
                    <a:pt x="5280" y="30262"/>
                  </a:lnTo>
                  <a:lnTo>
                    <a:pt x="5280" y="26307"/>
                  </a:lnTo>
                  <a:lnTo>
                    <a:pt x="5065" y="26307"/>
                  </a:lnTo>
                  <a:lnTo>
                    <a:pt x="5065" y="30297"/>
                  </a:lnTo>
                  <a:lnTo>
                    <a:pt x="37" y="31496"/>
                  </a:lnTo>
                  <a:lnTo>
                    <a:pt x="90" y="31693"/>
                  </a:lnTo>
                  <a:lnTo>
                    <a:pt x="5065" y="30512"/>
                  </a:lnTo>
                  <a:lnTo>
                    <a:pt x="5065" y="33322"/>
                  </a:lnTo>
                  <a:lnTo>
                    <a:pt x="108" y="34449"/>
                  </a:lnTo>
                  <a:lnTo>
                    <a:pt x="162" y="34646"/>
                  </a:lnTo>
                  <a:lnTo>
                    <a:pt x="5065" y="33537"/>
                  </a:lnTo>
                  <a:lnTo>
                    <a:pt x="5065" y="36346"/>
                  </a:lnTo>
                  <a:lnTo>
                    <a:pt x="1" y="37473"/>
                  </a:lnTo>
                  <a:lnTo>
                    <a:pt x="55" y="37670"/>
                  </a:lnTo>
                  <a:lnTo>
                    <a:pt x="5065" y="36561"/>
                  </a:lnTo>
                  <a:lnTo>
                    <a:pt x="5065" y="39370"/>
                  </a:lnTo>
                  <a:lnTo>
                    <a:pt x="19" y="40480"/>
                  </a:lnTo>
                  <a:lnTo>
                    <a:pt x="55" y="40677"/>
                  </a:lnTo>
                  <a:lnTo>
                    <a:pt x="5065" y="39585"/>
                  </a:lnTo>
                  <a:lnTo>
                    <a:pt x="5065" y="42395"/>
                  </a:lnTo>
                  <a:lnTo>
                    <a:pt x="108" y="43450"/>
                  </a:lnTo>
                  <a:lnTo>
                    <a:pt x="144" y="43647"/>
                  </a:lnTo>
                  <a:lnTo>
                    <a:pt x="5065" y="42591"/>
                  </a:lnTo>
                  <a:lnTo>
                    <a:pt x="5065" y="45401"/>
                  </a:lnTo>
                  <a:lnTo>
                    <a:pt x="216" y="46439"/>
                  </a:lnTo>
                  <a:lnTo>
                    <a:pt x="252" y="46636"/>
                  </a:lnTo>
                  <a:lnTo>
                    <a:pt x="5083" y="45634"/>
                  </a:lnTo>
                  <a:lnTo>
                    <a:pt x="5083" y="48425"/>
                  </a:lnTo>
                  <a:lnTo>
                    <a:pt x="144" y="49427"/>
                  </a:lnTo>
                  <a:lnTo>
                    <a:pt x="198" y="49624"/>
                  </a:lnTo>
                  <a:lnTo>
                    <a:pt x="5065" y="48640"/>
                  </a:lnTo>
                  <a:lnTo>
                    <a:pt x="5065" y="51450"/>
                  </a:lnTo>
                  <a:lnTo>
                    <a:pt x="234" y="52416"/>
                  </a:lnTo>
                  <a:lnTo>
                    <a:pt x="269" y="52613"/>
                  </a:lnTo>
                  <a:lnTo>
                    <a:pt x="5065" y="51664"/>
                  </a:lnTo>
                  <a:lnTo>
                    <a:pt x="5065" y="54474"/>
                  </a:lnTo>
                  <a:lnTo>
                    <a:pt x="198" y="55404"/>
                  </a:lnTo>
                  <a:lnTo>
                    <a:pt x="234" y="55601"/>
                  </a:lnTo>
                  <a:lnTo>
                    <a:pt x="5065" y="54671"/>
                  </a:lnTo>
                  <a:lnTo>
                    <a:pt x="5065" y="58626"/>
                  </a:lnTo>
                  <a:lnTo>
                    <a:pt x="5280" y="58626"/>
                  </a:lnTo>
                  <a:lnTo>
                    <a:pt x="5280" y="54635"/>
                  </a:lnTo>
                  <a:lnTo>
                    <a:pt x="8984" y="53937"/>
                  </a:lnTo>
                  <a:lnTo>
                    <a:pt x="8984" y="57910"/>
                  </a:lnTo>
                  <a:lnTo>
                    <a:pt x="9181" y="57910"/>
                  </a:lnTo>
                  <a:lnTo>
                    <a:pt x="9181" y="53901"/>
                  </a:lnTo>
                  <a:lnTo>
                    <a:pt x="12885" y="53185"/>
                  </a:lnTo>
                  <a:lnTo>
                    <a:pt x="12885" y="57176"/>
                  </a:lnTo>
                  <a:lnTo>
                    <a:pt x="13100" y="57176"/>
                  </a:lnTo>
                  <a:lnTo>
                    <a:pt x="13100" y="53150"/>
                  </a:lnTo>
                  <a:lnTo>
                    <a:pt x="16805" y="52434"/>
                  </a:lnTo>
                  <a:lnTo>
                    <a:pt x="16805" y="56442"/>
                  </a:lnTo>
                  <a:lnTo>
                    <a:pt x="17001" y="56442"/>
                  </a:lnTo>
                  <a:lnTo>
                    <a:pt x="17001" y="52398"/>
                  </a:lnTo>
                  <a:lnTo>
                    <a:pt x="20706" y="51682"/>
                  </a:lnTo>
                  <a:lnTo>
                    <a:pt x="20706" y="55709"/>
                  </a:lnTo>
                  <a:lnTo>
                    <a:pt x="20903" y="55709"/>
                  </a:lnTo>
                  <a:lnTo>
                    <a:pt x="20903" y="51664"/>
                  </a:lnTo>
                  <a:lnTo>
                    <a:pt x="24625" y="50966"/>
                  </a:lnTo>
                  <a:lnTo>
                    <a:pt x="24625" y="54993"/>
                  </a:lnTo>
                  <a:lnTo>
                    <a:pt x="24822" y="54993"/>
                  </a:lnTo>
                  <a:lnTo>
                    <a:pt x="24822" y="50913"/>
                  </a:lnTo>
                  <a:lnTo>
                    <a:pt x="28526" y="50197"/>
                  </a:lnTo>
                  <a:lnTo>
                    <a:pt x="28526" y="54259"/>
                  </a:lnTo>
                  <a:lnTo>
                    <a:pt x="28723" y="54259"/>
                  </a:lnTo>
                  <a:lnTo>
                    <a:pt x="28723" y="50179"/>
                  </a:lnTo>
                  <a:lnTo>
                    <a:pt x="32427" y="49463"/>
                  </a:lnTo>
                  <a:lnTo>
                    <a:pt x="32427" y="53543"/>
                  </a:lnTo>
                  <a:lnTo>
                    <a:pt x="32642" y="53543"/>
                  </a:lnTo>
                  <a:lnTo>
                    <a:pt x="32642" y="49427"/>
                  </a:lnTo>
                  <a:lnTo>
                    <a:pt x="36346" y="48712"/>
                  </a:lnTo>
                  <a:lnTo>
                    <a:pt x="36346" y="52810"/>
                  </a:lnTo>
                  <a:lnTo>
                    <a:pt x="36543" y="52810"/>
                  </a:lnTo>
                  <a:lnTo>
                    <a:pt x="36543" y="48676"/>
                  </a:lnTo>
                  <a:lnTo>
                    <a:pt x="40247" y="47960"/>
                  </a:lnTo>
                  <a:lnTo>
                    <a:pt x="40247" y="52076"/>
                  </a:lnTo>
                  <a:lnTo>
                    <a:pt x="40462" y="52076"/>
                  </a:lnTo>
                  <a:lnTo>
                    <a:pt x="40462" y="47924"/>
                  </a:lnTo>
                  <a:lnTo>
                    <a:pt x="44166" y="47226"/>
                  </a:lnTo>
                  <a:lnTo>
                    <a:pt x="44166" y="51360"/>
                  </a:lnTo>
                  <a:lnTo>
                    <a:pt x="44363" y="51360"/>
                  </a:lnTo>
                  <a:lnTo>
                    <a:pt x="44363" y="47191"/>
                  </a:lnTo>
                  <a:lnTo>
                    <a:pt x="48067" y="46475"/>
                  </a:lnTo>
                  <a:lnTo>
                    <a:pt x="48067" y="50626"/>
                  </a:lnTo>
                  <a:lnTo>
                    <a:pt x="48264" y="50626"/>
                  </a:lnTo>
                  <a:lnTo>
                    <a:pt x="48264" y="46439"/>
                  </a:lnTo>
                  <a:lnTo>
                    <a:pt x="51986" y="45741"/>
                  </a:lnTo>
                  <a:lnTo>
                    <a:pt x="51986" y="49893"/>
                  </a:lnTo>
                  <a:lnTo>
                    <a:pt x="52183" y="49893"/>
                  </a:lnTo>
                  <a:lnTo>
                    <a:pt x="52183" y="45687"/>
                  </a:lnTo>
                  <a:lnTo>
                    <a:pt x="55888" y="44989"/>
                  </a:lnTo>
                  <a:lnTo>
                    <a:pt x="55888" y="49177"/>
                  </a:lnTo>
                  <a:lnTo>
                    <a:pt x="56084" y="49177"/>
                  </a:lnTo>
                  <a:lnTo>
                    <a:pt x="56084" y="44954"/>
                  </a:lnTo>
                  <a:lnTo>
                    <a:pt x="59789" y="44238"/>
                  </a:lnTo>
                  <a:lnTo>
                    <a:pt x="59789" y="48443"/>
                  </a:lnTo>
                  <a:lnTo>
                    <a:pt x="59986" y="48443"/>
                  </a:lnTo>
                  <a:lnTo>
                    <a:pt x="59986" y="44202"/>
                  </a:lnTo>
                  <a:lnTo>
                    <a:pt x="63708" y="43504"/>
                  </a:lnTo>
                  <a:lnTo>
                    <a:pt x="63708" y="47709"/>
                  </a:lnTo>
                  <a:lnTo>
                    <a:pt x="63905" y="47709"/>
                  </a:lnTo>
                  <a:lnTo>
                    <a:pt x="63905" y="43450"/>
                  </a:lnTo>
                  <a:lnTo>
                    <a:pt x="67609" y="42753"/>
                  </a:lnTo>
                  <a:lnTo>
                    <a:pt x="67609" y="46994"/>
                  </a:lnTo>
                  <a:lnTo>
                    <a:pt x="67806" y="46994"/>
                  </a:lnTo>
                  <a:lnTo>
                    <a:pt x="67806" y="42717"/>
                  </a:lnTo>
                  <a:lnTo>
                    <a:pt x="71528" y="42001"/>
                  </a:lnTo>
                  <a:lnTo>
                    <a:pt x="71528" y="46260"/>
                  </a:lnTo>
                  <a:lnTo>
                    <a:pt x="71725" y="46260"/>
                  </a:lnTo>
                  <a:lnTo>
                    <a:pt x="71725" y="41965"/>
                  </a:lnTo>
                  <a:lnTo>
                    <a:pt x="75429" y="41267"/>
                  </a:lnTo>
                  <a:lnTo>
                    <a:pt x="75429" y="45526"/>
                  </a:lnTo>
                  <a:lnTo>
                    <a:pt x="75626" y="45526"/>
                  </a:lnTo>
                  <a:lnTo>
                    <a:pt x="75626" y="41214"/>
                  </a:lnTo>
                  <a:lnTo>
                    <a:pt x="79330" y="40516"/>
                  </a:lnTo>
                  <a:lnTo>
                    <a:pt x="79330" y="44810"/>
                  </a:lnTo>
                  <a:lnTo>
                    <a:pt x="79545" y="44810"/>
                  </a:lnTo>
                  <a:lnTo>
                    <a:pt x="79545" y="40480"/>
                  </a:lnTo>
                  <a:lnTo>
                    <a:pt x="83249" y="39764"/>
                  </a:lnTo>
                  <a:lnTo>
                    <a:pt x="83249" y="44077"/>
                  </a:lnTo>
                  <a:lnTo>
                    <a:pt x="83446" y="44077"/>
                  </a:lnTo>
                  <a:lnTo>
                    <a:pt x="83446" y="39728"/>
                  </a:lnTo>
                  <a:lnTo>
                    <a:pt x="87150" y="39030"/>
                  </a:lnTo>
                  <a:lnTo>
                    <a:pt x="87150" y="43343"/>
                  </a:lnTo>
                  <a:lnTo>
                    <a:pt x="87347" y="43343"/>
                  </a:lnTo>
                  <a:lnTo>
                    <a:pt x="87347" y="38995"/>
                  </a:lnTo>
                  <a:lnTo>
                    <a:pt x="91069" y="38279"/>
                  </a:lnTo>
                  <a:lnTo>
                    <a:pt x="91069" y="42627"/>
                  </a:lnTo>
                  <a:lnTo>
                    <a:pt x="91266" y="42627"/>
                  </a:lnTo>
                  <a:lnTo>
                    <a:pt x="91266" y="38243"/>
                  </a:lnTo>
                  <a:lnTo>
                    <a:pt x="94971" y="37527"/>
                  </a:lnTo>
                  <a:lnTo>
                    <a:pt x="94971" y="41894"/>
                  </a:lnTo>
                  <a:lnTo>
                    <a:pt x="95167" y="41894"/>
                  </a:lnTo>
                  <a:lnTo>
                    <a:pt x="95167" y="37491"/>
                  </a:lnTo>
                  <a:lnTo>
                    <a:pt x="98872" y="36793"/>
                  </a:lnTo>
                  <a:lnTo>
                    <a:pt x="98872" y="41160"/>
                  </a:lnTo>
                  <a:lnTo>
                    <a:pt x="99087" y="41160"/>
                  </a:lnTo>
                  <a:lnTo>
                    <a:pt x="99087" y="36758"/>
                  </a:lnTo>
                  <a:lnTo>
                    <a:pt x="102791" y="36042"/>
                  </a:lnTo>
                  <a:lnTo>
                    <a:pt x="102791" y="40444"/>
                  </a:lnTo>
                  <a:lnTo>
                    <a:pt x="102988" y="40444"/>
                  </a:lnTo>
                  <a:lnTo>
                    <a:pt x="102988" y="36006"/>
                  </a:lnTo>
                  <a:lnTo>
                    <a:pt x="106692" y="35290"/>
                  </a:lnTo>
                  <a:lnTo>
                    <a:pt x="106692" y="39710"/>
                  </a:lnTo>
                  <a:lnTo>
                    <a:pt x="106889" y="39710"/>
                  </a:lnTo>
                  <a:lnTo>
                    <a:pt x="106889" y="35254"/>
                  </a:lnTo>
                  <a:lnTo>
                    <a:pt x="110611" y="34557"/>
                  </a:lnTo>
                  <a:lnTo>
                    <a:pt x="110611" y="38995"/>
                  </a:lnTo>
                  <a:lnTo>
                    <a:pt x="110808" y="38995"/>
                  </a:lnTo>
                  <a:lnTo>
                    <a:pt x="110808" y="34521"/>
                  </a:lnTo>
                  <a:lnTo>
                    <a:pt x="114512" y="33805"/>
                  </a:lnTo>
                  <a:lnTo>
                    <a:pt x="114512" y="38261"/>
                  </a:lnTo>
                  <a:lnTo>
                    <a:pt x="114727" y="38261"/>
                  </a:lnTo>
                  <a:lnTo>
                    <a:pt x="114727" y="33769"/>
                  </a:lnTo>
                  <a:lnTo>
                    <a:pt x="118467" y="33053"/>
                  </a:lnTo>
                  <a:lnTo>
                    <a:pt x="118467" y="32856"/>
                  </a:lnTo>
                  <a:lnTo>
                    <a:pt x="114727" y="33572"/>
                  </a:lnTo>
                  <a:lnTo>
                    <a:pt x="114727" y="30136"/>
                  </a:lnTo>
                  <a:lnTo>
                    <a:pt x="118467" y="29403"/>
                  </a:lnTo>
                  <a:lnTo>
                    <a:pt x="118467" y="29206"/>
                  </a:lnTo>
                  <a:lnTo>
                    <a:pt x="114727" y="29922"/>
                  </a:lnTo>
                  <a:lnTo>
                    <a:pt x="114727" y="26504"/>
                  </a:lnTo>
                  <a:lnTo>
                    <a:pt x="118467" y="25752"/>
                  </a:lnTo>
                  <a:lnTo>
                    <a:pt x="118467" y="25537"/>
                  </a:lnTo>
                  <a:lnTo>
                    <a:pt x="114727" y="26307"/>
                  </a:lnTo>
                  <a:lnTo>
                    <a:pt x="114727" y="22871"/>
                  </a:lnTo>
                  <a:lnTo>
                    <a:pt x="118467" y="22084"/>
                  </a:lnTo>
                  <a:lnTo>
                    <a:pt x="118467" y="21887"/>
                  </a:lnTo>
                  <a:lnTo>
                    <a:pt x="114727" y="22656"/>
                  </a:lnTo>
                  <a:lnTo>
                    <a:pt x="114727" y="19238"/>
                  </a:lnTo>
                  <a:lnTo>
                    <a:pt x="118467" y="18433"/>
                  </a:lnTo>
                  <a:lnTo>
                    <a:pt x="118467" y="18236"/>
                  </a:lnTo>
                  <a:lnTo>
                    <a:pt x="114727" y="19041"/>
                  </a:lnTo>
                  <a:lnTo>
                    <a:pt x="114727" y="15606"/>
                  </a:lnTo>
                  <a:lnTo>
                    <a:pt x="118467" y="14782"/>
                  </a:lnTo>
                  <a:lnTo>
                    <a:pt x="118467" y="14586"/>
                  </a:lnTo>
                  <a:lnTo>
                    <a:pt x="114727" y="15391"/>
                  </a:lnTo>
                  <a:lnTo>
                    <a:pt x="114727" y="11973"/>
                  </a:lnTo>
                  <a:lnTo>
                    <a:pt x="118467" y="11132"/>
                  </a:lnTo>
                  <a:lnTo>
                    <a:pt x="118467" y="10917"/>
                  </a:lnTo>
                  <a:lnTo>
                    <a:pt x="114727" y="11758"/>
                  </a:lnTo>
                  <a:lnTo>
                    <a:pt x="114727" y="8322"/>
                  </a:lnTo>
                  <a:lnTo>
                    <a:pt x="118467" y="7463"/>
                  </a:lnTo>
                  <a:lnTo>
                    <a:pt x="118467" y="7266"/>
                  </a:lnTo>
                  <a:lnTo>
                    <a:pt x="114727" y="8125"/>
                  </a:lnTo>
                  <a:lnTo>
                    <a:pt x="114727" y="4690"/>
                  </a:lnTo>
                  <a:lnTo>
                    <a:pt x="118449" y="3813"/>
                  </a:lnTo>
                  <a:lnTo>
                    <a:pt x="118449" y="3598"/>
                  </a:lnTo>
                  <a:lnTo>
                    <a:pt x="114709" y="4493"/>
                  </a:lnTo>
                  <a:lnTo>
                    <a:pt x="114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1588950" y="1268975"/>
              <a:ext cx="3158075" cy="816925"/>
            </a:xfrm>
            <a:custGeom>
              <a:avLst/>
              <a:gdLst/>
              <a:ahLst/>
              <a:cxnLst/>
              <a:rect l="l" t="t" r="r" b="b"/>
              <a:pathLst>
                <a:path w="126323" h="32677" extrusionOk="0">
                  <a:moveTo>
                    <a:pt x="126322" y="0"/>
                  </a:moveTo>
                  <a:lnTo>
                    <a:pt x="0" y="30476"/>
                  </a:lnTo>
                  <a:lnTo>
                    <a:pt x="0" y="32677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1588950" y="2241575"/>
              <a:ext cx="3158075" cy="640225"/>
            </a:xfrm>
            <a:custGeom>
              <a:avLst/>
              <a:gdLst/>
              <a:ahLst/>
              <a:cxnLst/>
              <a:rect l="l" t="t" r="r" b="b"/>
              <a:pathLst>
                <a:path w="126323" h="25609" extrusionOk="0">
                  <a:moveTo>
                    <a:pt x="126322" y="0"/>
                  </a:moveTo>
                  <a:lnTo>
                    <a:pt x="0" y="23389"/>
                  </a:lnTo>
                  <a:lnTo>
                    <a:pt x="0" y="25608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1750900" y="2027275"/>
              <a:ext cx="64000" cy="786950"/>
            </a:xfrm>
            <a:custGeom>
              <a:avLst/>
              <a:gdLst/>
              <a:ahLst/>
              <a:cxnLst/>
              <a:rect l="l" t="t" r="r" b="b"/>
              <a:pathLst>
                <a:path w="2560" h="31478" extrusionOk="0">
                  <a:moveTo>
                    <a:pt x="0" y="0"/>
                  </a:moveTo>
                  <a:lnTo>
                    <a:pt x="0" y="31478"/>
                  </a:lnTo>
                  <a:lnTo>
                    <a:pt x="2559" y="31478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1024359" y="2570396"/>
              <a:ext cx="217000" cy="1537522"/>
            </a:xfrm>
            <a:custGeom>
              <a:avLst/>
              <a:gdLst/>
              <a:ahLst/>
              <a:cxnLst/>
              <a:rect l="l" t="t" r="r" b="b"/>
              <a:pathLst>
                <a:path w="8680" h="60898" extrusionOk="0">
                  <a:moveTo>
                    <a:pt x="4333" y="0"/>
                  </a:moveTo>
                  <a:cubicBezTo>
                    <a:pt x="3320" y="0"/>
                    <a:pt x="2309" y="125"/>
                    <a:pt x="1325" y="376"/>
                  </a:cubicBezTo>
                  <a:cubicBezTo>
                    <a:pt x="591" y="573"/>
                    <a:pt x="0" y="1414"/>
                    <a:pt x="0" y="2148"/>
                  </a:cubicBezTo>
                  <a:lnTo>
                    <a:pt x="0" y="59555"/>
                  </a:lnTo>
                  <a:cubicBezTo>
                    <a:pt x="0" y="60289"/>
                    <a:pt x="609" y="60897"/>
                    <a:pt x="1343" y="60897"/>
                  </a:cubicBezTo>
                  <a:lnTo>
                    <a:pt x="7320" y="60897"/>
                  </a:lnTo>
                  <a:cubicBezTo>
                    <a:pt x="8053" y="60897"/>
                    <a:pt x="8662" y="60289"/>
                    <a:pt x="8662" y="59555"/>
                  </a:cubicBezTo>
                  <a:lnTo>
                    <a:pt x="8680" y="2148"/>
                  </a:lnTo>
                  <a:cubicBezTo>
                    <a:pt x="8680" y="1414"/>
                    <a:pt x="8089" y="573"/>
                    <a:pt x="7355" y="376"/>
                  </a:cubicBezTo>
                  <a:cubicBezTo>
                    <a:pt x="6362" y="125"/>
                    <a:pt x="5347" y="0"/>
                    <a:pt x="4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1087725" y="2339672"/>
              <a:ext cx="541900" cy="149900"/>
            </a:xfrm>
            <a:custGeom>
              <a:avLst/>
              <a:gdLst/>
              <a:ahLst/>
              <a:cxnLst/>
              <a:rect l="l" t="t" r="r" b="b"/>
              <a:pathLst>
                <a:path w="21676" h="5996" extrusionOk="0">
                  <a:moveTo>
                    <a:pt x="21195" y="1"/>
                  </a:moveTo>
                  <a:cubicBezTo>
                    <a:pt x="21161" y="1"/>
                    <a:pt x="21125" y="6"/>
                    <a:pt x="21087" y="17"/>
                  </a:cubicBezTo>
                  <a:lnTo>
                    <a:pt x="3084" y="5314"/>
                  </a:lnTo>
                  <a:cubicBezTo>
                    <a:pt x="2666" y="5271"/>
                    <a:pt x="2243" y="5249"/>
                    <a:pt x="1821" y="5249"/>
                  </a:cubicBezTo>
                  <a:cubicBezTo>
                    <a:pt x="1358" y="5249"/>
                    <a:pt x="894" y="5276"/>
                    <a:pt x="436" y="5332"/>
                  </a:cubicBezTo>
                  <a:cubicBezTo>
                    <a:pt x="0" y="5367"/>
                    <a:pt x="40" y="5995"/>
                    <a:pt x="455" y="5995"/>
                  </a:cubicBezTo>
                  <a:cubicBezTo>
                    <a:pt x="466" y="5995"/>
                    <a:pt x="478" y="5995"/>
                    <a:pt x="490" y="5994"/>
                  </a:cubicBezTo>
                  <a:lnTo>
                    <a:pt x="525" y="5994"/>
                  </a:lnTo>
                  <a:cubicBezTo>
                    <a:pt x="946" y="5949"/>
                    <a:pt x="1371" y="5927"/>
                    <a:pt x="1796" y="5927"/>
                  </a:cubicBezTo>
                  <a:cubicBezTo>
                    <a:pt x="2221" y="5927"/>
                    <a:pt x="2646" y="5949"/>
                    <a:pt x="3067" y="5994"/>
                  </a:cubicBezTo>
                  <a:lnTo>
                    <a:pt x="3192" y="5994"/>
                  </a:lnTo>
                  <a:lnTo>
                    <a:pt x="21284" y="661"/>
                  </a:lnTo>
                  <a:cubicBezTo>
                    <a:pt x="21676" y="547"/>
                    <a:pt x="21546" y="1"/>
                    <a:pt x="2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1087575" y="2038825"/>
              <a:ext cx="542100" cy="234975"/>
            </a:xfrm>
            <a:custGeom>
              <a:avLst/>
              <a:gdLst/>
              <a:ahLst/>
              <a:cxnLst/>
              <a:rect l="l" t="t" r="r" b="b"/>
              <a:pathLst>
                <a:path w="21684" h="9399" extrusionOk="0">
                  <a:moveTo>
                    <a:pt x="21211" y="1"/>
                  </a:moveTo>
                  <a:cubicBezTo>
                    <a:pt x="21163" y="1"/>
                    <a:pt x="21111" y="13"/>
                    <a:pt x="21057" y="39"/>
                  </a:cubicBezTo>
                  <a:lnTo>
                    <a:pt x="3055" y="8701"/>
                  </a:lnTo>
                  <a:cubicBezTo>
                    <a:pt x="2636" y="8658"/>
                    <a:pt x="2218" y="8636"/>
                    <a:pt x="1801" y="8636"/>
                  </a:cubicBezTo>
                  <a:cubicBezTo>
                    <a:pt x="1345" y="8636"/>
                    <a:pt x="891" y="8662"/>
                    <a:pt x="442" y="8719"/>
                  </a:cubicBezTo>
                  <a:cubicBezTo>
                    <a:pt x="1" y="8754"/>
                    <a:pt x="47" y="9399"/>
                    <a:pt x="478" y="9399"/>
                  </a:cubicBezTo>
                  <a:cubicBezTo>
                    <a:pt x="484" y="9399"/>
                    <a:pt x="490" y="9399"/>
                    <a:pt x="496" y="9399"/>
                  </a:cubicBezTo>
                  <a:lnTo>
                    <a:pt x="549" y="9381"/>
                  </a:lnTo>
                  <a:cubicBezTo>
                    <a:pt x="961" y="9336"/>
                    <a:pt x="1381" y="9314"/>
                    <a:pt x="1804" y="9314"/>
                  </a:cubicBezTo>
                  <a:cubicBezTo>
                    <a:pt x="2227" y="9314"/>
                    <a:pt x="2652" y="9336"/>
                    <a:pt x="3073" y="9381"/>
                  </a:cubicBezTo>
                  <a:cubicBezTo>
                    <a:pt x="3088" y="9386"/>
                    <a:pt x="3106" y="9388"/>
                    <a:pt x="3123" y="9388"/>
                  </a:cubicBezTo>
                  <a:cubicBezTo>
                    <a:pt x="3167" y="9388"/>
                    <a:pt x="3214" y="9375"/>
                    <a:pt x="3252" y="9363"/>
                  </a:cubicBezTo>
                  <a:lnTo>
                    <a:pt x="21344" y="648"/>
                  </a:lnTo>
                  <a:cubicBezTo>
                    <a:pt x="21684" y="478"/>
                    <a:pt x="21516" y="1"/>
                    <a:pt x="2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1011675" y="2590140"/>
              <a:ext cx="618050" cy="186100"/>
            </a:xfrm>
            <a:custGeom>
              <a:avLst/>
              <a:gdLst/>
              <a:ahLst/>
              <a:cxnLst/>
              <a:rect l="l" t="t" r="r" b="b"/>
              <a:pathLst>
                <a:path w="24722" h="7444" extrusionOk="0">
                  <a:moveTo>
                    <a:pt x="24241" y="1"/>
                  </a:moveTo>
                  <a:cubicBezTo>
                    <a:pt x="24195" y="1"/>
                    <a:pt x="24145" y="11"/>
                    <a:pt x="24093" y="33"/>
                  </a:cubicBezTo>
                  <a:lnTo>
                    <a:pt x="9133" y="6744"/>
                  </a:lnTo>
                  <a:cubicBezTo>
                    <a:pt x="7712" y="6442"/>
                    <a:pt x="6264" y="6290"/>
                    <a:pt x="4816" y="6290"/>
                  </a:cubicBezTo>
                  <a:cubicBezTo>
                    <a:pt x="3347" y="6290"/>
                    <a:pt x="1878" y="6446"/>
                    <a:pt x="436" y="6762"/>
                  </a:cubicBezTo>
                  <a:cubicBezTo>
                    <a:pt x="0" y="6814"/>
                    <a:pt x="57" y="7443"/>
                    <a:pt x="473" y="7443"/>
                  </a:cubicBezTo>
                  <a:cubicBezTo>
                    <a:pt x="484" y="7443"/>
                    <a:pt x="496" y="7443"/>
                    <a:pt x="507" y="7442"/>
                  </a:cubicBezTo>
                  <a:cubicBezTo>
                    <a:pt x="525" y="7442"/>
                    <a:pt x="561" y="7442"/>
                    <a:pt x="579" y="7424"/>
                  </a:cubicBezTo>
                  <a:cubicBezTo>
                    <a:pt x="1984" y="7129"/>
                    <a:pt x="3411" y="6981"/>
                    <a:pt x="4836" y="6981"/>
                  </a:cubicBezTo>
                  <a:cubicBezTo>
                    <a:pt x="6261" y="6981"/>
                    <a:pt x="7683" y="7129"/>
                    <a:pt x="9079" y="7424"/>
                  </a:cubicBezTo>
                  <a:cubicBezTo>
                    <a:pt x="9116" y="7431"/>
                    <a:pt x="9150" y="7436"/>
                    <a:pt x="9182" y="7436"/>
                  </a:cubicBezTo>
                  <a:cubicBezTo>
                    <a:pt x="9228" y="7436"/>
                    <a:pt x="9270" y="7427"/>
                    <a:pt x="9312" y="7406"/>
                  </a:cubicBezTo>
                  <a:lnTo>
                    <a:pt x="24362" y="642"/>
                  </a:lnTo>
                  <a:cubicBezTo>
                    <a:pt x="24721" y="485"/>
                    <a:pt x="24562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1011800" y="2844025"/>
              <a:ext cx="618575" cy="186375"/>
            </a:xfrm>
            <a:custGeom>
              <a:avLst/>
              <a:gdLst/>
              <a:ahLst/>
              <a:cxnLst/>
              <a:rect l="l" t="t" r="r" b="b"/>
              <a:pathLst>
                <a:path w="24743" h="7455" extrusionOk="0">
                  <a:moveTo>
                    <a:pt x="24255" y="0"/>
                  </a:moveTo>
                  <a:cubicBezTo>
                    <a:pt x="24203" y="0"/>
                    <a:pt x="24147" y="13"/>
                    <a:pt x="24088" y="43"/>
                  </a:cubicBezTo>
                  <a:lnTo>
                    <a:pt x="9128" y="6753"/>
                  </a:lnTo>
                  <a:cubicBezTo>
                    <a:pt x="7727" y="6456"/>
                    <a:pt x="6301" y="6308"/>
                    <a:pt x="4874" y="6308"/>
                  </a:cubicBezTo>
                  <a:cubicBezTo>
                    <a:pt x="3384" y="6308"/>
                    <a:pt x="1894" y="6469"/>
                    <a:pt x="431" y="6789"/>
                  </a:cubicBezTo>
                  <a:cubicBezTo>
                    <a:pt x="0" y="6824"/>
                    <a:pt x="50" y="7454"/>
                    <a:pt x="453" y="7454"/>
                  </a:cubicBezTo>
                  <a:cubicBezTo>
                    <a:pt x="469" y="7454"/>
                    <a:pt x="485" y="7453"/>
                    <a:pt x="502" y="7451"/>
                  </a:cubicBezTo>
                  <a:cubicBezTo>
                    <a:pt x="520" y="7451"/>
                    <a:pt x="556" y="7451"/>
                    <a:pt x="574" y="7433"/>
                  </a:cubicBezTo>
                  <a:cubicBezTo>
                    <a:pt x="1979" y="7138"/>
                    <a:pt x="3406" y="6991"/>
                    <a:pt x="4831" y="6991"/>
                  </a:cubicBezTo>
                  <a:cubicBezTo>
                    <a:pt x="6256" y="6991"/>
                    <a:pt x="7678" y="7138"/>
                    <a:pt x="9074" y="7433"/>
                  </a:cubicBezTo>
                  <a:cubicBezTo>
                    <a:pt x="9111" y="7441"/>
                    <a:pt x="9145" y="7445"/>
                    <a:pt x="9177" y="7445"/>
                  </a:cubicBezTo>
                  <a:cubicBezTo>
                    <a:pt x="9223" y="7445"/>
                    <a:pt x="9265" y="7437"/>
                    <a:pt x="9307" y="7416"/>
                  </a:cubicBezTo>
                  <a:lnTo>
                    <a:pt x="24357" y="651"/>
                  </a:lnTo>
                  <a:cubicBezTo>
                    <a:pt x="24743" y="512"/>
                    <a:pt x="24582" y="0"/>
                    <a:pt x="24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0" name="Google Shape;740;p20"/>
          <p:cNvGrpSpPr/>
          <p:nvPr/>
        </p:nvGrpSpPr>
        <p:grpSpPr>
          <a:xfrm>
            <a:off x="140600" y="4471447"/>
            <a:ext cx="703462" cy="612810"/>
            <a:chOff x="114757" y="3969837"/>
            <a:chExt cx="962205" cy="795023"/>
          </a:xfrm>
        </p:grpSpPr>
        <p:sp>
          <p:nvSpPr>
            <p:cNvPr id="741" name="Google Shape;741;p20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2" name="Google Shape;742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3" name="Google Shape;743;p20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744" name="Google Shape;744;p20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5" name="Google Shape;745;p20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46" name="Google Shape;746;p20" descr="LOGO_DE.png"/>
          <p:cNvPicPr preferRelativeResize="0"/>
          <p:nvPr/>
        </p:nvPicPr>
        <p:blipFill rotWithShape="1">
          <a:blip r:embed="rId5">
            <a:alphaModFix/>
          </a:blip>
          <a:srcRect l="18326" t="6161" r="18696" b="21964"/>
          <a:stretch/>
        </p:blipFill>
        <p:spPr>
          <a:xfrm>
            <a:off x="7421516" y="2560554"/>
            <a:ext cx="256510" cy="195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"/>
          <p:cNvSpPr txBox="1">
            <a:spLocks noGrp="1"/>
          </p:cNvSpPr>
          <p:nvPr>
            <p:ph type="title"/>
          </p:nvPr>
        </p:nvSpPr>
        <p:spPr>
          <a:xfrm>
            <a:off x="2267422" y="261565"/>
            <a:ext cx="6852806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sz="2800"/>
              <a:t>IDENTIDADE DO DESPORTO ESCOLAR</a:t>
            </a:r>
            <a:endParaRPr sz="2800"/>
          </a:p>
        </p:txBody>
      </p:sp>
      <p:sp>
        <p:nvSpPr>
          <p:cNvPr id="263" name="Google Shape;263;p2"/>
          <p:cNvSpPr txBox="1">
            <a:spLocks noGrp="1"/>
          </p:cNvSpPr>
          <p:nvPr>
            <p:ph type="sldNum" idx="12"/>
          </p:nvPr>
        </p:nvSpPr>
        <p:spPr>
          <a:xfrm>
            <a:off x="8484725" y="480588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PT"/>
              <a:t>2</a:t>
            </a:fld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156325" y="846219"/>
            <a:ext cx="4222195" cy="1584600"/>
          </a:xfrm>
          <a:prstGeom prst="rect">
            <a:avLst/>
          </a:prstGeom>
          <a:solidFill>
            <a:srgbClr val="FED77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PT" sz="14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VISÃO</a:t>
            </a:r>
            <a:endParaRPr sz="14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Garantir uma oferta desportiva escolar variada aos alunos, envolvendo as comunidades escolar e local, em todas os agrupamentos de escolas e escolas não agrupadas. </a:t>
            </a:r>
            <a:r>
              <a:rPr lang="pt-PT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4552775" y="847938"/>
            <a:ext cx="4206300" cy="1584600"/>
          </a:xfrm>
          <a:prstGeom prst="rect">
            <a:avLst/>
          </a:prstGeom>
          <a:solidFill>
            <a:srgbClr val="FED772"/>
          </a:solidFill>
          <a:ln>
            <a:noFill/>
          </a:ln>
        </p:spPr>
        <p:txBody>
          <a:bodyPr spcFirstLastPara="1" wrap="square" lIns="1008000" tIns="91425" rIns="91425" bIns="91425" anchor="t" anchorCtr="0">
            <a:noAutofit/>
          </a:bodyPr>
          <a:lstStyle/>
          <a:p>
            <a: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VALORES</a:t>
            </a:r>
            <a:endParaRPr sz="16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Responsabilidade e integridade;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Excelência e exigência;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Curiosidade, reflexão e inovação;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Cidadania e participação;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Liberdade.</a:t>
            </a:r>
            <a:endParaRPr sz="1100" b="0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172474" y="2606437"/>
            <a:ext cx="4206047" cy="1945351"/>
          </a:xfrm>
          <a:prstGeom prst="rect">
            <a:avLst/>
          </a:prstGeom>
          <a:solidFill>
            <a:srgbClr val="FED772"/>
          </a:solidFill>
          <a:ln>
            <a:noFill/>
          </a:ln>
        </p:spPr>
        <p:txBody>
          <a:bodyPr spcFirstLastPara="1" wrap="square" lIns="91425" tIns="91425" rIns="792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Contribuir de forma articulada para os seis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eixos estratégicos do programa:</a:t>
            </a:r>
            <a:endParaRPr sz="1100" b="0" i="0" u="none" strike="noStrike" cap="none">
              <a:solidFill>
                <a:srgbClr val="000000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1. +Desporto | +atividade física;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2. Formação de alunos e professores;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3. Cidadania, inclusão e ética;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4. Cogestão e codecisão na escola;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5. Desporto verde e sustentável;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6. Envolvimento das | nas comunidades</a:t>
            </a:r>
            <a:r>
              <a:rPr lang="pt-PT" sz="1100" b="0" i="1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. </a:t>
            </a:r>
            <a:r>
              <a:rPr lang="pt-PT" sz="11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	</a:t>
            </a:r>
            <a:endParaRPr sz="11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MISSÃO</a:t>
            </a:r>
            <a:endParaRPr sz="1600" b="0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4552775" y="2606438"/>
            <a:ext cx="4206300" cy="1945350"/>
          </a:xfrm>
          <a:prstGeom prst="rect">
            <a:avLst/>
          </a:prstGeom>
          <a:solidFill>
            <a:srgbClr val="FED77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Consciência e domínio do corpo;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Bem-estar, saúde e ambiente;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Raciocínio e resolução de problemas; 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Pensamento crítico e pensamento criativo; • Relacionamento interpessoal; 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Desenvolvimento pessoal e autonomia; • Sensibilidade estética e artística.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6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ÁREAS DE COMPETÊNCIA</a:t>
            </a:r>
            <a:endParaRPr sz="1600" b="0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268" name="Google Shape;268;p2"/>
          <p:cNvSpPr/>
          <p:nvPr/>
        </p:nvSpPr>
        <p:spPr>
          <a:xfrm>
            <a:off x="3171325" y="1222927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"/>
          <p:cNvSpPr/>
          <p:nvPr/>
        </p:nvSpPr>
        <p:spPr>
          <a:xfrm rot="5400000">
            <a:off x="3345579" y="1222927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"/>
          <p:cNvSpPr/>
          <p:nvPr/>
        </p:nvSpPr>
        <p:spPr>
          <a:xfrm rot="10800000">
            <a:off x="3336236" y="1398544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"/>
          <p:cNvSpPr/>
          <p:nvPr/>
        </p:nvSpPr>
        <p:spPr>
          <a:xfrm rot="-5400000">
            <a:off x="3171325" y="1398544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"/>
          <p:cNvSpPr/>
          <p:nvPr/>
        </p:nvSpPr>
        <p:spPr>
          <a:xfrm>
            <a:off x="3727800" y="1727115"/>
            <a:ext cx="388478" cy="4422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v</a:t>
            </a:r>
          </a:p>
        </p:txBody>
      </p:sp>
      <p:sp>
        <p:nvSpPr>
          <p:cNvPr id="273" name="Google Shape;273;p2"/>
          <p:cNvSpPr/>
          <p:nvPr/>
        </p:nvSpPr>
        <p:spPr>
          <a:xfrm>
            <a:off x="4743421" y="1734835"/>
            <a:ext cx="442942" cy="4323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V</a:t>
            </a:r>
          </a:p>
        </p:txBody>
      </p:sp>
      <p:sp>
        <p:nvSpPr>
          <p:cNvPr id="274" name="Google Shape;274;p2"/>
          <p:cNvSpPr/>
          <p:nvPr/>
        </p:nvSpPr>
        <p:spPr>
          <a:xfrm>
            <a:off x="3693213" y="2833490"/>
            <a:ext cx="423065" cy="4428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M</a:t>
            </a:r>
          </a:p>
        </p:txBody>
      </p:sp>
      <p:sp>
        <p:nvSpPr>
          <p:cNvPr id="275" name="Google Shape;275;p2"/>
          <p:cNvSpPr/>
          <p:nvPr/>
        </p:nvSpPr>
        <p:spPr>
          <a:xfrm>
            <a:off x="4857679" y="2841210"/>
            <a:ext cx="506442" cy="4323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AC</a:t>
            </a:r>
          </a:p>
        </p:txBody>
      </p:sp>
      <p:sp>
        <p:nvSpPr>
          <p:cNvPr id="276" name="Google Shape;276;p2"/>
          <p:cNvSpPr txBox="1"/>
          <p:nvPr/>
        </p:nvSpPr>
        <p:spPr>
          <a:xfrm>
            <a:off x="1145597" y="4535497"/>
            <a:ext cx="6852806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</a:pPr>
            <a:r>
              <a:rPr lang="pt-PT" sz="1600" b="1" i="0" u="none" strike="noStrike" cap="none"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rPr>
              <a:t>Perfil dos alunos à saída da escolaridade obrigatória.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1"/>
          <p:cNvSpPr txBox="1">
            <a:spLocks noGrp="1"/>
          </p:cNvSpPr>
          <p:nvPr>
            <p:ph type="title"/>
          </p:nvPr>
        </p:nvSpPr>
        <p:spPr>
          <a:xfrm flipH="1">
            <a:off x="3685545" y="224804"/>
            <a:ext cx="4694883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PROCEDIMENTOS</a:t>
            </a:r>
            <a:endParaRPr/>
          </a:p>
        </p:txBody>
      </p:sp>
      <p:sp>
        <p:nvSpPr>
          <p:cNvPr id="752" name="Google Shape;752;p21"/>
          <p:cNvSpPr txBox="1">
            <a:spLocks noGrp="1"/>
          </p:cNvSpPr>
          <p:nvPr>
            <p:ph type="subTitle" idx="1"/>
          </p:nvPr>
        </p:nvSpPr>
        <p:spPr>
          <a:xfrm flipH="1">
            <a:off x="3432162" y="2071631"/>
            <a:ext cx="5201648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Só o 1º árbitro apita para dar in</a:t>
            </a:r>
            <a:r>
              <a:rPr lang="pt-PT" sz="2000"/>
              <a:t>í</a:t>
            </a:r>
            <a:r>
              <a:rPr lang="pt-PT" sz="2000">
                <a:solidFill>
                  <a:schemeClr val="lt1"/>
                </a:solidFill>
              </a:rPr>
              <a:t>cio ao serviço.</a:t>
            </a:r>
            <a:endParaRPr/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Ambos podem apitar para terminar uma jogada, dependendo da responsabilidade da marcação da falta ocorrida.</a:t>
            </a:r>
            <a:endParaRPr/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A informação gestual deverá ser clara, atempada e precisa.</a:t>
            </a:r>
            <a:endParaRPr/>
          </a:p>
        </p:txBody>
      </p:sp>
      <p:pic>
        <p:nvPicPr>
          <p:cNvPr id="753" name="Google Shape;75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92" y="1105931"/>
            <a:ext cx="3150915" cy="29028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22"/>
          <p:cNvSpPr txBox="1">
            <a:spLocks noGrp="1"/>
          </p:cNvSpPr>
          <p:nvPr>
            <p:ph type="title"/>
          </p:nvPr>
        </p:nvSpPr>
        <p:spPr>
          <a:xfrm flipH="1">
            <a:off x="2403775" y="224800"/>
            <a:ext cx="66006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PROCEDIMENTOS DO 1º ÁRBITRO</a:t>
            </a:r>
            <a:endParaRPr/>
          </a:p>
        </p:txBody>
      </p:sp>
      <p:sp>
        <p:nvSpPr>
          <p:cNvPr id="762" name="Google Shape;762;p22"/>
          <p:cNvSpPr txBox="1">
            <a:spLocks noGrp="1"/>
          </p:cNvSpPr>
          <p:nvPr>
            <p:ph type="subTitle" idx="1"/>
          </p:nvPr>
        </p:nvSpPr>
        <p:spPr>
          <a:xfrm flipH="1">
            <a:off x="3188875" y="1236425"/>
            <a:ext cx="5815500" cy="3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Apenas o capitão em jogo se pode dirigir ao 1º árbitro para pedir esclarecimentos sobre a aplicação </a:t>
            </a:r>
            <a:r>
              <a:rPr lang="pt-PT" sz="2000"/>
              <a:t>ou</a:t>
            </a:r>
            <a:r>
              <a:rPr lang="pt-PT" sz="2000">
                <a:solidFill>
                  <a:schemeClr val="lt1"/>
                </a:solidFill>
              </a:rPr>
              <a:t> interpretação de uma regra.</a:t>
            </a:r>
            <a:endParaRPr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Sequência da sinalética:</a:t>
            </a:r>
            <a:endParaRPr sz="2000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000">
                <a:solidFill>
                  <a:schemeClr val="lt1"/>
                </a:solidFill>
              </a:rPr>
              <a:t>1º árbitro apita a falta: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pt-PT" sz="2000">
                <a:solidFill>
                  <a:schemeClr val="lt1"/>
                </a:solidFill>
              </a:rPr>
              <a:t>Indica a equipa que serve;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pt-PT" sz="2000">
                <a:solidFill>
                  <a:schemeClr val="lt1"/>
                </a:solidFill>
              </a:rPr>
              <a:t>Indica a natureza da falta;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pt-PT" sz="2000">
                <a:solidFill>
                  <a:schemeClr val="lt1"/>
                </a:solidFill>
              </a:rPr>
              <a:t>Indica o jogador faltoso (se necessário)</a:t>
            </a:r>
            <a:r>
              <a:rPr lang="pt-PT" sz="2000"/>
              <a:t>.</a:t>
            </a:r>
            <a:endParaRPr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</p:txBody>
      </p:sp>
      <p:pic>
        <p:nvPicPr>
          <p:cNvPr id="763" name="Google Shape;76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739" y="1236428"/>
            <a:ext cx="2772300" cy="26706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649a03b8e1_1_3"/>
          <p:cNvSpPr txBox="1">
            <a:spLocks noGrp="1"/>
          </p:cNvSpPr>
          <p:nvPr>
            <p:ph type="title"/>
          </p:nvPr>
        </p:nvSpPr>
        <p:spPr>
          <a:xfrm flipH="1">
            <a:off x="2538100" y="224800"/>
            <a:ext cx="67014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PROCEDIMENTOS DO 2º ÁRBITRO</a:t>
            </a:r>
            <a:endParaRPr/>
          </a:p>
        </p:txBody>
      </p:sp>
      <p:sp>
        <p:nvSpPr>
          <p:cNvPr id="772" name="Google Shape;772;g1649a03b8e1_1_3"/>
          <p:cNvSpPr txBox="1">
            <a:spLocks noGrp="1"/>
          </p:cNvSpPr>
          <p:nvPr>
            <p:ph type="subTitle" idx="1"/>
          </p:nvPr>
        </p:nvSpPr>
        <p:spPr>
          <a:xfrm flipH="1">
            <a:off x="3357350" y="1656100"/>
            <a:ext cx="5492700" cy="22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/>
              <a:t>Sequência da sinalética:</a:t>
            </a:r>
            <a:endParaRPr sz="2000"/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000"/>
              <a:t>2º árbitro apita a falta: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pt-PT" sz="2000"/>
              <a:t>Indica a natureza da falta;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pt-PT" sz="2000"/>
              <a:t>Indica o jogador faltoso (se necessário);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pt-PT" sz="2000"/>
              <a:t>A equipa que serve, repetindo o gesto feito pelo 1º árbitro.</a:t>
            </a:r>
            <a:endParaRPr sz="200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</p:txBody>
      </p:sp>
      <p:pic>
        <p:nvPicPr>
          <p:cNvPr id="776" name="Google Shape;776;g1649a03b8e1_1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25" y="601300"/>
            <a:ext cx="2649000" cy="36186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686" y="0"/>
            <a:ext cx="2884602" cy="44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0529" y="0"/>
            <a:ext cx="2809187" cy="44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8251" y="0"/>
            <a:ext cx="2677213" cy="442117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24"/>
          <p:cNvSpPr/>
          <p:nvPr/>
        </p:nvSpPr>
        <p:spPr>
          <a:xfrm>
            <a:off x="8156218" y="4543719"/>
            <a:ext cx="582430" cy="5337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01</a:t>
            </a:r>
            <a:endParaRPr sz="24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5"/>
          <p:cNvSpPr/>
          <p:nvPr/>
        </p:nvSpPr>
        <p:spPr>
          <a:xfrm>
            <a:off x="8156218" y="4543719"/>
            <a:ext cx="582430" cy="5337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02</a:t>
            </a:r>
            <a:endParaRPr sz="24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790" name="Google Shape;7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65" y="0"/>
            <a:ext cx="2808506" cy="44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4308" y="0"/>
            <a:ext cx="2789993" cy="44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3982" y="0"/>
            <a:ext cx="2818615" cy="4421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6"/>
          <p:cNvSpPr/>
          <p:nvPr/>
        </p:nvSpPr>
        <p:spPr>
          <a:xfrm>
            <a:off x="8156218" y="4543719"/>
            <a:ext cx="582430" cy="5337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03</a:t>
            </a:r>
            <a:endParaRPr sz="24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798" name="Google Shape;79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710" y="168513"/>
            <a:ext cx="3473470" cy="370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9740" y="168513"/>
            <a:ext cx="4106478" cy="4120683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3"/>
          <p:cNvSpPr txBox="1">
            <a:spLocks noGrp="1"/>
          </p:cNvSpPr>
          <p:nvPr>
            <p:ph type="body" idx="2"/>
          </p:nvPr>
        </p:nvSpPr>
        <p:spPr>
          <a:xfrm>
            <a:off x="630300" y="748012"/>
            <a:ext cx="83883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rPr lang="pt-PT" sz="2200" dirty="0">
                <a:latin typeface="Fugaz One"/>
                <a:ea typeface="Fugaz One"/>
                <a:cs typeface="Fugaz One"/>
                <a:sym typeface="Fugaz One"/>
              </a:rPr>
              <a:t>(Essenciais para o Nível 1)</a:t>
            </a: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endParaRPr sz="2200" dirty="0">
              <a:latin typeface="Fugaz One"/>
              <a:ea typeface="Fugaz One"/>
              <a:cs typeface="Fugaz One"/>
              <a:sym typeface="Fugaz One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 – Autorização para o serviço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 – Equipa a servir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3 – Mudança de campo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4 – Tempo morto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5 – Substituição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9 – Fim de set (ou jogo)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11 – Demora no serviço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13 – Falta de rotação</a:t>
            </a:r>
            <a:endParaRPr dirty="0"/>
          </a:p>
          <a:p>
            <a:pPr marL="1333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805" name="Google Shape;805;p23"/>
          <p:cNvSpPr txBox="1">
            <a:spLocks noGrp="1"/>
          </p:cNvSpPr>
          <p:nvPr>
            <p:ph type="body" idx="1"/>
          </p:nvPr>
        </p:nvSpPr>
        <p:spPr>
          <a:xfrm>
            <a:off x="4538511" y="1668300"/>
            <a:ext cx="4605489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14 – Bola dentro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15 – Bola fora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16 – Bola retida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17 – Dois toques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18 – Quatro toques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19 – Rede tocada </a:t>
            </a:r>
            <a:endParaRPr sz="16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21 – Falta no ataque</a:t>
            </a:r>
            <a:endParaRPr sz="16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22 – Penetração no campo contrário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23 – Falta dupla ou repetição da jogada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24 – Bola tocada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806" name="Google Shape;806;p23"/>
          <p:cNvSpPr txBox="1">
            <a:spLocks noGrp="1"/>
          </p:cNvSpPr>
          <p:nvPr>
            <p:ph type="title"/>
          </p:nvPr>
        </p:nvSpPr>
        <p:spPr>
          <a:xfrm>
            <a:off x="720000" y="320450"/>
            <a:ext cx="82986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SINALÉTICA DA ARBITRAGEM </a:t>
            </a:r>
            <a:r>
              <a:rPr lang="pt-PT" sz="2200"/>
              <a:t>GESTOS OFICIAIS </a:t>
            </a:r>
            <a:endParaRPr/>
          </a:p>
        </p:txBody>
      </p:sp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7"/>
          <p:cNvSpPr/>
          <p:nvPr/>
        </p:nvSpPr>
        <p:spPr>
          <a:xfrm>
            <a:off x="4601497" y="3524834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7"/>
          <p:cNvSpPr txBox="1">
            <a:spLocks noGrp="1"/>
          </p:cNvSpPr>
          <p:nvPr>
            <p:ph type="subTitle" idx="1"/>
          </p:nvPr>
        </p:nvSpPr>
        <p:spPr>
          <a:xfrm>
            <a:off x="339968" y="1527142"/>
            <a:ext cx="4448848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jogador tem 8 segundos para servir;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Tem que ser batida por uma só mão ou braço;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Bola te</a:t>
            </a:r>
            <a:r>
              <a:rPr lang="pt-PT"/>
              <a:t>m</a:t>
            </a:r>
            <a:r>
              <a:rPr lang="pt-PT">
                <a:solidFill>
                  <a:schemeClr val="lt1"/>
                </a:solidFill>
              </a:rPr>
              <a:t> que ser lançada ou largada.</a:t>
            </a:r>
            <a:endParaRPr/>
          </a:p>
        </p:txBody>
      </p:sp>
      <p:sp>
        <p:nvSpPr>
          <p:cNvPr id="816" name="Google Shape;816;p27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Autorização para o serviço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17" name="Google Shape;817;p27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7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</a:t>
            </a:r>
            <a:endParaRPr/>
          </a:p>
        </p:txBody>
      </p:sp>
      <p:pic>
        <p:nvPicPr>
          <p:cNvPr id="819" name="Google Shape;81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1876" y="1175059"/>
            <a:ext cx="3679633" cy="278216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8"/>
          <p:cNvSpPr/>
          <p:nvPr/>
        </p:nvSpPr>
        <p:spPr>
          <a:xfrm>
            <a:off x="5032625" y="3524834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8"/>
          <p:cNvSpPr txBox="1">
            <a:spLocks noGrp="1"/>
          </p:cNvSpPr>
          <p:nvPr>
            <p:ph type="subTitle" idx="1"/>
          </p:nvPr>
        </p:nvSpPr>
        <p:spPr>
          <a:xfrm>
            <a:off x="339968" y="1527142"/>
            <a:ext cx="4448848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jogador da zona 1 executa o serviço.</a:t>
            </a:r>
            <a:endParaRPr/>
          </a:p>
        </p:txBody>
      </p:sp>
      <p:sp>
        <p:nvSpPr>
          <p:cNvPr id="829" name="Google Shape;829;p28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Próxima equipa a servir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30" name="Google Shape;830;p28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8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</a:t>
            </a:r>
            <a:endParaRPr/>
          </a:p>
        </p:txBody>
      </p:sp>
      <p:pic>
        <p:nvPicPr>
          <p:cNvPr id="832" name="Google Shape;83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6520" y="1012968"/>
            <a:ext cx="3024140" cy="311538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29"/>
          <p:cNvSpPr/>
          <p:nvPr/>
        </p:nvSpPr>
        <p:spPr>
          <a:xfrm>
            <a:off x="4590169" y="3246348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9"/>
          <p:cNvSpPr txBox="1">
            <a:spLocks noGrp="1"/>
          </p:cNvSpPr>
          <p:nvPr>
            <p:ph type="subTitle" idx="1"/>
          </p:nvPr>
        </p:nvSpPr>
        <p:spPr>
          <a:xfrm>
            <a:off x="339968" y="1527142"/>
            <a:ext cx="4448848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No final de cada set, as equipas mudam de campo;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</a:t>
            </a:r>
            <a:r>
              <a:rPr lang="pt-PT"/>
              <a:t>No último </a:t>
            </a:r>
            <a:r>
              <a:rPr lang="pt-PT">
                <a:solidFill>
                  <a:schemeClr val="lt1"/>
                </a:solidFill>
              </a:rPr>
              <a:t>set, aos 8 pontos, as equipas mudam de campo.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42" name="Google Shape;842;p29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Mudança de campo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43" name="Google Shape;843;p29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29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3</a:t>
            </a:r>
            <a:endParaRPr/>
          </a:p>
        </p:txBody>
      </p:sp>
      <p:pic>
        <p:nvPicPr>
          <p:cNvPr id="845" name="Google Shape;84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2680" y="1395167"/>
            <a:ext cx="3373798" cy="229196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284;p3"/>
          <p:cNvSpPr/>
          <p:nvPr/>
        </p:nvSpPr>
        <p:spPr>
          <a:xfrm>
            <a:off x="2915308" y="1060271"/>
            <a:ext cx="807300" cy="80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"/>
          <p:cNvSpPr txBox="1">
            <a:spLocks noGrp="1"/>
          </p:cNvSpPr>
          <p:nvPr>
            <p:ph type="subTitle" idx="1"/>
          </p:nvPr>
        </p:nvSpPr>
        <p:spPr>
          <a:xfrm>
            <a:off x="999339" y="2335850"/>
            <a:ext cx="18483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MISSÃO</a:t>
            </a:r>
            <a:endParaRPr/>
          </a:p>
        </p:txBody>
      </p:sp>
      <p:sp>
        <p:nvSpPr>
          <p:cNvPr id="282" name="Google Shape;282;p3"/>
          <p:cNvSpPr txBox="1">
            <a:spLocks noGrp="1"/>
          </p:cNvSpPr>
          <p:nvPr>
            <p:ph type="subTitle" idx="2"/>
          </p:nvPr>
        </p:nvSpPr>
        <p:spPr>
          <a:xfrm>
            <a:off x="86839" y="2892159"/>
            <a:ext cx="35595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ED772"/>
                </a:solidFill>
              </a:rPr>
              <a:t>GARANTIR A FORMAÇÃO DOS ALUNOS  A NÍVEL NACIONAL E FOMENTAR A QUALIDADE DE INTERVENÇÃO DA ARBITRAGEM E GESTÃO DO JOGO.</a:t>
            </a:r>
            <a:endParaRPr b="1">
              <a:solidFill>
                <a:srgbClr val="FED772"/>
              </a:solidFill>
            </a:endParaRPr>
          </a:p>
        </p:txBody>
      </p:sp>
      <p:sp>
        <p:nvSpPr>
          <p:cNvPr id="283" name="Google Shape;283;p3"/>
          <p:cNvSpPr txBox="1">
            <a:spLocks noGrp="1"/>
          </p:cNvSpPr>
          <p:nvPr>
            <p:ph type="subTitle" idx="3"/>
          </p:nvPr>
        </p:nvSpPr>
        <p:spPr>
          <a:xfrm>
            <a:off x="6296361" y="2335850"/>
            <a:ext cx="18483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VISÃO</a:t>
            </a:r>
            <a:endParaRPr/>
          </a:p>
        </p:txBody>
      </p:sp>
      <p:sp>
        <p:nvSpPr>
          <p:cNvPr id="284" name="Google Shape;284;p3"/>
          <p:cNvSpPr/>
          <p:nvPr/>
        </p:nvSpPr>
        <p:spPr>
          <a:xfrm>
            <a:off x="1519839" y="1341647"/>
            <a:ext cx="807300" cy="80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6816861" y="1341647"/>
            <a:ext cx="807300" cy="80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"/>
          <p:cNvSpPr txBox="1">
            <a:spLocks noGrp="1"/>
          </p:cNvSpPr>
          <p:nvPr>
            <p:ph type="title"/>
          </p:nvPr>
        </p:nvSpPr>
        <p:spPr>
          <a:xfrm>
            <a:off x="479737" y="309821"/>
            <a:ext cx="8053069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MISSÃO E VISÃO DA ARBITRAGEM NO DE</a:t>
            </a:r>
            <a:endParaRPr/>
          </a:p>
        </p:txBody>
      </p:sp>
      <p:grpSp>
        <p:nvGrpSpPr>
          <p:cNvPr id="287" name="Google Shape;287;p3"/>
          <p:cNvGrpSpPr/>
          <p:nvPr/>
        </p:nvGrpSpPr>
        <p:grpSpPr>
          <a:xfrm>
            <a:off x="2919179" y="1071616"/>
            <a:ext cx="3580533" cy="6879099"/>
            <a:chOff x="2699797" y="1071616"/>
            <a:chExt cx="3580533" cy="6879099"/>
          </a:xfrm>
        </p:grpSpPr>
        <p:grpSp>
          <p:nvGrpSpPr>
            <p:cNvPr id="288" name="Google Shape;288;p3"/>
            <p:cNvGrpSpPr/>
            <p:nvPr/>
          </p:nvGrpSpPr>
          <p:grpSpPr>
            <a:xfrm>
              <a:off x="3353943" y="1646424"/>
              <a:ext cx="2926387" cy="6304291"/>
              <a:chOff x="1213000" y="1566225"/>
              <a:chExt cx="928275" cy="1999775"/>
            </a:xfrm>
          </p:grpSpPr>
          <p:sp>
            <p:nvSpPr>
              <p:cNvPr id="289" name="Google Shape;289;p3"/>
              <p:cNvSpPr/>
              <p:nvPr/>
            </p:nvSpPr>
            <p:spPr>
              <a:xfrm>
                <a:off x="1619875" y="2858188"/>
                <a:ext cx="272975" cy="516975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20679" extrusionOk="0">
                    <a:moveTo>
                      <a:pt x="3319" y="0"/>
                    </a:moveTo>
                    <a:cubicBezTo>
                      <a:pt x="2955" y="0"/>
                      <a:pt x="2608" y="73"/>
                      <a:pt x="2299" y="233"/>
                    </a:cubicBezTo>
                    <a:lnTo>
                      <a:pt x="2117" y="294"/>
                    </a:lnTo>
                    <a:cubicBezTo>
                      <a:pt x="635" y="1050"/>
                      <a:pt x="0" y="2834"/>
                      <a:pt x="665" y="4347"/>
                    </a:cubicBezTo>
                    <a:lnTo>
                      <a:pt x="817" y="4709"/>
                    </a:lnTo>
                    <a:lnTo>
                      <a:pt x="7259" y="20678"/>
                    </a:lnTo>
                    <a:lnTo>
                      <a:pt x="10918" y="18410"/>
                    </a:lnTo>
                    <a:lnTo>
                      <a:pt x="7138" y="2774"/>
                    </a:lnTo>
                    <a:cubicBezTo>
                      <a:pt x="6721" y="1328"/>
                      <a:pt x="4874" y="0"/>
                      <a:pt x="33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1553750" y="2844798"/>
                <a:ext cx="2253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9014" h="3245" extrusionOk="0">
                    <a:moveTo>
                      <a:pt x="6543" y="1"/>
                    </a:moveTo>
                    <a:cubicBezTo>
                      <a:pt x="6131" y="1"/>
                      <a:pt x="5704" y="132"/>
                      <a:pt x="5293" y="477"/>
                    </a:cubicBezTo>
                    <a:cubicBezTo>
                      <a:pt x="4446" y="1173"/>
                      <a:pt x="3872" y="1286"/>
                      <a:pt x="3373" y="1286"/>
                    </a:cubicBezTo>
                    <a:cubicBezTo>
                      <a:pt x="3131" y="1286"/>
                      <a:pt x="2907" y="1260"/>
                      <a:pt x="2679" y="1260"/>
                    </a:cubicBezTo>
                    <a:cubicBezTo>
                      <a:pt x="2436" y="1260"/>
                      <a:pt x="2187" y="1290"/>
                      <a:pt x="1906" y="1415"/>
                    </a:cubicBezTo>
                    <a:cubicBezTo>
                      <a:pt x="1089" y="1778"/>
                      <a:pt x="424" y="2443"/>
                      <a:pt x="0" y="3229"/>
                    </a:cubicBezTo>
                    <a:cubicBezTo>
                      <a:pt x="18" y="3240"/>
                      <a:pt x="56" y="3245"/>
                      <a:pt x="111" y="3245"/>
                    </a:cubicBezTo>
                    <a:cubicBezTo>
                      <a:pt x="1166" y="3245"/>
                      <a:pt x="8650" y="1415"/>
                      <a:pt x="8650" y="1415"/>
                    </a:cubicBezTo>
                    <a:lnTo>
                      <a:pt x="9013" y="1324"/>
                    </a:lnTo>
                    <a:cubicBezTo>
                      <a:pt x="8967" y="1278"/>
                      <a:pt x="7829" y="1"/>
                      <a:pt x="65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1591987" y="2623475"/>
                <a:ext cx="205700" cy="3602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4411" extrusionOk="0">
                    <a:moveTo>
                      <a:pt x="1" y="0"/>
                    </a:moveTo>
                    <a:lnTo>
                      <a:pt x="787" y="7894"/>
                    </a:lnTo>
                    <a:lnTo>
                      <a:pt x="1120" y="11282"/>
                    </a:lnTo>
                    <a:cubicBezTo>
                      <a:pt x="1150" y="11433"/>
                      <a:pt x="1150" y="11584"/>
                      <a:pt x="1210" y="11705"/>
                    </a:cubicBezTo>
                    <a:cubicBezTo>
                      <a:pt x="1580" y="13325"/>
                      <a:pt x="3017" y="14410"/>
                      <a:pt x="4619" y="14410"/>
                    </a:cubicBezTo>
                    <a:cubicBezTo>
                      <a:pt x="4722" y="14410"/>
                      <a:pt x="4826" y="14406"/>
                      <a:pt x="4930" y="14397"/>
                    </a:cubicBezTo>
                    <a:cubicBezTo>
                      <a:pt x="6836" y="14185"/>
                      <a:pt x="8227" y="12491"/>
                      <a:pt x="8046" y="10586"/>
                    </a:cubicBezTo>
                    <a:lnTo>
                      <a:pt x="8015" y="10223"/>
                    </a:lnTo>
                    <a:lnTo>
                      <a:pt x="7622" y="6594"/>
                    </a:lnTo>
                    <a:lnTo>
                      <a:pt x="7138" y="1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1526500" y="2414450"/>
                <a:ext cx="258650" cy="512250"/>
              </a:xfrm>
              <a:custGeom>
                <a:avLst/>
                <a:gdLst/>
                <a:ahLst/>
                <a:cxnLst/>
                <a:rect l="l" t="t" r="r" b="b"/>
                <a:pathLst>
                  <a:path w="13959" h="20490" extrusionOk="0">
                    <a:moveTo>
                      <a:pt x="4283" y="0"/>
                    </a:moveTo>
                    <a:cubicBezTo>
                      <a:pt x="1" y="0"/>
                      <a:pt x="1629" y="8880"/>
                      <a:pt x="4703" y="20489"/>
                    </a:cubicBezTo>
                    <a:cubicBezTo>
                      <a:pt x="5127" y="19703"/>
                      <a:pt x="5792" y="19068"/>
                      <a:pt x="6609" y="18675"/>
                    </a:cubicBezTo>
                    <a:cubicBezTo>
                      <a:pt x="6890" y="18550"/>
                      <a:pt x="7139" y="18520"/>
                      <a:pt x="7382" y="18520"/>
                    </a:cubicBezTo>
                    <a:cubicBezTo>
                      <a:pt x="7610" y="18520"/>
                      <a:pt x="7834" y="18546"/>
                      <a:pt x="8076" y="18546"/>
                    </a:cubicBezTo>
                    <a:cubicBezTo>
                      <a:pt x="8575" y="18546"/>
                      <a:pt x="9149" y="18433"/>
                      <a:pt x="9996" y="17737"/>
                    </a:cubicBezTo>
                    <a:cubicBezTo>
                      <a:pt x="10407" y="17392"/>
                      <a:pt x="10834" y="17261"/>
                      <a:pt x="11246" y="17261"/>
                    </a:cubicBezTo>
                    <a:cubicBezTo>
                      <a:pt x="12530" y="17261"/>
                      <a:pt x="13663" y="18538"/>
                      <a:pt x="13686" y="18584"/>
                    </a:cubicBezTo>
                    <a:cubicBezTo>
                      <a:pt x="13958" y="7515"/>
                      <a:pt x="8182" y="710"/>
                      <a:pt x="5006" y="74"/>
                    </a:cubicBezTo>
                    <a:cubicBezTo>
                      <a:pt x="4748" y="25"/>
                      <a:pt x="4507" y="0"/>
                      <a:pt x="42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1298950" y="1684400"/>
                <a:ext cx="217775" cy="424200"/>
              </a:xfrm>
              <a:custGeom>
                <a:avLst/>
                <a:gdLst/>
                <a:ahLst/>
                <a:cxnLst/>
                <a:rect l="l" t="t" r="r" b="b"/>
                <a:pathLst>
                  <a:path w="8711" h="16968" extrusionOk="0">
                    <a:moveTo>
                      <a:pt x="2299" y="0"/>
                    </a:moveTo>
                    <a:lnTo>
                      <a:pt x="0" y="1361"/>
                    </a:lnTo>
                    <a:cubicBezTo>
                      <a:pt x="0" y="1361"/>
                      <a:pt x="212" y="2783"/>
                      <a:pt x="605" y="4748"/>
                    </a:cubicBezTo>
                    <a:cubicBezTo>
                      <a:pt x="877" y="6140"/>
                      <a:pt x="1210" y="7803"/>
                      <a:pt x="1633" y="9436"/>
                    </a:cubicBezTo>
                    <a:cubicBezTo>
                      <a:pt x="2057" y="11311"/>
                      <a:pt x="2631" y="13126"/>
                      <a:pt x="3387" y="14880"/>
                    </a:cubicBezTo>
                    <a:lnTo>
                      <a:pt x="3418" y="14971"/>
                    </a:lnTo>
                    <a:cubicBezTo>
                      <a:pt x="3629" y="15455"/>
                      <a:pt x="3902" y="15939"/>
                      <a:pt x="4234" y="16362"/>
                    </a:cubicBezTo>
                    <a:cubicBezTo>
                      <a:pt x="4547" y="16749"/>
                      <a:pt x="4873" y="16967"/>
                      <a:pt x="5208" y="16967"/>
                    </a:cubicBezTo>
                    <a:cubicBezTo>
                      <a:pt x="5553" y="16967"/>
                      <a:pt x="5907" y="16734"/>
                      <a:pt x="6261" y="16211"/>
                    </a:cubicBezTo>
                    <a:cubicBezTo>
                      <a:pt x="6382" y="15999"/>
                      <a:pt x="6503" y="15848"/>
                      <a:pt x="6624" y="15667"/>
                    </a:cubicBezTo>
                    <a:cubicBezTo>
                      <a:pt x="6866" y="15364"/>
                      <a:pt x="7138" y="15092"/>
                      <a:pt x="7410" y="14820"/>
                    </a:cubicBezTo>
                    <a:cubicBezTo>
                      <a:pt x="8166" y="14094"/>
                      <a:pt x="8710" y="13731"/>
                      <a:pt x="8620" y="12854"/>
                    </a:cubicBezTo>
                    <a:cubicBezTo>
                      <a:pt x="8529" y="12128"/>
                      <a:pt x="7985" y="11009"/>
                      <a:pt x="6745" y="9043"/>
                    </a:cubicBezTo>
                    <a:cubicBezTo>
                      <a:pt x="3297" y="3569"/>
                      <a:pt x="2299" y="0"/>
                      <a:pt x="2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1279275" y="1566225"/>
                <a:ext cx="149125" cy="207025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8281" extrusionOk="0">
                    <a:moveTo>
                      <a:pt x="2682" y="1"/>
                    </a:moveTo>
                    <a:cubicBezTo>
                      <a:pt x="2666" y="1"/>
                      <a:pt x="2650" y="3"/>
                      <a:pt x="2632" y="9"/>
                    </a:cubicBezTo>
                    <a:cubicBezTo>
                      <a:pt x="2057" y="190"/>
                      <a:pt x="2239" y="2459"/>
                      <a:pt x="2088" y="2580"/>
                    </a:cubicBezTo>
                    <a:cubicBezTo>
                      <a:pt x="2085" y="2582"/>
                      <a:pt x="2083" y="2582"/>
                      <a:pt x="2080" y="2582"/>
                    </a:cubicBezTo>
                    <a:cubicBezTo>
                      <a:pt x="1965" y="2582"/>
                      <a:pt x="1932" y="461"/>
                      <a:pt x="1725" y="372"/>
                    </a:cubicBezTo>
                    <a:cubicBezTo>
                      <a:pt x="1674" y="357"/>
                      <a:pt x="1620" y="327"/>
                      <a:pt x="1567" y="327"/>
                    </a:cubicBezTo>
                    <a:cubicBezTo>
                      <a:pt x="1400" y="327"/>
                      <a:pt x="1248" y="631"/>
                      <a:pt x="1271" y="2701"/>
                    </a:cubicBezTo>
                    <a:cubicBezTo>
                      <a:pt x="1284" y="3158"/>
                      <a:pt x="1218" y="3288"/>
                      <a:pt x="1139" y="3288"/>
                    </a:cubicBezTo>
                    <a:cubicBezTo>
                      <a:pt x="1035" y="3288"/>
                      <a:pt x="908" y="3064"/>
                      <a:pt x="908" y="3064"/>
                    </a:cubicBezTo>
                    <a:cubicBezTo>
                      <a:pt x="908" y="3064"/>
                      <a:pt x="437" y="1689"/>
                      <a:pt x="209" y="1689"/>
                    </a:cubicBezTo>
                    <a:cubicBezTo>
                      <a:pt x="148" y="1689"/>
                      <a:pt x="104" y="1787"/>
                      <a:pt x="91" y="2035"/>
                    </a:cubicBezTo>
                    <a:cubicBezTo>
                      <a:pt x="1" y="3548"/>
                      <a:pt x="848" y="6935"/>
                      <a:pt x="938" y="7237"/>
                    </a:cubicBezTo>
                    <a:cubicBezTo>
                      <a:pt x="1100" y="8015"/>
                      <a:pt x="1366" y="8281"/>
                      <a:pt x="1667" y="8281"/>
                    </a:cubicBezTo>
                    <a:cubicBezTo>
                      <a:pt x="1927" y="8281"/>
                      <a:pt x="2214" y="8081"/>
                      <a:pt x="2481" y="7842"/>
                    </a:cubicBezTo>
                    <a:lnTo>
                      <a:pt x="3237" y="7268"/>
                    </a:lnTo>
                    <a:cubicBezTo>
                      <a:pt x="3842" y="6965"/>
                      <a:pt x="4356" y="6451"/>
                      <a:pt x="4658" y="5846"/>
                    </a:cubicBezTo>
                    <a:cubicBezTo>
                      <a:pt x="5082" y="4909"/>
                      <a:pt x="5596" y="3789"/>
                      <a:pt x="5838" y="3608"/>
                    </a:cubicBezTo>
                    <a:cubicBezTo>
                      <a:pt x="5964" y="3513"/>
                      <a:pt x="5843" y="3369"/>
                      <a:pt x="5583" y="3369"/>
                    </a:cubicBezTo>
                    <a:cubicBezTo>
                      <a:pt x="5344" y="3369"/>
                      <a:pt x="4988" y="3490"/>
                      <a:pt x="4598" y="3880"/>
                    </a:cubicBezTo>
                    <a:cubicBezTo>
                      <a:pt x="4135" y="4361"/>
                      <a:pt x="3997" y="4527"/>
                      <a:pt x="3919" y="4527"/>
                    </a:cubicBezTo>
                    <a:cubicBezTo>
                      <a:pt x="3864" y="4527"/>
                      <a:pt x="3838" y="4446"/>
                      <a:pt x="3751" y="4334"/>
                    </a:cubicBezTo>
                    <a:cubicBezTo>
                      <a:pt x="3781" y="3820"/>
                      <a:pt x="4235" y="735"/>
                      <a:pt x="3751" y="674"/>
                    </a:cubicBezTo>
                    <a:cubicBezTo>
                      <a:pt x="3747" y="674"/>
                      <a:pt x="3744" y="674"/>
                      <a:pt x="3740" y="674"/>
                    </a:cubicBezTo>
                    <a:cubicBezTo>
                      <a:pt x="3236" y="674"/>
                      <a:pt x="3175" y="2701"/>
                      <a:pt x="3025" y="2701"/>
                    </a:cubicBezTo>
                    <a:cubicBezTo>
                      <a:pt x="2879" y="2701"/>
                      <a:pt x="3187" y="1"/>
                      <a:pt x="26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1403275" y="2002700"/>
                <a:ext cx="372050" cy="244200"/>
              </a:xfrm>
              <a:custGeom>
                <a:avLst/>
                <a:gdLst/>
                <a:ahLst/>
                <a:cxnLst/>
                <a:rect l="l" t="t" r="r" b="b"/>
                <a:pathLst>
                  <a:path w="14882" h="9768" extrusionOk="0">
                    <a:moveTo>
                      <a:pt x="4114" y="1"/>
                    </a:moveTo>
                    <a:lnTo>
                      <a:pt x="1453" y="1604"/>
                    </a:lnTo>
                    <a:lnTo>
                      <a:pt x="1180" y="1997"/>
                    </a:lnTo>
                    <a:lnTo>
                      <a:pt x="61" y="3630"/>
                    </a:lnTo>
                    <a:lnTo>
                      <a:pt x="1" y="3721"/>
                    </a:lnTo>
                    <a:cubicBezTo>
                      <a:pt x="938" y="4810"/>
                      <a:pt x="2511" y="6050"/>
                      <a:pt x="4295" y="7108"/>
                    </a:cubicBezTo>
                    <a:cubicBezTo>
                      <a:pt x="4507" y="7229"/>
                      <a:pt x="4689" y="7350"/>
                      <a:pt x="4900" y="7471"/>
                    </a:cubicBezTo>
                    <a:cubicBezTo>
                      <a:pt x="6201" y="8197"/>
                      <a:pt x="7562" y="8802"/>
                      <a:pt x="8983" y="9286"/>
                    </a:cubicBezTo>
                    <a:cubicBezTo>
                      <a:pt x="9977" y="9588"/>
                      <a:pt x="10909" y="9767"/>
                      <a:pt x="11701" y="9767"/>
                    </a:cubicBezTo>
                    <a:cubicBezTo>
                      <a:pt x="12572" y="9767"/>
                      <a:pt x="13274" y="9551"/>
                      <a:pt x="13702" y="9044"/>
                    </a:cubicBezTo>
                    <a:cubicBezTo>
                      <a:pt x="14004" y="8711"/>
                      <a:pt x="14216" y="8348"/>
                      <a:pt x="14397" y="7925"/>
                    </a:cubicBezTo>
                    <a:cubicBezTo>
                      <a:pt x="14881" y="6745"/>
                      <a:pt x="14397" y="5596"/>
                      <a:pt x="13460" y="4598"/>
                    </a:cubicBezTo>
                    <a:cubicBezTo>
                      <a:pt x="13036" y="4144"/>
                      <a:pt x="12552" y="3721"/>
                      <a:pt x="12038" y="3358"/>
                    </a:cubicBezTo>
                    <a:cubicBezTo>
                      <a:pt x="10647" y="2360"/>
                      <a:pt x="6171" y="817"/>
                      <a:pt x="4447" y="122"/>
                    </a:cubicBezTo>
                    <a:lnTo>
                      <a:pt x="41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1686075" y="2849900"/>
                <a:ext cx="399250" cy="449550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17982" extrusionOk="0">
                    <a:moveTo>
                      <a:pt x="3383" y="1"/>
                    </a:moveTo>
                    <a:cubicBezTo>
                      <a:pt x="2524" y="1"/>
                      <a:pt x="1714" y="249"/>
                      <a:pt x="1210" y="803"/>
                    </a:cubicBezTo>
                    <a:lnTo>
                      <a:pt x="1089" y="924"/>
                    </a:lnTo>
                    <a:cubicBezTo>
                      <a:pt x="0" y="2194"/>
                      <a:pt x="61" y="4069"/>
                      <a:pt x="1240" y="5249"/>
                    </a:cubicBezTo>
                    <a:lnTo>
                      <a:pt x="1543" y="5521"/>
                    </a:lnTo>
                    <a:lnTo>
                      <a:pt x="13429" y="17982"/>
                    </a:lnTo>
                    <a:lnTo>
                      <a:pt x="15969" y="14504"/>
                    </a:lnTo>
                    <a:lnTo>
                      <a:pt x="6654" y="1408"/>
                    </a:lnTo>
                    <a:cubicBezTo>
                      <a:pt x="5990" y="529"/>
                      <a:pt x="4635" y="1"/>
                      <a:pt x="3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1943900" y="3189050"/>
                <a:ext cx="197375" cy="2618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0473" extrusionOk="0">
                    <a:moveTo>
                      <a:pt x="5021" y="0"/>
                    </a:moveTo>
                    <a:lnTo>
                      <a:pt x="4961" y="907"/>
                    </a:lnTo>
                    <a:lnTo>
                      <a:pt x="4961" y="1089"/>
                    </a:lnTo>
                    <a:cubicBezTo>
                      <a:pt x="4930" y="1331"/>
                      <a:pt x="4809" y="1573"/>
                      <a:pt x="4658" y="1754"/>
                    </a:cubicBezTo>
                    <a:cubicBezTo>
                      <a:pt x="4477" y="1936"/>
                      <a:pt x="4235" y="2026"/>
                      <a:pt x="3993" y="2057"/>
                    </a:cubicBezTo>
                    <a:lnTo>
                      <a:pt x="968" y="2450"/>
                    </a:lnTo>
                    <a:cubicBezTo>
                      <a:pt x="968" y="2450"/>
                      <a:pt x="1906" y="4265"/>
                      <a:pt x="1906" y="4386"/>
                    </a:cubicBezTo>
                    <a:cubicBezTo>
                      <a:pt x="1694" y="5807"/>
                      <a:pt x="1" y="8499"/>
                      <a:pt x="303" y="9225"/>
                    </a:cubicBezTo>
                    <a:cubicBezTo>
                      <a:pt x="394" y="9467"/>
                      <a:pt x="575" y="9709"/>
                      <a:pt x="757" y="9950"/>
                    </a:cubicBezTo>
                    <a:cubicBezTo>
                      <a:pt x="878" y="10071"/>
                      <a:pt x="999" y="10223"/>
                      <a:pt x="1150" y="10344"/>
                    </a:cubicBezTo>
                    <a:cubicBezTo>
                      <a:pt x="1225" y="10418"/>
                      <a:pt x="1340" y="10472"/>
                      <a:pt x="1446" y="10472"/>
                    </a:cubicBezTo>
                    <a:cubicBezTo>
                      <a:pt x="1469" y="10472"/>
                      <a:pt x="1491" y="10470"/>
                      <a:pt x="1513" y="10465"/>
                    </a:cubicBezTo>
                    <a:cubicBezTo>
                      <a:pt x="1634" y="10434"/>
                      <a:pt x="1725" y="10374"/>
                      <a:pt x="1785" y="10283"/>
                    </a:cubicBezTo>
                    <a:lnTo>
                      <a:pt x="2541" y="9588"/>
                    </a:lnTo>
                    <a:cubicBezTo>
                      <a:pt x="3086" y="9104"/>
                      <a:pt x="3539" y="8529"/>
                      <a:pt x="3902" y="7894"/>
                    </a:cubicBezTo>
                    <a:lnTo>
                      <a:pt x="5082" y="5867"/>
                    </a:lnTo>
                    <a:cubicBezTo>
                      <a:pt x="5354" y="5353"/>
                      <a:pt x="5717" y="4930"/>
                      <a:pt x="6110" y="4567"/>
                    </a:cubicBezTo>
                    <a:lnTo>
                      <a:pt x="7229" y="3569"/>
                    </a:lnTo>
                    <a:cubicBezTo>
                      <a:pt x="7652" y="3146"/>
                      <a:pt x="7894" y="2571"/>
                      <a:pt x="7864" y="1966"/>
                    </a:cubicBezTo>
                    <a:cubicBezTo>
                      <a:pt x="7864" y="1875"/>
                      <a:pt x="7834" y="1754"/>
                      <a:pt x="7773" y="1664"/>
                    </a:cubicBezTo>
                    <a:cubicBezTo>
                      <a:pt x="7743" y="1603"/>
                      <a:pt x="7683" y="1543"/>
                      <a:pt x="7622" y="1512"/>
                    </a:cubicBezTo>
                    <a:lnTo>
                      <a:pt x="7017" y="1180"/>
                    </a:lnTo>
                    <a:lnTo>
                      <a:pt x="5263" y="121"/>
                    </a:lnTo>
                    <a:lnTo>
                      <a:pt x="50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1652050" y="2827373"/>
                <a:ext cx="241975" cy="101325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4053" extrusionOk="0">
                    <a:moveTo>
                      <a:pt x="7442" y="1"/>
                    </a:moveTo>
                    <a:cubicBezTo>
                      <a:pt x="6946" y="1"/>
                      <a:pt x="6407" y="167"/>
                      <a:pt x="5868" y="630"/>
                    </a:cubicBezTo>
                    <a:cubicBezTo>
                      <a:pt x="3932" y="2263"/>
                      <a:pt x="3357" y="1325"/>
                      <a:pt x="2208" y="1930"/>
                    </a:cubicBezTo>
                    <a:cubicBezTo>
                      <a:pt x="1301" y="2414"/>
                      <a:pt x="514" y="3140"/>
                      <a:pt x="0" y="4047"/>
                    </a:cubicBezTo>
                    <a:cubicBezTo>
                      <a:pt x="9" y="4051"/>
                      <a:pt x="24" y="4053"/>
                      <a:pt x="44" y="4053"/>
                    </a:cubicBezTo>
                    <a:cubicBezTo>
                      <a:pt x="807" y="4053"/>
                      <a:pt x="9316" y="1265"/>
                      <a:pt x="9316" y="1265"/>
                    </a:cubicBezTo>
                    <a:lnTo>
                      <a:pt x="9678" y="1114"/>
                    </a:lnTo>
                    <a:cubicBezTo>
                      <a:pt x="9678" y="1070"/>
                      <a:pt x="8699" y="1"/>
                      <a:pt x="74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1658850" y="2739150"/>
                <a:ext cx="19435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9913" extrusionOk="0">
                    <a:moveTo>
                      <a:pt x="0" y="1"/>
                    </a:moveTo>
                    <a:lnTo>
                      <a:pt x="182" y="1785"/>
                    </a:lnTo>
                    <a:lnTo>
                      <a:pt x="666" y="6775"/>
                    </a:lnTo>
                    <a:lnTo>
                      <a:pt x="666" y="6836"/>
                    </a:lnTo>
                    <a:cubicBezTo>
                      <a:pt x="891" y="8610"/>
                      <a:pt x="2375" y="9912"/>
                      <a:pt x="4117" y="9912"/>
                    </a:cubicBezTo>
                    <a:cubicBezTo>
                      <a:pt x="4245" y="9912"/>
                      <a:pt x="4376" y="9905"/>
                      <a:pt x="4507" y="9891"/>
                    </a:cubicBezTo>
                    <a:cubicBezTo>
                      <a:pt x="6382" y="9679"/>
                      <a:pt x="7773" y="7985"/>
                      <a:pt x="7562" y="6080"/>
                    </a:cubicBezTo>
                    <a:lnTo>
                      <a:pt x="7441" y="4900"/>
                    </a:lnTo>
                    <a:lnTo>
                      <a:pt x="7199" y="2330"/>
                    </a:lnTo>
                    <a:lnTo>
                      <a:pt x="7047" y="5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1577200" y="2397375"/>
                <a:ext cx="316825" cy="531600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21264" extrusionOk="0">
                    <a:moveTo>
                      <a:pt x="8452" y="1"/>
                    </a:moveTo>
                    <a:cubicBezTo>
                      <a:pt x="8438" y="1"/>
                      <a:pt x="8423" y="1"/>
                      <a:pt x="8408" y="1"/>
                    </a:cubicBezTo>
                    <a:cubicBezTo>
                      <a:pt x="5021" y="62"/>
                      <a:pt x="0" y="2844"/>
                      <a:pt x="6200" y="21263"/>
                    </a:cubicBezTo>
                    <a:cubicBezTo>
                      <a:pt x="6714" y="20386"/>
                      <a:pt x="7470" y="19660"/>
                      <a:pt x="8378" y="19146"/>
                    </a:cubicBezTo>
                    <a:cubicBezTo>
                      <a:pt x="9557" y="18541"/>
                      <a:pt x="10132" y="19479"/>
                      <a:pt x="12068" y="17845"/>
                    </a:cubicBezTo>
                    <a:cubicBezTo>
                      <a:pt x="12601" y="17388"/>
                      <a:pt x="13133" y="17222"/>
                      <a:pt x="13622" y="17222"/>
                    </a:cubicBezTo>
                    <a:cubicBezTo>
                      <a:pt x="14879" y="17222"/>
                      <a:pt x="15857" y="18316"/>
                      <a:pt x="15878" y="18360"/>
                    </a:cubicBezTo>
                    <a:cubicBezTo>
                      <a:pt x="17203" y="6887"/>
                      <a:pt x="11842" y="1"/>
                      <a:pt x="8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1587025" y="2032850"/>
                <a:ext cx="309275" cy="136725"/>
              </a:xfrm>
              <a:custGeom>
                <a:avLst/>
                <a:gdLst/>
                <a:ahLst/>
                <a:cxnLst/>
                <a:rect l="l" t="t" r="r" b="b"/>
                <a:pathLst>
                  <a:path w="12371" h="5469" extrusionOk="0">
                    <a:moveTo>
                      <a:pt x="4436" y="1"/>
                    </a:moveTo>
                    <a:cubicBezTo>
                      <a:pt x="2151" y="1"/>
                      <a:pt x="428" y="659"/>
                      <a:pt x="242" y="1729"/>
                    </a:cubicBezTo>
                    <a:cubicBezTo>
                      <a:pt x="0" y="3150"/>
                      <a:pt x="2480" y="4723"/>
                      <a:pt x="5777" y="5267"/>
                    </a:cubicBezTo>
                    <a:cubicBezTo>
                      <a:pt x="6555" y="5404"/>
                      <a:pt x="7310" y="5469"/>
                      <a:pt x="8011" y="5469"/>
                    </a:cubicBezTo>
                    <a:cubicBezTo>
                      <a:pt x="10251" y="5469"/>
                      <a:pt x="11944" y="4807"/>
                      <a:pt x="12128" y="3725"/>
                    </a:cubicBezTo>
                    <a:cubicBezTo>
                      <a:pt x="12370" y="2333"/>
                      <a:pt x="9890" y="761"/>
                      <a:pt x="6624" y="186"/>
                    </a:cubicBezTo>
                    <a:cubicBezTo>
                      <a:pt x="5861" y="60"/>
                      <a:pt x="5123" y="1"/>
                      <a:pt x="44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1699675" y="1938450"/>
                <a:ext cx="10587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8385" extrusionOk="0">
                    <a:moveTo>
                      <a:pt x="1604" y="0"/>
                    </a:moveTo>
                    <a:cubicBezTo>
                      <a:pt x="1604" y="30"/>
                      <a:pt x="1604" y="30"/>
                      <a:pt x="1604" y="61"/>
                    </a:cubicBezTo>
                    <a:cubicBezTo>
                      <a:pt x="1543" y="303"/>
                      <a:pt x="1422" y="756"/>
                      <a:pt x="1210" y="1694"/>
                    </a:cubicBezTo>
                    <a:lnTo>
                      <a:pt x="1150" y="1996"/>
                    </a:lnTo>
                    <a:cubicBezTo>
                      <a:pt x="1029" y="2480"/>
                      <a:pt x="908" y="3055"/>
                      <a:pt x="757" y="3811"/>
                    </a:cubicBezTo>
                    <a:cubicBezTo>
                      <a:pt x="666" y="4144"/>
                      <a:pt x="575" y="4567"/>
                      <a:pt x="485" y="4960"/>
                    </a:cubicBezTo>
                    <a:cubicBezTo>
                      <a:pt x="364" y="5505"/>
                      <a:pt x="243" y="6109"/>
                      <a:pt x="122" y="6775"/>
                    </a:cubicBezTo>
                    <a:cubicBezTo>
                      <a:pt x="1" y="7319"/>
                      <a:pt x="273" y="7894"/>
                      <a:pt x="787" y="8136"/>
                    </a:cubicBezTo>
                    <a:cubicBezTo>
                      <a:pt x="1185" y="8300"/>
                      <a:pt x="1614" y="8384"/>
                      <a:pt x="2043" y="8384"/>
                    </a:cubicBezTo>
                    <a:cubicBezTo>
                      <a:pt x="2560" y="8384"/>
                      <a:pt x="3077" y="8263"/>
                      <a:pt x="3539" y="8015"/>
                    </a:cubicBezTo>
                    <a:cubicBezTo>
                      <a:pt x="3993" y="7803"/>
                      <a:pt x="4235" y="7380"/>
                      <a:pt x="4235" y="6896"/>
                    </a:cubicBezTo>
                    <a:lnTo>
                      <a:pt x="4205" y="5384"/>
                    </a:lnTo>
                    <a:lnTo>
                      <a:pt x="4174" y="91"/>
                    </a:lnTo>
                    <a:lnTo>
                      <a:pt x="16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1649025" y="1851675"/>
                <a:ext cx="179973" cy="150775"/>
              </a:xfrm>
              <a:custGeom>
                <a:avLst/>
                <a:gdLst/>
                <a:ahLst/>
                <a:cxnLst/>
                <a:rect l="l" t="t" r="r" b="b"/>
                <a:pathLst>
                  <a:path w="6745" h="6031" extrusionOk="0">
                    <a:moveTo>
                      <a:pt x="4275" y="0"/>
                    </a:moveTo>
                    <a:cubicBezTo>
                      <a:pt x="3803" y="0"/>
                      <a:pt x="3356" y="181"/>
                      <a:pt x="3055" y="507"/>
                    </a:cubicBezTo>
                    <a:cubicBezTo>
                      <a:pt x="3055" y="507"/>
                      <a:pt x="0" y="4832"/>
                      <a:pt x="1301" y="5407"/>
                    </a:cubicBezTo>
                    <a:cubicBezTo>
                      <a:pt x="2173" y="5791"/>
                      <a:pt x="2843" y="6031"/>
                      <a:pt x="3448" y="6031"/>
                    </a:cubicBezTo>
                    <a:cubicBezTo>
                      <a:pt x="4081" y="6031"/>
                      <a:pt x="4644" y="5768"/>
                      <a:pt x="5293" y="5135"/>
                    </a:cubicBezTo>
                    <a:cubicBezTo>
                      <a:pt x="5747" y="4711"/>
                      <a:pt x="6110" y="3804"/>
                      <a:pt x="6352" y="2957"/>
                    </a:cubicBezTo>
                    <a:cubicBezTo>
                      <a:pt x="6745" y="1656"/>
                      <a:pt x="5898" y="265"/>
                      <a:pt x="4567" y="23"/>
                    </a:cubicBezTo>
                    <a:cubicBezTo>
                      <a:pt x="4470" y="8"/>
                      <a:pt x="4372" y="0"/>
                      <a:pt x="42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1695150" y="1902150"/>
                <a:ext cx="34800" cy="423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695" extrusionOk="0">
                    <a:moveTo>
                      <a:pt x="1361" y="0"/>
                    </a:moveTo>
                    <a:cubicBezTo>
                      <a:pt x="1331" y="0"/>
                      <a:pt x="1301" y="0"/>
                      <a:pt x="1270" y="31"/>
                    </a:cubicBezTo>
                    <a:lnTo>
                      <a:pt x="1028" y="454"/>
                    </a:lnTo>
                    <a:cubicBezTo>
                      <a:pt x="907" y="696"/>
                      <a:pt x="666" y="908"/>
                      <a:pt x="393" y="1029"/>
                    </a:cubicBezTo>
                    <a:lnTo>
                      <a:pt x="151" y="1150"/>
                    </a:lnTo>
                    <a:cubicBezTo>
                      <a:pt x="91" y="1180"/>
                      <a:pt x="30" y="1210"/>
                      <a:pt x="30" y="1271"/>
                    </a:cubicBezTo>
                    <a:cubicBezTo>
                      <a:pt x="0" y="1331"/>
                      <a:pt x="0" y="1392"/>
                      <a:pt x="30" y="1452"/>
                    </a:cubicBezTo>
                    <a:cubicBezTo>
                      <a:pt x="121" y="1603"/>
                      <a:pt x="303" y="1694"/>
                      <a:pt x="484" y="1694"/>
                    </a:cubicBezTo>
                    <a:cubicBezTo>
                      <a:pt x="575" y="1694"/>
                      <a:pt x="666" y="1664"/>
                      <a:pt x="756" y="1634"/>
                    </a:cubicBezTo>
                    <a:cubicBezTo>
                      <a:pt x="808" y="1608"/>
                      <a:pt x="793" y="1537"/>
                      <a:pt x="730" y="1537"/>
                    </a:cubicBezTo>
                    <a:cubicBezTo>
                      <a:pt x="720" y="1537"/>
                      <a:pt x="708" y="1539"/>
                      <a:pt x="696" y="1543"/>
                    </a:cubicBezTo>
                    <a:cubicBezTo>
                      <a:pt x="696" y="1543"/>
                      <a:pt x="590" y="1581"/>
                      <a:pt x="465" y="1581"/>
                    </a:cubicBezTo>
                    <a:cubicBezTo>
                      <a:pt x="340" y="1581"/>
                      <a:pt x="197" y="1543"/>
                      <a:pt x="121" y="1392"/>
                    </a:cubicBezTo>
                    <a:cubicBezTo>
                      <a:pt x="121" y="1361"/>
                      <a:pt x="121" y="1331"/>
                      <a:pt x="121" y="1301"/>
                    </a:cubicBezTo>
                    <a:cubicBezTo>
                      <a:pt x="121" y="1301"/>
                      <a:pt x="151" y="1271"/>
                      <a:pt x="182" y="1271"/>
                    </a:cubicBezTo>
                    <a:lnTo>
                      <a:pt x="454" y="1150"/>
                    </a:lnTo>
                    <a:cubicBezTo>
                      <a:pt x="726" y="1029"/>
                      <a:pt x="968" y="787"/>
                      <a:pt x="1149" y="515"/>
                    </a:cubicBezTo>
                    <a:lnTo>
                      <a:pt x="1391" y="91"/>
                    </a:lnTo>
                    <a:cubicBezTo>
                      <a:pt x="1391" y="61"/>
                      <a:pt x="1391" y="31"/>
                      <a:pt x="13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1745050" y="1909700"/>
                <a:ext cx="106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64" extrusionOk="0">
                    <a:moveTo>
                      <a:pt x="212" y="1"/>
                    </a:moveTo>
                    <a:cubicBezTo>
                      <a:pt x="121" y="1"/>
                      <a:pt x="31" y="92"/>
                      <a:pt x="0" y="182"/>
                    </a:cubicBezTo>
                    <a:cubicBezTo>
                      <a:pt x="15" y="303"/>
                      <a:pt x="114" y="364"/>
                      <a:pt x="212" y="364"/>
                    </a:cubicBezTo>
                    <a:cubicBezTo>
                      <a:pt x="310" y="364"/>
                      <a:pt x="409" y="303"/>
                      <a:pt x="424" y="182"/>
                    </a:cubicBezTo>
                    <a:cubicBezTo>
                      <a:pt x="424" y="92"/>
                      <a:pt x="33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1709325" y="1897575"/>
                <a:ext cx="10800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06" extrusionOk="0">
                    <a:moveTo>
                      <a:pt x="197" y="1"/>
                    </a:moveTo>
                    <a:cubicBezTo>
                      <a:pt x="0" y="1"/>
                      <a:pt x="232" y="305"/>
                      <a:pt x="359" y="305"/>
                    </a:cubicBezTo>
                    <a:cubicBezTo>
                      <a:pt x="396" y="305"/>
                      <a:pt x="425" y="280"/>
                      <a:pt x="431" y="214"/>
                    </a:cubicBezTo>
                    <a:cubicBezTo>
                      <a:pt x="431" y="93"/>
                      <a:pt x="340" y="2"/>
                      <a:pt x="220" y="2"/>
                    </a:cubicBezTo>
                    <a:cubicBezTo>
                      <a:pt x="211" y="1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1734450" y="1950550"/>
                <a:ext cx="1290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666" extrusionOk="0">
                    <a:moveTo>
                      <a:pt x="92" y="0"/>
                    </a:moveTo>
                    <a:cubicBezTo>
                      <a:pt x="1" y="0"/>
                      <a:pt x="1" y="91"/>
                      <a:pt x="92" y="91"/>
                    </a:cubicBezTo>
                    <a:cubicBezTo>
                      <a:pt x="92" y="121"/>
                      <a:pt x="334" y="212"/>
                      <a:pt x="364" y="272"/>
                    </a:cubicBezTo>
                    <a:cubicBezTo>
                      <a:pt x="394" y="363"/>
                      <a:pt x="364" y="454"/>
                      <a:pt x="273" y="575"/>
                    </a:cubicBezTo>
                    <a:cubicBezTo>
                      <a:pt x="243" y="605"/>
                      <a:pt x="273" y="665"/>
                      <a:pt x="334" y="665"/>
                    </a:cubicBezTo>
                    <a:cubicBezTo>
                      <a:pt x="334" y="665"/>
                      <a:pt x="364" y="665"/>
                      <a:pt x="364" y="635"/>
                    </a:cubicBezTo>
                    <a:cubicBezTo>
                      <a:pt x="455" y="514"/>
                      <a:pt x="515" y="363"/>
                      <a:pt x="455" y="212"/>
                    </a:cubicBezTo>
                    <a:cubicBezTo>
                      <a:pt x="364" y="91"/>
                      <a:pt x="243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1572982" y="2023687"/>
                <a:ext cx="299979" cy="562575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2503" extrusionOk="0">
                    <a:moveTo>
                      <a:pt x="7925" y="1"/>
                    </a:moveTo>
                    <a:cubicBezTo>
                      <a:pt x="7743" y="1"/>
                      <a:pt x="7592" y="31"/>
                      <a:pt x="7441" y="31"/>
                    </a:cubicBezTo>
                    <a:cubicBezTo>
                      <a:pt x="6776" y="31"/>
                      <a:pt x="6110" y="243"/>
                      <a:pt x="5566" y="606"/>
                    </a:cubicBezTo>
                    <a:cubicBezTo>
                      <a:pt x="4598" y="1573"/>
                      <a:pt x="3812" y="2723"/>
                      <a:pt x="3237" y="3963"/>
                    </a:cubicBezTo>
                    <a:cubicBezTo>
                      <a:pt x="2814" y="4900"/>
                      <a:pt x="2451" y="5838"/>
                      <a:pt x="2118" y="6775"/>
                    </a:cubicBezTo>
                    <a:cubicBezTo>
                      <a:pt x="1180" y="9649"/>
                      <a:pt x="515" y="12552"/>
                      <a:pt x="61" y="15516"/>
                    </a:cubicBezTo>
                    <a:cubicBezTo>
                      <a:pt x="92" y="17179"/>
                      <a:pt x="1" y="18147"/>
                      <a:pt x="454" y="18510"/>
                    </a:cubicBezTo>
                    <a:cubicBezTo>
                      <a:pt x="3055" y="20567"/>
                      <a:pt x="6866" y="21232"/>
                      <a:pt x="10133" y="21595"/>
                    </a:cubicBezTo>
                    <a:cubicBezTo>
                      <a:pt x="12068" y="21807"/>
                      <a:pt x="13762" y="21928"/>
                      <a:pt x="15002" y="22170"/>
                    </a:cubicBezTo>
                    <a:cubicBezTo>
                      <a:pt x="16212" y="22412"/>
                      <a:pt x="16968" y="22502"/>
                      <a:pt x="16968" y="22502"/>
                    </a:cubicBezTo>
                    <a:cubicBezTo>
                      <a:pt x="16968" y="22502"/>
                      <a:pt x="16000" y="17663"/>
                      <a:pt x="16454" y="13490"/>
                    </a:cubicBezTo>
                    <a:cubicBezTo>
                      <a:pt x="16847" y="9649"/>
                      <a:pt x="19055" y="6412"/>
                      <a:pt x="18722" y="4568"/>
                    </a:cubicBezTo>
                    <a:lnTo>
                      <a:pt x="18722" y="4537"/>
                    </a:lnTo>
                    <a:cubicBezTo>
                      <a:pt x="18631" y="4144"/>
                      <a:pt x="18480" y="3751"/>
                      <a:pt x="18238" y="3418"/>
                    </a:cubicBezTo>
                    <a:cubicBezTo>
                      <a:pt x="17936" y="3055"/>
                      <a:pt x="17573" y="2723"/>
                      <a:pt x="17149" y="2481"/>
                    </a:cubicBezTo>
                    <a:cubicBezTo>
                      <a:pt x="16726" y="2208"/>
                      <a:pt x="16272" y="1936"/>
                      <a:pt x="15788" y="1725"/>
                    </a:cubicBezTo>
                    <a:lnTo>
                      <a:pt x="15274" y="1483"/>
                    </a:lnTo>
                    <a:lnTo>
                      <a:pt x="15002" y="1362"/>
                    </a:lnTo>
                    <a:lnTo>
                      <a:pt x="14669" y="1271"/>
                    </a:lnTo>
                    <a:cubicBezTo>
                      <a:pt x="13974" y="2269"/>
                      <a:pt x="12976" y="3025"/>
                      <a:pt x="11826" y="3448"/>
                    </a:cubicBezTo>
                    <a:cubicBezTo>
                      <a:pt x="11543" y="3557"/>
                      <a:pt x="11262" y="3607"/>
                      <a:pt x="10990" y="3607"/>
                    </a:cubicBezTo>
                    <a:cubicBezTo>
                      <a:pt x="9380" y="3607"/>
                      <a:pt x="8129" y="1847"/>
                      <a:pt x="8983" y="243"/>
                    </a:cubicBezTo>
                    <a:cubicBezTo>
                      <a:pt x="9014" y="152"/>
                      <a:pt x="9044" y="61"/>
                      <a:pt x="9104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1679225" y="1790700"/>
                <a:ext cx="183475" cy="175900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7036" extrusionOk="0">
                    <a:moveTo>
                      <a:pt x="2125" y="1"/>
                    </a:moveTo>
                    <a:cubicBezTo>
                      <a:pt x="673" y="1"/>
                      <a:pt x="0" y="2514"/>
                      <a:pt x="728" y="3823"/>
                    </a:cubicBezTo>
                    <a:cubicBezTo>
                      <a:pt x="769" y="3885"/>
                      <a:pt x="823" y="3911"/>
                      <a:pt x="886" y="3911"/>
                    </a:cubicBezTo>
                    <a:cubicBezTo>
                      <a:pt x="1095" y="3911"/>
                      <a:pt x="1395" y="3617"/>
                      <a:pt x="1605" y="3430"/>
                    </a:cubicBezTo>
                    <a:cubicBezTo>
                      <a:pt x="1995" y="3056"/>
                      <a:pt x="2376" y="2916"/>
                      <a:pt x="2724" y="2916"/>
                    </a:cubicBezTo>
                    <a:cubicBezTo>
                      <a:pt x="3673" y="2916"/>
                      <a:pt x="4379" y="3957"/>
                      <a:pt x="4357" y="4156"/>
                    </a:cubicBezTo>
                    <a:cubicBezTo>
                      <a:pt x="4327" y="4307"/>
                      <a:pt x="4297" y="4428"/>
                      <a:pt x="4236" y="4579"/>
                    </a:cubicBezTo>
                    <a:cubicBezTo>
                      <a:pt x="4040" y="4973"/>
                      <a:pt x="4387" y="4988"/>
                      <a:pt x="4750" y="4988"/>
                    </a:cubicBezTo>
                    <a:cubicBezTo>
                      <a:pt x="4781" y="4988"/>
                      <a:pt x="4811" y="4988"/>
                      <a:pt x="4841" y="4988"/>
                    </a:cubicBezTo>
                    <a:cubicBezTo>
                      <a:pt x="5173" y="4988"/>
                      <a:pt x="5480" y="5000"/>
                      <a:pt x="5355" y="5305"/>
                    </a:cubicBezTo>
                    <a:cubicBezTo>
                      <a:pt x="5174" y="5729"/>
                      <a:pt x="4720" y="6031"/>
                      <a:pt x="5053" y="7029"/>
                    </a:cubicBezTo>
                    <a:cubicBezTo>
                      <a:pt x="5054" y="7034"/>
                      <a:pt x="5057" y="7036"/>
                      <a:pt x="5061" y="7036"/>
                    </a:cubicBezTo>
                    <a:cubicBezTo>
                      <a:pt x="5215" y="7036"/>
                      <a:pt x="7338" y="4691"/>
                      <a:pt x="6898" y="4398"/>
                    </a:cubicBezTo>
                    <a:cubicBezTo>
                      <a:pt x="6444" y="4065"/>
                      <a:pt x="7230" y="3158"/>
                      <a:pt x="7200" y="2825"/>
                    </a:cubicBezTo>
                    <a:cubicBezTo>
                      <a:pt x="7175" y="2522"/>
                      <a:pt x="6917" y="2282"/>
                      <a:pt x="6621" y="2282"/>
                    </a:cubicBezTo>
                    <a:cubicBezTo>
                      <a:pt x="6563" y="2282"/>
                      <a:pt x="6504" y="2291"/>
                      <a:pt x="6444" y="2311"/>
                    </a:cubicBezTo>
                    <a:cubicBezTo>
                      <a:pt x="6406" y="2324"/>
                      <a:pt x="6375" y="2330"/>
                      <a:pt x="6350" y="2330"/>
                    </a:cubicBezTo>
                    <a:cubicBezTo>
                      <a:pt x="6074" y="2330"/>
                      <a:pt x="6494" y="1618"/>
                      <a:pt x="6051" y="1313"/>
                    </a:cubicBezTo>
                    <a:cubicBezTo>
                      <a:pt x="5924" y="1218"/>
                      <a:pt x="5823" y="1185"/>
                      <a:pt x="5732" y="1185"/>
                    </a:cubicBezTo>
                    <a:cubicBezTo>
                      <a:pt x="5527" y="1185"/>
                      <a:pt x="5377" y="1351"/>
                      <a:pt x="5121" y="1351"/>
                    </a:cubicBezTo>
                    <a:cubicBezTo>
                      <a:pt x="5056" y="1351"/>
                      <a:pt x="4984" y="1340"/>
                      <a:pt x="4902" y="1313"/>
                    </a:cubicBezTo>
                    <a:cubicBezTo>
                      <a:pt x="4599" y="1192"/>
                      <a:pt x="4841" y="557"/>
                      <a:pt x="4266" y="375"/>
                    </a:cubicBezTo>
                    <a:cubicBezTo>
                      <a:pt x="4165" y="345"/>
                      <a:pt x="4082" y="332"/>
                      <a:pt x="4010" y="332"/>
                    </a:cubicBezTo>
                    <a:cubicBezTo>
                      <a:pt x="3667" y="332"/>
                      <a:pt x="3591" y="619"/>
                      <a:pt x="3117" y="619"/>
                    </a:cubicBezTo>
                    <a:cubicBezTo>
                      <a:pt x="3097" y="619"/>
                      <a:pt x="3077" y="618"/>
                      <a:pt x="3057" y="617"/>
                    </a:cubicBezTo>
                    <a:cubicBezTo>
                      <a:pt x="2482" y="557"/>
                      <a:pt x="2573" y="43"/>
                      <a:pt x="2301" y="12"/>
                    </a:cubicBezTo>
                    <a:cubicBezTo>
                      <a:pt x="2241" y="4"/>
                      <a:pt x="2183" y="1"/>
                      <a:pt x="2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1689850" y="1951300"/>
                <a:ext cx="401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818" extrusionOk="0">
                    <a:moveTo>
                      <a:pt x="182" y="0"/>
                    </a:moveTo>
                    <a:cubicBezTo>
                      <a:pt x="182" y="0"/>
                      <a:pt x="0" y="514"/>
                      <a:pt x="726" y="756"/>
                    </a:cubicBezTo>
                    <a:cubicBezTo>
                      <a:pt x="817" y="798"/>
                      <a:pt x="910" y="818"/>
                      <a:pt x="999" y="818"/>
                    </a:cubicBezTo>
                    <a:cubicBezTo>
                      <a:pt x="1296" y="818"/>
                      <a:pt x="1557" y="605"/>
                      <a:pt x="1603" y="303"/>
                    </a:cubicBez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1711025" y="3302450"/>
                <a:ext cx="179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10542" extrusionOk="0">
                    <a:moveTo>
                      <a:pt x="5354" y="1"/>
                    </a:moveTo>
                    <a:cubicBezTo>
                      <a:pt x="4960" y="333"/>
                      <a:pt x="4628" y="606"/>
                      <a:pt x="4386" y="848"/>
                    </a:cubicBezTo>
                    <a:cubicBezTo>
                      <a:pt x="4082" y="1133"/>
                      <a:pt x="3682" y="1286"/>
                      <a:pt x="3270" y="1286"/>
                    </a:cubicBezTo>
                    <a:cubicBezTo>
                      <a:pt x="3026" y="1286"/>
                      <a:pt x="2777" y="1232"/>
                      <a:pt x="2541" y="1120"/>
                    </a:cubicBezTo>
                    <a:lnTo>
                      <a:pt x="666" y="273"/>
                    </a:lnTo>
                    <a:lnTo>
                      <a:pt x="666" y="273"/>
                    </a:lnTo>
                    <a:cubicBezTo>
                      <a:pt x="666" y="273"/>
                      <a:pt x="2087" y="3691"/>
                      <a:pt x="1150" y="6352"/>
                    </a:cubicBezTo>
                    <a:cubicBezTo>
                      <a:pt x="182" y="9014"/>
                      <a:pt x="0" y="9951"/>
                      <a:pt x="908" y="10496"/>
                    </a:cubicBezTo>
                    <a:cubicBezTo>
                      <a:pt x="963" y="10527"/>
                      <a:pt x="1024" y="10541"/>
                      <a:pt x="1090" y="10541"/>
                    </a:cubicBezTo>
                    <a:cubicBezTo>
                      <a:pt x="1920" y="10541"/>
                      <a:pt x="3495" y="8217"/>
                      <a:pt x="4083" y="7320"/>
                    </a:cubicBezTo>
                    <a:cubicBezTo>
                      <a:pt x="4204" y="7108"/>
                      <a:pt x="4325" y="6866"/>
                      <a:pt x="4386" y="6624"/>
                    </a:cubicBezTo>
                    <a:cubicBezTo>
                      <a:pt x="4537" y="6050"/>
                      <a:pt x="4900" y="4840"/>
                      <a:pt x="5596" y="4205"/>
                    </a:cubicBezTo>
                    <a:cubicBezTo>
                      <a:pt x="6140" y="3691"/>
                      <a:pt x="6594" y="3086"/>
                      <a:pt x="6957" y="2451"/>
                    </a:cubicBezTo>
                    <a:cubicBezTo>
                      <a:pt x="7198" y="2057"/>
                      <a:pt x="7047" y="1543"/>
                      <a:pt x="6624" y="1331"/>
                    </a:cubicBezTo>
                    <a:cubicBezTo>
                      <a:pt x="6049" y="1059"/>
                      <a:pt x="5596" y="575"/>
                      <a:pt x="5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1281550" y="1905925"/>
                <a:ext cx="344050" cy="333100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13324" extrusionOk="0">
                    <a:moveTo>
                      <a:pt x="1331" y="1"/>
                    </a:moveTo>
                    <a:lnTo>
                      <a:pt x="0" y="2329"/>
                    </a:lnTo>
                    <a:cubicBezTo>
                      <a:pt x="0" y="2329"/>
                      <a:pt x="908" y="3479"/>
                      <a:pt x="2238" y="4991"/>
                    </a:cubicBezTo>
                    <a:cubicBezTo>
                      <a:pt x="3176" y="6049"/>
                      <a:pt x="4325" y="7289"/>
                      <a:pt x="5505" y="8499"/>
                    </a:cubicBezTo>
                    <a:cubicBezTo>
                      <a:pt x="6805" y="9890"/>
                      <a:pt x="8227" y="11191"/>
                      <a:pt x="9739" y="12340"/>
                    </a:cubicBezTo>
                    <a:lnTo>
                      <a:pt x="9830" y="12401"/>
                    </a:lnTo>
                    <a:cubicBezTo>
                      <a:pt x="10253" y="12703"/>
                      <a:pt x="10737" y="12975"/>
                      <a:pt x="11221" y="13157"/>
                    </a:cubicBezTo>
                    <a:cubicBezTo>
                      <a:pt x="11490" y="13266"/>
                      <a:pt x="11733" y="13324"/>
                      <a:pt x="11946" y="13324"/>
                    </a:cubicBezTo>
                    <a:cubicBezTo>
                      <a:pt x="12498" y="13324"/>
                      <a:pt x="12841" y="12933"/>
                      <a:pt x="12885" y="12038"/>
                    </a:cubicBezTo>
                    <a:cubicBezTo>
                      <a:pt x="12915" y="11796"/>
                      <a:pt x="12915" y="11584"/>
                      <a:pt x="12945" y="11372"/>
                    </a:cubicBezTo>
                    <a:cubicBezTo>
                      <a:pt x="13006" y="11010"/>
                      <a:pt x="13096" y="10616"/>
                      <a:pt x="13187" y="10253"/>
                    </a:cubicBezTo>
                    <a:cubicBezTo>
                      <a:pt x="13459" y="9255"/>
                      <a:pt x="13762" y="8650"/>
                      <a:pt x="13247" y="7925"/>
                    </a:cubicBezTo>
                    <a:cubicBezTo>
                      <a:pt x="12794" y="7320"/>
                      <a:pt x="11796" y="6654"/>
                      <a:pt x="9709" y="5566"/>
                    </a:cubicBezTo>
                    <a:cubicBezTo>
                      <a:pt x="3962" y="2602"/>
                      <a:pt x="1331" y="1"/>
                      <a:pt x="13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1213000" y="1808600"/>
                <a:ext cx="150225" cy="194200"/>
              </a:xfrm>
              <a:custGeom>
                <a:avLst/>
                <a:gdLst/>
                <a:ahLst/>
                <a:cxnLst/>
                <a:rect l="l" t="t" r="r" b="b"/>
                <a:pathLst>
                  <a:path w="6009" h="7768" extrusionOk="0">
                    <a:moveTo>
                      <a:pt x="1397" y="1"/>
                    </a:moveTo>
                    <a:cubicBezTo>
                      <a:pt x="1357" y="1"/>
                      <a:pt x="1322" y="17"/>
                      <a:pt x="1291" y="53"/>
                    </a:cubicBezTo>
                    <a:cubicBezTo>
                      <a:pt x="867" y="476"/>
                      <a:pt x="2168" y="2381"/>
                      <a:pt x="2107" y="2533"/>
                    </a:cubicBezTo>
                    <a:cubicBezTo>
                      <a:pt x="2105" y="2538"/>
                      <a:pt x="2101" y="2541"/>
                      <a:pt x="2095" y="2541"/>
                    </a:cubicBezTo>
                    <a:cubicBezTo>
                      <a:pt x="1960" y="2541"/>
                      <a:pt x="907" y="839"/>
                      <a:pt x="691" y="839"/>
                    </a:cubicBezTo>
                    <a:cubicBezTo>
                      <a:pt x="689" y="839"/>
                      <a:pt x="687" y="839"/>
                      <a:pt x="686" y="839"/>
                    </a:cubicBezTo>
                    <a:cubicBezTo>
                      <a:pt x="474" y="869"/>
                      <a:pt x="81" y="718"/>
                      <a:pt x="1472" y="3077"/>
                    </a:cubicBezTo>
                    <a:cubicBezTo>
                      <a:pt x="1765" y="3523"/>
                      <a:pt x="1728" y="3633"/>
                      <a:pt x="1622" y="3633"/>
                    </a:cubicBezTo>
                    <a:cubicBezTo>
                      <a:pt x="1519" y="3633"/>
                      <a:pt x="1351" y="3531"/>
                      <a:pt x="1351" y="3531"/>
                    </a:cubicBezTo>
                    <a:cubicBezTo>
                      <a:pt x="1351" y="3531"/>
                      <a:pt x="389" y="2701"/>
                      <a:pt x="111" y="2701"/>
                    </a:cubicBezTo>
                    <a:cubicBezTo>
                      <a:pt x="14" y="2701"/>
                      <a:pt x="0" y="2803"/>
                      <a:pt x="141" y="3077"/>
                    </a:cubicBezTo>
                    <a:cubicBezTo>
                      <a:pt x="807" y="4408"/>
                      <a:pt x="3257" y="6918"/>
                      <a:pt x="3468" y="7130"/>
                    </a:cubicBezTo>
                    <a:cubicBezTo>
                      <a:pt x="3866" y="7588"/>
                      <a:pt x="4168" y="7768"/>
                      <a:pt x="4403" y="7768"/>
                    </a:cubicBezTo>
                    <a:cubicBezTo>
                      <a:pt x="4756" y="7768"/>
                      <a:pt x="4956" y="7360"/>
                      <a:pt x="5101" y="6888"/>
                    </a:cubicBezTo>
                    <a:lnTo>
                      <a:pt x="5464" y="6041"/>
                    </a:lnTo>
                    <a:cubicBezTo>
                      <a:pt x="5827" y="5436"/>
                      <a:pt x="6009" y="4771"/>
                      <a:pt x="5979" y="4075"/>
                    </a:cubicBezTo>
                    <a:cubicBezTo>
                      <a:pt x="5858" y="3047"/>
                      <a:pt x="5767" y="1807"/>
                      <a:pt x="5858" y="1535"/>
                    </a:cubicBezTo>
                    <a:cubicBezTo>
                      <a:pt x="5886" y="1460"/>
                      <a:pt x="5836" y="1411"/>
                      <a:pt x="5746" y="1411"/>
                    </a:cubicBezTo>
                    <a:cubicBezTo>
                      <a:pt x="5545" y="1411"/>
                      <a:pt x="5139" y="1658"/>
                      <a:pt x="4950" y="2412"/>
                    </a:cubicBezTo>
                    <a:cubicBezTo>
                      <a:pt x="4752" y="3144"/>
                      <a:pt x="4723" y="3319"/>
                      <a:pt x="4633" y="3319"/>
                    </a:cubicBezTo>
                    <a:cubicBezTo>
                      <a:pt x="4585" y="3319"/>
                      <a:pt x="4521" y="3270"/>
                      <a:pt x="4406" y="3228"/>
                    </a:cubicBezTo>
                    <a:cubicBezTo>
                      <a:pt x="4201" y="2788"/>
                      <a:pt x="3114" y="75"/>
                      <a:pt x="2635" y="75"/>
                    </a:cubicBezTo>
                    <a:cubicBezTo>
                      <a:pt x="2620" y="75"/>
                      <a:pt x="2605" y="77"/>
                      <a:pt x="2591" y="83"/>
                    </a:cubicBezTo>
                    <a:cubicBezTo>
                      <a:pt x="2138" y="295"/>
                      <a:pt x="3105" y="2079"/>
                      <a:pt x="2954" y="2170"/>
                    </a:cubicBezTo>
                    <a:cubicBezTo>
                      <a:pt x="2952" y="2171"/>
                      <a:pt x="2950" y="2172"/>
                      <a:pt x="2947" y="2172"/>
                    </a:cubicBezTo>
                    <a:cubicBezTo>
                      <a:pt x="2807" y="2172"/>
                      <a:pt x="1850" y="1"/>
                      <a:pt x="1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1562075" y="2085500"/>
                <a:ext cx="365225" cy="17205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6882" extrusionOk="0">
                    <a:moveTo>
                      <a:pt x="11530" y="1"/>
                    </a:moveTo>
                    <a:cubicBezTo>
                      <a:pt x="11214" y="1"/>
                      <a:pt x="10894" y="57"/>
                      <a:pt x="10542" y="57"/>
                    </a:cubicBezTo>
                    <a:cubicBezTo>
                      <a:pt x="10458" y="57"/>
                      <a:pt x="10371" y="54"/>
                      <a:pt x="10283" y="46"/>
                    </a:cubicBezTo>
                    <a:cubicBezTo>
                      <a:pt x="10065" y="23"/>
                      <a:pt x="9799" y="13"/>
                      <a:pt x="9497" y="13"/>
                    </a:cubicBezTo>
                    <a:cubicBezTo>
                      <a:pt x="7412" y="13"/>
                      <a:pt x="3608" y="508"/>
                      <a:pt x="1996" y="772"/>
                    </a:cubicBezTo>
                    <a:cubicBezTo>
                      <a:pt x="1875" y="772"/>
                      <a:pt x="1785" y="802"/>
                      <a:pt x="1664" y="802"/>
                    </a:cubicBezTo>
                    <a:lnTo>
                      <a:pt x="151" y="3524"/>
                    </a:lnTo>
                    <a:lnTo>
                      <a:pt x="121" y="4008"/>
                    </a:lnTo>
                    <a:lnTo>
                      <a:pt x="0" y="6004"/>
                    </a:lnTo>
                    <a:lnTo>
                      <a:pt x="0" y="6095"/>
                    </a:lnTo>
                    <a:cubicBezTo>
                      <a:pt x="1754" y="6609"/>
                      <a:pt x="3599" y="6881"/>
                      <a:pt x="5444" y="6881"/>
                    </a:cubicBezTo>
                    <a:lnTo>
                      <a:pt x="6110" y="6881"/>
                    </a:lnTo>
                    <a:cubicBezTo>
                      <a:pt x="7622" y="6851"/>
                      <a:pt x="9104" y="6700"/>
                      <a:pt x="10555" y="6367"/>
                    </a:cubicBezTo>
                    <a:cubicBezTo>
                      <a:pt x="12673" y="5883"/>
                      <a:pt x="14276" y="5036"/>
                      <a:pt x="14517" y="3796"/>
                    </a:cubicBezTo>
                    <a:cubicBezTo>
                      <a:pt x="14608" y="3343"/>
                      <a:pt x="14608" y="2919"/>
                      <a:pt x="14548" y="2496"/>
                    </a:cubicBezTo>
                    <a:cubicBezTo>
                      <a:pt x="14366" y="1226"/>
                      <a:pt x="13398" y="469"/>
                      <a:pt x="12068" y="76"/>
                    </a:cubicBezTo>
                    <a:cubicBezTo>
                      <a:pt x="11887" y="19"/>
                      <a:pt x="11709" y="1"/>
                      <a:pt x="115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" name="Google Shape;315;p3"/>
            <p:cNvSpPr/>
            <p:nvPr/>
          </p:nvSpPr>
          <p:spPr>
            <a:xfrm flipH="1">
              <a:off x="2699797" y="1071616"/>
              <a:ext cx="756746" cy="776948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3"/>
          <p:cNvSpPr/>
          <p:nvPr/>
        </p:nvSpPr>
        <p:spPr>
          <a:xfrm>
            <a:off x="1738516" y="1581976"/>
            <a:ext cx="369945" cy="326641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7" name="Google Shape;317;p3"/>
          <p:cNvGrpSpPr/>
          <p:nvPr/>
        </p:nvGrpSpPr>
        <p:grpSpPr>
          <a:xfrm>
            <a:off x="7034818" y="1598419"/>
            <a:ext cx="371385" cy="369964"/>
            <a:chOff x="898875" y="4399275"/>
            <a:chExt cx="483700" cy="481850"/>
          </a:xfrm>
          <a:solidFill>
            <a:schemeClr val="bg1"/>
          </a:solidFill>
        </p:grpSpPr>
        <p:sp>
          <p:nvSpPr>
            <p:cNvPr id="318" name="Google Shape;318;p3"/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6" name="Google Shape;326;p3"/>
          <p:cNvSpPr txBox="1">
            <a:spLocks noGrp="1"/>
          </p:cNvSpPr>
          <p:nvPr>
            <p:ph type="subTitle" idx="2"/>
          </p:nvPr>
        </p:nvSpPr>
        <p:spPr>
          <a:xfrm>
            <a:off x="5846672" y="3008972"/>
            <a:ext cx="29541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ED772"/>
                </a:solidFill>
              </a:rPr>
              <a:t>FOMENTAR O NÚMERO DE ÁRBITROS ESCOLARES A NÍVEL NACIONAL E POTENCIAR A CARREIRA A LONGO PRAZO NA ARBITRAGEM</a:t>
            </a:r>
            <a:endParaRPr b="1">
              <a:solidFill>
                <a:srgbClr val="FED772"/>
              </a:solidFill>
            </a:endParaRPr>
          </a:p>
        </p:txBody>
      </p:sp>
      <p:grpSp>
        <p:nvGrpSpPr>
          <p:cNvPr id="327" name="Google Shape;327;p3"/>
          <p:cNvGrpSpPr/>
          <p:nvPr/>
        </p:nvGrpSpPr>
        <p:grpSpPr>
          <a:xfrm>
            <a:off x="114757" y="3969837"/>
            <a:ext cx="962205" cy="795023"/>
            <a:chOff x="114757" y="3969837"/>
            <a:chExt cx="962205" cy="795023"/>
          </a:xfrm>
        </p:grpSpPr>
        <p:sp>
          <p:nvSpPr>
            <p:cNvPr id="328" name="Google Shape;328;p3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9" name="Google Shape;32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0" name="Google Shape;330;p3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331" name="Google Shape;331;p3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2" name="Google Shape;332;p3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0"/>
          <p:cNvSpPr/>
          <p:nvPr/>
        </p:nvSpPr>
        <p:spPr>
          <a:xfrm>
            <a:off x="4873298" y="3150314"/>
            <a:ext cx="670200" cy="29430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0"/>
          <p:cNvSpPr txBox="1">
            <a:spLocks noGrp="1"/>
          </p:cNvSpPr>
          <p:nvPr>
            <p:ph type="subTitle" idx="1"/>
          </p:nvPr>
        </p:nvSpPr>
        <p:spPr>
          <a:xfrm>
            <a:off x="208275" y="1852075"/>
            <a:ext cx="4957800" cy="2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Cada equipa tem direito a 2 TM por set;</a:t>
            </a: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Cada TM tem </a:t>
            </a:r>
            <a:r>
              <a:rPr lang="pt-PT">
                <a:solidFill>
                  <a:schemeClr val="lt1"/>
                </a:solidFill>
              </a:rPr>
              <a:t>a duração de 30</a:t>
            </a:r>
            <a:r>
              <a:rPr lang="pt-PT"/>
              <a:t>’’;</a:t>
            </a: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O p</a:t>
            </a:r>
            <a:r>
              <a:rPr lang="pt-PT">
                <a:solidFill>
                  <a:schemeClr val="lt1"/>
                </a:solidFill>
              </a:rPr>
              <a:t>edido do 3º TM é considerado pedido improcedente</a:t>
            </a:r>
            <a:r>
              <a:rPr lang="pt-PT"/>
              <a:t>;</a:t>
            </a: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>
                <a:solidFill>
                  <a:schemeClr val="lt1"/>
                </a:solidFill>
              </a:rPr>
              <a:t>No Desporto Escolar há escalões sem possibilidade de pedido de T</a:t>
            </a:r>
            <a:r>
              <a:rPr lang="pt-PT"/>
              <a:t>M</a:t>
            </a:r>
            <a:r>
              <a:rPr lang="pt-PT">
                <a:solidFill>
                  <a:schemeClr val="lt1"/>
                </a:solidFill>
              </a:rPr>
              <a:t>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5" name="Google Shape;855;p30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Tempo morto (TM)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56" name="Google Shape;856;p30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0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4</a:t>
            </a:r>
            <a:endParaRPr/>
          </a:p>
        </p:txBody>
      </p:sp>
      <p:pic>
        <p:nvPicPr>
          <p:cNvPr id="858" name="Google Shape;85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0476" y="1404600"/>
            <a:ext cx="3451500" cy="24456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1"/>
          <p:cNvSpPr/>
          <p:nvPr/>
        </p:nvSpPr>
        <p:spPr>
          <a:xfrm>
            <a:off x="5521244" y="3256488"/>
            <a:ext cx="670200" cy="29430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1"/>
          <p:cNvSpPr txBox="1">
            <a:spLocks noGrp="1"/>
          </p:cNvSpPr>
          <p:nvPr>
            <p:ph type="subTitle" idx="1"/>
          </p:nvPr>
        </p:nvSpPr>
        <p:spPr>
          <a:xfrm>
            <a:off x="245700" y="1667675"/>
            <a:ext cx="5686800" cy="2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São pedidas através do posicionamento do atleta na zona de substituição;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Máximo de 6 substituições por set;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- </a:t>
            </a:r>
            <a:r>
              <a:rPr lang="pt-PT">
                <a:solidFill>
                  <a:schemeClr val="lt1"/>
                </a:solidFill>
              </a:rPr>
              <a:t>Pedido da 7ª substituição é considerado pedido improcedente</a:t>
            </a:r>
            <a:r>
              <a:rPr lang="pt-PT"/>
              <a:t>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- No Desporto Escolar h</a:t>
            </a:r>
            <a:r>
              <a:rPr lang="pt-PT">
                <a:solidFill>
                  <a:schemeClr val="lt1"/>
                </a:solidFill>
              </a:rPr>
              <a:t>á escalões sem possibilidade de executar substituições.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8" name="Google Shape;868;p31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 dirty="0">
                <a:solidFill>
                  <a:schemeClr val="bg1"/>
                </a:solidFill>
                <a:latin typeface="Fugaz One"/>
                <a:ea typeface="Fugaz One"/>
                <a:cs typeface="Fugaz One"/>
                <a:sym typeface="Fugaz One"/>
              </a:rPr>
              <a:t>Substituição</a:t>
            </a:r>
            <a:endParaRPr sz="3200" b="0" i="0" u="none" strike="noStrike" cap="none" dirty="0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 dirty="0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69" name="Google Shape;869;p31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1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5</a:t>
            </a:r>
            <a:endParaRPr/>
          </a:p>
        </p:txBody>
      </p:sp>
      <p:pic>
        <p:nvPicPr>
          <p:cNvPr id="871" name="Google Shape;87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6506" y="487425"/>
            <a:ext cx="2367045" cy="350521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6"/>
          <p:cNvSpPr/>
          <p:nvPr/>
        </p:nvSpPr>
        <p:spPr>
          <a:xfrm>
            <a:off x="5608262" y="3524834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6"/>
          <p:cNvSpPr txBox="1">
            <a:spLocks noGrp="1"/>
          </p:cNvSpPr>
          <p:nvPr>
            <p:ph type="subTitle" idx="1"/>
          </p:nvPr>
        </p:nvSpPr>
        <p:spPr>
          <a:xfrm>
            <a:off x="339968" y="1527142"/>
            <a:ext cx="4448848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intervalo entre sets tem a duração de 3 minutos.</a:t>
            </a:r>
            <a:endParaRPr/>
          </a:p>
        </p:txBody>
      </p:sp>
      <p:sp>
        <p:nvSpPr>
          <p:cNvPr id="933" name="Google Shape;933;p36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Fim de set (ou de jogo)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934" name="Google Shape;934;p36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6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9</a:t>
            </a:r>
            <a:endParaRPr/>
          </a:p>
        </p:txBody>
      </p:sp>
      <p:pic>
        <p:nvPicPr>
          <p:cNvPr id="936" name="Google Shape;93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3470" y="608661"/>
            <a:ext cx="2329337" cy="351454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0"/>
          <p:cNvSpPr/>
          <p:nvPr/>
        </p:nvSpPr>
        <p:spPr>
          <a:xfrm>
            <a:off x="5665643" y="3774470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40"/>
          <p:cNvSpPr txBox="1">
            <a:spLocks noGrp="1"/>
          </p:cNvSpPr>
          <p:nvPr>
            <p:ph type="subTitle" idx="1"/>
          </p:nvPr>
        </p:nvSpPr>
        <p:spPr>
          <a:xfrm>
            <a:off x="339967" y="1527142"/>
            <a:ext cx="5397893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posicionamento dos jogadores é verificado no momento do batimento da bola no serviço;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É verificado pela colocação dos apoios no solo.</a:t>
            </a:r>
            <a:endParaRPr/>
          </a:p>
        </p:txBody>
      </p:sp>
      <p:sp>
        <p:nvSpPr>
          <p:cNvPr id="985" name="Google Shape;985;p40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Falta de posição ou de rotação</a:t>
            </a:r>
            <a:endParaRPr/>
          </a:p>
        </p:txBody>
      </p:sp>
      <p:sp>
        <p:nvSpPr>
          <p:cNvPr id="986" name="Google Shape;986;p40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40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13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988" name="Google Shape;98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640" y="1056160"/>
            <a:ext cx="1758813" cy="334181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989" name="Google Shape;989;p40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</p:grpSpPr>
        <p:sp>
          <p:nvSpPr>
            <p:cNvPr id="990" name="Google Shape;990;p40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solidFill>
              <a:schemeClr val="accent6"/>
            </a:solidFill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91" name="Google Shape;991;p40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1"/>
          <p:cNvSpPr txBox="1">
            <a:spLocks noGrp="1"/>
          </p:cNvSpPr>
          <p:nvPr>
            <p:ph type="title"/>
          </p:nvPr>
        </p:nvSpPr>
        <p:spPr>
          <a:xfrm>
            <a:off x="691720" y="378174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POSIÇÕES DOS JOGADORES</a:t>
            </a:r>
            <a:endParaRPr/>
          </a:p>
        </p:txBody>
      </p:sp>
      <p:sp>
        <p:nvSpPr>
          <p:cNvPr id="997" name="Google Shape;997;p41"/>
          <p:cNvSpPr txBox="1">
            <a:spLocks noGrp="1"/>
          </p:cNvSpPr>
          <p:nvPr>
            <p:ph type="body" idx="1"/>
          </p:nvPr>
        </p:nvSpPr>
        <p:spPr>
          <a:xfrm>
            <a:off x="-1" y="1077263"/>
            <a:ext cx="41814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 dirty="0">
                <a:solidFill>
                  <a:schemeClr val="lt1"/>
                </a:solidFill>
              </a:rPr>
              <a:t>As zonas 1, 6 e 5 corresponde</a:t>
            </a:r>
            <a:r>
              <a:rPr lang="pt-PT" sz="2000" dirty="0"/>
              <a:t>m</a:t>
            </a:r>
            <a:r>
              <a:rPr lang="pt-PT" sz="2000" dirty="0">
                <a:solidFill>
                  <a:schemeClr val="lt1"/>
                </a:solidFill>
              </a:rPr>
              <a:t> à zona de defesa e as zonas 2, 3 e 4 à zona de ataque;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 dirty="0">
                <a:solidFill>
                  <a:schemeClr val="lt1"/>
                </a:solidFill>
              </a:rPr>
              <a:t>As rotações são realizadas no sentido dos ponteiros do relógio</a:t>
            </a:r>
            <a:r>
              <a:rPr lang="pt-PT" sz="2000" dirty="0"/>
              <a:t>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 dirty="0">
                <a:solidFill>
                  <a:schemeClr val="lt1"/>
                </a:solidFill>
              </a:rPr>
              <a:t>Não interessa o local onde os jogadores estão situados no campo, mas sim a posição relativa entre eles.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dirty="0"/>
          </a:p>
        </p:txBody>
      </p:sp>
      <p:grpSp>
        <p:nvGrpSpPr>
          <p:cNvPr id="998" name="Google Shape;998;p41"/>
          <p:cNvGrpSpPr/>
          <p:nvPr/>
        </p:nvGrpSpPr>
        <p:grpSpPr>
          <a:xfrm>
            <a:off x="4187748" y="726465"/>
            <a:ext cx="4535012" cy="4054477"/>
            <a:chOff x="1578283" y="363402"/>
            <a:chExt cx="5833447" cy="6822993"/>
          </a:xfrm>
        </p:grpSpPr>
        <p:sp>
          <p:nvSpPr>
            <p:cNvPr id="999" name="Google Shape;999;p41"/>
            <p:cNvSpPr/>
            <p:nvPr/>
          </p:nvSpPr>
          <p:spPr>
            <a:xfrm rot="5400000">
              <a:off x="2507036" y="1058155"/>
              <a:ext cx="4008528" cy="5513481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00" name="Google Shape;1000;p41"/>
            <p:cNvCxnSpPr/>
            <p:nvPr/>
          </p:nvCxnSpPr>
          <p:spPr>
            <a:xfrm rot="5400000">
              <a:off x="2181144" y="3737433"/>
              <a:ext cx="4657353" cy="11852"/>
            </a:xfrm>
            <a:prstGeom prst="straightConnector1">
              <a:avLst/>
            </a:prstGeom>
            <a:solidFill>
              <a:schemeClr val="l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001" name="Google Shape;1001;p41"/>
            <p:cNvCxnSpPr/>
            <p:nvPr/>
          </p:nvCxnSpPr>
          <p:spPr>
            <a:xfrm rot="5400000">
              <a:off x="1616761" y="3814895"/>
              <a:ext cx="4008528" cy="0"/>
            </a:xfrm>
            <a:prstGeom prst="straightConnector1">
              <a:avLst/>
            </a:prstGeom>
            <a:solidFill>
              <a:schemeClr val="lt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41"/>
            <p:cNvCxnSpPr/>
            <p:nvPr/>
          </p:nvCxnSpPr>
          <p:spPr>
            <a:xfrm rot="5400000">
              <a:off x="3400272" y="3814895"/>
              <a:ext cx="4008528" cy="0"/>
            </a:xfrm>
            <a:prstGeom prst="straightConnector1">
              <a:avLst/>
            </a:prstGeom>
            <a:solidFill>
              <a:schemeClr val="l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41"/>
            <p:cNvCxnSpPr/>
            <p:nvPr/>
          </p:nvCxnSpPr>
          <p:spPr>
            <a:xfrm rot="10800000">
              <a:off x="5401575" y="1647681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41"/>
            <p:cNvCxnSpPr/>
            <p:nvPr/>
          </p:nvCxnSpPr>
          <p:spPr>
            <a:xfrm rot="10800000">
              <a:off x="5401575" y="1484733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41"/>
            <p:cNvCxnSpPr/>
            <p:nvPr/>
          </p:nvCxnSpPr>
          <p:spPr>
            <a:xfrm rot="10800000">
              <a:off x="5401575" y="1318822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41"/>
            <p:cNvCxnSpPr/>
            <p:nvPr/>
          </p:nvCxnSpPr>
          <p:spPr>
            <a:xfrm rot="10800000">
              <a:off x="5401575" y="1155873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41"/>
            <p:cNvCxnSpPr/>
            <p:nvPr/>
          </p:nvCxnSpPr>
          <p:spPr>
            <a:xfrm rot="10800000">
              <a:off x="5401575" y="992926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41"/>
            <p:cNvCxnSpPr/>
            <p:nvPr/>
          </p:nvCxnSpPr>
          <p:spPr>
            <a:xfrm rot="10800000">
              <a:off x="3621026" y="1635830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41"/>
            <p:cNvCxnSpPr/>
            <p:nvPr/>
          </p:nvCxnSpPr>
          <p:spPr>
            <a:xfrm rot="10800000">
              <a:off x="3621026" y="1472883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41"/>
            <p:cNvCxnSpPr/>
            <p:nvPr/>
          </p:nvCxnSpPr>
          <p:spPr>
            <a:xfrm rot="10800000">
              <a:off x="3621026" y="1306972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41"/>
            <p:cNvCxnSpPr/>
            <p:nvPr/>
          </p:nvCxnSpPr>
          <p:spPr>
            <a:xfrm rot="10800000">
              <a:off x="3621026" y="1144022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41"/>
            <p:cNvCxnSpPr/>
            <p:nvPr/>
          </p:nvCxnSpPr>
          <p:spPr>
            <a:xfrm rot="10800000">
              <a:off x="3621026" y="981075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41"/>
            <p:cNvCxnSpPr/>
            <p:nvPr/>
          </p:nvCxnSpPr>
          <p:spPr>
            <a:xfrm rot="10800000">
              <a:off x="3621026" y="6547981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41"/>
            <p:cNvCxnSpPr/>
            <p:nvPr/>
          </p:nvCxnSpPr>
          <p:spPr>
            <a:xfrm rot="10800000">
              <a:off x="3621026" y="6385034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41"/>
            <p:cNvCxnSpPr/>
            <p:nvPr/>
          </p:nvCxnSpPr>
          <p:spPr>
            <a:xfrm rot="10800000">
              <a:off x="3621026" y="6219123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41"/>
            <p:cNvCxnSpPr/>
            <p:nvPr/>
          </p:nvCxnSpPr>
          <p:spPr>
            <a:xfrm rot="10800000">
              <a:off x="3621026" y="6056174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41"/>
            <p:cNvCxnSpPr/>
            <p:nvPr/>
          </p:nvCxnSpPr>
          <p:spPr>
            <a:xfrm rot="10800000">
              <a:off x="3621026" y="5893226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41"/>
            <p:cNvCxnSpPr/>
            <p:nvPr/>
          </p:nvCxnSpPr>
          <p:spPr>
            <a:xfrm rot="10800000">
              <a:off x="5401575" y="6547981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41"/>
            <p:cNvCxnSpPr/>
            <p:nvPr/>
          </p:nvCxnSpPr>
          <p:spPr>
            <a:xfrm rot="10800000">
              <a:off x="5401575" y="6385034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41"/>
            <p:cNvCxnSpPr/>
            <p:nvPr/>
          </p:nvCxnSpPr>
          <p:spPr>
            <a:xfrm rot="10800000">
              <a:off x="5401575" y="6219123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41"/>
            <p:cNvCxnSpPr/>
            <p:nvPr/>
          </p:nvCxnSpPr>
          <p:spPr>
            <a:xfrm rot="10800000">
              <a:off x="5401575" y="6056174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41"/>
            <p:cNvCxnSpPr/>
            <p:nvPr/>
          </p:nvCxnSpPr>
          <p:spPr>
            <a:xfrm rot="10800000">
              <a:off x="5401575" y="5893226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41"/>
            <p:cNvCxnSpPr/>
            <p:nvPr/>
          </p:nvCxnSpPr>
          <p:spPr>
            <a:xfrm rot="10800000">
              <a:off x="4511301" y="363402"/>
              <a:ext cx="0" cy="5513481"/>
            </a:xfrm>
            <a:prstGeom prst="straightConnector1">
              <a:avLst/>
            </a:prstGeom>
            <a:solidFill>
              <a:schemeClr val="lt2"/>
            </a:solidFill>
            <a:ln w="1587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41"/>
            <p:cNvCxnSpPr/>
            <p:nvPr/>
          </p:nvCxnSpPr>
          <p:spPr>
            <a:xfrm rot="10800000">
              <a:off x="4511301" y="1672914"/>
              <a:ext cx="0" cy="5513481"/>
            </a:xfrm>
            <a:prstGeom prst="straightConnector1">
              <a:avLst/>
            </a:prstGeom>
            <a:solidFill>
              <a:schemeClr val="lt2"/>
            </a:solidFill>
            <a:ln w="1587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41"/>
            <p:cNvCxnSpPr/>
            <p:nvPr/>
          </p:nvCxnSpPr>
          <p:spPr>
            <a:xfrm>
              <a:off x="1578283" y="5764350"/>
              <a:ext cx="0" cy="79990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026" name="Google Shape;1026;p41"/>
            <p:cNvSpPr txBox="1"/>
            <p:nvPr/>
          </p:nvSpPr>
          <p:spPr>
            <a:xfrm>
              <a:off x="2278949" y="4722961"/>
              <a:ext cx="719921" cy="776903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 dirty="0">
                  <a:solidFill>
                    <a:srgbClr val="FFFF00"/>
                  </a:solidFill>
                  <a:sym typeface="Arial"/>
                </a:rPr>
                <a:t>1</a:t>
              </a:r>
              <a:endParaRPr dirty="0">
                <a:solidFill>
                  <a:srgbClr val="FFFF00"/>
                </a:solidFill>
              </a:endParaRPr>
            </a:p>
          </p:txBody>
        </p:sp>
        <p:sp>
          <p:nvSpPr>
            <p:cNvPr id="1027" name="Google Shape;1027;p41"/>
            <p:cNvSpPr txBox="1"/>
            <p:nvPr/>
          </p:nvSpPr>
          <p:spPr>
            <a:xfrm>
              <a:off x="3739531" y="4722960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2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28" name="Google Shape;1028;p41"/>
            <p:cNvSpPr txBox="1"/>
            <p:nvPr/>
          </p:nvSpPr>
          <p:spPr>
            <a:xfrm>
              <a:off x="3736570" y="2059498"/>
              <a:ext cx="722885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4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29" name="Google Shape;1029;p41"/>
            <p:cNvSpPr txBox="1"/>
            <p:nvPr/>
          </p:nvSpPr>
          <p:spPr>
            <a:xfrm>
              <a:off x="2278949" y="2059498"/>
              <a:ext cx="719921" cy="776903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 dirty="0">
                  <a:solidFill>
                    <a:srgbClr val="FFFF00"/>
                  </a:solidFill>
                  <a:sym typeface="Arial"/>
                </a:rPr>
                <a:t>5</a:t>
              </a:r>
              <a:endParaRPr dirty="0">
                <a:solidFill>
                  <a:srgbClr val="FFFF00"/>
                </a:solidFill>
              </a:endParaRPr>
            </a:p>
          </p:txBody>
        </p:sp>
        <p:sp>
          <p:nvSpPr>
            <p:cNvPr id="1030" name="Google Shape;1030;p41"/>
            <p:cNvSpPr txBox="1"/>
            <p:nvPr/>
          </p:nvSpPr>
          <p:spPr>
            <a:xfrm>
              <a:off x="2278949" y="3357158"/>
              <a:ext cx="719921" cy="776903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 dirty="0">
                  <a:solidFill>
                    <a:srgbClr val="FFFF00"/>
                  </a:solidFill>
                  <a:sym typeface="Arial"/>
                </a:rPr>
                <a:t>6</a:t>
              </a:r>
              <a:endParaRPr dirty="0">
                <a:solidFill>
                  <a:srgbClr val="FFFF00"/>
                </a:solidFill>
              </a:endParaRPr>
            </a:p>
          </p:txBody>
        </p:sp>
        <p:sp>
          <p:nvSpPr>
            <p:cNvPr id="1031" name="Google Shape;1031;p41"/>
            <p:cNvSpPr txBox="1"/>
            <p:nvPr/>
          </p:nvSpPr>
          <p:spPr>
            <a:xfrm>
              <a:off x="3739531" y="3357159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3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32" name="Google Shape;1032;p41"/>
            <p:cNvSpPr txBox="1"/>
            <p:nvPr/>
          </p:nvSpPr>
          <p:spPr>
            <a:xfrm>
              <a:off x="4607587" y="4722960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4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33" name="Google Shape;1033;p41"/>
            <p:cNvSpPr txBox="1"/>
            <p:nvPr/>
          </p:nvSpPr>
          <p:spPr>
            <a:xfrm>
              <a:off x="5920037" y="4722960"/>
              <a:ext cx="722885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FFFF00"/>
                  </a:solidFill>
                  <a:sym typeface="Arial"/>
                </a:rPr>
                <a:t>5</a:t>
              </a: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1034" name="Google Shape;1034;p41"/>
            <p:cNvSpPr txBox="1"/>
            <p:nvPr/>
          </p:nvSpPr>
          <p:spPr>
            <a:xfrm>
              <a:off x="5920037" y="2059497"/>
              <a:ext cx="722885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FFFF00"/>
                  </a:solidFill>
                  <a:sym typeface="Arial"/>
                </a:rPr>
                <a:t>1</a:t>
              </a: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1035" name="Google Shape;1035;p41"/>
            <p:cNvSpPr txBox="1"/>
            <p:nvPr/>
          </p:nvSpPr>
          <p:spPr>
            <a:xfrm>
              <a:off x="4607587" y="2059497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2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36" name="Google Shape;1036;p41"/>
            <p:cNvSpPr txBox="1"/>
            <p:nvPr/>
          </p:nvSpPr>
          <p:spPr>
            <a:xfrm>
              <a:off x="4607587" y="3357159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3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37" name="Google Shape;1037;p41"/>
            <p:cNvSpPr txBox="1"/>
            <p:nvPr/>
          </p:nvSpPr>
          <p:spPr>
            <a:xfrm>
              <a:off x="5920037" y="3357159"/>
              <a:ext cx="722885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FFFF00"/>
                  </a:solidFill>
                  <a:sym typeface="Arial"/>
                </a:rPr>
                <a:t>6</a:t>
              </a:r>
              <a:endParaRPr>
                <a:solidFill>
                  <a:srgbClr val="FFFF00"/>
                </a:solidFill>
              </a:endParaRPr>
            </a:p>
          </p:txBody>
        </p:sp>
        <p:cxnSp>
          <p:nvCxnSpPr>
            <p:cNvPr id="1038" name="Google Shape;1038;p41"/>
            <p:cNvCxnSpPr/>
            <p:nvPr/>
          </p:nvCxnSpPr>
          <p:spPr>
            <a:xfrm>
              <a:off x="1578283" y="1767671"/>
              <a:ext cx="0" cy="79990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41"/>
            <p:cNvCxnSpPr/>
            <p:nvPr/>
          </p:nvCxnSpPr>
          <p:spPr>
            <a:xfrm>
              <a:off x="7401359" y="5762868"/>
              <a:ext cx="0" cy="82954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41"/>
            <p:cNvCxnSpPr/>
            <p:nvPr/>
          </p:nvCxnSpPr>
          <p:spPr>
            <a:xfrm>
              <a:off x="7411730" y="1767669"/>
              <a:ext cx="0" cy="79992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41" name="Google Shape;1041;p41"/>
          <p:cNvSpPr/>
          <p:nvPr/>
        </p:nvSpPr>
        <p:spPr>
          <a:xfrm rot="5400000">
            <a:off x="4864559" y="2329447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41"/>
          <p:cNvSpPr/>
          <p:nvPr/>
        </p:nvSpPr>
        <p:spPr>
          <a:xfrm rot="5400000">
            <a:off x="4872226" y="3122940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41"/>
          <p:cNvSpPr/>
          <p:nvPr/>
        </p:nvSpPr>
        <p:spPr>
          <a:xfrm rot="5400000">
            <a:off x="6011738" y="2325729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41"/>
          <p:cNvSpPr/>
          <p:nvPr/>
        </p:nvSpPr>
        <p:spPr>
          <a:xfrm rot="5400000">
            <a:off x="6019405" y="3119222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41"/>
          <p:cNvSpPr/>
          <p:nvPr/>
        </p:nvSpPr>
        <p:spPr>
          <a:xfrm rot="5400000">
            <a:off x="6657485" y="2325729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41"/>
          <p:cNvSpPr/>
          <p:nvPr/>
        </p:nvSpPr>
        <p:spPr>
          <a:xfrm rot="5400000">
            <a:off x="6665152" y="3119222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41"/>
          <p:cNvSpPr/>
          <p:nvPr/>
        </p:nvSpPr>
        <p:spPr>
          <a:xfrm rot="5400000">
            <a:off x="7706448" y="2346857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41"/>
          <p:cNvSpPr/>
          <p:nvPr/>
        </p:nvSpPr>
        <p:spPr>
          <a:xfrm rot="5400000">
            <a:off x="7714115" y="3140350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41"/>
          <p:cNvSpPr/>
          <p:nvPr/>
        </p:nvSpPr>
        <p:spPr>
          <a:xfrm rot="10800000">
            <a:off x="5447570" y="1912764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41"/>
          <p:cNvSpPr/>
          <p:nvPr/>
        </p:nvSpPr>
        <p:spPr>
          <a:xfrm rot="10800000">
            <a:off x="5431925" y="2699127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41"/>
          <p:cNvSpPr/>
          <p:nvPr/>
        </p:nvSpPr>
        <p:spPr>
          <a:xfrm rot="10800000">
            <a:off x="5406114" y="3484330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41"/>
          <p:cNvSpPr/>
          <p:nvPr/>
        </p:nvSpPr>
        <p:spPr>
          <a:xfrm rot="10800000">
            <a:off x="7228679" y="1952451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41"/>
          <p:cNvSpPr/>
          <p:nvPr/>
        </p:nvSpPr>
        <p:spPr>
          <a:xfrm rot="10800000">
            <a:off x="7213034" y="2738814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41"/>
          <p:cNvSpPr/>
          <p:nvPr/>
        </p:nvSpPr>
        <p:spPr>
          <a:xfrm rot="10800000">
            <a:off x="7187223" y="3524017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65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42"/>
          <p:cNvSpPr txBox="1">
            <a:spLocks noGrp="1"/>
          </p:cNvSpPr>
          <p:nvPr>
            <p:ph type="title"/>
          </p:nvPr>
        </p:nvSpPr>
        <p:spPr>
          <a:xfrm>
            <a:off x="691720" y="378174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POSIÇÕES DOS JOGADORES</a:t>
            </a:r>
            <a:endParaRPr/>
          </a:p>
        </p:txBody>
      </p:sp>
      <p:pic>
        <p:nvPicPr>
          <p:cNvPr id="1063" name="Google Shape;1063;p42"/>
          <p:cNvPicPr preferRelativeResize="0"/>
          <p:nvPr/>
        </p:nvPicPr>
        <p:blipFill rotWithShape="1">
          <a:blip r:embed="rId3">
            <a:alphaModFix/>
          </a:blip>
          <a:srcRect b="52421"/>
          <a:stretch/>
        </p:blipFill>
        <p:spPr>
          <a:xfrm>
            <a:off x="201907" y="1402080"/>
            <a:ext cx="4395153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64" name="Google Shape;1064;p42"/>
          <p:cNvPicPr preferRelativeResize="0"/>
          <p:nvPr/>
        </p:nvPicPr>
        <p:blipFill rotWithShape="1">
          <a:blip r:embed="rId3">
            <a:alphaModFix/>
          </a:blip>
          <a:srcRect t="47728"/>
          <a:stretch/>
        </p:blipFill>
        <p:spPr>
          <a:xfrm>
            <a:off x="4687887" y="1402080"/>
            <a:ext cx="4143693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43"/>
          <p:cNvSpPr txBox="1">
            <a:spLocks noGrp="1"/>
          </p:cNvSpPr>
          <p:nvPr>
            <p:ph type="title"/>
          </p:nvPr>
        </p:nvSpPr>
        <p:spPr>
          <a:xfrm>
            <a:off x="3484220" y="53302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dirty="0"/>
              <a:t>Ficha de formação</a:t>
            </a:r>
            <a:endParaRPr dirty="0"/>
          </a:p>
        </p:txBody>
      </p:sp>
      <p:sp>
        <p:nvSpPr>
          <p:cNvPr id="1073" name="Google Shape;1073;p43"/>
          <p:cNvSpPr txBox="1">
            <a:spLocks noGrp="1"/>
          </p:cNvSpPr>
          <p:nvPr>
            <p:ph type="body" idx="1"/>
          </p:nvPr>
        </p:nvSpPr>
        <p:spPr>
          <a:xfrm>
            <a:off x="246975" y="1249025"/>
            <a:ext cx="45504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20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>
                <a:solidFill>
                  <a:schemeClr val="lt1"/>
                </a:solidFill>
              </a:rPr>
              <a:t>Deve ser entregue antes de cada set ao 2º árbitro e este tem de ter atenção à formação</a:t>
            </a:r>
            <a:r>
              <a:rPr lang="pt-PT" sz="2000"/>
              <a:t>, </a:t>
            </a:r>
            <a:r>
              <a:rPr lang="pt-PT" sz="2000">
                <a:solidFill>
                  <a:schemeClr val="lt1"/>
                </a:solidFill>
              </a:rPr>
              <a:t>principalmente no momento da receção</a:t>
            </a:r>
            <a:r>
              <a:rPr lang="pt-PT" sz="2000"/>
              <a:t>;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>
                <a:solidFill>
                  <a:schemeClr val="lt1"/>
                </a:solidFill>
              </a:rPr>
              <a:t>Deve conter o nome da equipa e do set</a:t>
            </a:r>
            <a:r>
              <a:rPr lang="pt-PT" sz="2000"/>
              <a:t>;</a:t>
            </a:r>
            <a:endParaRPr sz="20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/>
              <a:t>Deve ser assinado pelo Professor.</a:t>
            </a:r>
            <a:endParaRPr sz="1800"/>
          </a:p>
        </p:txBody>
      </p:sp>
      <p:sp>
        <p:nvSpPr>
          <p:cNvPr id="1074" name="Google Shape;1074;p43"/>
          <p:cNvSpPr/>
          <p:nvPr/>
        </p:nvSpPr>
        <p:spPr>
          <a:xfrm rot="5400000">
            <a:off x="5432302" y="1381933"/>
            <a:ext cx="2650800" cy="2883600"/>
          </a:xfrm>
          <a:prstGeom prst="rect">
            <a:avLst/>
          </a:prstGeom>
          <a:solidFill>
            <a:srgbClr val="FFCC66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5" name="Google Shape;1075;p43"/>
          <p:cNvCxnSpPr/>
          <p:nvPr/>
        </p:nvCxnSpPr>
        <p:spPr>
          <a:xfrm>
            <a:off x="5315961" y="2362487"/>
            <a:ext cx="28836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6" name="Google Shape;1076;p43"/>
          <p:cNvCxnSpPr/>
          <p:nvPr/>
        </p:nvCxnSpPr>
        <p:spPr>
          <a:xfrm>
            <a:off x="5201534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7" name="Google Shape;1077;p43"/>
          <p:cNvCxnSpPr/>
          <p:nvPr/>
        </p:nvCxnSpPr>
        <p:spPr>
          <a:xfrm>
            <a:off x="4855713" y="2362487"/>
            <a:ext cx="558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8" name="Google Shape;1078;p43"/>
          <p:cNvCxnSpPr/>
          <p:nvPr/>
        </p:nvCxnSpPr>
        <p:spPr>
          <a:xfrm>
            <a:off x="4740015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9" name="Google Shape;1079;p43"/>
          <p:cNvCxnSpPr/>
          <p:nvPr/>
        </p:nvCxnSpPr>
        <p:spPr>
          <a:xfrm>
            <a:off x="4970139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0" name="Google Shape;1080;p43"/>
          <p:cNvCxnSpPr/>
          <p:nvPr/>
        </p:nvCxnSpPr>
        <p:spPr>
          <a:xfrm>
            <a:off x="5085837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1" name="Google Shape;1081;p43"/>
          <p:cNvCxnSpPr/>
          <p:nvPr/>
        </p:nvCxnSpPr>
        <p:spPr>
          <a:xfrm>
            <a:off x="8719507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2" name="Google Shape;1082;p43"/>
          <p:cNvCxnSpPr/>
          <p:nvPr/>
        </p:nvCxnSpPr>
        <p:spPr>
          <a:xfrm>
            <a:off x="8603809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3" name="Google Shape;1083;p43"/>
          <p:cNvCxnSpPr/>
          <p:nvPr/>
        </p:nvCxnSpPr>
        <p:spPr>
          <a:xfrm>
            <a:off x="8488111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4" name="Google Shape;1084;p43"/>
          <p:cNvCxnSpPr/>
          <p:nvPr/>
        </p:nvCxnSpPr>
        <p:spPr>
          <a:xfrm>
            <a:off x="8373685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5" name="Google Shape;1085;p43"/>
          <p:cNvCxnSpPr/>
          <p:nvPr/>
        </p:nvCxnSpPr>
        <p:spPr>
          <a:xfrm>
            <a:off x="8257988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6" name="Google Shape;1086;p43"/>
          <p:cNvCxnSpPr/>
          <p:nvPr/>
        </p:nvCxnSpPr>
        <p:spPr>
          <a:xfrm rot="5400000">
            <a:off x="5288061" y="4234338"/>
            <a:ext cx="55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7" name="Google Shape;1087;p43"/>
          <p:cNvCxnSpPr/>
          <p:nvPr/>
        </p:nvCxnSpPr>
        <p:spPr>
          <a:xfrm rot="5400000">
            <a:off x="8172874" y="4234338"/>
            <a:ext cx="55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8" name="Google Shape;1088;p43"/>
          <p:cNvSpPr/>
          <p:nvPr/>
        </p:nvSpPr>
        <p:spPr>
          <a:xfrm>
            <a:off x="7336220" y="3112267"/>
            <a:ext cx="574800" cy="576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43"/>
          <p:cNvSpPr/>
          <p:nvPr/>
        </p:nvSpPr>
        <p:spPr>
          <a:xfrm>
            <a:off x="6471666" y="3112267"/>
            <a:ext cx="574800" cy="576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43"/>
          <p:cNvSpPr/>
          <p:nvPr/>
        </p:nvSpPr>
        <p:spPr>
          <a:xfrm>
            <a:off x="5610926" y="3112267"/>
            <a:ext cx="576000" cy="576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43"/>
          <p:cNvSpPr/>
          <p:nvPr/>
        </p:nvSpPr>
        <p:spPr>
          <a:xfrm>
            <a:off x="5610926" y="1728350"/>
            <a:ext cx="576000" cy="5745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43"/>
          <p:cNvSpPr/>
          <p:nvPr/>
        </p:nvSpPr>
        <p:spPr>
          <a:xfrm>
            <a:off x="6471666" y="1728350"/>
            <a:ext cx="574800" cy="5745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43"/>
          <p:cNvSpPr/>
          <p:nvPr/>
        </p:nvSpPr>
        <p:spPr>
          <a:xfrm>
            <a:off x="7336220" y="1728350"/>
            <a:ext cx="574800" cy="5745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43"/>
          <p:cNvSpPr txBox="1"/>
          <p:nvPr/>
        </p:nvSpPr>
        <p:spPr>
          <a:xfrm>
            <a:off x="7500231" y="3630760"/>
            <a:ext cx="28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43"/>
          <p:cNvSpPr txBox="1"/>
          <p:nvPr/>
        </p:nvSpPr>
        <p:spPr>
          <a:xfrm>
            <a:off x="7443018" y="2305300"/>
            <a:ext cx="402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43"/>
          <p:cNvSpPr txBox="1"/>
          <p:nvPr/>
        </p:nvSpPr>
        <p:spPr>
          <a:xfrm>
            <a:off x="6525065" y="2305300"/>
            <a:ext cx="51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III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43"/>
          <p:cNvSpPr txBox="1"/>
          <p:nvPr/>
        </p:nvSpPr>
        <p:spPr>
          <a:xfrm>
            <a:off x="5610926" y="2305300"/>
            <a:ext cx="51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43"/>
          <p:cNvSpPr txBox="1"/>
          <p:nvPr/>
        </p:nvSpPr>
        <p:spPr>
          <a:xfrm>
            <a:off x="5610926" y="3628218"/>
            <a:ext cx="51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43"/>
          <p:cNvSpPr txBox="1"/>
          <p:nvPr/>
        </p:nvSpPr>
        <p:spPr>
          <a:xfrm>
            <a:off x="6526336" y="3630760"/>
            <a:ext cx="51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34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44"/>
          <p:cNvSpPr/>
          <p:nvPr/>
        </p:nvSpPr>
        <p:spPr>
          <a:xfrm>
            <a:off x="5224616" y="3395111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44"/>
          <p:cNvSpPr txBox="1">
            <a:spLocks noGrp="1"/>
          </p:cNvSpPr>
          <p:nvPr>
            <p:ph type="subTitle" idx="1"/>
          </p:nvPr>
        </p:nvSpPr>
        <p:spPr>
          <a:xfrm>
            <a:off x="339967" y="152714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As linhas que delimitam o terreno de jogo fazem parte deste.</a:t>
            </a:r>
            <a:endParaRPr/>
          </a:p>
        </p:txBody>
      </p:sp>
      <p:sp>
        <p:nvSpPr>
          <p:cNvPr id="1109" name="Google Shape;1109;p44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Bola dentro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110" name="Google Shape;1110;p44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44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14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112" name="Google Shape;111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9766" y="479527"/>
            <a:ext cx="2568048" cy="333957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13" name="Google Shape;1113;p44"/>
          <p:cNvCxnSpPr/>
          <p:nvPr/>
        </p:nvCxnSpPr>
        <p:spPr>
          <a:xfrm flipH="1">
            <a:off x="4039163" y="2707000"/>
            <a:ext cx="863600" cy="163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4" name="Google Shape;1114;p44"/>
          <p:cNvCxnSpPr/>
          <p:nvPr/>
        </p:nvCxnSpPr>
        <p:spPr>
          <a:xfrm flipH="1">
            <a:off x="3931213" y="2691125"/>
            <a:ext cx="865187" cy="165417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5" name="Google Shape;1115;p44"/>
          <p:cNvCxnSpPr/>
          <p:nvPr/>
        </p:nvCxnSpPr>
        <p:spPr>
          <a:xfrm rot="10800000" flipH="1">
            <a:off x="4229100" y="3981763"/>
            <a:ext cx="880038" cy="3174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6" name="Google Shape;1116;p44"/>
          <p:cNvCxnSpPr/>
          <p:nvPr/>
        </p:nvCxnSpPr>
        <p:spPr>
          <a:xfrm rot="10800000" flipH="1">
            <a:off x="4188460" y="4056374"/>
            <a:ext cx="958778" cy="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7" name="Google Shape;1117;p44"/>
          <p:cNvSpPr/>
          <p:nvPr/>
        </p:nvSpPr>
        <p:spPr>
          <a:xfrm>
            <a:off x="3931213" y="2978463"/>
            <a:ext cx="576262" cy="57467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44"/>
          <p:cNvSpPr/>
          <p:nvPr/>
        </p:nvSpPr>
        <p:spPr>
          <a:xfrm>
            <a:off x="4121713" y="3622988"/>
            <a:ext cx="215900" cy="144462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44"/>
          <p:cNvSpPr/>
          <p:nvPr/>
        </p:nvSpPr>
        <p:spPr>
          <a:xfrm>
            <a:off x="4507475" y="2473638"/>
            <a:ext cx="576263" cy="57467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44"/>
          <p:cNvSpPr/>
          <p:nvPr/>
        </p:nvSpPr>
        <p:spPr>
          <a:xfrm>
            <a:off x="4697975" y="3118163"/>
            <a:ext cx="215900" cy="144462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44"/>
          <p:cNvSpPr/>
          <p:nvPr/>
        </p:nvSpPr>
        <p:spPr>
          <a:xfrm>
            <a:off x="3959786" y="2989069"/>
            <a:ext cx="531814" cy="544706"/>
          </a:xfrm>
          <a:custGeom>
            <a:avLst/>
            <a:gdLst/>
            <a:ahLst/>
            <a:cxnLst/>
            <a:rect l="l" t="t" r="r" b="b"/>
            <a:pathLst>
              <a:path w="19500" h="20018" extrusionOk="0">
                <a:moveTo>
                  <a:pt x="9489" y="1"/>
                </a:moveTo>
                <a:cubicBezTo>
                  <a:pt x="8446" y="1"/>
                  <a:pt x="7402" y="163"/>
                  <a:pt x="6399" y="486"/>
                </a:cubicBezTo>
                <a:cubicBezTo>
                  <a:pt x="6210" y="1165"/>
                  <a:pt x="5927" y="2184"/>
                  <a:pt x="5682" y="3091"/>
                </a:cubicBezTo>
                <a:cubicBezTo>
                  <a:pt x="5418" y="3959"/>
                  <a:pt x="5210" y="4846"/>
                  <a:pt x="5078" y="5752"/>
                </a:cubicBezTo>
                <a:cubicBezTo>
                  <a:pt x="5059" y="5979"/>
                  <a:pt x="5078" y="6262"/>
                  <a:pt x="5078" y="6262"/>
                </a:cubicBezTo>
                <a:cubicBezTo>
                  <a:pt x="5078" y="6262"/>
                  <a:pt x="8041" y="4318"/>
                  <a:pt x="9854" y="3015"/>
                </a:cubicBezTo>
                <a:cubicBezTo>
                  <a:pt x="11307" y="1977"/>
                  <a:pt x="12723" y="1052"/>
                  <a:pt x="13233" y="731"/>
                </a:cubicBezTo>
                <a:cubicBezTo>
                  <a:pt x="12039" y="243"/>
                  <a:pt x="10765" y="1"/>
                  <a:pt x="9489" y="1"/>
                </a:cubicBezTo>
                <a:close/>
                <a:moveTo>
                  <a:pt x="1435" y="4072"/>
                </a:moveTo>
                <a:cubicBezTo>
                  <a:pt x="925" y="4771"/>
                  <a:pt x="510" y="5526"/>
                  <a:pt x="189" y="6318"/>
                </a:cubicBezTo>
                <a:cubicBezTo>
                  <a:pt x="585" y="5960"/>
                  <a:pt x="1076" y="5733"/>
                  <a:pt x="1623" y="5658"/>
                </a:cubicBezTo>
                <a:cubicBezTo>
                  <a:pt x="1623" y="5658"/>
                  <a:pt x="1529" y="4865"/>
                  <a:pt x="1435" y="4072"/>
                </a:cubicBezTo>
                <a:close/>
                <a:moveTo>
                  <a:pt x="17952" y="4657"/>
                </a:moveTo>
                <a:cubicBezTo>
                  <a:pt x="17216" y="5582"/>
                  <a:pt x="15875" y="7149"/>
                  <a:pt x="12553" y="8716"/>
                </a:cubicBezTo>
                <a:cubicBezTo>
                  <a:pt x="7385" y="11153"/>
                  <a:pt x="4495" y="11189"/>
                  <a:pt x="4175" y="11189"/>
                </a:cubicBezTo>
                <a:cubicBezTo>
                  <a:pt x="4165" y="11189"/>
                  <a:pt x="4158" y="11189"/>
                  <a:pt x="4153" y="11189"/>
                </a:cubicBezTo>
                <a:cubicBezTo>
                  <a:pt x="4002" y="11189"/>
                  <a:pt x="4002" y="11396"/>
                  <a:pt x="4153" y="11585"/>
                </a:cubicBezTo>
                <a:cubicBezTo>
                  <a:pt x="4304" y="11755"/>
                  <a:pt x="6550" y="14888"/>
                  <a:pt x="11798" y="14888"/>
                </a:cubicBezTo>
                <a:cubicBezTo>
                  <a:pt x="15101" y="14888"/>
                  <a:pt x="18235" y="12850"/>
                  <a:pt x="19462" y="10868"/>
                </a:cubicBezTo>
                <a:cubicBezTo>
                  <a:pt x="19481" y="10585"/>
                  <a:pt x="19500" y="10301"/>
                  <a:pt x="19500" y="9999"/>
                </a:cubicBezTo>
                <a:cubicBezTo>
                  <a:pt x="19500" y="8112"/>
                  <a:pt x="18952" y="6262"/>
                  <a:pt x="17952" y="4657"/>
                </a:cubicBezTo>
                <a:close/>
                <a:moveTo>
                  <a:pt x="396" y="10415"/>
                </a:moveTo>
                <a:cubicBezTo>
                  <a:pt x="113" y="11075"/>
                  <a:pt x="0" y="12208"/>
                  <a:pt x="76" y="13416"/>
                </a:cubicBezTo>
                <a:cubicBezTo>
                  <a:pt x="1610" y="17628"/>
                  <a:pt x="5523" y="20018"/>
                  <a:pt x="9524" y="20018"/>
                </a:cubicBezTo>
                <a:cubicBezTo>
                  <a:pt x="11871" y="20018"/>
                  <a:pt x="14249" y="19195"/>
                  <a:pt x="16196" y="17437"/>
                </a:cubicBezTo>
                <a:lnTo>
                  <a:pt x="16196" y="17437"/>
                </a:lnTo>
                <a:cubicBezTo>
                  <a:pt x="14421" y="18574"/>
                  <a:pt x="12350" y="19158"/>
                  <a:pt x="10248" y="19158"/>
                </a:cubicBezTo>
                <a:cubicBezTo>
                  <a:pt x="9802" y="19158"/>
                  <a:pt x="9356" y="19132"/>
                  <a:pt x="8910" y="19079"/>
                </a:cubicBezTo>
                <a:cubicBezTo>
                  <a:pt x="3738" y="18418"/>
                  <a:pt x="1340" y="14907"/>
                  <a:pt x="396" y="10415"/>
                </a:cubicBezTo>
                <a:close/>
              </a:path>
            </a:pathLst>
          </a:custGeom>
          <a:solidFill>
            <a:srgbClr val="FFB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44"/>
          <p:cNvSpPr/>
          <p:nvPr/>
        </p:nvSpPr>
        <p:spPr>
          <a:xfrm>
            <a:off x="4536048" y="2486241"/>
            <a:ext cx="531814" cy="544706"/>
          </a:xfrm>
          <a:custGeom>
            <a:avLst/>
            <a:gdLst/>
            <a:ahLst/>
            <a:cxnLst/>
            <a:rect l="l" t="t" r="r" b="b"/>
            <a:pathLst>
              <a:path w="19500" h="20018" extrusionOk="0">
                <a:moveTo>
                  <a:pt x="9489" y="1"/>
                </a:moveTo>
                <a:cubicBezTo>
                  <a:pt x="8446" y="1"/>
                  <a:pt x="7402" y="163"/>
                  <a:pt x="6399" y="486"/>
                </a:cubicBezTo>
                <a:cubicBezTo>
                  <a:pt x="6210" y="1165"/>
                  <a:pt x="5927" y="2184"/>
                  <a:pt x="5682" y="3091"/>
                </a:cubicBezTo>
                <a:cubicBezTo>
                  <a:pt x="5418" y="3959"/>
                  <a:pt x="5210" y="4846"/>
                  <a:pt x="5078" y="5752"/>
                </a:cubicBezTo>
                <a:cubicBezTo>
                  <a:pt x="5059" y="5979"/>
                  <a:pt x="5078" y="6262"/>
                  <a:pt x="5078" y="6262"/>
                </a:cubicBezTo>
                <a:cubicBezTo>
                  <a:pt x="5078" y="6262"/>
                  <a:pt x="8041" y="4318"/>
                  <a:pt x="9854" y="3015"/>
                </a:cubicBezTo>
                <a:cubicBezTo>
                  <a:pt x="11307" y="1977"/>
                  <a:pt x="12723" y="1052"/>
                  <a:pt x="13233" y="731"/>
                </a:cubicBezTo>
                <a:cubicBezTo>
                  <a:pt x="12039" y="243"/>
                  <a:pt x="10765" y="1"/>
                  <a:pt x="9489" y="1"/>
                </a:cubicBezTo>
                <a:close/>
                <a:moveTo>
                  <a:pt x="1435" y="4072"/>
                </a:moveTo>
                <a:cubicBezTo>
                  <a:pt x="925" y="4771"/>
                  <a:pt x="510" y="5526"/>
                  <a:pt x="189" y="6318"/>
                </a:cubicBezTo>
                <a:cubicBezTo>
                  <a:pt x="585" y="5960"/>
                  <a:pt x="1076" y="5733"/>
                  <a:pt x="1623" y="5658"/>
                </a:cubicBezTo>
                <a:cubicBezTo>
                  <a:pt x="1623" y="5658"/>
                  <a:pt x="1529" y="4865"/>
                  <a:pt x="1435" y="4072"/>
                </a:cubicBezTo>
                <a:close/>
                <a:moveTo>
                  <a:pt x="17952" y="4657"/>
                </a:moveTo>
                <a:cubicBezTo>
                  <a:pt x="17216" y="5582"/>
                  <a:pt x="15875" y="7149"/>
                  <a:pt x="12553" y="8716"/>
                </a:cubicBezTo>
                <a:cubicBezTo>
                  <a:pt x="7385" y="11153"/>
                  <a:pt x="4495" y="11189"/>
                  <a:pt x="4175" y="11189"/>
                </a:cubicBezTo>
                <a:cubicBezTo>
                  <a:pt x="4165" y="11189"/>
                  <a:pt x="4158" y="11189"/>
                  <a:pt x="4153" y="11189"/>
                </a:cubicBezTo>
                <a:cubicBezTo>
                  <a:pt x="4002" y="11189"/>
                  <a:pt x="4002" y="11396"/>
                  <a:pt x="4153" y="11585"/>
                </a:cubicBezTo>
                <a:cubicBezTo>
                  <a:pt x="4304" y="11755"/>
                  <a:pt x="6550" y="14888"/>
                  <a:pt x="11798" y="14888"/>
                </a:cubicBezTo>
                <a:cubicBezTo>
                  <a:pt x="15101" y="14888"/>
                  <a:pt x="18235" y="12850"/>
                  <a:pt x="19462" y="10868"/>
                </a:cubicBezTo>
                <a:cubicBezTo>
                  <a:pt x="19481" y="10585"/>
                  <a:pt x="19500" y="10301"/>
                  <a:pt x="19500" y="9999"/>
                </a:cubicBezTo>
                <a:cubicBezTo>
                  <a:pt x="19500" y="8112"/>
                  <a:pt x="18952" y="6262"/>
                  <a:pt x="17952" y="4657"/>
                </a:cubicBezTo>
                <a:close/>
                <a:moveTo>
                  <a:pt x="396" y="10415"/>
                </a:moveTo>
                <a:cubicBezTo>
                  <a:pt x="113" y="11075"/>
                  <a:pt x="0" y="12208"/>
                  <a:pt x="76" y="13416"/>
                </a:cubicBezTo>
                <a:cubicBezTo>
                  <a:pt x="1610" y="17628"/>
                  <a:pt x="5523" y="20018"/>
                  <a:pt x="9524" y="20018"/>
                </a:cubicBezTo>
                <a:cubicBezTo>
                  <a:pt x="11871" y="20018"/>
                  <a:pt x="14249" y="19195"/>
                  <a:pt x="16196" y="17437"/>
                </a:cubicBezTo>
                <a:lnTo>
                  <a:pt x="16196" y="17437"/>
                </a:lnTo>
                <a:cubicBezTo>
                  <a:pt x="14421" y="18574"/>
                  <a:pt x="12350" y="19158"/>
                  <a:pt x="10248" y="19158"/>
                </a:cubicBezTo>
                <a:cubicBezTo>
                  <a:pt x="9802" y="19158"/>
                  <a:pt x="9356" y="19132"/>
                  <a:pt x="8910" y="19079"/>
                </a:cubicBezTo>
                <a:cubicBezTo>
                  <a:pt x="3738" y="18418"/>
                  <a:pt x="1340" y="14907"/>
                  <a:pt x="396" y="10415"/>
                </a:cubicBezTo>
                <a:close/>
              </a:path>
            </a:pathLst>
          </a:custGeom>
          <a:solidFill>
            <a:srgbClr val="FFB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2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45"/>
          <p:cNvSpPr/>
          <p:nvPr/>
        </p:nvSpPr>
        <p:spPr>
          <a:xfrm>
            <a:off x="4791997" y="3147477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45"/>
          <p:cNvSpPr txBox="1">
            <a:spLocks noGrp="1"/>
          </p:cNvSpPr>
          <p:nvPr>
            <p:ph type="subTitle" idx="1"/>
          </p:nvPr>
        </p:nvSpPr>
        <p:spPr>
          <a:xfrm>
            <a:off x="149959" y="1611093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Bola que sai fora do lado contrário ao último jogador a tocar na bola;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Toca um objeto ou um elemento estranho ao jogo.</a:t>
            </a:r>
            <a:endParaRPr/>
          </a:p>
        </p:txBody>
      </p:sp>
      <p:sp>
        <p:nvSpPr>
          <p:cNvPr id="1132" name="Google Shape;1132;p45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Bola fora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133" name="Google Shape;1133;p45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45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15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cxnSp>
        <p:nvCxnSpPr>
          <p:cNvPr id="1135" name="Google Shape;1135;p45"/>
          <p:cNvCxnSpPr/>
          <p:nvPr/>
        </p:nvCxnSpPr>
        <p:spPr>
          <a:xfrm flipH="1">
            <a:off x="4039163" y="2707000"/>
            <a:ext cx="863600" cy="163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45"/>
          <p:cNvCxnSpPr/>
          <p:nvPr/>
        </p:nvCxnSpPr>
        <p:spPr>
          <a:xfrm flipH="1">
            <a:off x="3931213" y="2691125"/>
            <a:ext cx="865187" cy="165417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7" name="Google Shape;1137;p45"/>
          <p:cNvCxnSpPr/>
          <p:nvPr/>
        </p:nvCxnSpPr>
        <p:spPr>
          <a:xfrm rot="10800000" flipH="1">
            <a:off x="4229100" y="3981763"/>
            <a:ext cx="880038" cy="3174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45"/>
          <p:cNvCxnSpPr/>
          <p:nvPr/>
        </p:nvCxnSpPr>
        <p:spPr>
          <a:xfrm rot="10800000" flipH="1">
            <a:off x="4188460" y="4056374"/>
            <a:ext cx="958778" cy="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9" name="Google Shape;1139;p45"/>
          <p:cNvSpPr/>
          <p:nvPr/>
        </p:nvSpPr>
        <p:spPr>
          <a:xfrm>
            <a:off x="3778813" y="2978463"/>
            <a:ext cx="576262" cy="57467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45"/>
          <p:cNvSpPr/>
          <p:nvPr/>
        </p:nvSpPr>
        <p:spPr>
          <a:xfrm>
            <a:off x="3976933" y="3622988"/>
            <a:ext cx="215900" cy="144462"/>
          </a:xfrm>
          <a:prstGeom prst="ellipse">
            <a:avLst/>
          </a:prstGeom>
          <a:solidFill>
            <a:srgbClr val="96969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45"/>
          <p:cNvSpPr/>
          <p:nvPr/>
        </p:nvSpPr>
        <p:spPr>
          <a:xfrm>
            <a:off x="3815006" y="2989069"/>
            <a:ext cx="531814" cy="544706"/>
          </a:xfrm>
          <a:custGeom>
            <a:avLst/>
            <a:gdLst/>
            <a:ahLst/>
            <a:cxnLst/>
            <a:rect l="l" t="t" r="r" b="b"/>
            <a:pathLst>
              <a:path w="19500" h="20018" extrusionOk="0">
                <a:moveTo>
                  <a:pt x="9489" y="1"/>
                </a:moveTo>
                <a:cubicBezTo>
                  <a:pt x="8446" y="1"/>
                  <a:pt x="7402" y="163"/>
                  <a:pt x="6399" y="486"/>
                </a:cubicBezTo>
                <a:cubicBezTo>
                  <a:pt x="6210" y="1165"/>
                  <a:pt x="5927" y="2184"/>
                  <a:pt x="5682" y="3091"/>
                </a:cubicBezTo>
                <a:cubicBezTo>
                  <a:pt x="5418" y="3959"/>
                  <a:pt x="5210" y="4846"/>
                  <a:pt x="5078" y="5752"/>
                </a:cubicBezTo>
                <a:cubicBezTo>
                  <a:pt x="5059" y="5979"/>
                  <a:pt x="5078" y="6262"/>
                  <a:pt x="5078" y="6262"/>
                </a:cubicBezTo>
                <a:cubicBezTo>
                  <a:pt x="5078" y="6262"/>
                  <a:pt x="8041" y="4318"/>
                  <a:pt x="9854" y="3015"/>
                </a:cubicBezTo>
                <a:cubicBezTo>
                  <a:pt x="11307" y="1977"/>
                  <a:pt x="12723" y="1052"/>
                  <a:pt x="13233" y="731"/>
                </a:cubicBezTo>
                <a:cubicBezTo>
                  <a:pt x="12039" y="243"/>
                  <a:pt x="10765" y="1"/>
                  <a:pt x="9489" y="1"/>
                </a:cubicBezTo>
                <a:close/>
                <a:moveTo>
                  <a:pt x="1435" y="4072"/>
                </a:moveTo>
                <a:cubicBezTo>
                  <a:pt x="925" y="4771"/>
                  <a:pt x="510" y="5526"/>
                  <a:pt x="189" y="6318"/>
                </a:cubicBezTo>
                <a:cubicBezTo>
                  <a:pt x="585" y="5960"/>
                  <a:pt x="1076" y="5733"/>
                  <a:pt x="1623" y="5658"/>
                </a:cubicBezTo>
                <a:cubicBezTo>
                  <a:pt x="1623" y="5658"/>
                  <a:pt x="1529" y="4865"/>
                  <a:pt x="1435" y="4072"/>
                </a:cubicBezTo>
                <a:close/>
                <a:moveTo>
                  <a:pt x="17952" y="4657"/>
                </a:moveTo>
                <a:cubicBezTo>
                  <a:pt x="17216" y="5582"/>
                  <a:pt x="15875" y="7149"/>
                  <a:pt x="12553" y="8716"/>
                </a:cubicBezTo>
                <a:cubicBezTo>
                  <a:pt x="7385" y="11153"/>
                  <a:pt x="4495" y="11189"/>
                  <a:pt x="4175" y="11189"/>
                </a:cubicBezTo>
                <a:cubicBezTo>
                  <a:pt x="4165" y="11189"/>
                  <a:pt x="4158" y="11189"/>
                  <a:pt x="4153" y="11189"/>
                </a:cubicBezTo>
                <a:cubicBezTo>
                  <a:pt x="4002" y="11189"/>
                  <a:pt x="4002" y="11396"/>
                  <a:pt x="4153" y="11585"/>
                </a:cubicBezTo>
                <a:cubicBezTo>
                  <a:pt x="4304" y="11755"/>
                  <a:pt x="6550" y="14888"/>
                  <a:pt x="11798" y="14888"/>
                </a:cubicBezTo>
                <a:cubicBezTo>
                  <a:pt x="15101" y="14888"/>
                  <a:pt x="18235" y="12850"/>
                  <a:pt x="19462" y="10868"/>
                </a:cubicBezTo>
                <a:cubicBezTo>
                  <a:pt x="19481" y="10585"/>
                  <a:pt x="19500" y="10301"/>
                  <a:pt x="19500" y="9999"/>
                </a:cubicBezTo>
                <a:cubicBezTo>
                  <a:pt x="19500" y="8112"/>
                  <a:pt x="18952" y="6262"/>
                  <a:pt x="17952" y="4657"/>
                </a:cubicBezTo>
                <a:close/>
                <a:moveTo>
                  <a:pt x="396" y="10415"/>
                </a:moveTo>
                <a:cubicBezTo>
                  <a:pt x="113" y="11075"/>
                  <a:pt x="0" y="12208"/>
                  <a:pt x="76" y="13416"/>
                </a:cubicBezTo>
                <a:cubicBezTo>
                  <a:pt x="1610" y="17628"/>
                  <a:pt x="5523" y="20018"/>
                  <a:pt x="9524" y="20018"/>
                </a:cubicBezTo>
                <a:cubicBezTo>
                  <a:pt x="11871" y="20018"/>
                  <a:pt x="14249" y="19195"/>
                  <a:pt x="16196" y="17437"/>
                </a:cubicBezTo>
                <a:lnTo>
                  <a:pt x="16196" y="17437"/>
                </a:lnTo>
                <a:cubicBezTo>
                  <a:pt x="14421" y="18574"/>
                  <a:pt x="12350" y="19158"/>
                  <a:pt x="10248" y="19158"/>
                </a:cubicBezTo>
                <a:cubicBezTo>
                  <a:pt x="9802" y="19158"/>
                  <a:pt x="9356" y="19132"/>
                  <a:pt x="8910" y="19079"/>
                </a:cubicBezTo>
                <a:cubicBezTo>
                  <a:pt x="3738" y="18418"/>
                  <a:pt x="1340" y="14907"/>
                  <a:pt x="396" y="10415"/>
                </a:cubicBezTo>
                <a:close/>
              </a:path>
            </a:pathLst>
          </a:custGeom>
          <a:solidFill>
            <a:srgbClr val="FFB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2" name="Google Shape;1142;p45"/>
          <p:cNvGrpSpPr/>
          <p:nvPr/>
        </p:nvGrpSpPr>
        <p:grpSpPr>
          <a:xfrm>
            <a:off x="5351445" y="655320"/>
            <a:ext cx="3458282" cy="2967668"/>
            <a:chOff x="5351445" y="655320"/>
            <a:chExt cx="3458282" cy="2967668"/>
          </a:xfrm>
        </p:grpSpPr>
        <p:pic>
          <p:nvPicPr>
            <p:cNvPr id="1143" name="Google Shape;1143;p45"/>
            <p:cNvPicPr preferRelativeResize="0"/>
            <p:nvPr/>
          </p:nvPicPr>
          <p:blipFill rotWithShape="1">
            <a:blip r:embed="rId3">
              <a:alphaModFix/>
            </a:blip>
            <a:srcRect l="60276" t="80901" r="12900" b="3074"/>
            <a:stretch/>
          </p:blipFill>
          <p:spPr>
            <a:xfrm>
              <a:off x="5351445" y="655320"/>
              <a:ext cx="3458282" cy="2967668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1144" name="Google Shape;1144;p45"/>
            <p:cNvSpPr/>
            <p:nvPr/>
          </p:nvSpPr>
          <p:spPr>
            <a:xfrm>
              <a:off x="5368829" y="672408"/>
              <a:ext cx="1108171" cy="1133532"/>
            </a:xfrm>
            <a:prstGeom prst="roundRect">
              <a:avLst>
                <a:gd name="adj" fmla="val 16667"/>
              </a:avLst>
            </a:prstGeom>
            <a:solidFill>
              <a:srgbClr val="DEE4F4"/>
            </a:solidFill>
            <a:ln w="25400" cap="flat" cmpd="sng">
              <a:solidFill>
                <a:srgbClr val="DEE4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21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46"/>
          <p:cNvSpPr txBox="1">
            <a:spLocks noGrp="1"/>
          </p:cNvSpPr>
          <p:nvPr>
            <p:ph type="title"/>
          </p:nvPr>
        </p:nvSpPr>
        <p:spPr>
          <a:xfrm>
            <a:off x="691720" y="378174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Bola fora</a:t>
            </a:r>
            <a:endParaRPr/>
          </a:p>
        </p:txBody>
      </p:sp>
      <p:pic>
        <p:nvPicPr>
          <p:cNvPr id="1153" name="Google Shape;115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4577" y="137160"/>
            <a:ext cx="5318443" cy="488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3;p4" descr="C:\Users\NM\Pictures\Clip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87" y="4562374"/>
            <a:ext cx="346086" cy="34615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"/>
          <p:cNvSpPr txBox="1">
            <a:spLocks noGrp="1"/>
          </p:cNvSpPr>
          <p:nvPr>
            <p:ph type="subTitle" idx="4294967295"/>
          </p:nvPr>
        </p:nvSpPr>
        <p:spPr>
          <a:xfrm flipH="1">
            <a:off x="188353" y="3605930"/>
            <a:ext cx="2237791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>
                <a:solidFill>
                  <a:schemeClr val="accent1"/>
                </a:solidFill>
                <a:latin typeface="Fugaz One"/>
                <a:ea typeface="Fugaz One"/>
                <a:cs typeface="Fugaz One"/>
                <a:sym typeface="Fugaz One"/>
              </a:rPr>
              <a:t>FASE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>
                <a:solidFill>
                  <a:schemeClr val="accent1"/>
                </a:solidFill>
                <a:latin typeface="Fugaz One"/>
                <a:ea typeface="Fugaz One"/>
                <a:cs typeface="Fugaz One"/>
                <a:sym typeface="Fugaz One"/>
              </a:rPr>
              <a:t>ESCOLA</a:t>
            </a:r>
            <a:endParaRPr sz="2400" b="0" i="0" u="none" strike="noStrike" cap="none">
              <a:solidFill>
                <a:schemeClr val="accen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38" name="Google Shape;338;p4"/>
          <p:cNvSpPr txBox="1">
            <a:spLocks noGrp="1"/>
          </p:cNvSpPr>
          <p:nvPr>
            <p:ph type="subTitle" idx="4294967295"/>
          </p:nvPr>
        </p:nvSpPr>
        <p:spPr>
          <a:xfrm flipH="1">
            <a:off x="444448" y="4160255"/>
            <a:ext cx="1725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15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GRUPO/EQUIPA</a:t>
            </a:r>
            <a:endParaRPr sz="1500" b="0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39" name="Google Shape;339;p4"/>
          <p:cNvSpPr txBox="1">
            <a:spLocks noGrp="1"/>
          </p:cNvSpPr>
          <p:nvPr>
            <p:ph type="subTitle" idx="4294967295"/>
          </p:nvPr>
        </p:nvSpPr>
        <p:spPr>
          <a:xfrm flipH="1">
            <a:off x="4572000" y="3145124"/>
            <a:ext cx="1725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>
                <a:solidFill>
                  <a:srgbClr val="00B0F0"/>
                </a:solidFill>
                <a:latin typeface="Fugaz One"/>
                <a:ea typeface="Fugaz One"/>
                <a:cs typeface="Fugaz One"/>
                <a:sym typeface="Fugaz One"/>
              </a:rPr>
              <a:t>FASE REGIONAL</a:t>
            </a:r>
            <a:endParaRPr sz="2400" b="0" i="0" u="none" strike="noStrike" cap="none">
              <a:solidFill>
                <a:srgbClr val="00B0F0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0" name="Google Shape;340;p4"/>
          <p:cNvSpPr txBox="1">
            <a:spLocks noGrp="1"/>
          </p:cNvSpPr>
          <p:nvPr>
            <p:ph type="subTitle" idx="4294967295"/>
          </p:nvPr>
        </p:nvSpPr>
        <p:spPr>
          <a:xfrm flipH="1">
            <a:off x="4554730" y="3643282"/>
            <a:ext cx="1725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15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DSR</a:t>
            </a:r>
            <a:endParaRPr sz="1500" b="0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41" name="Google Shape;341;p4"/>
          <p:cNvSpPr txBox="1">
            <a:spLocks noGrp="1"/>
          </p:cNvSpPr>
          <p:nvPr>
            <p:ph type="subTitle" idx="4294967295"/>
          </p:nvPr>
        </p:nvSpPr>
        <p:spPr>
          <a:xfrm flipH="1">
            <a:off x="2364599" y="1307367"/>
            <a:ext cx="2023261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 dirty="0">
                <a:solidFill>
                  <a:schemeClr val="bg1"/>
                </a:solidFill>
                <a:latin typeface="Fugaz One"/>
                <a:ea typeface="Fugaz One"/>
                <a:cs typeface="Fugaz One"/>
                <a:sym typeface="Fugaz One"/>
              </a:rPr>
              <a:t>FASE CLDE</a:t>
            </a:r>
            <a:endParaRPr sz="2400" b="0" i="0" u="none" strike="noStrike" cap="none" dirty="0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2" name="Google Shape;342;p4"/>
          <p:cNvSpPr txBox="1">
            <a:spLocks noGrp="1"/>
          </p:cNvSpPr>
          <p:nvPr>
            <p:ph type="subTitle" idx="4294967295"/>
          </p:nvPr>
        </p:nvSpPr>
        <p:spPr>
          <a:xfrm flipH="1">
            <a:off x="2513429" y="1609450"/>
            <a:ext cx="1725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15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LOCAL </a:t>
            </a:r>
            <a:endParaRPr sz="1500" b="0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cxnSp>
        <p:nvCxnSpPr>
          <p:cNvPr id="343" name="Google Shape;343;p4"/>
          <p:cNvCxnSpPr>
            <a:stCxn id="344" idx="6"/>
          </p:cNvCxnSpPr>
          <p:nvPr/>
        </p:nvCxnSpPr>
        <p:spPr>
          <a:xfrm rot="10800000" flipH="1">
            <a:off x="1828800" y="2039110"/>
            <a:ext cx="5638800" cy="80670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4" name="Google Shape;344;p4"/>
          <p:cNvSpPr/>
          <p:nvPr/>
        </p:nvSpPr>
        <p:spPr>
          <a:xfrm>
            <a:off x="840808" y="2379243"/>
            <a:ext cx="987992" cy="93313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PT" sz="3200" b="1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01</a:t>
            </a:r>
            <a:endParaRPr sz="3200" b="1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5" name="Google Shape;345;p4"/>
          <p:cNvSpPr/>
          <p:nvPr/>
        </p:nvSpPr>
        <p:spPr>
          <a:xfrm>
            <a:off x="2884432" y="2166058"/>
            <a:ext cx="1009388" cy="9331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02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6" name="Google Shape;346;p4"/>
          <p:cNvSpPr/>
          <p:nvPr/>
        </p:nvSpPr>
        <p:spPr>
          <a:xfrm>
            <a:off x="4872392" y="1912676"/>
            <a:ext cx="964528" cy="933134"/>
          </a:xfrm>
          <a:prstGeom prst="ellipse">
            <a:avLst/>
          </a:prstGeom>
          <a:solidFill>
            <a:srgbClr val="6F91D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03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7" name="Google Shape;347;p4"/>
          <p:cNvSpPr/>
          <p:nvPr/>
        </p:nvSpPr>
        <p:spPr>
          <a:xfrm>
            <a:off x="6701387" y="1630902"/>
            <a:ext cx="1010053" cy="93313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04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8" name="Google Shape;348;p4"/>
          <p:cNvSpPr txBox="1">
            <a:spLocks noGrp="1"/>
          </p:cNvSpPr>
          <p:nvPr>
            <p:ph type="subTitle" idx="4294967295"/>
          </p:nvPr>
        </p:nvSpPr>
        <p:spPr>
          <a:xfrm flipH="1">
            <a:off x="6383725" y="608400"/>
            <a:ext cx="1725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>
                <a:solidFill>
                  <a:srgbClr val="92D050"/>
                </a:solidFill>
                <a:latin typeface="Fugaz One"/>
                <a:ea typeface="Fugaz One"/>
                <a:cs typeface="Fugaz One"/>
                <a:sym typeface="Fugaz One"/>
              </a:rPr>
              <a:t>FASE NACIONAL</a:t>
            </a:r>
            <a:endParaRPr sz="2400" b="0" i="0" u="none" strike="noStrike" cap="none">
              <a:solidFill>
                <a:srgbClr val="92D050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9" name="Google Shape;349;p4"/>
          <p:cNvSpPr txBox="1">
            <a:spLocks noGrp="1"/>
          </p:cNvSpPr>
          <p:nvPr>
            <p:ph type="subTitle" idx="4294967295"/>
          </p:nvPr>
        </p:nvSpPr>
        <p:spPr>
          <a:xfrm flipH="1">
            <a:off x="6383725" y="1058751"/>
            <a:ext cx="1725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15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DGE</a:t>
            </a:r>
            <a:endParaRPr sz="1500" b="0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50" name="Google Shape;350;p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NÍVEIS DA FORMAÇÃO </a:t>
            </a:r>
            <a:endParaRPr/>
          </a:p>
        </p:txBody>
      </p:sp>
      <p:grpSp>
        <p:nvGrpSpPr>
          <p:cNvPr id="35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35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3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" name="Oval 1"/>
          <p:cNvSpPr/>
          <p:nvPr/>
        </p:nvSpPr>
        <p:spPr>
          <a:xfrm>
            <a:off x="924496" y="2436519"/>
            <a:ext cx="820616" cy="7424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Seta de movimento para a direita 3"/>
          <p:cNvSpPr/>
          <p:nvPr/>
        </p:nvSpPr>
        <p:spPr>
          <a:xfrm rot="5400000">
            <a:off x="1088316" y="1827597"/>
            <a:ext cx="437864" cy="423026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47"/>
          <p:cNvSpPr/>
          <p:nvPr/>
        </p:nvSpPr>
        <p:spPr>
          <a:xfrm>
            <a:off x="4948845" y="3265801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47"/>
          <p:cNvSpPr txBox="1">
            <a:spLocks noGrp="1"/>
          </p:cNvSpPr>
          <p:nvPr>
            <p:ph type="subTitle" idx="1"/>
          </p:nvPr>
        </p:nvSpPr>
        <p:spPr>
          <a:xfrm>
            <a:off x="288349" y="1910600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Caso a bola seja acompanhada por um jogador, a equipa é penalizada com a perda da jogada;</a:t>
            </a: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>
                <a:solidFill>
                  <a:schemeClr val="lt1"/>
                </a:solidFill>
              </a:rPr>
              <a:t>A “exigência” é menor no 1º toque da equipa.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63" name="Google Shape;1163;p47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accent6"/>
                </a:solidFill>
                <a:latin typeface="Fugaz One"/>
                <a:ea typeface="Fugaz One"/>
                <a:cs typeface="Fugaz One"/>
                <a:sym typeface="Fugaz One"/>
              </a:rPr>
              <a:t>Bola retida</a:t>
            </a:r>
            <a:endParaRPr sz="3200" b="0" i="0" u="none" strike="noStrike" cap="none">
              <a:solidFill>
                <a:schemeClr val="accent6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164" name="Google Shape;1164;p47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47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16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169" name="Google Shape;1169;p47"/>
          <p:cNvPicPr preferRelativeResize="0"/>
          <p:nvPr/>
        </p:nvPicPr>
        <p:blipFill rotWithShape="1">
          <a:blip r:embed="rId3">
            <a:alphaModFix/>
          </a:blip>
          <a:srcRect l="64692" t="3620" r="6083" b="77938"/>
          <a:stretch/>
        </p:blipFill>
        <p:spPr>
          <a:xfrm>
            <a:off x="5539740" y="402160"/>
            <a:ext cx="3223260" cy="341546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48"/>
          <p:cNvSpPr/>
          <p:nvPr/>
        </p:nvSpPr>
        <p:spPr>
          <a:xfrm>
            <a:off x="5328043" y="3362253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48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A bola não pode ser tocada por duas partes do corpo que não seja em simultâneo;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No 1º toque de equipa não é marcado</a:t>
            </a:r>
            <a:r>
              <a:rPr lang="pt-PT"/>
              <a:t>, </a:t>
            </a:r>
            <a:r>
              <a:rPr lang="pt-PT">
                <a:solidFill>
                  <a:schemeClr val="lt1"/>
                </a:solidFill>
              </a:rPr>
              <a:t>se for na mesma ação de jogar a bola.</a:t>
            </a:r>
            <a:endParaRPr/>
          </a:p>
        </p:txBody>
      </p:sp>
      <p:sp>
        <p:nvSpPr>
          <p:cNvPr id="1176" name="Google Shape;1176;p48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Dois toques</a:t>
            </a:r>
            <a:endParaRPr/>
          </a:p>
        </p:txBody>
      </p:sp>
      <p:sp>
        <p:nvSpPr>
          <p:cNvPr id="1177" name="Google Shape;1177;p48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48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17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179" name="Google Shape;117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2324" y="242140"/>
            <a:ext cx="2624455" cy="367607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9"/>
          <p:cNvSpPr/>
          <p:nvPr/>
        </p:nvSpPr>
        <p:spPr>
          <a:xfrm>
            <a:off x="5241303" y="3537568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49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Uma equipa tem direito a 3 toques de equipa, além do toque de bloco</a:t>
            </a:r>
            <a:r>
              <a:rPr lang="pt-PT"/>
              <a:t>,</a:t>
            </a:r>
            <a:r>
              <a:rPr lang="pt-PT">
                <a:solidFill>
                  <a:schemeClr val="lt1"/>
                </a:solidFill>
              </a:rPr>
              <a:t> que não conta como toque de equipa.</a:t>
            </a:r>
            <a:endParaRPr/>
          </a:p>
        </p:txBody>
      </p:sp>
      <p:sp>
        <p:nvSpPr>
          <p:cNvPr id="1189" name="Google Shape;1189;p49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Quatro toques</a:t>
            </a:r>
            <a:endParaRPr/>
          </a:p>
        </p:txBody>
      </p:sp>
      <p:sp>
        <p:nvSpPr>
          <p:cNvPr id="1190" name="Google Shape;1190;p49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49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18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192" name="Google Shape;119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1680" y="262053"/>
            <a:ext cx="2737913" cy="379509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50"/>
          <p:cNvSpPr/>
          <p:nvPr/>
        </p:nvSpPr>
        <p:spPr>
          <a:xfrm>
            <a:off x="4825080" y="3526155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0488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>
                <a:solidFill>
                  <a:schemeClr val="lt1"/>
                </a:solidFill>
              </a:rPr>
              <a:t>O toque na rede (</a:t>
            </a:r>
            <a:r>
              <a:rPr lang="pt-PT" u="sng">
                <a:solidFill>
                  <a:schemeClr val="lt1"/>
                </a:solidFill>
              </a:rPr>
              <a:t>entre as varetas</a:t>
            </a:r>
            <a:r>
              <a:rPr lang="pt-PT">
                <a:solidFill>
                  <a:schemeClr val="lt1"/>
                </a:solidFill>
              </a:rPr>
              <a:t>) é falta sempre que o jogador esteja na </a:t>
            </a:r>
            <a:r>
              <a:rPr lang="pt-PT" u="sng">
                <a:solidFill>
                  <a:schemeClr val="lt1"/>
                </a:solidFill>
              </a:rPr>
              <a:t>ação de jogar a bola</a:t>
            </a:r>
            <a:r>
              <a:rPr lang="pt-PT">
                <a:solidFill>
                  <a:schemeClr val="lt1"/>
                </a:solidFill>
              </a:rPr>
              <a:t> ou </a:t>
            </a:r>
            <a:r>
              <a:rPr lang="pt-PT" u="sng">
                <a:solidFill>
                  <a:schemeClr val="lt1"/>
                </a:solidFill>
              </a:rPr>
              <a:t>perto dela</a:t>
            </a:r>
            <a:r>
              <a:rPr lang="pt-PT">
                <a:solidFill>
                  <a:schemeClr val="lt1"/>
                </a:solidFill>
              </a:rPr>
              <a:t>;</a:t>
            </a:r>
            <a:endParaRPr/>
          </a:p>
          <a:p>
            <a:pPr marL="90488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500">
              <a:solidFill>
                <a:schemeClr val="lt1"/>
              </a:solidFill>
            </a:endParaRPr>
          </a:p>
          <a:p>
            <a:pPr marL="90488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A bola pode tocar na rede no serviço, desde que passe para o campo contrário.</a:t>
            </a:r>
            <a:endParaRPr/>
          </a:p>
        </p:txBody>
      </p:sp>
      <p:sp>
        <p:nvSpPr>
          <p:cNvPr id="1202" name="Google Shape;1202;p50"/>
          <p:cNvSpPr txBox="1"/>
          <p:nvPr/>
        </p:nvSpPr>
        <p:spPr>
          <a:xfrm>
            <a:off x="1562549" y="402160"/>
            <a:ext cx="405339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Rede tocada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203" name="Google Shape;1203;p50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50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19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05" name="Google Shape;120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3357" y="920242"/>
            <a:ext cx="3465536" cy="309869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52"/>
          <p:cNvSpPr/>
          <p:nvPr/>
        </p:nvSpPr>
        <p:spPr>
          <a:xfrm>
            <a:off x="5932726" y="3612976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52"/>
          <p:cNvSpPr txBox="1">
            <a:spLocks noGrp="1"/>
          </p:cNvSpPr>
          <p:nvPr>
            <p:ph type="subTitle" idx="1"/>
          </p:nvPr>
        </p:nvSpPr>
        <p:spPr>
          <a:xfrm>
            <a:off x="245700" y="2159600"/>
            <a:ext cx="56871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Os defesas, quando atacam acima do bordo superior da rede, não podem pisar </a:t>
            </a:r>
            <a:r>
              <a:rPr lang="pt-PT"/>
              <a:t>a zona</a:t>
            </a:r>
            <a:r>
              <a:rPr lang="pt-PT">
                <a:solidFill>
                  <a:schemeClr val="lt1"/>
                </a:solidFill>
              </a:rPr>
              <a:t> de ataque</a:t>
            </a:r>
            <a:r>
              <a:rPr lang="pt-PT"/>
              <a:t>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No </a:t>
            </a:r>
            <a:r>
              <a:rPr lang="pt-PT"/>
              <a:t>p</a:t>
            </a:r>
            <a:r>
              <a:rPr lang="pt-PT">
                <a:solidFill>
                  <a:schemeClr val="lt1"/>
                </a:solidFill>
              </a:rPr>
              <a:t>asse de dedos do líbero na zona de ataque e ataque efetivo acima do bordo superior da rede.</a:t>
            </a:r>
            <a:endParaRPr/>
          </a:p>
        </p:txBody>
      </p:sp>
      <p:sp>
        <p:nvSpPr>
          <p:cNvPr id="1228" name="Google Shape;1228;p52"/>
          <p:cNvSpPr txBox="1"/>
          <p:nvPr/>
        </p:nvSpPr>
        <p:spPr>
          <a:xfrm>
            <a:off x="1562549" y="402160"/>
            <a:ext cx="405339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Falta no ataque</a:t>
            </a:r>
            <a:endParaRPr/>
          </a:p>
        </p:txBody>
      </p:sp>
      <p:sp>
        <p:nvSpPr>
          <p:cNvPr id="1229" name="Google Shape;1229;p52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52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21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31" name="Google Shape;123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7162" y="258262"/>
            <a:ext cx="1638618" cy="380268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53"/>
          <p:cNvSpPr/>
          <p:nvPr/>
        </p:nvSpPr>
        <p:spPr>
          <a:xfrm>
            <a:off x="5615636" y="3524485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53"/>
          <p:cNvSpPr txBox="1">
            <a:spLocks noGrp="1"/>
          </p:cNvSpPr>
          <p:nvPr>
            <p:ph type="subTitle" idx="1"/>
          </p:nvPr>
        </p:nvSpPr>
        <p:spPr>
          <a:xfrm>
            <a:off x="275650" y="1418375"/>
            <a:ext cx="57588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É permitido penetrar no espaço adversário por baixo da rede desde que não interfira na jogada do adversário;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1" name="Google Shape;1241;p53"/>
          <p:cNvSpPr txBox="1"/>
          <p:nvPr/>
        </p:nvSpPr>
        <p:spPr>
          <a:xfrm>
            <a:off x="1562549" y="402160"/>
            <a:ext cx="6970258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bg1"/>
                </a:solidFill>
                <a:latin typeface="Fugaz One"/>
                <a:ea typeface="Fugaz One"/>
                <a:cs typeface="Fugaz One"/>
                <a:sym typeface="Fugaz One"/>
              </a:rPr>
              <a:t>Penetração no campo adversário</a:t>
            </a:r>
            <a:endParaRPr sz="3200" b="0" i="0" u="none" strike="noStrike" cap="none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242" name="Google Shape;1242;p53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53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22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47" name="Google Shape;1247;p53"/>
          <p:cNvPicPr preferRelativeResize="0"/>
          <p:nvPr/>
        </p:nvPicPr>
        <p:blipFill rotWithShape="1">
          <a:blip r:embed="rId3">
            <a:alphaModFix/>
          </a:blip>
          <a:srcRect l="67847" t="57861" r="12988" b="25561"/>
          <a:stretch/>
        </p:blipFill>
        <p:spPr>
          <a:xfrm>
            <a:off x="6208707" y="1135380"/>
            <a:ext cx="2324100" cy="291083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248" name="Google Shape;1248;p53"/>
          <p:cNvSpPr txBox="1">
            <a:spLocks noGrp="1"/>
          </p:cNvSpPr>
          <p:nvPr>
            <p:ph type="subTitle" idx="1"/>
          </p:nvPr>
        </p:nvSpPr>
        <p:spPr>
          <a:xfrm>
            <a:off x="335550" y="2481527"/>
            <a:ext cx="49956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pt-PT" dirty="0"/>
              <a:t>É permitido tocar o campo adversário com os pés, desde que uma parte do pé esteja a tocar ou sobre a linha central, sem interferir com o jogo adversário.</a:t>
            </a:r>
            <a:endParaRPr dirty="0"/>
          </a:p>
        </p:txBody>
      </p:sp>
      <p:grpSp>
        <p:nvGrpSpPr>
          <p:cNvPr id="12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3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54"/>
          <p:cNvSpPr/>
          <p:nvPr/>
        </p:nvSpPr>
        <p:spPr>
          <a:xfrm>
            <a:off x="5578765" y="3280144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54"/>
          <p:cNvSpPr txBox="1">
            <a:spLocks noGrp="1"/>
          </p:cNvSpPr>
          <p:nvPr>
            <p:ph type="subTitle" idx="1"/>
          </p:nvPr>
        </p:nvSpPr>
        <p:spPr>
          <a:xfrm>
            <a:off x="552650" y="2219477"/>
            <a:ext cx="49956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Falta cometida em simultâneo por dois adversários</a:t>
            </a:r>
            <a:r>
              <a:rPr lang="pt-PT"/>
              <a:t>;</a:t>
            </a:r>
            <a:endParaRPr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- Interferência externa.</a:t>
            </a:r>
            <a:endParaRPr/>
          </a:p>
        </p:txBody>
      </p:sp>
      <p:sp>
        <p:nvSpPr>
          <p:cNvPr id="1255" name="Google Shape;1255;p54"/>
          <p:cNvSpPr txBox="1"/>
          <p:nvPr/>
        </p:nvSpPr>
        <p:spPr>
          <a:xfrm>
            <a:off x="1562549" y="402160"/>
            <a:ext cx="448773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Falta dupla ou repetição da jogada</a:t>
            </a:r>
            <a:endParaRPr/>
          </a:p>
        </p:txBody>
      </p:sp>
      <p:sp>
        <p:nvSpPr>
          <p:cNvPr id="1256" name="Google Shape;1256;p54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54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23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58" name="Google Shape;125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829" y="525448"/>
            <a:ext cx="2359978" cy="32683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55"/>
          <p:cNvSpPr/>
          <p:nvPr/>
        </p:nvSpPr>
        <p:spPr>
          <a:xfrm>
            <a:off x="4906196" y="3550653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55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Bola que sai fora do lado do último jogador a tocar na bola;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Geralmente após uma má receção ou defesa ou toque no bloco.</a:t>
            </a:r>
            <a:endParaRPr/>
          </a:p>
        </p:txBody>
      </p:sp>
      <p:sp>
        <p:nvSpPr>
          <p:cNvPr id="1268" name="Google Shape;1268;p55"/>
          <p:cNvSpPr txBox="1"/>
          <p:nvPr/>
        </p:nvSpPr>
        <p:spPr>
          <a:xfrm>
            <a:off x="1562549" y="402160"/>
            <a:ext cx="448773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Bola tocada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269" name="Google Shape;1269;p55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55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24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74" name="Google Shape;1274;p55"/>
          <p:cNvPicPr preferRelativeResize="0"/>
          <p:nvPr/>
        </p:nvPicPr>
        <p:blipFill rotWithShape="1">
          <a:blip r:embed="rId3">
            <a:alphaModFix/>
          </a:blip>
          <a:srcRect l="61864" t="6553" r="12795" b="53289"/>
          <a:stretch/>
        </p:blipFill>
        <p:spPr>
          <a:xfrm>
            <a:off x="5470699" y="761332"/>
            <a:ext cx="3062108" cy="326964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57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……….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93" name="Google Shape;1293;p57"/>
          <p:cNvSpPr txBox="1"/>
          <p:nvPr/>
        </p:nvSpPr>
        <p:spPr>
          <a:xfrm>
            <a:off x="1562549" y="402160"/>
            <a:ext cx="648417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Bom senso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294" name="Google Shape;1294;p57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57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29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99" name="Google Shape;129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9740" y="175615"/>
            <a:ext cx="4106478" cy="4106478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0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1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58"/>
          <p:cNvSpPr txBox="1">
            <a:spLocks noGrp="1"/>
          </p:cNvSpPr>
          <p:nvPr>
            <p:ph type="subTitle" idx="1"/>
          </p:nvPr>
        </p:nvSpPr>
        <p:spPr>
          <a:xfrm>
            <a:off x="1120779" y="2292759"/>
            <a:ext cx="62307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400" b="1" dirty="0">
                <a:solidFill>
                  <a:schemeClr val="bg1"/>
                </a:solidFill>
              </a:rPr>
              <a:t>desportoescolar.dge.mec.pt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400" b="1" dirty="0">
                <a:solidFill>
                  <a:schemeClr val="bg1"/>
                </a:solidFill>
              </a:rPr>
              <a:t>fpvoleibol.pt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400" b="1" dirty="0">
                <a:solidFill>
                  <a:schemeClr val="bg1"/>
                </a:solidFill>
              </a:rPr>
              <a:t>cev.eu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400" b="1" dirty="0">
                <a:solidFill>
                  <a:schemeClr val="bg1"/>
                </a:solidFill>
              </a:rPr>
              <a:t>fivb.com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305" name="Google Shape;1305;p58"/>
          <p:cNvSpPr txBox="1">
            <a:spLocks noGrp="1"/>
          </p:cNvSpPr>
          <p:nvPr>
            <p:ph type="title"/>
          </p:nvPr>
        </p:nvSpPr>
        <p:spPr>
          <a:xfrm>
            <a:off x="801240" y="265382"/>
            <a:ext cx="26904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06" name="Google Shape;1306;p58"/>
          <p:cNvGrpSpPr/>
          <p:nvPr/>
        </p:nvGrpSpPr>
        <p:grpSpPr>
          <a:xfrm>
            <a:off x="5360051" y="1148431"/>
            <a:ext cx="3557389" cy="2910027"/>
            <a:chOff x="5041027" y="1381750"/>
            <a:chExt cx="2922600" cy="2380001"/>
          </a:xfrm>
        </p:grpSpPr>
        <p:grpSp>
          <p:nvGrpSpPr>
            <p:cNvPr id="1307" name="Google Shape;1307;p58"/>
            <p:cNvGrpSpPr/>
            <p:nvPr/>
          </p:nvGrpSpPr>
          <p:grpSpPr>
            <a:xfrm>
              <a:off x="5041027" y="1381750"/>
              <a:ext cx="2922600" cy="2380001"/>
              <a:chOff x="5090396" y="1381752"/>
              <a:chExt cx="2922600" cy="2380001"/>
            </a:xfrm>
          </p:grpSpPr>
          <p:sp>
            <p:nvSpPr>
              <p:cNvPr id="1308" name="Google Shape;1308;p58"/>
              <p:cNvSpPr/>
              <p:nvPr/>
            </p:nvSpPr>
            <p:spPr>
              <a:xfrm>
                <a:off x="6037646" y="3355103"/>
                <a:ext cx="1028100" cy="364800"/>
              </a:xfrm>
              <a:prstGeom prst="trapezoid">
                <a:avLst>
                  <a:gd name="adj" fmla="val 184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8"/>
              <p:cNvSpPr/>
              <p:nvPr/>
            </p:nvSpPr>
            <p:spPr>
              <a:xfrm>
                <a:off x="5090846" y="1381752"/>
                <a:ext cx="2921700" cy="2021100"/>
              </a:xfrm>
              <a:prstGeom prst="roundRect">
                <a:avLst>
                  <a:gd name="adj" fmla="val 581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8"/>
              <p:cNvSpPr/>
              <p:nvPr/>
            </p:nvSpPr>
            <p:spPr>
              <a:xfrm rot="10800000">
                <a:off x="5090396" y="3127927"/>
                <a:ext cx="2922600" cy="274800"/>
              </a:xfrm>
              <a:prstGeom prst="round2SameRect">
                <a:avLst>
                  <a:gd name="adj1" fmla="val 41621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8"/>
              <p:cNvSpPr/>
              <p:nvPr/>
            </p:nvSpPr>
            <p:spPr>
              <a:xfrm>
                <a:off x="6484346" y="3197975"/>
                <a:ext cx="134700" cy="134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8"/>
              <p:cNvSpPr/>
              <p:nvPr/>
            </p:nvSpPr>
            <p:spPr>
              <a:xfrm>
                <a:off x="5983496" y="3694853"/>
                <a:ext cx="1136400" cy="669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313" name="Google Shape;1313;p58"/>
            <p:cNvCxnSpPr/>
            <p:nvPr/>
          </p:nvCxnSpPr>
          <p:spPr>
            <a:xfrm>
              <a:off x="5211877" y="3761750"/>
              <a:ext cx="258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314" name="Google Shape;1314;p58"/>
            <p:cNvPicPr preferRelativeResize="0"/>
            <p:nvPr/>
          </p:nvPicPr>
          <p:blipFill rotWithShape="1">
            <a:blip r:embed="rId3">
              <a:alphaModFix/>
            </a:blip>
            <a:srcRect l="58541" t="10813" r="7032" b="18624"/>
            <a:stretch/>
          </p:blipFill>
          <p:spPr>
            <a:xfrm>
              <a:off x="5138101" y="1468395"/>
              <a:ext cx="2728452" cy="15728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746;p20" descr="LOGO_DE.png"/>
          <p:cNvPicPr preferRelativeResize="0"/>
          <p:nvPr/>
        </p:nvPicPr>
        <p:blipFill rotWithShape="1">
          <a:blip r:embed="rId4">
            <a:alphaModFix/>
          </a:blip>
          <a:srcRect l="-14734" t="-18214" r="-30107" b="-3159"/>
          <a:stretch/>
        </p:blipFill>
        <p:spPr>
          <a:xfrm>
            <a:off x="296084" y="1692967"/>
            <a:ext cx="968566" cy="51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1" y="3378922"/>
            <a:ext cx="848962" cy="304171"/>
          </a:xfrm>
          <a:prstGeom prst="rect">
            <a:avLst/>
          </a:prstGeom>
        </p:spPr>
      </p:pic>
      <p:grpSp>
        <p:nvGrpSpPr>
          <p:cNvPr id="23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24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Google Shape;353;p4" descr="C:\Users\NM\Pictures\Clip_2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l="25385" t="8393" r="25795" b="9556"/>
          <a:stretch/>
        </p:blipFill>
        <p:spPr>
          <a:xfrm>
            <a:off x="548114" y="2754722"/>
            <a:ext cx="425409" cy="536229"/>
          </a:xfrm>
          <a:prstGeom prst="rect">
            <a:avLst/>
          </a:prstGeom>
        </p:spPr>
      </p:pic>
      <p:pic>
        <p:nvPicPr>
          <p:cNvPr id="1028" name="Picture 4" descr="Federação Portuguesa de Voleibol - Website Oficial da FP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000">
            <a:off x="542208" y="2268487"/>
            <a:ext cx="426076" cy="3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"/>
          <p:cNvSpPr txBox="1">
            <a:spLocks noGrp="1"/>
          </p:cNvSpPr>
          <p:nvPr>
            <p:ph type="title"/>
          </p:nvPr>
        </p:nvSpPr>
        <p:spPr>
          <a:xfrm>
            <a:off x="2353415" y="242947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>
                <a:solidFill>
                  <a:schemeClr val="bg1"/>
                </a:solidFill>
              </a:rPr>
              <a:t>CONTEÚDOS PROGRAMÁTICOS</a:t>
            </a:r>
            <a:endParaRPr>
              <a:solidFill>
                <a:schemeClr val="bg1"/>
              </a:solidFill>
            </a:endParaRPr>
          </a:p>
        </p:txBody>
      </p:sp>
      <p:grpSp>
        <p:nvGrpSpPr>
          <p:cNvPr id="359" name="Google Shape;359;p5"/>
          <p:cNvGrpSpPr/>
          <p:nvPr/>
        </p:nvGrpSpPr>
        <p:grpSpPr>
          <a:xfrm>
            <a:off x="2955629" y="2080767"/>
            <a:ext cx="371384" cy="371383"/>
            <a:chOff x="3977400" y="1955240"/>
            <a:chExt cx="848102" cy="848100"/>
          </a:xfrm>
        </p:grpSpPr>
        <p:sp>
          <p:nvSpPr>
            <p:cNvPr id="360" name="Google Shape;360;p5"/>
            <p:cNvSpPr/>
            <p:nvPr/>
          </p:nvSpPr>
          <p:spPr>
            <a:xfrm>
              <a:off x="3977402" y="1955240"/>
              <a:ext cx="848100" cy="848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 flipH="1">
              <a:off x="3977400" y="1955284"/>
              <a:ext cx="825971" cy="848013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p5"/>
          <p:cNvGrpSpPr/>
          <p:nvPr/>
        </p:nvGrpSpPr>
        <p:grpSpPr>
          <a:xfrm>
            <a:off x="213975" y="2112100"/>
            <a:ext cx="371384" cy="371383"/>
            <a:chOff x="3977400" y="1955240"/>
            <a:chExt cx="848102" cy="848100"/>
          </a:xfrm>
        </p:grpSpPr>
        <p:sp>
          <p:nvSpPr>
            <p:cNvPr id="363" name="Google Shape;363;p5"/>
            <p:cNvSpPr/>
            <p:nvPr/>
          </p:nvSpPr>
          <p:spPr>
            <a:xfrm>
              <a:off x="3977402" y="1955240"/>
              <a:ext cx="848100" cy="848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 flipH="1">
              <a:off x="3977400" y="1955284"/>
              <a:ext cx="825971" cy="848013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>
            <a:off x="5737530" y="1989657"/>
            <a:ext cx="371384" cy="371383"/>
            <a:chOff x="3977400" y="1955240"/>
            <a:chExt cx="848102" cy="848100"/>
          </a:xfrm>
        </p:grpSpPr>
        <p:sp>
          <p:nvSpPr>
            <p:cNvPr id="366" name="Google Shape;366;p5"/>
            <p:cNvSpPr/>
            <p:nvPr/>
          </p:nvSpPr>
          <p:spPr>
            <a:xfrm>
              <a:off x="3977402" y="1955240"/>
              <a:ext cx="848100" cy="848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 flipH="1">
              <a:off x="3977400" y="1955284"/>
              <a:ext cx="825971" cy="848013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5"/>
          <p:cNvSpPr txBox="1"/>
          <p:nvPr/>
        </p:nvSpPr>
        <p:spPr>
          <a:xfrm>
            <a:off x="3317322" y="2015444"/>
            <a:ext cx="40512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TÉCNICOS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Regras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Regulamentos do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Desporto Escolar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Sinalética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endParaRPr sz="36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69" name="Google Shape;369;p5"/>
          <p:cNvSpPr txBox="1"/>
          <p:nvPr/>
        </p:nvSpPr>
        <p:spPr>
          <a:xfrm>
            <a:off x="624547" y="2015444"/>
            <a:ext cx="40512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ATITUDE 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ÉTICA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Funções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Fair-Play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Ética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endParaRPr sz="36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70" name="Google Shape;370;p5"/>
          <p:cNvSpPr txBox="1"/>
          <p:nvPr/>
        </p:nvSpPr>
        <p:spPr>
          <a:xfrm>
            <a:off x="6108914" y="1938556"/>
            <a:ext cx="2972566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ORGANIZAÇÃO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DA MODALIDADE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História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Organização do jogo 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Boletim de jogo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endParaRPr sz="36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grpSp>
        <p:nvGrpSpPr>
          <p:cNvPr id="371" name="Google Shape;371;p5"/>
          <p:cNvGrpSpPr/>
          <p:nvPr/>
        </p:nvGrpSpPr>
        <p:grpSpPr>
          <a:xfrm>
            <a:off x="122110" y="4254001"/>
            <a:ext cx="922388" cy="736459"/>
            <a:chOff x="6992341" y="270194"/>
            <a:chExt cx="1380367" cy="1109559"/>
          </a:xfrm>
        </p:grpSpPr>
        <p:sp>
          <p:nvSpPr>
            <p:cNvPr id="372" name="Google Shape;372;p5"/>
            <p:cNvSpPr/>
            <p:nvPr/>
          </p:nvSpPr>
          <p:spPr>
            <a:xfrm>
              <a:off x="7653673" y="270194"/>
              <a:ext cx="719035" cy="715467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3" name="Google Shape;37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92341" y="298047"/>
              <a:ext cx="1088202" cy="10817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4" name="Google Shape;374;p5"/>
          <p:cNvSpPr/>
          <p:nvPr/>
        </p:nvSpPr>
        <p:spPr>
          <a:xfrm>
            <a:off x="3785713" y="1131256"/>
            <a:ext cx="807300" cy="8073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1044498" y="1147798"/>
            <a:ext cx="807300" cy="8073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6993842" y="1085452"/>
            <a:ext cx="807300" cy="8073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7" name="Google Shape;377;p5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378" name="Google Shape;378;p5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9" name="Google Shape;379;p5" descr="C:\Users\NM\Pictures\Clip_2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59"/>
          <p:cNvSpPr/>
          <p:nvPr/>
        </p:nvSpPr>
        <p:spPr>
          <a:xfrm>
            <a:off x="820800" y="691596"/>
            <a:ext cx="567000" cy="56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59"/>
          <p:cNvSpPr/>
          <p:nvPr/>
        </p:nvSpPr>
        <p:spPr>
          <a:xfrm>
            <a:off x="1482650" y="691596"/>
            <a:ext cx="567000" cy="56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59"/>
          <p:cNvSpPr/>
          <p:nvPr/>
        </p:nvSpPr>
        <p:spPr>
          <a:xfrm>
            <a:off x="2144500" y="691596"/>
            <a:ext cx="567000" cy="56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59"/>
          <p:cNvSpPr/>
          <p:nvPr/>
        </p:nvSpPr>
        <p:spPr>
          <a:xfrm>
            <a:off x="2806350" y="691596"/>
            <a:ext cx="567000" cy="56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59"/>
          <p:cNvSpPr txBox="1">
            <a:spLocks noGrp="1"/>
          </p:cNvSpPr>
          <p:nvPr>
            <p:ph type="title"/>
          </p:nvPr>
        </p:nvSpPr>
        <p:spPr>
          <a:xfrm>
            <a:off x="190489" y="1875024"/>
            <a:ext cx="5231722" cy="9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PT" sz="2400" b="1">
                <a:solidFill>
                  <a:schemeClr val="lt1"/>
                </a:solidFill>
              </a:rPr>
              <a:t>Mantém a bola no ar, diverte-te, participa e faz amigos!</a:t>
            </a:r>
            <a:endParaRPr/>
          </a:p>
        </p:txBody>
      </p:sp>
      <p:grpSp>
        <p:nvGrpSpPr>
          <p:cNvPr id="1327" name="Google Shape;1327;p59"/>
          <p:cNvGrpSpPr/>
          <p:nvPr/>
        </p:nvGrpSpPr>
        <p:grpSpPr>
          <a:xfrm>
            <a:off x="2927743" y="813588"/>
            <a:ext cx="324215" cy="324215"/>
            <a:chOff x="4933458" y="1687279"/>
            <a:chExt cx="397907" cy="397907"/>
          </a:xfrm>
          <a:solidFill>
            <a:schemeClr val="bg1"/>
          </a:solidFill>
        </p:grpSpPr>
        <p:sp>
          <p:nvSpPr>
            <p:cNvPr id="1328" name="Google Shape;1328;p59"/>
            <p:cNvSpPr/>
            <p:nvPr/>
          </p:nvSpPr>
          <p:spPr>
            <a:xfrm>
              <a:off x="5071801" y="1766541"/>
              <a:ext cx="125867" cy="241215"/>
            </a:xfrm>
            <a:custGeom>
              <a:avLst/>
              <a:gdLst/>
              <a:ahLst/>
              <a:cxnLst/>
              <a:rect l="l" t="t" r="r" b="b"/>
              <a:pathLst>
                <a:path w="6031" h="11558" extrusionOk="0">
                  <a:moveTo>
                    <a:pt x="2415" y="1"/>
                  </a:moveTo>
                  <a:cubicBezTo>
                    <a:pt x="2233" y="993"/>
                    <a:pt x="1808" y="2415"/>
                    <a:pt x="0" y="2785"/>
                  </a:cubicBezTo>
                  <a:lnTo>
                    <a:pt x="0" y="4244"/>
                  </a:lnTo>
                  <a:lnTo>
                    <a:pt x="1228" y="4244"/>
                  </a:lnTo>
                  <a:cubicBezTo>
                    <a:pt x="1537" y="4244"/>
                    <a:pt x="1787" y="4496"/>
                    <a:pt x="1787" y="4803"/>
                  </a:cubicBezTo>
                  <a:lnTo>
                    <a:pt x="1787" y="9077"/>
                  </a:lnTo>
                  <a:cubicBezTo>
                    <a:pt x="1787" y="10222"/>
                    <a:pt x="2553" y="11558"/>
                    <a:pt x="4714" y="11558"/>
                  </a:cubicBezTo>
                  <a:cubicBezTo>
                    <a:pt x="5212" y="11558"/>
                    <a:pt x="5689" y="11535"/>
                    <a:pt x="6031" y="11512"/>
                  </a:cubicBezTo>
                  <a:lnTo>
                    <a:pt x="6031" y="9905"/>
                  </a:lnTo>
                  <a:lnTo>
                    <a:pt x="4891" y="9905"/>
                  </a:lnTo>
                  <a:cubicBezTo>
                    <a:pt x="3535" y="9905"/>
                    <a:pt x="3351" y="9125"/>
                    <a:pt x="3351" y="8363"/>
                  </a:cubicBezTo>
                  <a:lnTo>
                    <a:pt x="3351" y="4803"/>
                  </a:lnTo>
                  <a:cubicBezTo>
                    <a:pt x="3351" y="4496"/>
                    <a:pt x="3600" y="4244"/>
                    <a:pt x="3910" y="4244"/>
                  </a:cubicBezTo>
                  <a:lnTo>
                    <a:pt x="6031" y="4244"/>
                  </a:lnTo>
                  <a:lnTo>
                    <a:pt x="6031" y="2681"/>
                  </a:lnTo>
                  <a:lnTo>
                    <a:pt x="3910" y="2681"/>
                  </a:lnTo>
                  <a:cubicBezTo>
                    <a:pt x="3600" y="2681"/>
                    <a:pt x="3351" y="2431"/>
                    <a:pt x="3351" y="2122"/>
                  </a:cubicBezTo>
                  <a:lnTo>
                    <a:pt x="33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59"/>
            <p:cNvSpPr/>
            <p:nvPr/>
          </p:nvSpPr>
          <p:spPr>
            <a:xfrm>
              <a:off x="4933458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10539" y="2681"/>
                  </a:moveTo>
                  <a:cubicBezTo>
                    <a:pt x="10846" y="2681"/>
                    <a:pt x="11059" y="2932"/>
                    <a:pt x="11059" y="3240"/>
                  </a:cubicBezTo>
                  <a:lnTo>
                    <a:pt x="11059" y="5362"/>
                  </a:lnTo>
                  <a:lnTo>
                    <a:pt x="13219" y="5362"/>
                  </a:lnTo>
                  <a:cubicBezTo>
                    <a:pt x="13528" y="5362"/>
                    <a:pt x="13778" y="5612"/>
                    <a:pt x="13778" y="5921"/>
                  </a:cubicBezTo>
                  <a:lnTo>
                    <a:pt x="13778" y="8601"/>
                  </a:lnTo>
                  <a:cubicBezTo>
                    <a:pt x="13778" y="8911"/>
                    <a:pt x="13528" y="9160"/>
                    <a:pt x="13219" y="9160"/>
                  </a:cubicBezTo>
                  <a:lnTo>
                    <a:pt x="11096" y="9160"/>
                  </a:lnTo>
                  <a:lnTo>
                    <a:pt x="11096" y="12161"/>
                  </a:lnTo>
                  <a:cubicBezTo>
                    <a:pt x="11096" y="12440"/>
                    <a:pt x="11121" y="12520"/>
                    <a:pt x="11133" y="12541"/>
                  </a:cubicBezTo>
                  <a:cubicBezTo>
                    <a:pt x="11140" y="12541"/>
                    <a:pt x="11234" y="12585"/>
                    <a:pt x="11520" y="12585"/>
                  </a:cubicBezTo>
                  <a:lnTo>
                    <a:pt x="13219" y="12585"/>
                  </a:lnTo>
                  <a:cubicBezTo>
                    <a:pt x="13528" y="12585"/>
                    <a:pt x="13741" y="12836"/>
                    <a:pt x="13741" y="13144"/>
                  </a:cubicBezTo>
                  <a:lnTo>
                    <a:pt x="13741" y="15826"/>
                  </a:lnTo>
                  <a:cubicBezTo>
                    <a:pt x="13741" y="16113"/>
                    <a:pt x="13560" y="16351"/>
                    <a:pt x="13273" y="16382"/>
                  </a:cubicBezTo>
                  <a:cubicBezTo>
                    <a:pt x="13236" y="16385"/>
                    <a:pt x="12341" y="16474"/>
                    <a:pt x="11342" y="16474"/>
                  </a:cubicBezTo>
                  <a:cubicBezTo>
                    <a:pt x="8564" y="16474"/>
                    <a:pt x="7298" y="14609"/>
                    <a:pt x="7298" y="12877"/>
                  </a:cubicBezTo>
                  <a:lnTo>
                    <a:pt x="7298" y="9160"/>
                  </a:lnTo>
                  <a:lnTo>
                    <a:pt x="6070" y="9160"/>
                  </a:lnTo>
                  <a:cubicBezTo>
                    <a:pt x="5760" y="9160"/>
                    <a:pt x="5511" y="8911"/>
                    <a:pt x="5511" y="8601"/>
                  </a:cubicBezTo>
                  <a:lnTo>
                    <a:pt x="5511" y="6100"/>
                  </a:lnTo>
                  <a:cubicBezTo>
                    <a:pt x="5511" y="5808"/>
                    <a:pt x="5734" y="5568"/>
                    <a:pt x="6024" y="5543"/>
                  </a:cubicBezTo>
                  <a:cubicBezTo>
                    <a:pt x="7535" y="5417"/>
                    <a:pt x="7797" y="4524"/>
                    <a:pt x="8000" y="3275"/>
                  </a:cubicBezTo>
                  <a:lnTo>
                    <a:pt x="8021" y="3148"/>
                  </a:lnTo>
                  <a:cubicBezTo>
                    <a:pt x="8066" y="2879"/>
                    <a:pt x="8299" y="2681"/>
                    <a:pt x="8571" y="2681"/>
                  </a:cubicBezTo>
                  <a:close/>
                  <a:moveTo>
                    <a:pt x="2794" y="1"/>
                  </a:moveTo>
                  <a:cubicBezTo>
                    <a:pt x="1253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3" y="19065"/>
                    <a:pt x="2794" y="19065"/>
                  </a:cubicBezTo>
                  <a:lnTo>
                    <a:pt x="16272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0" name="Google Shape;1330;p59"/>
          <p:cNvGrpSpPr/>
          <p:nvPr/>
        </p:nvGrpSpPr>
        <p:grpSpPr>
          <a:xfrm>
            <a:off x="2265901" y="813597"/>
            <a:ext cx="324198" cy="324198"/>
            <a:chOff x="1379798" y="1723250"/>
            <a:chExt cx="397887" cy="397887"/>
          </a:xfrm>
        </p:grpSpPr>
        <p:sp>
          <p:nvSpPr>
            <p:cNvPr id="1331" name="Google Shape;1331;p59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59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59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59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59"/>
          <p:cNvGrpSpPr/>
          <p:nvPr/>
        </p:nvGrpSpPr>
        <p:grpSpPr>
          <a:xfrm>
            <a:off x="942213" y="813597"/>
            <a:ext cx="324215" cy="324198"/>
            <a:chOff x="266768" y="1721375"/>
            <a:chExt cx="397907" cy="397887"/>
          </a:xfrm>
          <a:solidFill>
            <a:schemeClr val="tx1"/>
          </a:solidFill>
        </p:grpSpPr>
        <p:sp>
          <p:nvSpPr>
            <p:cNvPr id="1336" name="Google Shape;1336;p59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9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8" name="Google Shape;1338;p59"/>
          <p:cNvGrpSpPr/>
          <p:nvPr/>
        </p:nvGrpSpPr>
        <p:grpSpPr>
          <a:xfrm>
            <a:off x="1604060" y="813597"/>
            <a:ext cx="324181" cy="324198"/>
            <a:chOff x="864491" y="1723250"/>
            <a:chExt cx="397866" cy="397887"/>
          </a:xfrm>
        </p:grpSpPr>
        <p:sp>
          <p:nvSpPr>
            <p:cNvPr id="1339" name="Google Shape;1339;p59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9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9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2" name="Google Shape;1342;p59"/>
          <p:cNvGrpSpPr/>
          <p:nvPr/>
        </p:nvGrpSpPr>
        <p:grpSpPr>
          <a:xfrm>
            <a:off x="4546669" y="82615"/>
            <a:ext cx="4699338" cy="5825227"/>
            <a:chOff x="5016939" y="453593"/>
            <a:chExt cx="3866813" cy="4793243"/>
          </a:xfrm>
        </p:grpSpPr>
        <p:sp>
          <p:nvSpPr>
            <p:cNvPr id="1343" name="Google Shape;1343;p59"/>
            <p:cNvSpPr/>
            <p:nvPr/>
          </p:nvSpPr>
          <p:spPr>
            <a:xfrm flipH="1">
              <a:off x="5016939" y="453593"/>
              <a:ext cx="582512" cy="599891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44" name="Google Shape;1344;p59"/>
            <p:cNvGrpSpPr/>
            <p:nvPr/>
          </p:nvGrpSpPr>
          <p:grpSpPr>
            <a:xfrm flipH="1">
              <a:off x="5165768" y="1148777"/>
              <a:ext cx="3717984" cy="4098059"/>
              <a:chOff x="1229200" y="2168900"/>
              <a:chExt cx="2753450" cy="3034925"/>
            </a:xfrm>
          </p:grpSpPr>
          <p:sp>
            <p:nvSpPr>
              <p:cNvPr id="1345" name="Google Shape;1345;p59"/>
              <p:cNvSpPr/>
              <p:nvPr/>
            </p:nvSpPr>
            <p:spPr>
              <a:xfrm>
                <a:off x="2115500" y="3245175"/>
                <a:ext cx="910425" cy="1958650"/>
              </a:xfrm>
              <a:custGeom>
                <a:avLst/>
                <a:gdLst/>
                <a:ahLst/>
                <a:cxnLst/>
                <a:rect l="l" t="t" r="r" b="b"/>
                <a:pathLst>
                  <a:path w="36417" h="78346" extrusionOk="0">
                    <a:moveTo>
                      <a:pt x="3858" y="1"/>
                    </a:moveTo>
                    <a:cubicBezTo>
                      <a:pt x="2045" y="1274"/>
                      <a:pt x="425" y="2701"/>
                      <a:pt x="155" y="5517"/>
                    </a:cubicBezTo>
                    <a:cubicBezTo>
                      <a:pt x="0" y="7832"/>
                      <a:pt x="695" y="9529"/>
                      <a:pt x="1582" y="11150"/>
                    </a:cubicBezTo>
                    <a:cubicBezTo>
                      <a:pt x="2392" y="12654"/>
                      <a:pt x="3279" y="14159"/>
                      <a:pt x="4282" y="15547"/>
                    </a:cubicBezTo>
                    <a:cubicBezTo>
                      <a:pt x="10069" y="23919"/>
                      <a:pt x="17090" y="32136"/>
                      <a:pt x="22761" y="39658"/>
                    </a:cubicBezTo>
                    <a:cubicBezTo>
                      <a:pt x="20523" y="41741"/>
                      <a:pt x="18942" y="44519"/>
                      <a:pt x="17553" y="47373"/>
                    </a:cubicBezTo>
                    <a:cubicBezTo>
                      <a:pt x="16164" y="50190"/>
                      <a:pt x="14891" y="53199"/>
                      <a:pt x="13579" y="56285"/>
                    </a:cubicBezTo>
                    <a:cubicBezTo>
                      <a:pt x="12345" y="59178"/>
                      <a:pt x="10879" y="62187"/>
                      <a:pt x="9336" y="64965"/>
                    </a:cubicBezTo>
                    <a:cubicBezTo>
                      <a:pt x="8294" y="66932"/>
                      <a:pt x="6944" y="69015"/>
                      <a:pt x="5980" y="71291"/>
                    </a:cubicBezTo>
                    <a:cubicBezTo>
                      <a:pt x="5633" y="72063"/>
                      <a:pt x="5208" y="73066"/>
                      <a:pt x="5285" y="73876"/>
                    </a:cubicBezTo>
                    <a:cubicBezTo>
                      <a:pt x="5478" y="75650"/>
                      <a:pt x="7369" y="75998"/>
                      <a:pt x="9105" y="76383"/>
                    </a:cubicBezTo>
                    <a:cubicBezTo>
                      <a:pt x="11959" y="77001"/>
                      <a:pt x="14428" y="77502"/>
                      <a:pt x="17360" y="78004"/>
                    </a:cubicBezTo>
                    <a:cubicBezTo>
                      <a:pt x="17927" y="78113"/>
                      <a:pt x="19074" y="78345"/>
                      <a:pt x="20020" y="78345"/>
                    </a:cubicBezTo>
                    <a:cubicBezTo>
                      <a:pt x="20746" y="78345"/>
                      <a:pt x="21354" y="78208"/>
                      <a:pt x="21488" y="77772"/>
                    </a:cubicBezTo>
                    <a:cubicBezTo>
                      <a:pt x="21642" y="77232"/>
                      <a:pt x="20909" y="76422"/>
                      <a:pt x="20292" y="75882"/>
                    </a:cubicBezTo>
                    <a:cubicBezTo>
                      <a:pt x="19713" y="75380"/>
                      <a:pt x="19096" y="74917"/>
                      <a:pt x="18479" y="74454"/>
                    </a:cubicBezTo>
                    <a:cubicBezTo>
                      <a:pt x="17553" y="73799"/>
                      <a:pt x="15547" y="72487"/>
                      <a:pt x="15547" y="70983"/>
                    </a:cubicBezTo>
                    <a:cubicBezTo>
                      <a:pt x="15547" y="70327"/>
                      <a:pt x="16126" y="69478"/>
                      <a:pt x="16588" y="68706"/>
                    </a:cubicBezTo>
                    <a:cubicBezTo>
                      <a:pt x="17823" y="66508"/>
                      <a:pt x="19212" y="64502"/>
                      <a:pt x="20446" y="62534"/>
                    </a:cubicBezTo>
                    <a:cubicBezTo>
                      <a:pt x="23995" y="56863"/>
                      <a:pt x="27081" y="51694"/>
                      <a:pt x="31055" y="46409"/>
                    </a:cubicBezTo>
                    <a:cubicBezTo>
                      <a:pt x="31981" y="45175"/>
                      <a:pt x="32906" y="43902"/>
                      <a:pt x="33871" y="42551"/>
                    </a:cubicBezTo>
                    <a:cubicBezTo>
                      <a:pt x="34758" y="41355"/>
                      <a:pt x="35877" y="39619"/>
                      <a:pt x="36147" y="38154"/>
                    </a:cubicBezTo>
                    <a:cubicBezTo>
                      <a:pt x="36417" y="36572"/>
                      <a:pt x="35684" y="35106"/>
                      <a:pt x="35105" y="33833"/>
                    </a:cubicBezTo>
                    <a:cubicBezTo>
                      <a:pt x="31672" y="26580"/>
                      <a:pt x="27120" y="20794"/>
                      <a:pt x="22915" y="14274"/>
                    </a:cubicBezTo>
                    <a:cubicBezTo>
                      <a:pt x="22568" y="13734"/>
                      <a:pt x="22182" y="13001"/>
                      <a:pt x="21873" y="12886"/>
                    </a:cubicBezTo>
                    <a:cubicBezTo>
                      <a:pt x="21372" y="12654"/>
                      <a:pt x="20678" y="12731"/>
                      <a:pt x="20215" y="12616"/>
                    </a:cubicBezTo>
                    <a:cubicBezTo>
                      <a:pt x="18749" y="12307"/>
                      <a:pt x="17321" y="11767"/>
                      <a:pt x="16048" y="11034"/>
                    </a:cubicBezTo>
                    <a:cubicBezTo>
                      <a:pt x="10840" y="8295"/>
                      <a:pt x="7060" y="5170"/>
                      <a:pt x="39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59"/>
              <p:cNvSpPr/>
              <p:nvPr/>
            </p:nvSpPr>
            <p:spPr>
              <a:xfrm>
                <a:off x="1229200" y="3245175"/>
                <a:ext cx="1138025" cy="1922125"/>
              </a:xfrm>
              <a:custGeom>
                <a:avLst/>
                <a:gdLst/>
                <a:ahLst/>
                <a:cxnLst/>
                <a:rect l="l" t="t" r="r" b="b"/>
                <a:pathLst>
                  <a:path w="45521" h="76885" extrusionOk="0">
                    <a:moveTo>
                      <a:pt x="45521" y="17592"/>
                    </a:moveTo>
                    <a:cubicBezTo>
                      <a:pt x="43476" y="22954"/>
                      <a:pt x="41856" y="28278"/>
                      <a:pt x="40043" y="33679"/>
                    </a:cubicBezTo>
                    <a:cubicBezTo>
                      <a:pt x="38191" y="39311"/>
                      <a:pt x="36841" y="44442"/>
                      <a:pt x="32868" y="48106"/>
                    </a:cubicBezTo>
                    <a:cubicBezTo>
                      <a:pt x="27197" y="53353"/>
                      <a:pt x="21140" y="57673"/>
                      <a:pt x="15431" y="62959"/>
                    </a:cubicBezTo>
                    <a:cubicBezTo>
                      <a:pt x="13965" y="64232"/>
                      <a:pt x="12653" y="65620"/>
                      <a:pt x="11573" y="67202"/>
                    </a:cubicBezTo>
                    <a:cubicBezTo>
                      <a:pt x="11149" y="67781"/>
                      <a:pt x="10725" y="68514"/>
                      <a:pt x="10686" y="68977"/>
                    </a:cubicBezTo>
                    <a:cubicBezTo>
                      <a:pt x="10686" y="69594"/>
                      <a:pt x="11187" y="70365"/>
                      <a:pt x="11612" y="70983"/>
                    </a:cubicBezTo>
                    <a:cubicBezTo>
                      <a:pt x="12538" y="72371"/>
                      <a:pt x="13193" y="72834"/>
                      <a:pt x="14119" y="74300"/>
                    </a:cubicBezTo>
                    <a:cubicBezTo>
                      <a:pt x="14467" y="74802"/>
                      <a:pt x="15084" y="75882"/>
                      <a:pt x="14814" y="76383"/>
                    </a:cubicBezTo>
                    <a:cubicBezTo>
                      <a:pt x="14505" y="76885"/>
                      <a:pt x="13348" y="76615"/>
                      <a:pt x="12615" y="76383"/>
                    </a:cubicBezTo>
                    <a:cubicBezTo>
                      <a:pt x="11920" y="76190"/>
                      <a:pt x="11265" y="75920"/>
                      <a:pt x="10647" y="75573"/>
                    </a:cubicBezTo>
                    <a:cubicBezTo>
                      <a:pt x="8024" y="74300"/>
                      <a:pt x="5748" y="73143"/>
                      <a:pt x="3241" y="71870"/>
                    </a:cubicBezTo>
                    <a:cubicBezTo>
                      <a:pt x="1968" y="71214"/>
                      <a:pt x="270" y="70597"/>
                      <a:pt x="116" y="69054"/>
                    </a:cubicBezTo>
                    <a:cubicBezTo>
                      <a:pt x="0" y="68089"/>
                      <a:pt x="733" y="67086"/>
                      <a:pt x="1157" y="66469"/>
                    </a:cubicBezTo>
                    <a:cubicBezTo>
                      <a:pt x="2623" y="64347"/>
                      <a:pt x="4707" y="62688"/>
                      <a:pt x="6288" y="60760"/>
                    </a:cubicBezTo>
                    <a:cubicBezTo>
                      <a:pt x="8564" y="58021"/>
                      <a:pt x="10146" y="54857"/>
                      <a:pt x="11998" y="52003"/>
                    </a:cubicBezTo>
                    <a:cubicBezTo>
                      <a:pt x="14852" y="47566"/>
                      <a:pt x="17861" y="43554"/>
                      <a:pt x="22105" y="40430"/>
                    </a:cubicBezTo>
                    <a:cubicBezTo>
                      <a:pt x="22799" y="39928"/>
                      <a:pt x="23494" y="39388"/>
                      <a:pt x="24149" y="38848"/>
                    </a:cubicBezTo>
                    <a:cubicBezTo>
                      <a:pt x="24921" y="38231"/>
                      <a:pt x="25615" y="37498"/>
                      <a:pt x="26155" y="36688"/>
                    </a:cubicBezTo>
                    <a:cubicBezTo>
                      <a:pt x="27660" y="34142"/>
                      <a:pt x="28547" y="30863"/>
                      <a:pt x="29280" y="27391"/>
                    </a:cubicBezTo>
                    <a:cubicBezTo>
                      <a:pt x="30013" y="23996"/>
                      <a:pt x="30862" y="20485"/>
                      <a:pt x="31479" y="17168"/>
                    </a:cubicBezTo>
                    <a:cubicBezTo>
                      <a:pt x="32868" y="9838"/>
                      <a:pt x="34025" y="3666"/>
                      <a:pt x="39310" y="194"/>
                    </a:cubicBezTo>
                    <a:cubicBezTo>
                      <a:pt x="39387" y="155"/>
                      <a:pt x="39464" y="1"/>
                      <a:pt x="39580" y="78"/>
                    </a:cubicBezTo>
                    <a:cubicBezTo>
                      <a:pt x="39889" y="194"/>
                      <a:pt x="39657" y="78"/>
                      <a:pt x="39580" y="271"/>
                    </a:cubicBezTo>
                    <a:cubicBezTo>
                      <a:pt x="39233" y="811"/>
                      <a:pt x="39657" y="2200"/>
                      <a:pt x="39889" y="3164"/>
                    </a:cubicBezTo>
                    <a:cubicBezTo>
                      <a:pt x="40815" y="7061"/>
                      <a:pt x="42358" y="10378"/>
                      <a:pt x="43862" y="13619"/>
                    </a:cubicBezTo>
                    <a:cubicBezTo>
                      <a:pt x="44325" y="14622"/>
                      <a:pt x="44827" y="15547"/>
                      <a:pt x="45212" y="16628"/>
                    </a:cubicBezTo>
                    <a:cubicBezTo>
                      <a:pt x="45289" y="16820"/>
                      <a:pt x="45328" y="16975"/>
                      <a:pt x="45405" y="17168"/>
                    </a:cubicBezTo>
                    <a:cubicBezTo>
                      <a:pt x="45405" y="17245"/>
                      <a:pt x="45212" y="17592"/>
                      <a:pt x="45521" y="17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59"/>
              <p:cNvSpPr/>
              <p:nvPr/>
            </p:nvSpPr>
            <p:spPr>
              <a:xfrm>
                <a:off x="1967950" y="3234575"/>
                <a:ext cx="377100" cy="610500"/>
              </a:xfrm>
              <a:custGeom>
                <a:avLst/>
                <a:gdLst/>
                <a:ahLst/>
                <a:cxnLst/>
                <a:rect l="l" t="t" r="r" b="b"/>
                <a:pathLst>
                  <a:path w="15084" h="24420" extrusionOk="0">
                    <a:moveTo>
                      <a:pt x="10107" y="1"/>
                    </a:moveTo>
                    <a:cubicBezTo>
                      <a:pt x="10377" y="116"/>
                      <a:pt x="10300" y="386"/>
                      <a:pt x="10377" y="618"/>
                    </a:cubicBezTo>
                    <a:cubicBezTo>
                      <a:pt x="12036" y="7176"/>
                      <a:pt x="13463" y="14313"/>
                      <a:pt x="15084" y="21025"/>
                    </a:cubicBezTo>
                    <a:cubicBezTo>
                      <a:pt x="14891" y="21912"/>
                      <a:pt x="14736" y="23455"/>
                      <a:pt x="14428" y="24420"/>
                    </a:cubicBezTo>
                    <a:cubicBezTo>
                      <a:pt x="9220" y="23995"/>
                      <a:pt x="4784" y="22838"/>
                      <a:pt x="0" y="21989"/>
                    </a:cubicBezTo>
                    <a:cubicBezTo>
                      <a:pt x="579" y="19868"/>
                      <a:pt x="1235" y="17476"/>
                      <a:pt x="1929" y="15316"/>
                    </a:cubicBezTo>
                    <a:cubicBezTo>
                      <a:pt x="2199" y="14621"/>
                      <a:pt x="2469" y="13927"/>
                      <a:pt x="2662" y="13232"/>
                    </a:cubicBezTo>
                    <a:cubicBezTo>
                      <a:pt x="2700" y="12500"/>
                      <a:pt x="2700" y="11805"/>
                      <a:pt x="2662" y="11072"/>
                    </a:cubicBezTo>
                    <a:cubicBezTo>
                      <a:pt x="2739" y="8603"/>
                      <a:pt x="3433" y="6173"/>
                      <a:pt x="4668" y="4051"/>
                    </a:cubicBezTo>
                    <a:cubicBezTo>
                      <a:pt x="5864" y="2084"/>
                      <a:pt x="7368" y="464"/>
                      <a:pt x="10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59"/>
              <p:cNvSpPr/>
              <p:nvPr/>
            </p:nvSpPr>
            <p:spPr>
              <a:xfrm>
                <a:off x="2107775" y="3232650"/>
                <a:ext cx="595075" cy="606650"/>
              </a:xfrm>
              <a:custGeom>
                <a:avLst/>
                <a:gdLst/>
                <a:ahLst/>
                <a:cxnLst/>
                <a:rect l="l" t="t" r="r" b="b"/>
                <a:pathLst>
                  <a:path w="23803" h="24266" extrusionOk="0">
                    <a:moveTo>
                      <a:pt x="4514" y="0"/>
                    </a:moveTo>
                    <a:cubicBezTo>
                      <a:pt x="4861" y="193"/>
                      <a:pt x="4360" y="309"/>
                      <a:pt x="4244" y="386"/>
                    </a:cubicBezTo>
                    <a:cubicBezTo>
                      <a:pt x="10069" y="4475"/>
                      <a:pt x="12577" y="3087"/>
                      <a:pt x="18479" y="7099"/>
                    </a:cubicBezTo>
                    <a:cubicBezTo>
                      <a:pt x="19058" y="7909"/>
                      <a:pt x="23070" y="14042"/>
                      <a:pt x="23803" y="14698"/>
                    </a:cubicBezTo>
                    <a:cubicBezTo>
                      <a:pt x="19212" y="17900"/>
                      <a:pt x="14660" y="21141"/>
                      <a:pt x="9992" y="24265"/>
                    </a:cubicBezTo>
                    <a:cubicBezTo>
                      <a:pt x="9529" y="23764"/>
                      <a:pt x="9143" y="23185"/>
                      <a:pt x="8835" y="22568"/>
                    </a:cubicBezTo>
                    <a:cubicBezTo>
                      <a:pt x="8140" y="21411"/>
                      <a:pt x="7330" y="20253"/>
                      <a:pt x="6597" y="19057"/>
                    </a:cubicBezTo>
                    <a:cubicBezTo>
                      <a:pt x="6250" y="18440"/>
                      <a:pt x="5864" y="17862"/>
                      <a:pt x="5479" y="17283"/>
                    </a:cubicBezTo>
                    <a:cubicBezTo>
                      <a:pt x="5131" y="16936"/>
                      <a:pt x="4746" y="16627"/>
                      <a:pt x="4360" y="16357"/>
                    </a:cubicBezTo>
                    <a:cubicBezTo>
                      <a:pt x="3318" y="15393"/>
                      <a:pt x="2470" y="14274"/>
                      <a:pt x="1775" y="13039"/>
                    </a:cubicBezTo>
                    <a:cubicBezTo>
                      <a:pt x="657" y="11226"/>
                      <a:pt x="39" y="9143"/>
                      <a:pt x="1" y="6983"/>
                    </a:cubicBezTo>
                    <a:cubicBezTo>
                      <a:pt x="1" y="4244"/>
                      <a:pt x="1158" y="2084"/>
                      <a:pt x="2894" y="849"/>
                    </a:cubicBezTo>
                    <a:cubicBezTo>
                      <a:pt x="3241" y="695"/>
                      <a:pt x="3550" y="463"/>
                      <a:pt x="3820" y="193"/>
                    </a:cubicBezTo>
                    <a:cubicBezTo>
                      <a:pt x="4090" y="270"/>
                      <a:pt x="4283" y="116"/>
                      <a:pt x="45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59"/>
              <p:cNvSpPr/>
              <p:nvPr/>
            </p:nvSpPr>
            <p:spPr>
              <a:xfrm>
                <a:off x="2012300" y="2626025"/>
                <a:ext cx="659700" cy="504425"/>
              </a:xfrm>
              <a:custGeom>
                <a:avLst/>
                <a:gdLst/>
                <a:ahLst/>
                <a:cxnLst/>
                <a:rect l="l" t="t" r="r" b="b"/>
                <a:pathLst>
                  <a:path w="26388" h="20177" extrusionOk="0">
                    <a:moveTo>
                      <a:pt x="26387" y="1775"/>
                    </a:moveTo>
                    <a:cubicBezTo>
                      <a:pt x="23185" y="3434"/>
                      <a:pt x="20215" y="5556"/>
                      <a:pt x="17592" y="8063"/>
                    </a:cubicBezTo>
                    <a:cubicBezTo>
                      <a:pt x="17245" y="8410"/>
                      <a:pt x="16897" y="8758"/>
                      <a:pt x="16550" y="9066"/>
                    </a:cubicBezTo>
                    <a:cubicBezTo>
                      <a:pt x="15933" y="9490"/>
                      <a:pt x="15200" y="9799"/>
                      <a:pt x="14544" y="10185"/>
                    </a:cubicBezTo>
                    <a:cubicBezTo>
                      <a:pt x="12615" y="11342"/>
                      <a:pt x="10764" y="12461"/>
                      <a:pt x="8796" y="13695"/>
                    </a:cubicBezTo>
                    <a:cubicBezTo>
                      <a:pt x="9143" y="13965"/>
                      <a:pt x="10532" y="14621"/>
                      <a:pt x="10532" y="14621"/>
                    </a:cubicBezTo>
                    <a:cubicBezTo>
                      <a:pt x="9066" y="16511"/>
                      <a:pt x="7600" y="18325"/>
                      <a:pt x="6173" y="20176"/>
                    </a:cubicBezTo>
                    <a:cubicBezTo>
                      <a:pt x="4977" y="19482"/>
                      <a:pt x="3858" y="18633"/>
                      <a:pt x="2855" y="17669"/>
                    </a:cubicBezTo>
                    <a:cubicBezTo>
                      <a:pt x="1737" y="16704"/>
                      <a:pt x="1" y="15316"/>
                      <a:pt x="116" y="13155"/>
                    </a:cubicBezTo>
                    <a:cubicBezTo>
                      <a:pt x="194" y="12461"/>
                      <a:pt x="425" y="11844"/>
                      <a:pt x="772" y="11265"/>
                    </a:cubicBezTo>
                    <a:cubicBezTo>
                      <a:pt x="1505" y="9992"/>
                      <a:pt x="2778" y="9066"/>
                      <a:pt x="4206" y="8063"/>
                    </a:cubicBezTo>
                    <a:cubicBezTo>
                      <a:pt x="7986" y="5440"/>
                      <a:pt x="13695" y="2855"/>
                      <a:pt x="18672" y="1389"/>
                    </a:cubicBezTo>
                    <a:cubicBezTo>
                      <a:pt x="21642" y="541"/>
                      <a:pt x="24921" y="1"/>
                      <a:pt x="26387" y="177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59"/>
              <p:cNvSpPr/>
              <p:nvPr/>
            </p:nvSpPr>
            <p:spPr>
              <a:xfrm>
                <a:off x="2106825" y="2513200"/>
                <a:ext cx="1736950" cy="917175"/>
              </a:xfrm>
              <a:custGeom>
                <a:avLst/>
                <a:gdLst/>
                <a:ahLst/>
                <a:cxnLst/>
                <a:rect l="l" t="t" r="r" b="b"/>
                <a:pathLst>
                  <a:path w="69478" h="36687" extrusionOk="0">
                    <a:moveTo>
                      <a:pt x="66237" y="0"/>
                    </a:moveTo>
                    <a:cubicBezTo>
                      <a:pt x="62765" y="4089"/>
                      <a:pt x="55435" y="8063"/>
                      <a:pt x="52735" y="10184"/>
                    </a:cubicBezTo>
                    <a:cubicBezTo>
                      <a:pt x="52195" y="10570"/>
                      <a:pt x="51539" y="11303"/>
                      <a:pt x="51153" y="11419"/>
                    </a:cubicBezTo>
                    <a:cubicBezTo>
                      <a:pt x="50767" y="11457"/>
                      <a:pt x="50420" y="11457"/>
                      <a:pt x="50073" y="11419"/>
                    </a:cubicBezTo>
                    <a:cubicBezTo>
                      <a:pt x="44286" y="11535"/>
                      <a:pt x="40236" y="10184"/>
                      <a:pt x="34527" y="10377"/>
                    </a:cubicBezTo>
                    <a:cubicBezTo>
                      <a:pt x="31710" y="8950"/>
                      <a:pt x="28856" y="7484"/>
                      <a:pt x="25731" y="6520"/>
                    </a:cubicBezTo>
                    <a:cubicBezTo>
                      <a:pt x="24651" y="6134"/>
                      <a:pt x="23494" y="5979"/>
                      <a:pt x="22298" y="6057"/>
                    </a:cubicBezTo>
                    <a:cubicBezTo>
                      <a:pt x="19829" y="7368"/>
                      <a:pt x="17514" y="8911"/>
                      <a:pt x="15315" y="10647"/>
                    </a:cubicBezTo>
                    <a:cubicBezTo>
                      <a:pt x="10995" y="13965"/>
                      <a:pt x="7600" y="17938"/>
                      <a:pt x="4514" y="21950"/>
                    </a:cubicBezTo>
                    <a:cubicBezTo>
                      <a:pt x="2893" y="23956"/>
                      <a:pt x="1389" y="26039"/>
                      <a:pt x="0" y="28200"/>
                    </a:cubicBezTo>
                    <a:cubicBezTo>
                      <a:pt x="2276" y="31209"/>
                      <a:pt x="5440" y="33022"/>
                      <a:pt x="8680" y="34372"/>
                    </a:cubicBezTo>
                    <a:cubicBezTo>
                      <a:pt x="12229" y="35838"/>
                      <a:pt x="16010" y="36610"/>
                      <a:pt x="19829" y="36687"/>
                    </a:cubicBezTo>
                    <a:cubicBezTo>
                      <a:pt x="20446" y="35761"/>
                      <a:pt x="20986" y="34758"/>
                      <a:pt x="21449" y="33755"/>
                    </a:cubicBezTo>
                    <a:cubicBezTo>
                      <a:pt x="22761" y="31247"/>
                      <a:pt x="29897" y="21102"/>
                      <a:pt x="30244" y="20909"/>
                    </a:cubicBezTo>
                    <a:cubicBezTo>
                      <a:pt x="30707" y="20600"/>
                      <a:pt x="45251" y="22490"/>
                      <a:pt x="53236" y="19250"/>
                    </a:cubicBezTo>
                    <a:cubicBezTo>
                      <a:pt x="55705" y="18247"/>
                      <a:pt x="69169" y="4976"/>
                      <a:pt x="69477" y="4668"/>
                    </a:cubicBezTo>
                    <a:cubicBezTo>
                      <a:pt x="67857" y="3588"/>
                      <a:pt x="67008" y="1852"/>
                      <a:pt x="662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59"/>
              <p:cNvSpPr/>
              <p:nvPr/>
            </p:nvSpPr>
            <p:spPr>
              <a:xfrm>
                <a:off x="3661475" y="2375275"/>
                <a:ext cx="321175" cy="341425"/>
              </a:xfrm>
              <a:custGeom>
                <a:avLst/>
                <a:gdLst/>
                <a:ahLst/>
                <a:cxnLst/>
                <a:rect l="l" t="t" r="r" b="b"/>
                <a:pathLst>
                  <a:path w="12847" h="13657" extrusionOk="0">
                    <a:moveTo>
                      <a:pt x="11303" y="1004"/>
                    </a:moveTo>
                    <a:cubicBezTo>
                      <a:pt x="10956" y="656"/>
                      <a:pt x="8410" y="3550"/>
                      <a:pt x="8063" y="3935"/>
                    </a:cubicBezTo>
                    <a:cubicBezTo>
                      <a:pt x="8410" y="3125"/>
                      <a:pt x="10725" y="811"/>
                      <a:pt x="10416" y="502"/>
                    </a:cubicBezTo>
                    <a:cubicBezTo>
                      <a:pt x="9799" y="1"/>
                      <a:pt x="6558" y="3820"/>
                      <a:pt x="5555" y="4630"/>
                    </a:cubicBezTo>
                    <a:cubicBezTo>
                      <a:pt x="5440" y="3897"/>
                      <a:pt x="7137" y="2469"/>
                      <a:pt x="6635" y="1891"/>
                    </a:cubicBezTo>
                    <a:cubicBezTo>
                      <a:pt x="6443" y="1698"/>
                      <a:pt x="5131" y="3087"/>
                      <a:pt x="4591" y="3704"/>
                    </a:cubicBezTo>
                    <a:cubicBezTo>
                      <a:pt x="4051" y="4321"/>
                      <a:pt x="3318" y="4668"/>
                      <a:pt x="2932" y="5748"/>
                    </a:cubicBezTo>
                    <a:cubicBezTo>
                      <a:pt x="2855" y="6211"/>
                      <a:pt x="2739" y="6636"/>
                      <a:pt x="2585" y="7022"/>
                    </a:cubicBezTo>
                    <a:cubicBezTo>
                      <a:pt x="2508" y="7137"/>
                      <a:pt x="1157" y="8179"/>
                      <a:pt x="0" y="9182"/>
                    </a:cubicBezTo>
                    <a:cubicBezTo>
                      <a:pt x="1698" y="10493"/>
                      <a:pt x="3009" y="11766"/>
                      <a:pt x="3742" y="13657"/>
                    </a:cubicBezTo>
                    <a:cubicBezTo>
                      <a:pt x="4244" y="13194"/>
                      <a:pt x="4707" y="12847"/>
                      <a:pt x="5208" y="12422"/>
                    </a:cubicBezTo>
                    <a:cubicBezTo>
                      <a:pt x="5787" y="11844"/>
                      <a:pt x="5941" y="11612"/>
                      <a:pt x="6520" y="10995"/>
                    </a:cubicBezTo>
                    <a:cubicBezTo>
                      <a:pt x="8101" y="9298"/>
                      <a:pt x="9914" y="7600"/>
                      <a:pt x="11187" y="5594"/>
                    </a:cubicBezTo>
                    <a:cubicBezTo>
                      <a:pt x="11612" y="4977"/>
                      <a:pt x="12846" y="3241"/>
                      <a:pt x="12538" y="2932"/>
                    </a:cubicBezTo>
                    <a:cubicBezTo>
                      <a:pt x="12268" y="2624"/>
                      <a:pt x="10262" y="5093"/>
                      <a:pt x="9992" y="5440"/>
                    </a:cubicBezTo>
                    <a:cubicBezTo>
                      <a:pt x="10339" y="4475"/>
                      <a:pt x="12808" y="2045"/>
                      <a:pt x="12113" y="1775"/>
                    </a:cubicBezTo>
                    <a:cubicBezTo>
                      <a:pt x="11496" y="1544"/>
                      <a:pt x="9799" y="3935"/>
                      <a:pt x="9027" y="4668"/>
                    </a:cubicBezTo>
                    <a:cubicBezTo>
                      <a:pt x="9413" y="3897"/>
                      <a:pt x="11728" y="1389"/>
                      <a:pt x="11303" y="100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59"/>
              <p:cNvSpPr/>
              <p:nvPr/>
            </p:nvSpPr>
            <p:spPr>
              <a:xfrm>
                <a:off x="2080465" y="2647477"/>
                <a:ext cx="875081" cy="810574"/>
              </a:xfrm>
              <a:custGeom>
                <a:avLst/>
                <a:gdLst/>
                <a:ahLst/>
                <a:cxnLst/>
                <a:rect l="l" t="t" r="r" b="b"/>
                <a:pathLst>
                  <a:path w="33100" h="30660" extrusionOk="0">
                    <a:moveTo>
                      <a:pt x="23104" y="0"/>
                    </a:moveTo>
                    <a:cubicBezTo>
                      <a:pt x="22910" y="0"/>
                      <a:pt x="22718" y="10"/>
                      <a:pt x="22529" y="30"/>
                    </a:cubicBezTo>
                    <a:cubicBezTo>
                      <a:pt x="22220" y="145"/>
                      <a:pt x="21950" y="261"/>
                      <a:pt x="21680" y="377"/>
                    </a:cubicBezTo>
                    <a:cubicBezTo>
                      <a:pt x="19443" y="1611"/>
                      <a:pt x="17321" y="3039"/>
                      <a:pt x="15315" y="4620"/>
                    </a:cubicBezTo>
                    <a:cubicBezTo>
                      <a:pt x="10956" y="7938"/>
                      <a:pt x="7600" y="11911"/>
                      <a:pt x="4514" y="15923"/>
                    </a:cubicBezTo>
                    <a:cubicBezTo>
                      <a:pt x="2893" y="17929"/>
                      <a:pt x="1389" y="20012"/>
                      <a:pt x="0" y="22173"/>
                    </a:cubicBezTo>
                    <a:cubicBezTo>
                      <a:pt x="2276" y="25182"/>
                      <a:pt x="5401" y="26995"/>
                      <a:pt x="8680" y="28345"/>
                    </a:cubicBezTo>
                    <a:cubicBezTo>
                      <a:pt x="12229" y="29811"/>
                      <a:pt x="16010" y="30583"/>
                      <a:pt x="19829" y="30660"/>
                    </a:cubicBezTo>
                    <a:cubicBezTo>
                      <a:pt x="20446" y="29734"/>
                      <a:pt x="20986" y="28769"/>
                      <a:pt x="21449" y="27728"/>
                    </a:cubicBezTo>
                    <a:cubicBezTo>
                      <a:pt x="21835" y="26995"/>
                      <a:pt x="22413" y="26030"/>
                      <a:pt x="23108" y="24989"/>
                    </a:cubicBezTo>
                    <a:cubicBezTo>
                      <a:pt x="23339" y="24449"/>
                      <a:pt x="24805" y="21748"/>
                      <a:pt x="26271" y="19087"/>
                    </a:cubicBezTo>
                    <a:cubicBezTo>
                      <a:pt x="24998" y="17659"/>
                      <a:pt x="25847" y="14149"/>
                      <a:pt x="26425" y="12799"/>
                    </a:cubicBezTo>
                    <a:cubicBezTo>
                      <a:pt x="27351" y="10561"/>
                      <a:pt x="28663" y="8517"/>
                      <a:pt x="30206" y="6665"/>
                    </a:cubicBezTo>
                    <a:cubicBezTo>
                      <a:pt x="31132" y="5585"/>
                      <a:pt x="32096" y="4582"/>
                      <a:pt x="33099" y="3617"/>
                    </a:cubicBezTo>
                    <a:cubicBezTo>
                      <a:pt x="32443" y="3270"/>
                      <a:pt x="31788" y="2961"/>
                      <a:pt x="31093" y="2614"/>
                    </a:cubicBezTo>
                    <a:cubicBezTo>
                      <a:pt x="30669" y="2884"/>
                      <a:pt x="30206" y="3154"/>
                      <a:pt x="29743" y="3386"/>
                    </a:cubicBezTo>
                    <a:cubicBezTo>
                      <a:pt x="28007" y="4350"/>
                      <a:pt x="26425" y="5739"/>
                      <a:pt x="24574" y="6279"/>
                    </a:cubicBezTo>
                    <a:cubicBezTo>
                      <a:pt x="23907" y="6481"/>
                      <a:pt x="23166" y="6651"/>
                      <a:pt x="22551" y="6651"/>
                    </a:cubicBezTo>
                    <a:cubicBezTo>
                      <a:pt x="21991" y="6651"/>
                      <a:pt x="21535" y="6511"/>
                      <a:pt x="21333" y="6125"/>
                    </a:cubicBezTo>
                    <a:cubicBezTo>
                      <a:pt x="20870" y="5276"/>
                      <a:pt x="22413" y="3077"/>
                      <a:pt x="22761" y="2576"/>
                    </a:cubicBezTo>
                    <a:cubicBezTo>
                      <a:pt x="23301" y="1727"/>
                      <a:pt x="23995" y="917"/>
                      <a:pt x="24767" y="222"/>
                    </a:cubicBezTo>
                    <a:cubicBezTo>
                      <a:pt x="24223" y="79"/>
                      <a:pt x="23658" y="0"/>
                      <a:pt x="23104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59"/>
              <p:cNvSpPr/>
              <p:nvPr/>
            </p:nvSpPr>
            <p:spPr>
              <a:xfrm>
                <a:off x="2661350" y="2211325"/>
                <a:ext cx="402200" cy="605675"/>
              </a:xfrm>
              <a:custGeom>
                <a:avLst/>
                <a:gdLst/>
                <a:ahLst/>
                <a:cxnLst/>
                <a:rect l="l" t="t" r="r" b="b"/>
                <a:pathLst>
                  <a:path w="16088" h="24227" extrusionOk="0">
                    <a:moveTo>
                      <a:pt x="10571" y="15354"/>
                    </a:moveTo>
                    <a:cubicBezTo>
                      <a:pt x="9992" y="16589"/>
                      <a:pt x="9414" y="19366"/>
                      <a:pt x="8912" y="20716"/>
                    </a:cubicBezTo>
                    <a:cubicBezTo>
                      <a:pt x="8912" y="20716"/>
                      <a:pt x="1" y="24227"/>
                      <a:pt x="271" y="23455"/>
                    </a:cubicBezTo>
                    <a:cubicBezTo>
                      <a:pt x="1313" y="19598"/>
                      <a:pt x="2200" y="15701"/>
                      <a:pt x="2817" y="11766"/>
                    </a:cubicBezTo>
                    <a:cubicBezTo>
                      <a:pt x="2894" y="10956"/>
                      <a:pt x="2817" y="10146"/>
                      <a:pt x="2856" y="9297"/>
                    </a:cubicBezTo>
                    <a:cubicBezTo>
                      <a:pt x="2933" y="7099"/>
                      <a:pt x="3357" y="4167"/>
                      <a:pt x="5517" y="2315"/>
                    </a:cubicBezTo>
                    <a:cubicBezTo>
                      <a:pt x="8141" y="0"/>
                      <a:pt x="11497" y="965"/>
                      <a:pt x="13310" y="3781"/>
                    </a:cubicBezTo>
                    <a:cubicBezTo>
                      <a:pt x="13657" y="4282"/>
                      <a:pt x="13966" y="4823"/>
                      <a:pt x="14159" y="5401"/>
                    </a:cubicBezTo>
                    <a:cubicBezTo>
                      <a:pt x="15007" y="8063"/>
                      <a:pt x="16087" y="9105"/>
                      <a:pt x="16049" y="9568"/>
                    </a:cubicBezTo>
                    <a:cubicBezTo>
                      <a:pt x="15972" y="10185"/>
                      <a:pt x="15084" y="10609"/>
                      <a:pt x="15084" y="10879"/>
                    </a:cubicBezTo>
                    <a:cubicBezTo>
                      <a:pt x="15162" y="11342"/>
                      <a:pt x="15084" y="11844"/>
                      <a:pt x="14930" y="12268"/>
                    </a:cubicBezTo>
                    <a:cubicBezTo>
                      <a:pt x="14699" y="12885"/>
                      <a:pt x="13580" y="12461"/>
                      <a:pt x="13580" y="12461"/>
                    </a:cubicBezTo>
                    <a:cubicBezTo>
                      <a:pt x="13966" y="13271"/>
                      <a:pt x="14660" y="13387"/>
                      <a:pt x="14622" y="13502"/>
                    </a:cubicBezTo>
                    <a:cubicBezTo>
                      <a:pt x="14506" y="14004"/>
                      <a:pt x="14313" y="14428"/>
                      <a:pt x="14043" y="14853"/>
                    </a:cubicBezTo>
                    <a:cubicBezTo>
                      <a:pt x="13001" y="16396"/>
                      <a:pt x="11728" y="16010"/>
                      <a:pt x="10571" y="153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59"/>
              <p:cNvSpPr/>
              <p:nvPr/>
            </p:nvSpPr>
            <p:spPr>
              <a:xfrm>
                <a:off x="2946825" y="2346350"/>
                <a:ext cx="5402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737" extrusionOk="0">
                    <a:moveTo>
                      <a:pt x="116" y="1582"/>
                    </a:moveTo>
                    <a:cubicBezTo>
                      <a:pt x="194" y="1736"/>
                      <a:pt x="734" y="1505"/>
                      <a:pt x="1274" y="1119"/>
                    </a:cubicBezTo>
                    <a:cubicBezTo>
                      <a:pt x="1814" y="733"/>
                      <a:pt x="2161" y="309"/>
                      <a:pt x="2084" y="155"/>
                    </a:cubicBezTo>
                    <a:cubicBezTo>
                      <a:pt x="1968" y="0"/>
                      <a:pt x="1428" y="232"/>
                      <a:pt x="888" y="617"/>
                    </a:cubicBezTo>
                    <a:cubicBezTo>
                      <a:pt x="348" y="1003"/>
                      <a:pt x="1" y="1428"/>
                      <a:pt x="116" y="15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59"/>
              <p:cNvSpPr/>
              <p:nvPr/>
            </p:nvSpPr>
            <p:spPr>
              <a:xfrm>
                <a:off x="2982525" y="2381050"/>
                <a:ext cx="2507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120" extrusionOk="0">
                    <a:moveTo>
                      <a:pt x="154" y="773"/>
                    </a:moveTo>
                    <a:cubicBezTo>
                      <a:pt x="270" y="1004"/>
                      <a:pt x="502" y="1120"/>
                      <a:pt x="772" y="1043"/>
                    </a:cubicBezTo>
                    <a:cubicBezTo>
                      <a:pt x="964" y="888"/>
                      <a:pt x="1003" y="580"/>
                      <a:pt x="849" y="387"/>
                    </a:cubicBezTo>
                    <a:cubicBezTo>
                      <a:pt x="694" y="117"/>
                      <a:pt x="424" y="1"/>
                      <a:pt x="231" y="78"/>
                    </a:cubicBezTo>
                    <a:cubicBezTo>
                      <a:pt x="39" y="232"/>
                      <a:pt x="0" y="541"/>
                      <a:pt x="154" y="7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59"/>
              <p:cNvSpPr/>
              <p:nvPr/>
            </p:nvSpPr>
            <p:spPr>
              <a:xfrm>
                <a:off x="2633400" y="2168900"/>
                <a:ext cx="444625" cy="437850"/>
              </a:xfrm>
              <a:custGeom>
                <a:avLst/>
                <a:gdLst/>
                <a:ahLst/>
                <a:cxnLst/>
                <a:rect l="l" t="t" r="r" b="b"/>
                <a:pathLst>
                  <a:path w="17785" h="17514" extrusionOk="0">
                    <a:moveTo>
                      <a:pt x="14698" y="694"/>
                    </a:moveTo>
                    <a:cubicBezTo>
                      <a:pt x="15084" y="1505"/>
                      <a:pt x="13888" y="2199"/>
                      <a:pt x="13232" y="2893"/>
                    </a:cubicBezTo>
                    <a:cubicBezTo>
                      <a:pt x="14158" y="2778"/>
                      <a:pt x="16280" y="1273"/>
                      <a:pt x="17051" y="2199"/>
                    </a:cubicBezTo>
                    <a:cubicBezTo>
                      <a:pt x="17784" y="3163"/>
                      <a:pt x="15855" y="4938"/>
                      <a:pt x="14968" y="5671"/>
                    </a:cubicBezTo>
                    <a:cubicBezTo>
                      <a:pt x="13425" y="6905"/>
                      <a:pt x="11650" y="7831"/>
                      <a:pt x="9760" y="8294"/>
                    </a:cubicBezTo>
                    <a:cubicBezTo>
                      <a:pt x="9760" y="8294"/>
                      <a:pt x="9837" y="9991"/>
                      <a:pt x="9953" y="10879"/>
                    </a:cubicBezTo>
                    <a:cubicBezTo>
                      <a:pt x="10069" y="11727"/>
                      <a:pt x="10262" y="13232"/>
                      <a:pt x="9799" y="13309"/>
                    </a:cubicBezTo>
                    <a:cubicBezTo>
                      <a:pt x="8911" y="13502"/>
                      <a:pt x="8603" y="11033"/>
                      <a:pt x="8178" y="10300"/>
                    </a:cubicBezTo>
                    <a:cubicBezTo>
                      <a:pt x="7908" y="9606"/>
                      <a:pt x="7021" y="9336"/>
                      <a:pt x="6404" y="9760"/>
                    </a:cubicBezTo>
                    <a:cubicBezTo>
                      <a:pt x="5710" y="10223"/>
                      <a:pt x="6095" y="11419"/>
                      <a:pt x="6790" y="12268"/>
                    </a:cubicBezTo>
                    <a:cubicBezTo>
                      <a:pt x="7330" y="13039"/>
                      <a:pt x="7330" y="13733"/>
                      <a:pt x="7253" y="14659"/>
                    </a:cubicBezTo>
                    <a:cubicBezTo>
                      <a:pt x="7214" y="15354"/>
                      <a:pt x="7098" y="16588"/>
                      <a:pt x="6443" y="17012"/>
                    </a:cubicBezTo>
                    <a:cubicBezTo>
                      <a:pt x="5787" y="17475"/>
                      <a:pt x="3086" y="17514"/>
                      <a:pt x="3241" y="16820"/>
                    </a:cubicBezTo>
                    <a:cubicBezTo>
                      <a:pt x="3781" y="14119"/>
                      <a:pt x="0" y="9914"/>
                      <a:pt x="1698" y="7908"/>
                    </a:cubicBezTo>
                    <a:cubicBezTo>
                      <a:pt x="2276" y="7214"/>
                      <a:pt x="3202" y="6905"/>
                      <a:pt x="4051" y="7098"/>
                    </a:cubicBezTo>
                    <a:cubicBezTo>
                      <a:pt x="3974" y="6520"/>
                      <a:pt x="4051" y="5941"/>
                      <a:pt x="4282" y="5401"/>
                    </a:cubicBezTo>
                    <a:cubicBezTo>
                      <a:pt x="5131" y="2662"/>
                      <a:pt x="8950" y="1196"/>
                      <a:pt x="11187" y="2160"/>
                    </a:cubicBezTo>
                    <a:cubicBezTo>
                      <a:pt x="12345" y="1736"/>
                      <a:pt x="14351" y="0"/>
                      <a:pt x="14698" y="69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57" name="Google Shape;1357;p59"/>
          <p:cNvSpPr/>
          <p:nvPr/>
        </p:nvSpPr>
        <p:spPr>
          <a:xfrm rot="-1749265">
            <a:off x="6542783" y="1880001"/>
            <a:ext cx="1194942" cy="914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dirty="0"/>
          </a:p>
        </p:txBody>
      </p:sp>
      <p:grpSp>
        <p:nvGrpSpPr>
          <p:cNvPr id="1358" name="Google Shape;1358;p59"/>
          <p:cNvGrpSpPr/>
          <p:nvPr/>
        </p:nvGrpSpPr>
        <p:grpSpPr>
          <a:xfrm>
            <a:off x="8462" y="2835433"/>
            <a:ext cx="4649507" cy="715875"/>
            <a:chOff x="0" y="2936397"/>
            <a:chExt cx="4468761" cy="715875"/>
          </a:xfrm>
          <a:solidFill>
            <a:schemeClr val="bg1"/>
          </a:solidFill>
        </p:grpSpPr>
        <p:sp>
          <p:nvSpPr>
            <p:cNvPr id="1359" name="Google Shape;1359;p59"/>
            <p:cNvSpPr/>
            <p:nvPr/>
          </p:nvSpPr>
          <p:spPr>
            <a:xfrm>
              <a:off x="0" y="2936397"/>
              <a:ext cx="4468761" cy="715875"/>
            </a:xfrm>
            <a:prstGeom prst="rect">
              <a:avLst/>
            </a:prstGeom>
            <a:grpFill/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0" name="Google Shape;1360;p59"/>
            <p:cNvGrpSpPr/>
            <p:nvPr/>
          </p:nvGrpSpPr>
          <p:grpSpPr>
            <a:xfrm>
              <a:off x="108640" y="3035284"/>
              <a:ext cx="3417159" cy="532988"/>
              <a:chOff x="232645" y="3408506"/>
              <a:chExt cx="4633634" cy="680448"/>
            </a:xfrm>
            <a:grpFill/>
          </p:grpSpPr>
          <p:pic>
            <p:nvPicPr>
              <p:cNvPr id="1361" name="Google Shape;1361;p5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32645" y="3533584"/>
                <a:ext cx="989014" cy="45223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1362" name="Google Shape;1362;p5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14815" y="3428755"/>
                <a:ext cx="1006200" cy="646667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1363" name="Google Shape;1363;p5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597649" y="3535526"/>
                <a:ext cx="954600" cy="40093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1364" name="Google Shape;1364;p5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839683" y="3408506"/>
                <a:ext cx="1026596" cy="68044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</p:grpSp>
        <p:pic>
          <p:nvPicPr>
            <p:cNvPr id="1365" name="Google Shape;1365;p59" descr="Federação Portuguesa de Voleibol - Website Oficial da FPV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380" y="2981708"/>
              <a:ext cx="670403" cy="61933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6"/>
          <p:cNvGrpSpPr/>
          <p:nvPr/>
        </p:nvGrpSpPr>
        <p:grpSpPr>
          <a:xfrm>
            <a:off x="7666091" y="614362"/>
            <a:ext cx="1034616" cy="899822"/>
            <a:chOff x="114757" y="3969837"/>
            <a:chExt cx="962205" cy="795023"/>
          </a:xfrm>
        </p:grpSpPr>
        <p:sp>
          <p:nvSpPr>
            <p:cNvPr id="385" name="Google Shape;385;p6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6" name="Google Shape;38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" name="Google Shape;387;p6"/>
          <p:cNvSpPr/>
          <p:nvPr/>
        </p:nvSpPr>
        <p:spPr>
          <a:xfrm>
            <a:off x="307315" y="681531"/>
            <a:ext cx="7790554" cy="450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8270" marR="512444" lvl="0" indent="0" algn="just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270" marR="512444" lvl="0" indent="0" algn="just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pt-PT" sz="1400" b="1" i="0" u="none" strike="noStrike" cap="none" dirty="0">
                <a:solidFill>
                  <a:schemeClr val="bg1"/>
                </a:solidFill>
                <a:sym typeface="Arial"/>
              </a:rPr>
              <a:t>O árbitro é alguém que faz cumprir as regras e o espírito desportivo, e deverá ser o garante de cumprimento dos regulamentos, quando uma regra é violada ou algo incomum ocorre. Algumas qualidades do árbitro:</a:t>
            </a:r>
            <a:endParaRPr dirty="0">
              <a:solidFill>
                <a:schemeClr val="bg1"/>
              </a:solidFill>
            </a:endParaRPr>
          </a:p>
          <a:p>
            <a:pPr marL="128270" marR="512444" lvl="0" indent="0" algn="just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Gostar de arbitrar.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tecnicamente competente.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atento e concentrado.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justo com todos os participantes.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honesto e imparcial.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firme nas suas decisões.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cordial.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Transmitir serenidade e confiança.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Ter boa apresentação.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educador.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270" marR="512444" lvl="0" indent="0" algn="just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pt-PT" sz="1800" b="0" i="0" u="none" strike="noStrike" cap="none" dirty="0">
                <a:solidFill>
                  <a:schemeClr val="bg1"/>
                </a:solidFill>
                <a:sym typeface="Arial"/>
              </a:rPr>
              <a:t> 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88" name="Google Shape;388;p6"/>
          <p:cNvSpPr txBox="1">
            <a:spLocks noGrp="1"/>
          </p:cNvSpPr>
          <p:nvPr>
            <p:ph type="title"/>
          </p:nvPr>
        </p:nvSpPr>
        <p:spPr>
          <a:xfrm>
            <a:off x="4553633" y="492113"/>
            <a:ext cx="4713402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dirty="0"/>
              <a:t>O que é ser árbitro?</a:t>
            </a:r>
            <a:endParaRPr dirty="0"/>
          </a:p>
        </p:txBody>
      </p:sp>
      <p:sp>
        <p:nvSpPr>
          <p:cNvPr id="389" name="Google Shape;389;p6"/>
          <p:cNvSpPr/>
          <p:nvPr/>
        </p:nvSpPr>
        <p:spPr>
          <a:xfrm>
            <a:off x="5862772" y="2148334"/>
            <a:ext cx="2512847" cy="2404151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7"/>
          <p:cNvGrpSpPr/>
          <p:nvPr/>
        </p:nvGrpSpPr>
        <p:grpSpPr>
          <a:xfrm>
            <a:off x="7666091" y="614362"/>
            <a:ext cx="1034616" cy="899822"/>
            <a:chOff x="114757" y="3969837"/>
            <a:chExt cx="962205" cy="795023"/>
          </a:xfrm>
        </p:grpSpPr>
        <p:sp>
          <p:nvSpPr>
            <p:cNvPr id="395" name="Google Shape;395;p7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6" name="Google Shape;396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7" name="Google Shape;397;p7"/>
          <p:cNvSpPr/>
          <p:nvPr/>
        </p:nvSpPr>
        <p:spPr>
          <a:xfrm>
            <a:off x="133390" y="1068882"/>
            <a:ext cx="7790554" cy="30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4019" marR="512444" lvl="0" indent="-184149" algn="just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1" i="0" u="none" strike="noStrike" cap="none" dirty="0">
              <a:solidFill>
                <a:schemeClr val="bg1"/>
              </a:solidFill>
              <a:sym typeface="Arial"/>
            </a:endParaRPr>
          </a:p>
          <a:p>
            <a:pPr marL="414019" marR="512444" lvl="0" indent="-285749" algn="just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1600" b="1" i="0" u="none" strike="noStrike" cap="none" dirty="0">
                <a:solidFill>
                  <a:schemeClr val="bg1"/>
                </a:solidFill>
                <a:sym typeface="Arial"/>
              </a:rPr>
              <a:t>Os conceitos do bom-senso, equidade, justiça, ética, cordialidade, confiança e equilíbrio são fundamentais para um bom árbitro. O árbitro deve ser um facilitador, um promotor eficiente, em lugar de um castigador “eficiente”.</a:t>
            </a:r>
            <a:endParaRPr sz="1200" b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chemeClr val="bg1"/>
              </a:solidFill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1600" b="1" i="0" u="none" strike="noStrike" cap="none" dirty="0">
                <a:solidFill>
                  <a:schemeClr val="bg1"/>
                </a:solidFill>
                <a:sym typeface="Arial"/>
              </a:rPr>
              <a:t>O árbitro torna-se uma parte muito importante do bem-estar e do ambiente positivo no jogo, é bom quando permanece na maior parte do tempo em segundo plano e só intervêm quando é necessário. Pode-se dizer que um bom árbitro usará as Regras para tornar a competição numa experiência satisfatória para todos os intervenientes.</a:t>
            </a:r>
            <a:endParaRPr sz="16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398" name="Google Shape;398;p7"/>
          <p:cNvSpPr txBox="1">
            <a:spLocks noGrp="1"/>
          </p:cNvSpPr>
          <p:nvPr>
            <p:ph type="title"/>
          </p:nvPr>
        </p:nvSpPr>
        <p:spPr>
          <a:xfrm>
            <a:off x="3384467" y="654172"/>
            <a:ext cx="4713402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CONCEITO DE UM BOM ÁRBITRO</a:t>
            </a:r>
            <a:endParaRPr/>
          </a:p>
        </p:txBody>
      </p:sp>
      <p:sp>
        <p:nvSpPr>
          <p:cNvPr id="399" name="Google Shape;399;p7"/>
          <p:cNvSpPr/>
          <p:nvPr/>
        </p:nvSpPr>
        <p:spPr>
          <a:xfrm>
            <a:off x="7484882" y="3478492"/>
            <a:ext cx="1545996" cy="1496921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9"/>
          <p:cNvSpPr txBox="1">
            <a:spLocks noGrp="1"/>
          </p:cNvSpPr>
          <p:nvPr>
            <p:ph type="body" idx="1"/>
          </p:nvPr>
        </p:nvSpPr>
        <p:spPr>
          <a:xfrm>
            <a:off x="252077" y="1785675"/>
            <a:ext cx="5082817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Coordenar e controlar a estrutura do jogo;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Autorizar todas as alterações nas equipas;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Aplicar sanções;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Assinalar todas as faltas de contacto de bola e faltas acima da rede;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Dirige o jogo e as suas decisões são soberanas, deverá ser imparcial, educado, rigoroso e atuar com bom senso e isenção.</a:t>
            </a:r>
            <a:endParaRPr dirty="0"/>
          </a:p>
        </p:txBody>
      </p:sp>
      <p:sp>
        <p:nvSpPr>
          <p:cNvPr id="458" name="Google Shape;458;p9"/>
          <p:cNvSpPr txBox="1">
            <a:spLocks noGrp="1"/>
          </p:cNvSpPr>
          <p:nvPr>
            <p:ph type="title"/>
          </p:nvPr>
        </p:nvSpPr>
        <p:spPr>
          <a:xfrm>
            <a:off x="539610" y="256763"/>
            <a:ext cx="7342366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FUNÇÕES DO 1º ÁRBITRO</a:t>
            </a:r>
            <a:endParaRPr/>
          </a:p>
        </p:txBody>
      </p:sp>
      <p:pic>
        <p:nvPicPr>
          <p:cNvPr id="459" name="Google Shape;45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6149" y="725474"/>
            <a:ext cx="3352744" cy="3306836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63" name="Google Shape;463;p9"/>
          <p:cNvGrpSpPr/>
          <p:nvPr/>
        </p:nvGrpSpPr>
        <p:grpSpPr>
          <a:xfrm>
            <a:off x="122110" y="4254001"/>
            <a:ext cx="922388" cy="736459"/>
            <a:chOff x="6992341" y="270194"/>
            <a:chExt cx="1380367" cy="1109559"/>
          </a:xfrm>
        </p:grpSpPr>
        <p:sp>
          <p:nvSpPr>
            <p:cNvPr id="464" name="Google Shape;464;p9"/>
            <p:cNvSpPr/>
            <p:nvPr/>
          </p:nvSpPr>
          <p:spPr>
            <a:xfrm>
              <a:off x="7653673" y="270194"/>
              <a:ext cx="719035" cy="715467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5" name="Google Shape;465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92341" y="298047"/>
              <a:ext cx="1088202" cy="1081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0"/>
          <p:cNvSpPr txBox="1">
            <a:spLocks noGrp="1"/>
          </p:cNvSpPr>
          <p:nvPr>
            <p:ph type="body" idx="1"/>
          </p:nvPr>
        </p:nvSpPr>
        <p:spPr>
          <a:xfrm>
            <a:off x="343126" y="1665586"/>
            <a:ext cx="6050300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Decide sobre as faltas na rede e linha central;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Assinala faltas dos defesas e </a:t>
            </a:r>
            <a:r>
              <a:rPr lang="pt-PT" sz="1800" dirty="0" err="1">
                <a:solidFill>
                  <a:schemeClr val="lt1"/>
                </a:solidFill>
              </a:rPr>
              <a:t>blocadores</a:t>
            </a:r>
            <a:r>
              <a:rPr lang="pt-PT" sz="1800" dirty="0">
                <a:solidFill>
                  <a:schemeClr val="lt1"/>
                </a:solidFill>
              </a:rPr>
              <a:t>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Verifica o posicionamento dos jogadores;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Controla as substituições e os tempos mortos;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Verifica os comportamentos dos jogadores suplentes;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Assinala as bolas fora quando tocam em objetos ou elementos estranhos ao jogo;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Auxilia o 1º árbitro e comunica todas as situações com o marcador.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471" name="Google Shape;471;p10"/>
          <p:cNvSpPr txBox="1">
            <a:spLocks noGrp="1"/>
          </p:cNvSpPr>
          <p:nvPr>
            <p:ph type="title"/>
          </p:nvPr>
        </p:nvSpPr>
        <p:spPr>
          <a:xfrm>
            <a:off x="539610" y="256763"/>
            <a:ext cx="7342366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FUNÇÕES DO 2º ÁRBITRO</a:t>
            </a:r>
            <a:endParaRPr/>
          </a:p>
        </p:txBody>
      </p:sp>
      <p:pic>
        <p:nvPicPr>
          <p:cNvPr id="472" name="Google Shape;47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9760" y="374432"/>
            <a:ext cx="2879133" cy="282565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76" name="Google Shape;476;p10"/>
          <p:cNvGrpSpPr/>
          <p:nvPr/>
        </p:nvGrpSpPr>
        <p:grpSpPr>
          <a:xfrm>
            <a:off x="122110" y="4254001"/>
            <a:ext cx="922388" cy="736459"/>
            <a:chOff x="6992341" y="270194"/>
            <a:chExt cx="1380367" cy="1109559"/>
          </a:xfrm>
        </p:grpSpPr>
        <p:sp>
          <p:nvSpPr>
            <p:cNvPr id="477" name="Google Shape;477;p10"/>
            <p:cNvSpPr/>
            <p:nvPr/>
          </p:nvSpPr>
          <p:spPr>
            <a:xfrm>
              <a:off x="7653673" y="270194"/>
              <a:ext cx="719035" cy="715467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8" name="Google Shape;478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92341" y="298047"/>
              <a:ext cx="1088202" cy="1081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Volleyball Training Center by Slidesgo">
  <a:themeElements>
    <a:clrScheme name="Personalizado 3">
      <a:dk1>
        <a:sysClr val="windowText" lastClr="000000"/>
      </a:dk1>
      <a:lt1>
        <a:sysClr val="window" lastClr="FFFFFF"/>
      </a:lt1>
      <a:dk2>
        <a:srgbClr val="17406D"/>
      </a:dk2>
      <a:lt2>
        <a:srgbClr val="104864"/>
      </a:lt2>
      <a:accent1>
        <a:srgbClr val="0F6FC6"/>
      </a:accent1>
      <a:accent2>
        <a:srgbClr val="009DD9"/>
      </a:accent2>
      <a:accent3>
        <a:srgbClr val="104864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496AB502C009D41B47EFBF8D5C9704D" ma:contentTypeVersion="12" ma:contentTypeDescription="Criar um novo documento." ma:contentTypeScope="" ma:versionID="1bfd0674a9739c4fb7119e9af9f16507">
  <xsd:schema xmlns:xsd="http://www.w3.org/2001/XMLSchema" xmlns:xs="http://www.w3.org/2001/XMLSchema" xmlns:p="http://schemas.microsoft.com/office/2006/metadata/properties" xmlns:ns2="ed7e8409-f9c9-4317-bf4d-a91b39308c38" targetNamespace="http://schemas.microsoft.com/office/2006/metadata/properties" ma:root="true" ma:fieldsID="21a2b5bd4a470ed9bd75a6a7a5a900e9" ns2:_="">
    <xsd:import namespace="ed7e8409-f9c9-4317-bf4d-a91b39308c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e8409-f9c9-4317-bf4d-a91b39308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m" ma:readOnly="false" ma:fieldId="{5cf76f15-5ced-4ddc-b409-7134ff3c332f}" ma:taxonomyMulti="true" ma:sspId="3b4880d6-c743-4c22-8487-ce87ce1aa7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7e8409-f9c9-4317-bf4d-a91b39308c3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B10937-B2C9-4B8C-AC52-937B857EC6FF}"/>
</file>

<file path=customXml/itemProps2.xml><?xml version="1.0" encoding="utf-8"?>
<ds:datastoreItem xmlns:ds="http://schemas.openxmlformats.org/officeDocument/2006/customXml" ds:itemID="{49EF7016-8277-4C2A-91DD-ED0C87F6A800}"/>
</file>

<file path=customXml/itemProps3.xml><?xml version="1.0" encoding="utf-8"?>
<ds:datastoreItem xmlns:ds="http://schemas.openxmlformats.org/officeDocument/2006/customXml" ds:itemID="{ED123DE1-1242-4090-9E4A-07730195161D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2014</Words>
  <Application>Microsoft Office PowerPoint</Application>
  <PresentationFormat>On-screen Show (16:9)</PresentationFormat>
  <Paragraphs>386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Volleyball Training Center by Slidesgo</vt:lpstr>
      <vt:lpstr>PLANO NACIONAL DE FORMAÇÃO DE ÁRBITROS ESCOLARES DE VOLEIBOL</vt:lpstr>
      <vt:lpstr>IDENTIDADE DO DESPORTO ESCOLAR</vt:lpstr>
      <vt:lpstr>MISSÃO E VISÃO DA ARBITRAGEM NO DE</vt:lpstr>
      <vt:lpstr>NÍVEIS DA FORMAÇÃO </vt:lpstr>
      <vt:lpstr>CONTEÚDOS PROGRAMÁTICOS</vt:lpstr>
      <vt:lpstr>O que é ser árbitro?</vt:lpstr>
      <vt:lpstr>CONCEITO DE UM BOM ÁRBITRO</vt:lpstr>
      <vt:lpstr>FUNÇÕES DO 1º ÁRBITRO</vt:lpstr>
      <vt:lpstr>FUNÇÕES DO 2º ÁRBITRO</vt:lpstr>
      <vt:lpstr>FUNÇÕES DOS MARCADORES</vt:lpstr>
      <vt:lpstr>FORMATO DO JOGO</vt:lpstr>
      <vt:lpstr>PowerPoint Presentation</vt:lpstr>
      <vt:lpstr>PowerPoint Presentation</vt:lpstr>
      <vt:lpstr>PowerPoint Presentation</vt:lpstr>
      <vt:lpstr>FORMATO DO JOGO</vt:lpstr>
      <vt:lpstr>PROTOCOLO DE JOGO/JORNADA (ANTES)</vt:lpstr>
      <vt:lpstr>PROTOCOLO DE JOGO/JORNADA (ANTES)</vt:lpstr>
      <vt:lpstr>PROTOCOLO DE JOGO (DURANTE)</vt:lpstr>
      <vt:lpstr>GESTOS OFICIAIS Procedimentos Regras e sinalética</vt:lpstr>
      <vt:lpstr>PROCEDIMENTOS</vt:lpstr>
      <vt:lpstr>PROCEDIMENTOS DO 1º ÁRBITRO</vt:lpstr>
      <vt:lpstr>PROCEDIMENTOS DO 2º ÁRBITRO</vt:lpstr>
      <vt:lpstr>PowerPoint Presentation</vt:lpstr>
      <vt:lpstr>PowerPoint Presentation</vt:lpstr>
      <vt:lpstr>PowerPoint Presentation</vt:lpstr>
      <vt:lpstr>SINALÉTICA DA ARBITRAGEM GESTOS OFICIAIS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POSIÇÕES DOS JOGADORES</vt:lpstr>
      <vt:lpstr>POSIÇÕES DOS JOGADORES</vt:lpstr>
      <vt:lpstr>Ficha de formação</vt:lpstr>
      <vt:lpstr>PowerPoint Presentation</vt:lpstr>
      <vt:lpstr>PowerPoint Presentation</vt:lpstr>
      <vt:lpstr>Bola fora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WEBSITES</vt:lpstr>
      <vt:lpstr>Mantém a bola no ar, diverte-te, participa e faz amigos!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Voleibol_FORMAÇÃO_PNFJAE_2022_2023_NIVEL 1</dc:title>
  <dc:creator>PNFJAE</dc:creator>
  <cp:keywords>PNFJAE_Voleibol</cp:keywords>
  <cp:lastModifiedBy>Luís Filipe Assunção (DGE)</cp:lastModifiedBy>
  <cp:revision>15</cp:revision>
  <cp:lastPrinted>2022-10-17T11:11:46Z</cp:lastPrinted>
  <dcterms:modified xsi:type="dcterms:W3CDTF">2023-09-14T11:58:20Z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0x0101000496AB502C009D41B47EFBF8D5C9704D</vt:lpwstr>
  </property>
</Properties>
</file>