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2.jpg" ContentType="image/jpeg"/>
  <Override PartName="/ppt/media/image13.jpg" ContentType="image/jpeg"/>
  <Override PartName="/ppt/media/image1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8" r:id="rId2"/>
  </p:sldMasterIdLst>
  <p:sldIdLst>
    <p:sldId id="267" r:id="rId3"/>
    <p:sldId id="269" r:id="rId4"/>
    <p:sldId id="264" r:id="rId5"/>
    <p:sldId id="258" r:id="rId6"/>
    <p:sldId id="259" r:id="rId7"/>
    <p:sldId id="260" r:id="rId8"/>
    <p:sldId id="261" r:id="rId9"/>
    <p:sldId id="262" r:id="rId10"/>
  </p:sldIdLst>
  <p:sldSz cx="12192000" cy="6858000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629" y="72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20897" y="6498334"/>
            <a:ext cx="1198111" cy="30632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28945" y="6458710"/>
            <a:ext cx="853439" cy="34594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67281" y="6402322"/>
            <a:ext cx="1074927" cy="39818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8423" y="6455792"/>
            <a:ext cx="1274727" cy="32132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59039" y="6431278"/>
            <a:ext cx="1064744" cy="37338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06559" y="6402323"/>
            <a:ext cx="780288" cy="37866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765537" y="6341363"/>
            <a:ext cx="892047" cy="463295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200" y="124969"/>
            <a:ext cx="1380280" cy="943355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33473" y="19810"/>
            <a:ext cx="9558527" cy="683818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77025" y="124968"/>
            <a:ext cx="4092617" cy="9433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16414" y="1866647"/>
            <a:ext cx="915917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685031" y="3513176"/>
            <a:ext cx="482193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000815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290228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325853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052258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811434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206100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529373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096853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188245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522509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79875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5250" y="0"/>
            <a:ext cx="12096749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86956" y="581914"/>
            <a:ext cx="744592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4831" y="2589472"/>
            <a:ext cx="1056233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24-Jun-25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5624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 poster with text and images&#10;&#10;Description automatically generated">
            <a:extLst>
              <a:ext uri="{FF2B5EF4-FFF2-40B4-BE49-F238E27FC236}">
                <a16:creationId xmlns:a16="http://schemas.microsoft.com/office/drawing/2014/main" id="{588EE30D-E710-F572-EA6A-FAB5FA13AA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0" y="636"/>
            <a:ext cx="12191999" cy="685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64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 red and white banner with a person running&#10;&#10;Description automatically generated">
            <a:extLst>
              <a:ext uri="{FF2B5EF4-FFF2-40B4-BE49-F238E27FC236}">
                <a16:creationId xmlns:a16="http://schemas.microsoft.com/office/drawing/2014/main" id="{36CAA0C1-C694-F688-BB2D-AD40F3C71E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-1125" y="637"/>
            <a:ext cx="12193125" cy="685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93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white banner with a person running&#10;&#10;Description automatically generated">
            <a:extLst>
              <a:ext uri="{FF2B5EF4-FFF2-40B4-BE49-F238E27FC236}">
                <a16:creationId xmlns:a16="http://schemas.microsoft.com/office/drawing/2014/main" id="{071F4987-6A30-AD8B-A767-AB5E3C23A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263" y="1122"/>
            <a:ext cx="12192263" cy="6856878"/>
          </a:xfrm>
          <a:prstGeom prst="rect">
            <a:avLst/>
          </a:prstGeom>
        </p:spPr>
      </p:pic>
      <p:sp>
        <p:nvSpPr>
          <p:cNvPr id="2" name="object 4">
            <a:extLst>
              <a:ext uri="{FF2B5EF4-FFF2-40B4-BE49-F238E27FC236}">
                <a16:creationId xmlns:a16="http://schemas.microsoft.com/office/drawing/2014/main" id="{6F562E12-4F97-D766-5534-7DCE797E68D3}"/>
              </a:ext>
            </a:extLst>
          </p:cNvPr>
          <p:cNvSpPr txBox="1">
            <a:spLocks/>
          </p:cNvSpPr>
          <p:nvPr/>
        </p:nvSpPr>
        <p:spPr>
          <a:xfrm>
            <a:off x="2479548" y="3371089"/>
            <a:ext cx="3616452" cy="564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730250" marR="5080" indent="-718185">
              <a:lnSpc>
                <a:spcPct val="120000"/>
              </a:lnSpc>
              <a:spcBef>
                <a:spcPts val="100"/>
              </a:spcBef>
            </a:pPr>
            <a:r>
              <a:rPr lang="pt-PT" sz="3200" dirty="0">
                <a:solidFill>
                  <a:schemeClr val="bg1"/>
                </a:solidFill>
                <a:latin typeface="Calibri"/>
                <a:cs typeface="Calibri"/>
              </a:rPr>
              <a:t>Corrida</a:t>
            </a:r>
            <a:r>
              <a:rPr lang="pt-PT" sz="32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PT" sz="3200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lang="pt-PT" sz="3200" spc="-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PT" sz="3200" dirty="0">
                <a:solidFill>
                  <a:schemeClr val="bg1"/>
                </a:solidFill>
                <a:latin typeface="Calibri"/>
                <a:cs typeface="Calibri"/>
              </a:rPr>
              <a:t>Barreiras</a:t>
            </a:r>
            <a:r>
              <a:rPr lang="pt-PT" sz="3200" spc="-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PT" sz="3200" spc="-50" dirty="0">
                <a:solidFill>
                  <a:schemeClr val="bg1"/>
                </a:solidFill>
                <a:latin typeface="Calibri"/>
                <a:cs typeface="Calibri"/>
              </a:rPr>
              <a:t>1</a:t>
            </a:r>
            <a:endParaRPr lang="pt-PT" sz="3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7277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6227" y="431292"/>
            <a:ext cx="6800088" cy="9311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10957" y="581915"/>
            <a:ext cx="7445925" cy="619861"/>
          </a:xfrm>
          <a:prstGeom prst="rect">
            <a:avLst/>
          </a:prstGeom>
        </p:spPr>
        <p:txBody>
          <a:bodyPr vert="horz" wrap="square" lIns="0" tIns="126186" rIns="0" bIns="0" rtlCol="0">
            <a:spAutoFit/>
          </a:bodyPr>
          <a:lstStyle/>
          <a:p>
            <a:pPr marL="121285">
              <a:spcBef>
                <a:spcPts val="105"/>
              </a:spcBef>
            </a:pPr>
            <a:r>
              <a:rPr dirty="0"/>
              <a:t>O</a:t>
            </a:r>
            <a:r>
              <a:rPr spc="-5" dirty="0"/>
              <a:t> </a:t>
            </a:r>
            <a:r>
              <a:rPr dirty="0"/>
              <a:t>Ensino</a:t>
            </a:r>
            <a:r>
              <a:rPr spc="-25" dirty="0"/>
              <a:t> </a:t>
            </a:r>
            <a:r>
              <a:rPr dirty="0"/>
              <a:t>da</a:t>
            </a:r>
            <a:r>
              <a:rPr spc="-10" dirty="0"/>
              <a:t> </a:t>
            </a:r>
            <a:r>
              <a:rPr dirty="0"/>
              <a:t>Corrida</a:t>
            </a:r>
            <a:r>
              <a:rPr spc="-20" dirty="0"/>
              <a:t> </a:t>
            </a:r>
            <a:r>
              <a:rPr dirty="0"/>
              <a:t>de</a:t>
            </a:r>
            <a:r>
              <a:rPr spc="-10" dirty="0"/>
              <a:t> Barreiras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886711" y="1720595"/>
            <a:ext cx="571500" cy="571500"/>
            <a:chOff x="362711" y="1720595"/>
            <a:chExt cx="571500" cy="571500"/>
          </a:xfrm>
        </p:grpSpPr>
        <p:sp>
          <p:nvSpPr>
            <p:cNvPr id="5" name="object 5"/>
            <p:cNvSpPr/>
            <p:nvPr/>
          </p:nvSpPr>
          <p:spPr>
            <a:xfrm>
              <a:off x="381761" y="1739645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218760" y="4296"/>
                  </a:lnTo>
                  <a:lnTo>
                    <a:pt x="173639" y="16682"/>
                  </a:lnTo>
                  <a:lnTo>
                    <a:pt x="132091" y="36406"/>
                  </a:lnTo>
                  <a:lnTo>
                    <a:pt x="94868" y="62716"/>
                  </a:lnTo>
                  <a:lnTo>
                    <a:pt x="62724" y="94858"/>
                  </a:lnTo>
                  <a:lnTo>
                    <a:pt x="36412" y="132080"/>
                  </a:lnTo>
                  <a:lnTo>
                    <a:pt x="16685" y="173629"/>
                  </a:lnTo>
                  <a:lnTo>
                    <a:pt x="4296" y="218753"/>
                  </a:lnTo>
                  <a:lnTo>
                    <a:pt x="0" y="266700"/>
                  </a:lnTo>
                  <a:lnTo>
                    <a:pt x="4296" y="314646"/>
                  </a:lnTo>
                  <a:lnTo>
                    <a:pt x="16685" y="359770"/>
                  </a:lnTo>
                  <a:lnTo>
                    <a:pt x="36412" y="401320"/>
                  </a:lnTo>
                  <a:lnTo>
                    <a:pt x="62724" y="438541"/>
                  </a:lnTo>
                  <a:lnTo>
                    <a:pt x="94868" y="470683"/>
                  </a:lnTo>
                  <a:lnTo>
                    <a:pt x="132091" y="496993"/>
                  </a:lnTo>
                  <a:lnTo>
                    <a:pt x="173639" y="516717"/>
                  </a:lnTo>
                  <a:lnTo>
                    <a:pt x="218760" y="529103"/>
                  </a:lnTo>
                  <a:lnTo>
                    <a:pt x="266700" y="533400"/>
                  </a:lnTo>
                  <a:lnTo>
                    <a:pt x="314639" y="529103"/>
                  </a:lnTo>
                  <a:lnTo>
                    <a:pt x="359760" y="516717"/>
                  </a:lnTo>
                  <a:lnTo>
                    <a:pt x="401308" y="496993"/>
                  </a:lnTo>
                  <a:lnTo>
                    <a:pt x="438531" y="470683"/>
                  </a:lnTo>
                  <a:lnTo>
                    <a:pt x="470675" y="438541"/>
                  </a:lnTo>
                  <a:lnTo>
                    <a:pt x="496987" y="401319"/>
                  </a:lnTo>
                  <a:lnTo>
                    <a:pt x="516714" y="359770"/>
                  </a:lnTo>
                  <a:lnTo>
                    <a:pt x="529103" y="314646"/>
                  </a:lnTo>
                  <a:lnTo>
                    <a:pt x="533400" y="266700"/>
                  </a:lnTo>
                  <a:lnTo>
                    <a:pt x="529103" y="218753"/>
                  </a:lnTo>
                  <a:lnTo>
                    <a:pt x="516714" y="173629"/>
                  </a:lnTo>
                  <a:lnTo>
                    <a:pt x="496987" y="132079"/>
                  </a:lnTo>
                  <a:lnTo>
                    <a:pt x="470675" y="94858"/>
                  </a:lnTo>
                  <a:lnTo>
                    <a:pt x="438531" y="62716"/>
                  </a:lnTo>
                  <a:lnTo>
                    <a:pt x="401308" y="36406"/>
                  </a:lnTo>
                  <a:lnTo>
                    <a:pt x="359760" y="16682"/>
                  </a:lnTo>
                  <a:lnTo>
                    <a:pt x="314639" y="4296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1761" y="1739645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266700"/>
                  </a:moveTo>
                  <a:lnTo>
                    <a:pt x="4296" y="218753"/>
                  </a:lnTo>
                  <a:lnTo>
                    <a:pt x="16685" y="173629"/>
                  </a:lnTo>
                  <a:lnTo>
                    <a:pt x="36412" y="132080"/>
                  </a:lnTo>
                  <a:lnTo>
                    <a:pt x="62724" y="94858"/>
                  </a:lnTo>
                  <a:lnTo>
                    <a:pt x="94868" y="62716"/>
                  </a:lnTo>
                  <a:lnTo>
                    <a:pt x="132091" y="36406"/>
                  </a:lnTo>
                  <a:lnTo>
                    <a:pt x="173639" y="16682"/>
                  </a:lnTo>
                  <a:lnTo>
                    <a:pt x="218760" y="4296"/>
                  </a:lnTo>
                  <a:lnTo>
                    <a:pt x="266700" y="0"/>
                  </a:lnTo>
                  <a:lnTo>
                    <a:pt x="314639" y="4296"/>
                  </a:lnTo>
                  <a:lnTo>
                    <a:pt x="359760" y="16682"/>
                  </a:lnTo>
                  <a:lnTo>
                    <a:pt x="401308" y="36406"/>
                  </a:lnTo>
                  <a:lnTo>
                    <a:pt x="438531" y="62716"/>
                  </a:lnTo>
                  <a:lnTo>
                    <a:pt x="470675" y="94858"/>
                  </a:lnTo>
                  <a:lnTo>
                    <a:pt x="496987" y="132079"/>
                  </a:lnTo>
                  <a:lnTo>
                    <a:pt x="516714" y="173629"/>
                  </a:lnTo>
                  <a:lnTo>
                    <a:pt x="529103" y="218753"/>
                  </a:lnTo>
                  <a:lnTo>
                    <a:pt x="533400" y="266700"/>
                  </a:lnTo>
                  <a:lnTo>
                    <a:pt x="529103" y="314646"/>
                  </a:lnTo>
                  <a:lnTo>
                    <a:pt x="516714" y="359770"/>
                  </a:lnTo>
                  <a:lnTo>
                    <a:pt x="496987" y="401319"/>
                  </a:lnTo>
                  <a:lnTo>
                    <a:pt x="470675" y="438541"/>
                  </a:lnTo>
                  <a:lnTo>
                    <a:pt x="438531" y="470683"/>
                  </a:lnTo>
                  <a:lnTo>
                    <a:pt x="401308" y="496993"/>
                  </a:lnTo>
                  <a:lnTo>
                    <a:pt x="359760" y="516717"/>
                  </a:lnTo>
                  <a:lnTo>
                    <a:pt x="314639" y="529103"/>
                  </a:lnTo>
                  <a:lnTo>
                    <a:pt x="266700" y="533400"/>
                  </a:lnTo>
                  <a:lnTo>
                    <a:pt x="218760" y="529103"/>
                  </a:lnTo>
                  <a:lnTo>
                    <a:pt x="173639" y="516717"/>
                  </a:lnTo>
                  <a:lnTo>
                    <a:pt x="132091" y="496993"/>
                  </a:lnTo>
                  <a:lnTo>
                    <a:pt x="94868" y="470683"/>
                  </a:lnTo>
                  <a:lnTo>
                    <a:pt x="62724" y="438541"/>
                  </a:lnTo>
                  <a:lnTo>
                    <a:pt x="36412" y="401320"/>
                  </a:lnTo>
                  <a:lnTo>
                    <a:pt x="16685" y="359770"/>
                  </a:lnTo>
                  <a:lnTo>
                    <a:pt x="4296" y="314646"/>
                  </a:lnTo>
                  <a:lnTo>
                    <a:pt x="0" y="2667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068474" y="1757552"/>
            <a:ext cx="205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1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886711" y="2482595"/>
            <a:ext cx="571500" cy="571500"/>
            <a:chOff x="362711" y="2482595"/>
            <a:chExt cx="571500" cy="571500"/>
          </a:xfrm>
        </p:grpSpPr>
        <p:sp>
          <p:nvSpPr>
            <p:cNvPr id="9" name="object 9"/>
            <p:cNvSpPr/>
            <p:nvPr/>
          </p:nvSpPr>
          <p:spPr>
            <a:xfrm>
              <a:off x="381761" y="2501645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218760" y="4296"/>
                  </a:lnTo>
                  <a:lnTo>
                    <a:pt x="173639" y="16682"/>
                  </a:lnTo>
                  <a:lnTo>
                    <a:pt x="132091" y="36406"/>
                  </a:lnTo>
                  <a:lnTo>
                    <a:pt x="94868" y="62716"/>
                  </a:lnTo>
                  <a:lnTo>
                    <a:pt x="62724" y="94858"/>
                  </a:lnTo>
                  <a:lnTo>
                    <a:pt x="36412" y="132080"/>
                  </a:lnTo>
                  <a:lnTo>
                    <a:pt x="16685" y="173629"/>
                  </a:lnTo>
                  <a:lnTo>
                    <a:pt x="4296" y="218753"/>
                  </a:lnTo>
                  <a:lnTo>
                    <a:pt x="0" y="266700"/>
                  </a:lnTo>
                  <a:lnTo>
                    <a:pt x="4296" y="314646"/>
                  </a:lnTo>
                  <a:lnTo>
                    <a:pt x="16685" y="359770"/>
                  </a:lnTo>
                  <a:lnTo>
                    <a:pt x="36412" y="401320"/>
                  </a:lnTo>
                  <a:lnTo>
                    <a:pt x="62724" y="438541"/>
                  </a:lnTo>
                  <a:lnTo>
                    <a:pt x="94868" y="470683"/>
                  </a:lnTo>
                  <a:lnTo>
                    <a:pt x="132091" y="496993"/>
                  </a:lnTo>
                  <a:lnTo>
                    <a:pt x="173639" y="516717"/>
                  </a:lnTo>
                  <a:lnTo>
                    <a:pt x="218760" y="529103"/>
                  </a:lnTo>
                  <a:lnTo>
                    <a:pt x="266700" y="533400"/>
                  </a:lnTo>
                  <a:lnTo>
                    <a:pt x="314639" y="529103"/>
                  </a:lnTo>
                  <a:lnTo>
                    <a:pt x="359760" y="516717"/>
                  </a:lnTo>
                  <a:lnTo>
                    <a:pt x="401308" y="496993"/>
                  </a:lnTo>
                  <a:lnTo>
                    <a:pt x="438531" y="470683"/>
                  </a:lnTo>
                  <a:lnTo>
                    <a:pt x="470675" y="438541"/>
                  </a:lnTo>
                  <a:lnTo>
                    <a:pt x="496987" y="401319"/>
                  </a:lnTo>
                  <a:lnTo>
                    <a:pt x="516714" y="359770"/>
                  </a:lnTo>
                  <a:lnTo>
                    <a:pt x="529103" y="314646"/>
                  </a:lnTo>
                  <a:lnTo>
                    <a:pt x="533400" y="266700"/>
                  </a:lnTo>
                  <a:lnTo>
                    <a:pt x="529103" y="218753"/>
                  </a:lnTo>
                  <a:lnTo>
                    <a:pt x="516714" y="173629"/>
                  </a:lnTo>
                  <a:lnTo>
                    <a:pt x="496987" y="132079"/>
                  </a:lnTo>
                  <a:lnTo>
                    <a:pt x="470675" y="94858"/>
                  </a:lnTo>
                  <a:lnTo>
                    <a:pt x="438531" y="62716"/>
                  </a:lnTo>
                  <a:lnTo>
                    <a:pt x="401308" y="36406"/>
                  </a:lnTo>
                  <a:lnTo>
                    <a:pt x="359760" y="16682"/>
                  </a:lnTo>
                  <a:lnTo>
                    <a:pt x="314639" y="4296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1761" y="2501645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266700"/>
                  </a:moveTo>
                  <a:lnTo>
                    <a:pt x="4296" y="218753"/>
                  </a:lnTo>
                  <a:lnTo>
                    <a:pt x="16685" y="173629"/>
                  </a:lnTo>
                  <a:lnTo>
                    <a:pt x="36412" y="132080"/>
                  </a:lnTo>
                  <a:lnTo>
                    <a:pt x="62724" y="94858"/>
                  </a:lnTo>
                  <a:lnTo>
                    <a:pt x="94868" y="62716"/>
                  </a:lnTo>
                  <a:lnTo>
                    <a:pt x="132091" y="36406"/>
                  </a:lnTo>
                  <a:lnTo>
                    <a:pt x="173639" y="16682"/>
                  </a:lnTo>
                  <a:lnTo>
                    <a:pt x="218760" y="4296"/>
                  </a:lnTo>
                  <a:lnTo>
                    <a:pt x="266700" y="0"/>
                  </a:lnTo>
                  <a:lnTo>
                    <a:pt x="314639" y="4296"/>
                  </a:lnTo>
                  <a:lnTo>
                    <a:pt x="359760" y="16682"/>
                  </a:lnTo>
                  <a:lnTo>
                    <a:pt x="401308" y="36406"/>
                  </a:lnTo>
                  <a:lnTo>
                    <a:pt x="438531" y="62716"/>
                  </a:lnTo>
                  <a:lnTo>
                    <a:pt x="470675" y="94858"/>
                  </a:lnTo>
                  <a:lnTo>
                    <a:pt x="496987" y="132079"/>
                  </a:lnTo>
                  <a:lnTo>
                    <a:pt x="516714" y="173629"/>
                  </a:lnTo>
                  <a:lnTo>
                    <a:pt x="529103" y="218753"/>
                  </a:lnTo>
                  <a:lnTo>
                    <a:pt x="533400" y="266700"/>
                  </a:lnTo>
                  <a:lnTo>
                    <a:pt x="529103" y="314646"/>
                  </a:lnTo>
                  <a:lnTo>
                    <a:pt x="516714" y="359770"/>
                  </a:lnTo>
                  <a:lnTo>
                    <a:pt x="496987" y="401319"/>
                  </a:lnTo>
                  <a:lnTo>
                    <a:pt x="470675" y="438541"/>
                  </a:lnTo>
                  <a:lnTo>
                    <a:pt x="438531" y="470683"/>
                  </a:lnTo>
                  <a:lnTo>
                    <a:pt x="401308" y="496993"/>
                  </a:lnTo>
                  <a:lnTo>
                    <a:pt x="359760" y="516717"/>
                  </a:lnTo>
                  <a:lnTo>
                    <a:pt x="314639" y="529103"/>
                  </a:lnTo>
                  <a:lnTo>
                    <a:pt x="266700" y="533400"/>
                  </a:lnTo>
                  <a:lnTo>
                    <a:pt x="218760" y="529103"/>
                  </a:lnTo>
                  <a:lnTo>
                    <a:pt x="173639" y="516717"/>
                  </a:lnTo>
                  <a:lnTo>
                    <a:pt x="132091" y="496993"/>
                  </a:lnTo>
                  <a:lnTo>
                    <a:pt x="94868" y="470683"/>
                  </a:lnTo>
                  <a:lnTo>
                    <a:pt x="62724" y="438541"/>
                  </a:lnTo>
                  <a:lnTo>
                    <a:pt x="36412" y="401320"/>
                  </a:lnTo>
                  <a:lnTo>
                    <a:pt x="16685" y="359770"/>
                  </a:lnTo>
                  <a:lnTo>
                    <a:pt x="4296" y="314646"/>
                  </a:lnTo>
                  <a:lnTo>
                    <a:pt x="0" y="2667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068474" y="2519933"/>
            <a:ext cx="205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886711" y="3244595"/>
            <a:ext cx="571500" cy="571500"/>
            <a:chOff x="362711" y="3244595"/>
            <a:chExt cx="571500" cy="571500"/>
          </a:xfrm>
        </p:grpSpPr>
        <p:sp>
          <p:nvSpPr>
            <p:cNvPr id="13" name="object 13"/>
            <p:cNvSpPr/>
            <p:nvPr/>
          </p:nvSpPr>
          <p:spPr>
            <a:xfrm>
              <a:off x="381761" y="3263645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218760" y="4296"/>
                  </a:lnTo>
                  <a:lnTo>
                    <a:pt x="173639" y="16682"/>
                  </a:lnTo>
                  <a:lnTo>
                    <a:pt x="132091" y="36406"/>
                  </a:lnTo>
                  <a:lnTo>
                    <a:pt x="94868" y="62716"/>
                  </a:lnTo>
                  <a:lnTo>
                    <a:pt x="62724" y="94858"/>
                  </a:lnTo>
                  <a:lnTo>
                    <a:pt x="36412" y="132080"/>
                  </a:lnTo>
                  <a:lnTo>
                    <a:pt x="16685" y="173629"/>
                  </a:lnTo>
                  <a:lnTo>
                    <a:pt x="4296" y="218753"/>
                  </a:lnTo>
                  <a:lnTo>
                    <a:pt x="0" y="266700"/>
                  </a:lnTo>
                  <a:lnTo>
                    <a:pt x="4296" y="314646"/>
                  </a:lnTo>
                  <a:lnTo>
                    <a:pt x="16685" y="359770"/>
                  </a:lnTo>
                  <a:lnTo>
                    <a:pt x="36412" y="401319"/>
                  </a:lnTo>
                  <a:lnTo>
                    <a:pt x="62724" y="438541"/>
                  </a:lnTo>
                  <a:lnTo>
                    <a:pt x="94868" y="470683"/>
                  </a:lnTo>
                  <a:lnTo>
                    <a:pt x="132091" y="496993"/>
                  </a:lnTo>
                  <a:lnTo>
                    <a:pt x="173639" y="516717"/>
                  </a:lnTo>
                  <a:lnTo>
                    <a:pt x="218760" y="529103"/>
                  </a:lnTo>
                  <a:lnTo>
                    <a:pt x="266700" y="533399"/>
                  </a:lnTo>
                  <a:lnTo>
                    <a:pt x="314639" y="529103"/>
                  </a:lnTo>
                  <a:lnTo>
                    <a:pt x="359760" y="516717"/>
                  </a:lnTo>
                  <a:lnTo>
                    <a:pt x="401308" y="496993"/>
                  </a:lnTo>
                  <a:lnTo>
                    <a:pt x="438531" y="470683"/>
                  </a:lnTo>
                  <a:lnTo>
                    <a:pt x="470675" y="438541"/>
                  </a:lnTo>
                  <a:lnTo>
                    <a:pt x="496987" y="401319"/>
                  </a:lnTo>
                  <a:lnTo>
                    <a:pt x="516714" y="359770"/>
                  </a:lnTo>
                  <a:lnTo>
                    <a:pt x="529103" y="314646"/>
                  </a:lnTo>
                  <a:lnTo>
                    <a:pt x="533400" y="266700"/>
                  </a:lnTo>
                  <a:lnTo>
                    <a:pt x="529103" y="218753"/>
                  </a:lnTo>
                  <a:lnTo>
                    <a:pt x="516714" y="173629"/>
                  </a:lnTo>
                  <a:lnTo>
                    <a:pt x="496987" y="132079"/>
                  </a:lnTo>
                  <a:lnTo>
                    <a:pt x="470675" y="94858"/>
                  </a:lnTo>
                  <a:lnTo>
                    <a:pt x="438531" y="62716"/>
                  </a:lnTo>
                  <a:lnTo>
                    <a:pt x="401308" y="36406"/>
                  </a:lnTo>
                  <a:lnTo>
                    <a:pt x="359760" y="16682"/>
                  </a:lnTo>
                  <a:lnTo>
                    <a:pt x="314639" y="4296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1761" y="3263645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266700"/>
                  </a:moveTo>
                  <a:lnTo>
                    <a:pt x="4296" y="218753"/>
                  </a:lnTo>
                  <a:lnTo>
                    <a:pt x="16685" y="173629"/>
                  </a:lnTo>
                  <a:lnTo>
                    <a:pt x="36412" y="132080"/>
                  </a:lnTo>
                  <a:lnTo>
                    <a:pt x="62724" y="94858"/>
                  </a:lnTo>
                  <a:lnTo>
                    <a:pt x="94868" y="62716"/>
                  </a:lnTo>
                  <a:lnTo>
                    <a:pt x="132091" y="36406"/>
                  </a:lnTo>
                  <a:lnTo>
                    <a:pt x="173639" y="16682"/>
                  </a:lnTo>
                  <a:lnTo>
                    <a:pt x="218760" y="4296"/>
                  </a:lnTo>
                  <a:lnTo>
                    <a:pt x="266700" y="0"/>
                  </a:lnTo>
                  <a:lnTo>
                    <a:pt x="314639" y="4296"/>
                  </a:lnTo>
                  <a:lnTo>
                    <a:pt x="359760" y="16682"/>
                  </a:lnTo>
                  <a:lnTo>
                    <a:pt x="401308" y="36406"/>
                  </a:lnTo>
                  <a:lnTo>
                    <a:pt x="438531" y="62716"/>
                  </a:lnTo>
                  <a:lnTo>
                    <a:pt x="470675" y="94858"/>
                  </a:lnTo>
                  <a:lnTo>
                    <a:pt x="496987" y="132079"/>
                  </a:lnTo>
                  <a:lnTo>
                    <a:pt x="516714" y="173629"/>
                  </a:lnTo>
                  <a:lnTo>
                    <a:pt x="529103" y="218753"/>
                  </a:lnTo>
                  <a:lnTo>
                    <a:pt x="533400" y="266700"/>
                  </a:lnTo>
                  <a:lnTo>
                    <a:pt x="529103" y="314646"/>
                  </a:lnTo>
                  <a:lnTo>
                    <a:pt x="516714" y="359770"/>
                  </a:lnTo>
                  <a:lnTo>
                    <a:pt x="496987" y="401319"/>
                  </a:lnTo>
                  <a:lnTo>
                    <a:pt x="470675" y="438541"/>
                  </a:lnTo>
                  <a:lnTo>
                    <a:pt x="438531" y="470683"/>
                  </a:lnTo>
                  <a:lnTo>
                    <a:pt x="401308" y="496993"/>
                  </a:lnTo>
                  <a:lnTo>
                    <a:pt x="359760" y="516717"/>
                  </a:lnTo>
                  <a:lnTo>
                    <a:pt x="314639" y="529103"/>
                  </a:lnTo>
                  <a:lnTo>
                    <a:pt x="266700" y="533399"/>
                  </a:lnTo>
                  <a:lnTo>
                    <a:pt x="218760" y="529103"/>
                  </a:lnTo>
                  <a:lnTo>
                    <a:pt x="173639" y="516717"/>
                  </a:lnTo>
                  <a:lnTo>
                    <a:pt x="132091" y="496993"/>
                  </a:lnTo>
                  <a:lnTo>
                    <a:pt x="94868" y="470683"/>
                  </a:lnTo>
                  <a:lnTo>
                    <a:pt x="62724" y="438541"/>
                  </a:lnTo>
                  <a:lnTo>
                    <a:pt x="36412" y="401319"/>
                  </a:lnTo>
                  <a:lnTo>
                    <a:pt x="16685" y="359770"/>
                  </a:lnTo>
                  <a:lnTo>
                    <a:pt x="4296" y="314646"/>
                  </a:lnTo>
                  <a:lnTo>
                    <a:pt x="0" y="2667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068474" y="3281629"/>
            <a:ext cx="205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3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886711" y="4006596"/>
            <a:ext cx="571500" cy="571500"/>
            <a:chOff x="362711" y="4006596"/>
            <a:chExt cx="571500" cy="571500"/>
          </a:xfrm>
        </p:grpSpPr>
        <p:sp>
          <p:nvSpPr>
            <p:cNvPr id="17" name="object 17"/>
            <p:cNvSpPr/>
            <p:nvPr/>
          </p:nvSpPr>
          <p:spPr>
            <a:xfrm>
              <a:off x="381761" y="4025646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218760" y="4296"/>
                  </a:lnTo>
                  <a:lnTo>
                    <a:pt x="173639" y="16682"/>
                  </a:lnTo>
                  <a:lnTo>
                    <a:pt x="132091" y="36406"/>
                  </a:lnTo>
                  <a:lnTo>
                    <a:pt x="94868" y="62716"/>
                  </a:lnTo>
                  <a:lnTo>
                    <a:pt x="62724" y="94858"/>
                  </a:lnTo>
                  <a:lnTo>
                    <a:pt x="36412" y="132080"/>
                  </a:lnTo>
                  <a:lnTo>
                    <a:pt x="16685" y="173629"/>
                  </a:lnTo>
                  <a:lnTo>
                    <a:pt x="4296" y="218753"/>
                  </a:lnTo>
                  <a:lnTo>
                    <a:pt x="0" y="266699"/>
                  </a:lnTo>
                  <a:lnTo>
                    <a:pt x="4296" y="314646"/>
                  </a:lnTo>
                  <a:lnTo>
                    <a:pt x="16685" y="359770"/>
                  </a:lnTo>
                  <a:lnTo>
                    <a:pt x="36412" y="401319"/>
                  </a:lnTo>
                  <a:lnTo>
                    <a:pt x="62724" y="438541"/>
                  </a:lnTo>
                  <a:lnTo>
                    <a:pt x="94868" y="470683"/>
                  </a:lnTo>
                  <a:lnTo>
                    <a:pt x="132091" y="496993"/>
                  </a:lnTo>
                  <a:lnTo>
                    <a:pt x="173639" y="516717"/>
                  </a:lnTo>
                  <a:lnTo>
                    <a:pt x="218760" y="529103"/>
                  </a:lnTo>
                  <a:lnTo>
                    <a:pt x="266700" y="533399"/>
                  </a:lnTo>
                  <a:lnTo>
                    <a:pt x="314639" y="529103"/>
                  </a:lnTo>
                  <a:lnTo>
                    <a:pt x="359760" y="516717"/>
                  </a:lnTo>
                  <a:lnTo>
                    <a:pt x="401308" y="496993"/>
                  </a:lnTo>
                  <a:lnTo>
                    <a:pt x="438531" y="470683"/>
                  </a:lnTo>
                  <a:lnTo>
                    <a:pt x="470675" y="438541"/>
                  </a:lnTo>
                  <a:lnTo>
                    <a:pt x="496987" y="401319"/>
                  </a:lnTo>
                  <a:lnTo>
                    <a:pt x="516714" y="359770"/>
                  </a:lnTo>
                  <a:lnTo>
                    <a:pt x="529103" y="314646"/>
                  </a:lnTo>
                  <a:lnTo>
                    <a:pt x="533400" y="266699"/>
                  </a:lnTo>
                  <a:lnTo>
                    <a:pt x="529103" y="218753"/>
                  </a:lnTo>
                  <a:lnTo>
                    <a:pt x="516714" y="173629"/>
                  </a:lnTo>
                  <a:lnTo>
                    <a:pt x="496987" y="132080"/>
                  </a:lnTo>
                  <a:lnTo>
                    <a:pt x="470675" y="94858"/>
                  </a:lnTo>
                  <a:lnTo>
                    <a:pt x="438531" y="62716"/>
                  </a:lnTo>
                  <a:lnTo>
                    <a:pt x="401308" y="36406"/>
                  </a:lnTo>
                  <a:lnTo>
                    <a:pt x="359760" y="16682"/>
                  </a:lnTo>
                  <a:lnTo>
                    <a:pt x="314639" y="4296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1761" y="4025646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266699"/>
                  </a:moveTo>
                  <a:lnTo>
                    <a:pt x="4296" y="218753"/>
                  </a:lnTo>
                  <a:lnTo>
                    <a:pt x="16685" y="173629"/>
                  </a:lnTo>
                  <a:lnTo>
                    <a:pt x="36412" y="132080"/>
                  </a:lnTo>
                  <a:lnTo>
                    <a:pt x="62724" y="94858"/>
                  </a:lnTo>
                  <a:lnTo>
                    <a:pt x="94868" y="62716"/>
                  </a:lnTo>
                  <a:lnTo>
                    <a:pt x="132091" y="36406"/>
                  </a:lnTo>
                  <a:lnTo>
                    <a:pt x="173639" y="16682"/>
                  </a:lnTo>
                  <a:lnTo>
                    <a:pt x="218760" y="4296"/>
                  </a:lnTo>
                  <a:lnTo>
                    <a:pt x="266700" y="0"/>
                  </a:lnTo>
                  <a:lnTo>
                    <a:pt x="314639" y="4296"/>
                  </a:lnTo>
                  <a:lnTo>
                    <a:pt x="359760" y="16682"/>
                  </a:lnTo>
                  <a:lnTo>
                    <a:pt x="401308" y="36406"/>
                  </a:lnTo>
                  <a:lnTo>
                    <a:pt x="438531" y="62716"/>
                  </a:lnTo>
                  <a:lnTo>
                    <a:pt x="470675" y="94858"/>
                  </a:lnTo>
                  <a:lnTo>
                    <a:pt x="496987" y="132080"/>
                  </a:lnTo>
                  <a:lnTo>
                    <a:pt x="516714" y="173629"/>
                  </a:lnTo>
                  <a:lnTo>
                    <a:pt x="529103" y="218753"/>
                  </a:lnTo>
                  <a:lnTo>
                    <a:pt x="533400" y="266699"/>
                  </a:lnTo>
                  <a:lnTo>
                    <a:pt x="529103" y="314646"/>
                  </a:lnTo>
                  <a:lnTo>
                    <a:pt x="516714" y="359770"/>
                  </a:lnTo>
                  <a:lnTo>
                    <a:pt x="496987" y="401319"/>
                  </a:lnTo>
                  <a:lnTo>
                    <a:pt x="470675" y="438541"/>
                  </a:lnTo>
                  <a:lnTo>
                    <a:pt x="438531" y="470683"/>
                  </a:lnTo>
                  <a:lnTo>
                    <a:pt x="401308" y="496993"/>
                  </a:lnTo>
                  <a:lnTo>
                    <a:pt x="359760" y="516717"/>
                  </a:lnTo>
                  <a:lnTo>
                    <a:pt x="314639" y="529103"/>
                  </a:lnTo>
                  <a:lnTo>
                    <a:pt x="266700" y="533399"/>
                  </a:lnTo>
                  <a:lnTo>
                    <a:pt x="218760" y="529103"/>
                  </a:lnTo>
                  <a:lnTo>
                    <a:pt x="173639" y="516717"/>
                  </a:lnTo>
                  <a:lnTo>
                    <a:pt x="132091" y="496993"/>
                  </a:lnTo>
                  <a:lnTo>
                    <a:pt x="94868" y="470683"/>
                  </a:lnTo>
                  <a:lnTo>
                    <a:pt x="62724" y="438541"/>
                  </a:lnTo>
                  <a:lnTo>
                    <a:pt x="36412" y="401319"/>
                  </a:lnTo>
                  <a:lnTo>
                    <a:pt x="16685" y="359770"/>
                  </a:lnTo>
                  <a:lnTo>
                    <a:pt x="4296" y="314646"/>
                  </a:lnTo>
                  <a:lnTo>
                    <a:pt x="0" y="266699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068474" y="4044188"/>
            <a:ext cx="205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4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53995" y="1797558"/>
            <a:ext cx="65925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As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tarefas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devem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proporcionar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situações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ritmo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velocidade.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69844" y="3333115"/>
            <a:ext cx="62636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Adaptar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altura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barreiras às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capacidades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cada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atleta.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18612" y="4080765"/>
            <a:ext cx="57543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Treinar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transposição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ambas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pernas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(iniciação).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48508" y="2556511"/>
            <a:ext cx="49847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Dar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muita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atenção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aos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Fundamentos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corrida.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33573" y="4728717"/>
            <a:ext cx="4348480" cy="16376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91105">
              <a:spcBef>
                <a:spcPts val="100"/>
              </a:spcBef>
            </a:pP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Correr</a:t>
            </a:r>
            <a:r>
              <a:rPr b="1" u="sng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Rápido</a:t>
            </a:r>
            <a:endParaRPr>
              <a:latin typeface="Calibri"/>
              <a:cs typeface="Calibri"/>
            </a:endParaRPr>
          </a:p>
          <a:p>
            <a:pPr>
              <a:spcBef>
                <a:spcPts val="10"/>
              </a:spcBef>
            </a:pPr>
            <a:endParaRPr sz="1350">
              <a:latin typeface="Calibri"/>
              <a:cs typeface="Calibri"/>
            </a:endParaRPr>
          </a:p>
          <a:p>
            <a:pPr marL="695960"/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“É</a:t>
            </a:r>
            <a:r>
              <a:rPr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divertido”</a:t>
            </a:r>
            <a:endParaRPr>
              <a:latin typeface="Calibri"/>
              <a:cs typeface="Calibri"/>
            </a:endParaRPr>
          </a:p>
          <a:p>
            <a:pPr>
              <a:spcBef>
                <a:spcPts val="10"/>
              </a:spcBef>
            </a:pPr>
            <a:endParaRPr sz="1950">
              <a:latin typeface="Calibri"/>
              <a:cs typeface="Calibri"/>
            </a:endParaRPr>
          </a:p>
          <a:p>
            <a:pPr marL="984885" marR="5080" indent="-972819"/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“É</a:t>
            </a:r>
            <a:r>
              <a:rPr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um</a:t>
            </a:r>
            <a:r>
              <a:rPr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desafio</a:t>
            </a:r>
            <a:r>
              <a:rPr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muito</a:t>
            </a:r>
            <a:r>
              <a:rPr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rico</a:t>
            </a:r>
            <a:r>
              <a:rPr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</a:t>
            </a:r>
            <a:r>
              <a:rPr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ponto</a:t>
            </a:r>
            <a:r>
              <a:rPr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vista</a:t>
            </a:r>
            <a:r>
              <a:rPr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de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desenvolvimento</a:t>
            </a:r>
            <a:r>
              <a:rPr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motor”</a:t>
            </a:r>
            <a:endParaRPr>
              <a:latin typeface="Calibri"/>
              <a:cs typeface="Calibri"/>
            </a:endParaRPr>
          </a:p>
        </p:txBody>
      </p:sp>
      <p:pic>
        <p:nvPicPr>
          <p:cNvPr id="25" name="object 2">
            <a:extLst>
              <a:ext uri="{FF2B5EF4-FFF2-40B4-BE49-F238E27FC236}">
                <a16:creationId xmlns:a16="http://schemas.microsoft.com/office/drawing/2014/main" id="{470BD6B4-7CBC-803B-642C-74C92CA1765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0957" y="581915"/>
            <a:ext cx="744592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5225">
              <a:spcBef>
                <a:spcPts val="100"/>
              </a:spcBef>
            </a:pPr>
            <a:r>
              <a:rPr sz="1800" dirty="0"/>
              <a:t>MODELO</a:t>
            </a:r>
            <a:r>
              <a:rPr sz="1800" spc="-55" dirty="0"/>
              <a:t> </a:t>
            </a:r>
            <a:r>
              <a:rPr sz="1800" spc="-10" dirty="0"/>
              <a:t>TÉCNICO</a:t>
            </a:r>
            <a:endParaRPr sz="1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5352" y="1103375"/>
            <a:ext cx="7179564" cy="6537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142995" y="1345515"/>
            <a:ext cx="35502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Partida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e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Aceleração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até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á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1ª</a:t>
            </a:r>
            <a:r>
              <a:rPr b="1" spc="-10" dirty="0">
                <a:latin typeface="Calibri"/>
                <a:cs typeface="Calibri"/>
              </a:rPr>
              <a:t> barreira</a:t>
            </a:r>
            <a:endParaRPr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135123" y="2589472"/>
            <a:ext cx="7880984" cy="2428875"/>
            <a:chOff x="611123" y="2589471"/>
            <a:chExt cx="7880984" cy="2428875"/>
          </a:xfrm>
        </p:grpSpPr>
        <p:sp>
          <p:nvSpPr>
            <p:cNvPr id="6" name="object 6"/>
            <p:cNvSpPr/>
            <p:nvPr/>
          </p:nvSpPr>
          <p:spPr>
            <a:xfrm>
              <a:off x="611123" y="2589471"/>
              <a:ext cx="7880984" cy="2428875"/>
            </a:xfrm>
            <a:custGeom>
              <a:avLst/>
              <a:gdLst/>
              <a:ahLst/>
              <a:cxnLst/>
              <a:rect l="l" t="t" r="r" b="b"/>
              <a:pathLst>
                <a:path w="7880984" h="2428875">
                  <a:moveTo>
                    <a:pt x="7880521" y="0"/>
                  </a:moveTo>
                  <a:lnTo>
                    <a:pt x="0" y="0"/>
                  </a:lnTo>
                  <a:lnTo>
                    <a:pt x="0" y="2428687"/>
                  </a:lnTo>
                  <a:lnTo>
                    <a:pt x="7880521" y="2428687"/>
                  </a:lnTo>
                  <a:lnTo>
                    <a:pt x="78805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7597" y="2651235"/>
              <a:ext cx="7611066" cy="192132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135123" y="2589472"/>
            <a:ext cx="7880984" cy="2292935"/>
          </a:xfrm>
          <a:prstGeom prst="rect">
            <a:avLst/>
          </a:prstGeom>
          <a:ln w="1255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spcBef>
                <a:spcPts val="25"/>
              </a:spcBef>
            </a:pPr>
            <a:endParaRPr sz="2250">
              <a:latin typeface="Times New Roman"/>
              <a:cs typeface="Times New Roman"/>
            </a:endParaRPr>
          </a:p>
          <a:p>
            <a:pPr marL="135890">
              <a:spcBef>
                <a:spcPts val="5"/>
              </a:spcBef>
            </a:pPr>
            <a:r>
              <a:rPr sz="1450" b="1" spc="120" dirty="0">
                <a:latin typeface="Times New Roman"/>
                <a:cs typeface="Times New Roman"/>
              </a:rPr>
              <a:t>Aproximação</a:t>
            </a:r>
            <a:r>
              <a:rPr sz="1450" b="1" spc="40" dirty="0">
                <a:latin typeface="Times New Roman"/>
                <a:cs typeface="Times New Roman"/>
              </a:rPr>
              <a:t> </a:t>
            </a:r>
            <a:r>
              <a:rPr sz="1450" b="1" spc="114" dirty="0">
                <a:latin typeface="Times New Roman"/>
                <a:cs typeface="Times New Roman"/>
              </a:rPr>
              <a:t>–</a:t>
            </a:r>
            <a:r>
              <a:rPr sz="1450" b="1" spc="70" dirty="0">
                <a:latin typeface="Times New Roman"/>
                <a:cs typeface="Times New Roman"/>
              </a:rPr>
              <a:t> </a:t>
            </a:r>
            <a:r>
              <a:rPr sz="1450" b="1" spc="114" dirty="0">
                <a:latin typeface="Times New Roman"/>
                <a:cs typeface="Times New Roman"/>
              </a:rPr>
              <a:t>8</a:t>
            </a:r>
            <a:r>
              <a:rPr sz="1450" b="1" spc="100" dirty="0">
                <a:latin typeface="Times New Roman"/>
                <a:cs typeface="Times New Roman"/>
              </a:rPr>
              <a:t> </a:t>
            </a:r>
            <a:r>
              <a:rPr sz="1450" b="1" spc="95" dirty="0">
                <a:latin typeface="Times New Roman"/>
                <a:cs typeface="Times New Roman"/>
              </a:rPr>
              <a:t>passos</a:t>
            </a:r>
            <a:r>
              <a:rPr sz="1450" b="1" spc="80" dirty="0">
                <a:latin typeface="Times New Roman"/>
                <a:cs typeface="Times New Roman"/>
              </a:rPr>
              <a:t> </a:t>
            </a:r>
            <a:r>
              <a:rPr sz="1450" b="1" spc="100" dirty="0">
                <a:latin typeface="Times New Roman"/>
                <a:cs typeface="Times New Roman"/>
              </a:rPr>
              <a:t>da partida</a:t>
            </a:r>
            <a:r>
              <a:rPr sz="1450" b="1" spc="65" dirty="0">
                <a:latin typeface="Times New Roman"/>
                <a:cs typeface="Times New Roman"/>
              </a:rPr>
              <a:t> </a:t>
            </a:r>
            <a:r>
              <a:rPr sz="1450" b="1" spc="100" dirty="0">
                <a:latin typeface="Times New Roman"/>
                <a:cs typeface="Times New Roman"/>
              </a:rPr>
              <a:t>até</a:t>
            </a:r>
            <a:r>
              <a:rPr sz="1450" b="1" spc="80" dirty="0">
                <a:latin typeface="Times New Roman"/>
                <a:cs typeface="Times New Roman"/>
              </a:rPr>
              <a:t> </a:t>
            </a:r>
            <a:r>
              <a:rPr sz="1450" b="1" spc="114" dirty="0">
                <a:latin typeface="Times New Roman"/>
                <a:cs typeface="Times New Roman"/>
              </a:rPr>
              <a:t>à</a:t>
            </a:r>
            <a:r>
              <a:rPr sz="1450" b="1" spc="70" dirty="0">
                <a:latin typeface="Times New Roman"/>
                <a:cs typeface="Times New Roman"/>
              </a:rPr>
              <a:t> </a:t>
            </a:r>
            <a:r>
              <a:rPr sz="1450" b="1" spc="90" dirty="0">
                <a:latin typeface="Times New Roman"/>
                <a:cs typeface="Times New Roman"/>
              </a:rPr>
              <a:t>1ª</a:t>
            </a:r>
            <a:r>
              <a:rPr sz="1450" b="1" spc="100" dirty="0">
                <a:latin typeface="Times New Roman"/>
                <a:cs typeface="Times New Roman"/>
              </a:rPr>
              <a:t> </a:t>
            </a:r>
            <a:r>
              <a:rPr sz="1450" b="1" spc="90" dirty="0">
                <a:latin typeface="Times New Roman"/>
                <a:cs typeface="Times New Roman"/>
              </a:rPr>
              <a:t>barreira</a:t>
            </a:r>
            <a:endParaRPr sz="1450">
              <a:latin typeface="Times New Roman"/>
              <a:cs typeface="Times New Roman"/>
            </a:endParaRPr>
          </a:p>
        </p:txBody>
      </p:sp>
      <p:pic>
        <p:nvPicPr>
          <p:cNvPr id="9" name="object 2">
            <a:extLst>
              <a:ext uri="{FF2B5EF4-FFF2-40B4-BE49-F238E27FC236}">
                <a16:creationId xmlns:a16="http://schemas.microsoft.com/office/drawing/2014/main" id="{D0AC07A5-DB24-66CD-CC04-57213D28C3D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92630" y="1384012"/>
            <a:ext cx="8392160" cy="2679065"/>
            <a:chOff x="504673" y="1076921"/>
            <a:chExt cx="8392160" cy="2679065"/>
          </a:xfrm>
        </p:grpSpPr>
        <p:sp>
          <p:nvSpPr>
            <p:cNvPr id="3" name="object 3"/>
            <p:cNvSpPr/>
            <p:nvPr/>
          </p:nvSpPr>
          <p:spPr>
            <a:xfrm>
              <a:off x="509753" y="1082001"/>
              <a:ext cx="8382000" cy="2668905"/>
            </a:xfrm>
            <a:custGeom>
              <a:avLst/>
              <a:gdLst/>
              <a:ahLst/>
              <a:cxnLst/>
              <a:rect l="l" t="t" r="r" b="b"/>
              <a:pathLst>
                <a:path w="8382000" h="2668904">
                  <a:moveTo>
                    <a:pt x="8381712" y="0"/>
                  </a:moveTo>
                  <a:lnTo>
                    <a:pt x="0" y="0"/>
                  </a:lnTo>
                  <a:lnTo>
                    <a:pt x="0" y="2668488"/>
                  </a:lnTo>
                  <a:lnTo>
                    <a:pt x="8381712" y="2668488"/>
                  </a:lnTo>
                  <a:lnTo>
                    <a:pt x="83817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9753" y="1082001"/>
              <a:ext cx="8382000" cy="2668905"/>
            </a:xfrm>
            <a:custGeom>
              <a:avLst/>
              <a:gdLst/>
              <a:ahLst/>
              <a:cxnLst/>
              <a:rect l="l" t="t" r="r" b="b"/>
              <a:pathLst>
                <a:path w="8382000" h="2668904">
                  <a:moveTo>
                    <a:pt x="0" y="2668488"/>
                  </a:moveTo>
                  <a:lnTo>
                    <a:pt x="8381712" y="2668488"/>
                  </a:lnTo>
                  <a:lnTo>
                    <a:pt x="8381712" y="0"/>
                  </a:lnTo>
                  <a:lnTo>
                    <a:pt x="0" y="0"/>
                  </a:lnTo>
                  <a:lnTo>
                    <a:pt x="0" y="2668488"/>
                  </a:lnTo>
                  <a:close/>
                </a:path>
              </a:pathLst>
            </a:custGeom>
            <a:ln w="100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312" y="1589432"/>
              <a:ext cx="8256961" cy="167407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153469" y="3429828"/>
            <a:ext cx="1173480" cy="205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90"/>
              </a:lnSpc>
            </a:pPr>
            <a:r>
              <a:rPr sz="1450" b="1" spc="190" dirty="0">
                <a:latin typeface="Times New Roman"/>
                <a:cs typeface="Times New Roman"/>
              </a:rPr>
              <a:t>CHAMADA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4000" y="3507887"/>
            <a:ext cx="1791700" cy="23660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50" b="1" spc="165" dirty="0">
                <a:latin typeface="Times New Roman"/>
                <a:cs typeface="Times New Roman"/>
              </a:rPr>
              <a:t>TRANSPOSIÇÃO</a:t>
            </a:r>
            <a:endParaRPr sz="145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32546" y="3470289"/>
            <a:ext cx="1261745" cy="23660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50" b="1" spc="175" dirty="0">
                <a:latin typeface="Times New Roman"/>
                <a:cs typeface="Times New Roman"/>
              </a:rPr>
              <a:t>RECEPÇÃO</a:t>
            </a:r>
            <a:endParaRPr sz="145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71293" y="4075188"/>
            <a:ext cx="6931660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A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transposição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das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barreiras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divide-se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em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três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10" dirty="0" err="1">
                <a:latin typeface="Calibri"/>
                <a:cs typeface="Calibri"/>
              </a:rPr>
              <a:t>fases</a:t>
            </a:r>
            <a:r>
              <a:rPr spc="-10" dirty="0">
                <a:latin typeface="Calibri"/>
                <a:cs typeface="Calibri"/>
              </a:rPr>
              <a:t>:</a:t>
            </a:r>
            <a:endParaRPr lang="pt-PT" b="1" dirty="0">
              <a:latin typeface="Calibri"/>
              <a:cs typeface="Calibri"/>
            </a:endParaRPr>
          </a:p>
          <a:p>
            <a:pPr marL="12700"/>
            <a:r>
              <a:rPr b="1" dirty="0">
                <a:latin typeface="Calibri"/>
                <a:cs typeface="Calibri"/>
              </a:rPr>
              <a:t>IMPULSÂO</a:t>
            </a:r>
            <a:r>
              <a:rPr dirty="0">
                <a:latin typeface="Calibri"/>
                <a:cs typeface="Calibri"/>
              </a:rPr>
              <a:t>,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TRANSPOSIÇÃO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RECEPÇÃO.</a:t>
            </a:r>
            <a:endParaRPr sz="1750" dirty="0">
              <a:latin typeface="Calibri"/>
              <a:cs typeface="Calibri"/>
            </a:endParaRPr>
          </a:p>
          <a:p>
            <a:pPr marL="12700"/>
            <a:r>
              <a:rPr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Características </a:t>
            </a:r>
            <a:r>
              <a:rPr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Técnicas</a:t>
            </a:r>
            <a:r>
              <a:rPr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</a:t>
            </a:r>
            <a:r>
              <a:rPr b="1" u="sng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Transposição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das</a:t>
            </a:r>
            <a:r>
              <a:rPr b="1" u="sng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Barreiras:</a:t>
            </a:r>
            <a:endParaRPr dirty="0">
              <a:latin typeface="Calibri"/>
              <a:cs typeface="Calibri"/>
            </a:endParaRPr>
          </a:p>
          <a:p>
            <a:pPr marL="179705" indent="-167005">
              <a:spcBef>
                <a:spcPts val="5"/>
              </a:spcBef>
              <a:buAutoNum type="arabicPlain"/>
              <a:tabLst>
                <a:tab pos="179705" algn="l"/>
              </a:tabLst>
            </a:pPr>
            <a:r>
              <a:rPr dirty="0">
                <a:latin typeface="Calibri"/>
                <a:cs typeface="Calibri"/>
              </a:rPr>
              <a:t>–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Impulsão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rápida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activa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pelo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terço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anterior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do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pé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-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b="1" i="1" spc="-25" dirty="0">
                <a:latin typeface="Calibri"/>
                <a:cs typeface="Calibri"/>
              </a:rPr>
              <a:t>“grifée”.</a:t>
            </a:r>
            <a:endParaRPr dirty="0">
              <a:latin typeface="Calibri"/>
              <a:cs typeface="Calibri"/>
            </a:endParaRPr>
          </a:p>
          <a:p>
            <a:pPr marL="179705" indent="-167005">
              <a:buAutoNum type="arabicPlain"/>
              <a:tabLst>
                <a:tab pos="179705" algn="l"/>
              </a:tabLst>
            </a:pPr>
            <a:r>
              <a:rPr dirty="0">
                <a:latin typeface="Calibri"/>
                <a:cs typeface="Calibri"/>
              </a:rPr>
              <a:t>-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Extensão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completa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da perna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impulsão.</a:t>
            </a:r>
            <a:endParaRPr dirty="0">
              <a:latin typeface="Calibri"/>
              <a:cs typeface="Calibri"/>
            </a:endParaRPr>
          </a:p>
          <a:p>
            <a:pPr marL="12700" marR="1945639" indent="167005">
              <a:buAutoNum type="arabicPlain"/>
              <a:tabLst>
                <a:tab pos="179705" algn="l"/>
              </a:tabLst>
            </a:pPr>
            <a:r>
              <a:rPr dirty="0">
                <a:latin typeface="Calibri"/>
                <a:cs typeface="Calibri"/>
              </a:rPr>
              <a:t>-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Movimento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circular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da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perna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 </a:t>
            </a:r>
            <a:r>
              <a:rPr spc="-10" dirty="0">
                <a:latin typeface="Calibri"/>
                <a:cs typeface="Calibri"/>
              </a:rPr>
              <a:t>ataque </a:t>
            </a:r>
            <a:r>
              <a:rPr dirty="0">
                <a:latin typeface="Calibri"/>
                <a:cs typeface="Calibri"/>
              </a:rPr>
              <a:t>“</a:t>
            </a:r>
            <a:r>
              <a:rPr b="1" i="1" dirty="0">
                <a:latin typeface="Calibri"/>
                <a:cs typeface="Calibri"/>
              </a:rPr>
              <a:t>envolvendo</a:t>
            </a:r>
            <a:r>
              <a:rPr dirty="0">
                <a:latin typeface="Calibri"/>
                <a:cs typeface="Calibri"/>
              </a:rPr>
              <a:t>”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barreira.</a:t>
            </a:r>
            <a:endParaRPr dirty="0">
              <a:latin typeface="Calibri"/>
              <a:cs typeface="Calibri"/>
            </a:endParaRPr>
          </a:p>
          <a:p>
            <a:pPr marL="179705" indent="-167005">
              <a:buAutoNum type="arabicPlain"/>
              <a:tabLst>
                <a:tab pos="179705" algn="l"/>
              </a:tabLst>
            </a:pPr>
            <a:r>
              <a:rPr dirty="0">
                <a:latin typeface="Calibri"/>
                <a:cs typeface="Calibri"/>
              </a:rPr>
              <a:t>-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Recuperação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rápida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da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perna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impulsão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em</a:t>
            </a:r>
            <a:endParaRPr dirty="0">
              <a:latin typeface="Calibri"/>
              <a:cs typeface="Calibri"/>
            </a:endParaRPr>
          </a:p>
          <a:p>
            <a:pPr marL="12700"/>
            <a:r>
              <a:rPr dirty="0">
                <a:latin typeface="Calibri"/>
                <a:cs typeface="Calibri"/>
              </a:rPr>
              <a:t>movimento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contínuo.</a:t>
            </a:r>
            <a:endParaRPr dirty="0">
              <a:latin typeface="Calibri"/>
              <a:cs typeface="Calibri"/>
            </a:endParaRPr>
          </a:p>
          <a:p>
            <a:pPr marL="179705" indent="-167005">
              <a:buAutoNum type="arabicPlain" startAt="5"/>
              <a:tabLst>
                <a:tab pos="179705" algn="l"/>
              </a:tabLst>
            </a:pPr>
            <a:r>
              <a:rPr dirty="0">
                <a:latin typeface="Calibri"/>
                <a:cs typeface="Calibri"/>
              </a:rPr>
              <a:t>-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Recepção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sólida,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alta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activa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sem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quebra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</a:t>
            </a:r>
            <a:r>
              <a:rPr spc="-10" dirty="0">
                <a:latin typeface="Calibri"/>
                <a:cs typeface="Calibri"/>
              </a:rPr>
              <a:t> ritmo.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437123" y="304927"/>
            <a:ext cx="1760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dirty="0"/>
              <a:t>MODELO</a:t>
            </a:r>
            <a:r>
              <a:rPr sz="1800" spc="-55" dirty="0"/>
              <a:t> </a:t>
            </a:r>
            <a:r>
              <a:rPr sz="1800" spc="-10" dirty="0"/>
              <a:t>TÉCNICO</a:t>
            </a:r>
            <a:endParaRPr sz="1800"/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53385" y="557295"/>
            <a:ext cx="7179564" cy="65379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246908" y="828978"/>
            <a:ext cx="4140651" cy="179536"/>
          </a:xfrm>
          <a:prstGeom prst="rect">
            <a:avLst/>
          </a:prstGeom>
          <a:solidFill>
            <a:srgbClr val="FFFFFF"/>
          </a:solidFill>
          <a:ln w="992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9845">
              <a:lnSpc>
                <a:spcPts val="1410"/>
              </a:lnSpc>
            </a:pPr>
            <a:r>
              <a:rPr lang="pt-PT" sz="2175" baseline="-26819" dirty="0">
                <a:latin typeface="Times New Roman"/>
                <a:cs typeface="Times New Roman"/>
              </a:rPr>
              <a:t>TRANSPOSIÇÃO DE BARREIRAS</a:t>
            </a:r>
            <a:endParaRPr sz="2175" baseline="-26819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63496" y="3366516"/>
            <a:ext cx="1297305" cy="307975"/>
          </a:xfrm>
          <a:custGeom>
            <a:avLst/>
            <a:gdLst/>
            <a:ahLst/>
            <a:cxnLst/>
            <a:rect l="l" t="t" r="r" b="b"/>
            <a:pathLst>
              <a:path w="1297305" h="307975">
                <a:moveTo>
                  <a:pt x="1296924" y="0"/>
                </a:moveTo>
                <a:lnTo>
                  <a:pt x="0" y="0"/>
                </a:lnTo>
                <a:lnTo>
                  <a:pt x="0" y="307848"/>
                </a:lnTo>
                <a:lnTo>
                  <a:pt x="1296924" y="307848"/>
                </a:lnTo>
                <a:lnTo>
                  <a:pt x="1296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172103" y="3483385"/>
            <a:ext cx="82169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spc="-10" dirty="0">
                <a:latin typeface="Calibri"/>
                <a:cs typeface="Calibri"/>
              </a:rPr>
              <a:t>IMPULSÃO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15" name="object 2">
            <a:extLst>
              <a:ext uri="{FF2B5EF4-FFF2-40B4-BE49-F238E27FC236}">
                <a16:creationId xmlns:a16="http://schemas.microsoft.com/office/drawing/2014/main" id="{D6B1B55C-72B1-AE04-E8EA-D06CEC1E912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4800" y="58674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8381" y="527305"/>
            <a:ext cx="7109459" cy="9311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10957" y="581914"/>
            <a:ext cx="7445925" cy="717760"/>
          </a:xfrm>
          <a:prstGeom prst="rect">
            <a:avLst/>
          </a:prstGeom>
        </p:spPr>
        <p:txBody>
          <a:bodyPr vert="horz" wrap="square" lIns="0" tIns="223138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dirty="0"/>
              <a:t>O</a:t>
            </a:r>
            <a:r>
              <a:rPr spc="-20" dirty="0"/>
              <a:t> </a:t>
            </a:r>
            <a:r>
              <a:rPr dirty="0"/>
              <a:t>Ensino</a:t>
            </a:r>
            <a:r>
              <a:rPr spc="-25" dirty="0"/>
              <a:t> </a:t>
            </a:r>
            <a:r>
              <a:rPr dirty="0"/>
              <a:t>da</a:t>
            </a:r>
            <a:r>
              <a:rPr spc="-5" dirty="0"/>
              <a:t> </a:t>
            </a:r>
            <a:r>
              <a:rPr dirty="0"/>
              <a:t>Corrida</a:t>
            </a:r>
            <a:r>
              <a:rPr spc="-20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spc="-10" dirty="0"/>
              <a:t>Barreiras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935467" y="1911095"/>
            <a:ext cx="2680970" cy="1333500"/>
            <a:chOff x="6411467" y="1911095"/>
            <a:chExt cx="2680970" cy="1333500"/>
          </a:xfrm>
        </p:grpSpPr>
        <p:sp>
          <p:nvSpPr>
            <p:cNvPr id="5" name="object 5"/>
            <p:cNvSpPr/>
            <p:nvPr/>
          </p:nvSpPr>
          <p:spPr>
            <a:xfrm>
              <a:off x="6430517" y="1930145"/>
              <a:ext cx="2642870" cy="1295400"/>
            </a:xfrm>
            <a:custGeom>
              <a:avLst/>
              <a:gdLst/>
              <a:ahLst/>
              <a:cxnLst/>
              <a:rect l="l" t="t" r="r" b="b"/>
              <a:pathLst>
                <a:path w="2642870" h="1295400">
                  <a:moveTo>
                    <a:pt x="1321308" y="0"/>
                  </a:moveTo>
                  <a:lnTo>
                    <a:pt x="1257289" y="746"/>
                  </a:lnTo>
                  <a:lnTo>
                    <a:pt x="1194056" y="2964"/>
                  </a:lnTo>
                  <a:lnTo>
                    <a:pt x="1131679" y="6619"/>
                  </a:lnTo>
                  <a:lnTo>
                    <a:pt x="1070227" y="11677"/>
                  </a:lnTo>
                  <a:lnTo>
                    <a:pt x="1009769" y="18104"/>
                  </a:lnTo>
                  <a:lnTo>
                    <a:pt x="950374" y="25867"/>
                  </a:lnTo>
                  <a:lnTo>
                    <a:pt x="892112" y="34931"/>
                  </a:lnTo>
                  <a:lnTo>
                    <a:pt x="835051" y="45262"/>
                  </a:lnTo>
                  <a:lnTo>
                    <a:pt x="779262" y="56827"/>
                  </a:lnTo>
                  <a:lnTo>
                    <a:pt x="724812" y="69592"/>
                  </a:lnTo>
                  <a:lnTo>
                    <a:pt x="671771" y="83523"/>
                  </a:lnTo>
                  <a:lnTo>
                    <a:pt x="620209" y="98586"/>
                  </a:lnTo>
                  <a:lnTo>
                    <a:pt x="570195" y="114746"/>
                  </a:lnTo>
                  <a:lnTo>
                    <a:pt x="521798" y="131971"/>
                  </a:lnTo>
                  <a:lnTo>
                    <a:pt x="475087" y="150225"/>
                  </a:lnTo>
                  <a:lnTo>
                    <a:pt x="430131" y="169476"/>
                  </a:lnTo>
                  <a:lnTo>
                    <a:pt x="387000" y="189690"/>
                  </a:lnTo>
                  <a:lnTo>
                    <a:pt x="345763" y="210832"/>
                  </a:lnTo>
                  <a:lnTo>
                    <a:pt x="306489" y="232868"/>
                  </a:lnTo>
                  <a:lnTo>
                    <a:pt x="269247" y="255765"/>
                  </a:lnTo>
                  <a:lnTo>
                    <a:pt x="234106" y="279489"/>
                  </a:lnTo>
                  <a:lnTo>
                    <a:pt x="201136" y="304005"/>
                  </a:lnTo>
                  <a:lnTo>
                    <a:pt x="170406" y="329281"/>
                  </a:lnTo>
                  <a:lnTo>
                    <a:pt x="141985" y="355281"/>
                  </a:lnTo>
                  <a:lnTo>
                    <a:pt x="92347" y="409321"/>
                  </a:lnTo>
                  <a:lnTo>
                    <a:pt x="52775" y="465854"/>
                  </a:lnTo>
                  <a:lnTo>
                    <a:pt x="23825" y="524609"/>
                  </a:lnTo>
                  <a:lnTo>
                    <a:pt x="6048" y="585315"/>
                  </a:lnTo>
                  <a:lnTo>
                    <a:pt x="0" y="647700"/>
                  </a:lnTo>
                  <a:lnTo>
                    <a:pt x="1523" y="679085"/>
                  </a:lnTo>
                  <a:lnTo>
                    <a:pt x="13505" y="740664"/>
                  </a:lnTo>
                  <a:lnTo>
                    <a:pt x="36938" y="800428"/>
                  </a:lnTo>
                  <a:lnTo>
                    <a:pt x="71268" y="858106"/>
                  </a:lnTo>
                  <a:lnTo>
                    <a:pt x="115942" y="913426"/>
                  </a:lnTo>
                  <a:lnTo>
                    <a:pt x="170406" y="966118"/>
                  </a:lnTo>
                  <a:lnTo>
                    <a:pt x="201136" y="991394"/>
                  </a:lnTo>
                  <a:lnTo>
                    <a:pt x="234106" y="1015910"/>
                  </a:lnTo>
                  <a:lnTo>
                    <a:pt x="269247" y="1039634"/>
                  </a:lnTo>
                  <a:lnTo>
                    <a:pt x="306489" y="1062531"/>
                  </a:lnTo>
                  <a:lnTo>
                    <a:pt x="345763" y="1084567"/>
                  </a:lnTo>
                  <a:lnTo>
                    <a:pt x="387000" y="1105709"/>
                  </a:lnTo>
                  <a:lnTo>
                    <a:pt x="430131" y="1125923"/>
                  </a:lnTo>
                  <a:lnTo>
                    <a:pt x="475087" y="1145174"/>
                  </a:lnTo>
                  <a:lnTo>
                    <a:pt x="521798" y="1163428"/>
                  </a:lnTo>
                  <a:lnTo>
                    <a:pt x="570195" y="1180653"/>
                  </a:lnTo>
                  <a:lnTo>
                    <a:pt x="620209" y="1196813"/>
                  </a:lnTo>
                  <a:lnTo>
                    <a:pt x="671771" y="1211876"/>
                  </a:lnTo>
                  <a:lnTo>
                    <a:pt x="724812" y="1225807"/>
                  </a:lnTo>
                  <a:lnTo>
                    <a:pt x="779262" y="1238572"/>
                  </a:lnTo>
                  <a:lnTo>
                    <a:pt x="835051" y="1250137"/>
                  </a:lnTo>
                  <a:lnTo>
                    <a:pt x="892112" y="1260468"/>
                  </a:lnTo>
                  <a:lnTo>
                    <a:pt x="950374" y="1269532"/>
                  </a:lnTo>
                  <a:lnTo>
                    <a:pt x="1009769" y="1277295"/>
                  </a:lnTo>
                  <a:lnTo>
                    <a:pt x="1070227" y="1283722"/>
                  </a:lnTo>
                  <a:lnTo>
                    <a:pt x="1131679" y="1288780"/>
                  </a:lnTo>
                  <a:lnTo>
                    <a:pt x="1194056" y="1292435"/>
                  </a:lnTo>
                  <a:lnTo>
                    <a:pt x="1257289" y="1294653"/>
                  </a:lnTo>
                  <a:lnTo>
                    <a:pt x="1321308" y="1295400"/>
                  </a:lnTo>
                  <a:lnTo>
                    <a:pt x="1385326" y="1294653"/>
                  </a:lnTo>
                  <a:lnTo>
                    <a:pt x="1448559" y="1292435"/>
                  </a:lnTo>
                  <a:lnTo>
                    <a:pt x="1510936" y="1288780"/>
                  </a:lnTo>
                  <a:lnTo>
                    <a:pt x="1572388" y="1283722"/>
                  </a:lnTo>
                  <a:lnTo>
                    <a:pt x="1632846" y="1277295"/>
                  </a:lnTo>
                  <a:lnTo>
                    <a:pt x="1692241" y="1269532"/>
                  </a:lnTo>
                  <a:lnTo>
                    <a:pt x="1750503" y="1260468"/>
                  </a:lnTo>
                  <a:lnTo>
                    <a:pt x="1807564" y="1250137"/>
                  </a:lnTo>
                  <a:lnTo>
                    <a:pt x="1863353" y="1238572"/>
                  </a:lnTo>
                  <a:lnTo>
                    <a:pt x="1917803" y="1225807"/>
                  </a:lnTo>
                  <a:lnTo>
                    <a:pt x="1970844" y="1211876"/>
                  </a:lnTo>
                  <a:lnTo>
                    <a:pt x="2022406" y="1196813"/>
                  </a:lnTo>
                  <a:lnTo>
                    <a:pt x="2072420" y="1180653"/>
                  </a:lnTo>
                  <a:lnTo>
                    <a:pt x="2120817" y="1163428"/>
                  </a:lnTo>
                  <a:lnTo>
                    <a:pt x="2167528" y="1145174"/>
                  </a:lnTo>
                  <a:lnTo>
                    <a:pt x="2212484" y="1125923"/>
                  </a:lnTo>
                  <a:lnTo>
                    <a:pt x="2255615" y="1105709"/>
                  </a:lnTo>
                  <a:lnTo>
                    <a:pt x="2296852" y="1084567"/>
                  </a:lnTo>
                  <a:lnTo>
                    <a:pt x="2336126" y="1062531"/>
                  </a:lnTo>
                  <a:lnTo>
                    <a:pt x="2373368" y="1039634"/>
                  </a:lnTo>
                  <a:lnTo>
                    <a:pt x="2408509" y="1015910"/>
                  </a:lnTo>
                  <a:lnTo>
                    <a:pt x="2441479" y="991394"/>
                  </a:lnTo>
                  <a:lnTo>
                    <a:pt x="2472209" y="966118"/>
                  </a:lnTo>
                  <a:lnTo>
                    <a:pt x="2500630" y="940118"/>
                  </a:lnTo>
                  <a:lnTo>
                    <a:pt x="2550268" y="886078"/>
                  </a:lnTo>
                  <a:lnTo>
                    <a:pt x="2589840" y="829545"/>
                  </a:lnTo>
                  <a:lnTo>
                    <a:pt x="2618790" y="770790"/>
                  </a:lnTo>
                  <a:lnTo>
                    <a:pt x="2636567" y="710084"/>
                  </a:lnTo>
                  <a:lnTo>
                    <a:pt x="2642616" y="647700"/>
                  </a:lnTo>
                  <a:lnTo>
                    <a:pt x="2641092" y="616314"/>
                  </a:lnTo>
                  <a:lnTo>
                    <a:pt x="2629110" y="554735"/>
                  </a:lnTo>
                  <a:lnTo>
                    <a:pt x="2605677" y="494971"/>
                  </a:lnTo>
                  <a:lnTo>
                    <a:pt x="2571347" y="437293"/>
                  </a:lnTo>
                  <a:lnTo>
                    <a:pt x="2526673" y="381973"/>
                  </a:lnTo>
                  <a:lnTo>
                    <a:pt x="2472209" y="329281"/>
                  </a:lnTo>
                  <a:lnTo>
                    <a:pt x="2441479" y="304005"/>
                  </a:lnTo>
                  <a:lnTo>
                    <a:pt x="2408509" y="279489"/>
                  </a:lnTo>
                  <a:lnTo>
                    <a:pt x="2373368" y="255765"/>
                  </a:lnTo>
                  <a:lnTo>
                    <a:pt x="2336126" y="232868"/>
                  </a:lnTo>
                  <a:lnTo>
                    <a:pt x="2296852" y="210832"/>
                  </a:lnTo>
                  <a:lnTo>
                    <a:pt x="2255615" y="189690"/>
                  </a:lnTo>
                  <a:lnTo>
                    <a:pt x="2212484" y="169476"/>
                  </a:lnTo>
                  <a:lnTo>
                    <a:pt x="2167528" y="150225"/>
                  </a:lnTo>
                  <a:lnTo>
                    <a:pt x="2120817" y="131971"/>
                  </a:lnTo>
                  <a:lnTo>
                    <a:pt x="2072420" y="114746"/>
                  </a:lnTo>
                  <a:lnTo>
                    <a:pt x="2022406" y="98586"/>
                  </a:lnTo>
                  <a:lnTo>
                    <a:pt x="1970844" y="83523"/>
                  </a:lnTo>
                  <a:lnTo>
                    <a:pt x="1917803" y="69592"/>
                  </a:lnTo>
                  <a:lnTo>
                    <a:pt x="1863353" y="56827"/>
                  </a:lnTo>
                  <a:lnTo>
                    <a:pt x="1807564" y="45262"/>
                  </a:lnTo>
                  <a:lnTo>
                    <a:pt x="1750503" y="34931"/>
                  </a:lnTo>
                  <a:lnTo>
                    <a:pt x="1692241" y="25867"/>
                  </a:lnTo>
                  <a:lnTo>
                    <a:pt x="1632846" y="18104"/>
                  </a:lnTo>
                  <a:lnTo>
                    <a:pt x="1572388" y="11677"/>
                  </a:lnTo>
                  <a:lnTo>
                    <a:pt x="1510936" y="6619"/>
                  </a:lnTo>
                  <a:lnTo>
                    <a:pt x="1448559" y="2964"/>
                  </a:lnTo>
                  <a:lnTo>
                    <a:pt x="1385326" y="746"/>
                  </a:lnTo>
                  <a:lnTo>
                    <a:pt x="132130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30517" y="1930145"/>
              <a:ext cx="2642870" cy="1295400"/>
            </a:xfrm>
            <a:custGeom>
              <a:avLst/>
              <a:gdLst/>
              <a:ahLst/>
              <a:cxnLst/>
              <a:rect l="l" t="t" r="r" b="b"/>
              <a:pathLst>
                <a:path w="2642870" h="1295400">
                  <a:moveTo>
                    <a:pt x="0" y="647700"/>
                  </a:moveTo>
                  <a:lnTo>
                    <a:pt x="6048" y="585315"/>
                  </a:lnTo>
                  <a:lnTo>
                    <a:pt x="23825" y="524609"/>
                  </a:lnTo>
                  <a:lnTo>
                    <a:pt x="52775" y="465854"/>
                  </a:lnTo>
                  <a:lnTo>
                    <a:pt x="92347" y="409321"/>
                  </a:lnTo>
                  <a:lnTo>
                    <a:pt x="141985" y="355281"/>
                  </a:lnTo>
                  <a:lnTo>
                    <a:pt x="170406" y="329281"/>
                  </a:lnTo>
                  <a:lnTo>
                    <a:pt x="201136" y="304005"/>
                  </a:lnTo>
                  <a:lnTo>
                    <a:pt x="234106" y="279489"/>
                  </a:lnTo>
                  <a:lnTo>
                    <a:pt x="269247" y="255765"/>
                  </a:lnTo>
                  <a:lnTo>
                    <a:pt x="306489" y="232868"/>
                  </a:lnTo>
                  <a:lnTo>
                    <a:pt x="345763" y="210832"/>
                  </a:lnTo>
                  <a:lnTo>
                    <a:pt x="387000" y="189690"/>
                  </a:lnTo>
                  <a:lnTo>
                    <a:pt x="430131" y="169476"/>
                  </a:lnTo>
                  <a:lnTo>
                    <a:pt x="475087" y="150225"/>
                  </a:lnTo>
                  <a:lnTo>
                    <a:pt x="521798" y="131971"/>
                  </a:lnTo>
                  <a:lnTo>
                    <a:pt x="570195" y="114746"/>
                  </a:lnTo>
                  <a:lnTo>
                    <a:pt x="620209" y="98586"/>
                  </a:lnTo>
                  <a:lnTo>
                    <a:pt x="671771" y="83523"/>
                  </a:lnTo>
                  <a:lnTo>
                    <a:pt x="724812" y="69592"/>
                  </a:lnTo>
                  <a:lnTo>
                    <a:pt x="779262" y="56827"/>
                  </a:lnTo>
                  <a:lnTo>
                    <a:pt x="835051" y="45262"/>
                  </a:lnTo>
                  <a:lnTo>
                    <a:pt x="892112" y="34931"/>
                  </a:lnTo>
                  <a:lnTo>
                    <a:pt x="950374" y="25867"/>
                  </a:lnTo>
                  <a:lnTo>
                    <a:pt x="1009769" y="18104"/>
                  </a:lnTo>
                  <a:lnTo>
                    <a:pt x="1070227" y="11677"/>
                  </a:lnTo>
                  <a:lnTo>
                    <a:pt x="1131679" y="6619"/>
                  </a:lnTo>
                  <a:lnTo>
                    <a:pt x="1194056" y="2964"/>
                  </a:lnTo>
                  <a:lnTo>
                    <a:pt x="1257289" y="746"/>
                  </a:lnTo>
                  <a:lnTo>
                    <a:pt x="1321308" y="0"/>
                  </a:lnTo>
                  <a:lnTo>
                    <a:pt x="1385326" y="746"/>
                  </a:lnTo>
                  <a:lnTo>
                    <a:pt x="1448559" y="2964"/>
                  </a:lnTo>
                  <a:lnTo>
                    <a:pt x="1510936" y="6619"/>
                  </a:lnTo>
                  <a:lnTo>
                    <a:pt x="1572388" y="11677"/>
                  </a:lnTo>
                  <a:lnTo>
                    <a:pt x="1632846" y="18104"/>
                  </a:lnTo>
                  <a:lnTo>
                    <a:pt x="1692241" y="25867"/>
                  </a:lnTo>
                  <a:lnTo>
                    <a:pt x="1750503" y="34931"/>
                  </a:lnTo>
                  <a:lnTo>
                    <a:pt x="1807564" y="45262"/>
                  </a:lnTo>
                  <a:lnTo>
                    <a:pt x="1863353" y="56827"/>
                  </a:lnTo>
                  <a:lnTo>
                    <a:pt x="1917803" y="69592"/>
                  </a:lnTo>
                  <a:lnTo>
                    <a:pt x="1970844" y="83523"/>
                  </a:lnTo>
                  <a:lnTo>
                    <a:pt x="2022406" y="98586"/>
                  </a:lnTo>
                  <a:lnTo>
                    <a:pt x="2072420" y="114746"/>
                  </a:lnTo>
                  <a:lnTo>
                    <a:pt x="2120817" y="131971"/>
                  </a:lnTo>
                  <a:lnTo>
                    <a:pt x="2167528" y="150225"/>
                  </a:lnTo>
                  <a:lnTo>
                    <a:pt x="2212484" y="169476"/>
                  </a:lnTo>
                  <a:lnTo>
                    <a:pt x="2255615" y="189690"/>
                  </a:lnTo>
                  <a:lnTo>
                    <a:pt x="2296852" y="210832"/>
                  </a:lnTo>
                  <a:lnTo>
                    <a:pt x="2336126" y="232868"/>
                  </a:lnTo>
                  <a:lnTo>
                    <a:pt x="2373368" y="255765"/>
                  </a:lnTo>
                  <a:lnTo>
                    <a:pt x="2408509" y="279489"/>
                  </a:lnTo>
                  <a:lnTo>
                    <a:pt x="2441479" y="304005"/>
                  </a:lnTo>
                  <a:lnTo>
                    <a:pt x="2472209" y="329281"/>
                  </a:lnTo>
                  <a:lnTo>
                    <a:pt x="2500630" y="355281"/>
                  </a:lnTo>
                  <a:lnTo>
                    <a:pt x="2550268" y="409321"/>
                  </a:lnTo>
                  <a:lnTo>
                    <a:pt x="2589840" y="465854"/>
                  </a:lnTo>
                  <a:lnTo>
                    <a:pt x="2618790" y="524609"/>
                  </a:lnTo>
                  <a:lnTo>
                    <a:pt x="2636567" y="585315"/>
                  </a:lnTo>
                  <a:lnTo>
                    <a:pt x="2642616" y="647700"/>
                  </a:lnTo>
                  <a:lnTo>
                    <a:pt x="2641092" y="679085"/>
                  </a:lnTo>
                  <a:lnTo>
                    <a:pt x="2629110" y="740664"/>
                  </a:lnTo>
                  <a:lnTo>
                    <a:pt x="2605677" y="800428"/>
                  </a:lnTo>
                  <a:lnTo>
                    <a:pt x="2571347" y="858106"/>
                  </a:lnTo>
                  <a:lnTo>
                    <a:pt x="2526673" y="913426"/>
                  </a:lnTo>
                  <a:lnTo>
                    <a:pt x="2472209" y="966118"/>
                  </a:lnTo>
                  <a:lnTo>
                    <a:pt x="2441479" y="991394"/>
                  </a:lnTo>
                  <a:lnTo>
                    <a:pt x="2408509" y="1015910"/>
                  </a:lnTo>
                  <a:lnTo>
                    <a:pt x="2373368" y="1039634"/>
                  </a:lnTo>
                  <a:lnTo>
                    <a:pt x="2336126" y="1062531"/>
                  </a:lnTo>
                  <a:lnTo>
                    <a:pt x="2296852" y="1084567"/>
                  </a:lnTo>
                  <a:lnTo>
                    <a:pt x="2255615" y="1105709"/>
                  </a:lnTo>
                  <a:lnTo>
                    <a:pt x="2212484" y="1125923"/>
                  </a:lnTo>
                  <a:lnTo>
                    <a:pt x="2167528" y="1145174"/>
                  </a:lnTo>
                  <a:lnTo>
                    <a:pt x="2120817" y="1163428"/>
                  </a:lnTo>
                  <a:lnTo>
                    <a:pt x="2072420" y="1180653"/>
                  </a:lnTo>
                  <a:lnTo>
                    <a:pt x="2022406" y="1196813"/>
                  </a:lnTo>
                  <a:lnTo>
                    <a:pt x="1970844" y="1211876"/>
                  </a:lnTo>
                  <a:lnTo>
                    <a:pt x="1917803" y="1225807"/>
                  </a:lnTo>
                  <a:lnTo>
                    <a:pt x="1863353" y="1238572"/>
                  </a:lnTo>
                  <a:lnTo>
                    <a:pt x="1807564" y="1250137"/>
                  </a:lnTo>
                  <a:lnTo>
                    <a:pt x="1750503" y="1260468"/>
                  </a:lnTo>
                  <a:lnTo>
                    <a:pt x="1692241" y="1269532"/>
                  </a:lnTo>
                  <a:lnTo>
                    <a:pt x="1632846" y="1277295"/>
                  </a:lnTo>
                  <a:lnTo>
                    <a:pt x="1572388" y="1283722"/>
                  </a:lnTo>
                  <a:lnTo>
                    <a:pt x="1510936" y="1288780"/>
                  </a:lnTo>
                  <a:lnTo>
                    <a:pt x="1448559" y="1292435"/>
                  </a:lnTo>
                  <a:lnTo>
                    <a:pt x="1385326" y="1294653"/>
                  </a:lnTo>
                  <a:lnTo>
                    <a:pt x="1321308" y="1295400"/>
                  </a:lnTo>
                  <a:lnTo>
                    <a:pt x="1257289" y="1294653"/>
                  </a:lnTo>
                  <a:lnTo>
                    <a:pt x="1194056" y="1292435"/>
                  </a:lnTo>
                  <a:lnTo>
                    <a:pt x="1131679" y="1288780"/>
                  </a:lnTo>
                  <a:lnTo>
                    <a:pt x="1070227" y="1283722"/>
                  </a:lnTo>
                  <a:lnTo>
                    <a:pt x="1009769" y="1277295"/>
                  </a:lnTo>
                  <a:lnTo>
                    <a:pt x="950374" y="1269532"/>
                  </a:lnTo>
                  <a:lnTo>
                    <a:pt x="892112" y="1260468"/>
                  </a:lnTo>
                  <a:lnTo>
                    <a:pt x="835051" y="1250137"/>
                  </a:lnTo>
                  <a:lnTo>
                    <a:pt x="779262" y="1238572"/>
                  </a:lnTo>
                  <a:lnTo>
                    <a:pt x="724812" y="1225807"/>
                  </a:lnTo>
                  <a:lnTo>
                    <a:pt x="671771" y="1211876"/>
                  </a:lnTo>
                  <a:lnTo>
                    <a:pt x="620209" y="1196813"/>
                  </a:lnTo>
                  <a:lnTo>
                    <a:pt x="570195" y="1180653"/>
                  </a:lnTo>
                  <a:lnTo>
                    <a:pt x="521798" y="1163428"/>
                  </a:lnTo>
                  <a:lnTo>
                    <a:pt x="475087" y="1145174"/>
                  </a:lnTo>
                  <a:lnTo>
                    <a:pt x="430131" y="1125923"/>
                  </a:lnTo>
                  <a:lnTo>
                    <a:pt x="387000" y="1105709"/>
                  </a:lnTo>
                  <a:lnTo>
                    <a:pt x="345763" y="1084567"/>
                  </a:lnTo>
                  <a:lnTo>
                    <a:pt x="306489" y="1062531"/>
                  </a:lnTo>
                  <a:lnTo>
                    <a:pt x="269247" y="1039634"/>
                  </a:lnTo>
                  <a:lnTo>
                    <a:pt x="234106" y="1015910"/>
                  </a:lnTo>
                  <a:lnTo>
                    <a:pt x="201136" y="991394"/>
                  </a:lnTo>
                  <a:lnTo>
                    <a:pt x="170406" y="966118"/>
                  </a:lnTo>
                  <a:lnTo>
                    <a:pt x="141985" y="940118"/>
                  </a:lnTo>
                  <a:lnTo>
                    <a:pt x="92347" y="886078"/>
                  </a:lnTo>
                  <a:lnTo>
                    <a:pt x="52775" y="829545"/>
                  </a:lnTo>
                  <a:lnTo>
                    <a:pt x="23825" y="770790"/>
                  </a:lnTo>
                  <a:lnTo>
                    <a:pt x="6048" y="710084"/>
                  </a:lnTo>
                  <a:lnTo>
                    <a:pt x="0" y="6477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405242" y="2430272"/>
            <a:ext cx="174053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Perda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Velocidade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11011" y="3976878"/>
            <a:ext cx="114300" cy="533400"/>
          </a:xfrm>
          <a:custGeom>
            <a:avLst/>
            <a:gdLst/>
            <a:ahLst/>
            <a:cxnLst/>
            <a:rect l="l" t="t" r="r" b="b"/>
            <a:pathLst>
              <a:path w="114300" h="533400">
                <a:moveTo>
                  <a:pt x="76200" y="95250"/>
                </a:moveTo>
                <a:lnTo>
                  <a:pt x="38100" y="95250"/>
                </a:lnTo>
                <a:lnTo>
                  <a:pt x="38100" y="533400"/>
                </a:lnTo>
                <a:lnTo>
                  <a:pt x="76200" y="533400"/>
                </a:lnTo>
                <a:lnTo>
                  <a:pt x="76200" y="95250"/>
                </a:lnTo>
                <a:close/>
              </a:path>
              <a:path w="114300" h="533400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533400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38877" y="2586227"/>
            <a:ext cx="457200" cy="114300"/>
          </a:xfrm>
          <a:custGeom>
            <a:avLst/>
            <a:gdLst/>
            <a:ahLst/>
            <a:cxnLst/>
            <a:rect l="l" t="t" r="r" b="b"/>
            <a:pathLst>
              <a:path w="457200" h="114300">
                <a:moveTo>
                  <a:pt x="342900" y="0"/>
                </a:moveTo>
                <a:lnTo>
                  <a:pt x="342900" y="114300"/>
                </a:lnTo>
                <a:lnTo>
                  <a:pt x="419100" y="76200"/>
                </a:lnTo>
                <a:lnTo>
                  <a:pt x="361950" y="76200"/>
                </a:lnTo>
                <a:lnTo>
                  <a:pt x="361950" y="38100"/>
                </a:lnTo>
                <a:lnTo>
                  <a:pt x="419100" y="38100"/>
                </a:lnTo>
                <a:lnTo>
                  <a:pt x="342900" y="0"/>
                </a:lnTo>
                <a:close/>
              </a:path>
              <a:path w="457200" h="114300">
                <a:moveTo>
                  <a:pt x="34290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342900" y="76200"/>
                </a:lnTo>
                <a:lnTo>
                  <a:pt x="342900" y="38100"/>
                </a:lnTo>
                <a:close/>
              </a:path>
              <a:path w="457200" h="114300">
                <a:moveTo>
                  <a:pt x="419100" y="38100"/>
                </a:moveTo>
                <a:lnTo>
                  <a:pt x="361950" y="38100"/>
                </a:lnTo>
                <a:lnTo>
                  <a:pt x="361950" y="76200"/>
                </a:lnTo>
                <a:lnTo>
                  <a:pt x="419100" y="76200"/>
                </a:lnTo>
                <a:lnTo>
                  <a:pt x="457200" y="57150"/>
                </a:lnTo>
                <a:lnTo>
                  <a:pt x="41910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68647" y="2143505"/>
            <a:ext cx="2357755" cy="586058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spcBef>
                <a:spcPts val="10"/>
              </a:spcBef>
            </a:pPr>
            <a:endParaRPr sz="2200">
              <a:latin typeface="Times New Roman"/>
              <a:cs typeface="Times New Roman"/>
            </a:endParaRPr>
          </a:p>
          <a:p>
            <a:pPr marL="368300"/>
            <a:r>
              <a:rPr sz="1600" b="1" dirty="0">
                <a:latin typeface="Calibri"/>
                <a:cs typeface="Calibri"/>
              </a:rPr>
              <a:t>Alonga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as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passadas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14677" y="2143505"/>
            <a:ext cx="3124200" cy="586058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spcBef>
                <a:spcPts val="10"/>
              </a:spcBef>
            </a:pPr>
            <a:endParaRPr sz="2200">
              <a:latin typeface="Times New Roman"/>
              <a:cs typeface="Times New Roman"/>
            </a:endParaRPr>
          </a:p>
          <a:p>
            <a:pPr marL="437515"/>
            <a:r>
              <a:rPr sz="1600" b="1" spc="-10" dirty="0">
                <a:latin typeface="Calibri"/>
                <a:cs typeface="Calibri"/>
              </a:rPr>
              <a:t>Distância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demasiado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longa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497317" y="2516123"/>
            <a:ext cx="457200" cy="114300"/>
          </a:xfrm>
          <a:custGeom>
            <a:avLst/>
            <a:gdLst/>
            <a:ahLst/>
            <a:cxnLst/>
            <a:rect l="l" t="t" r="r" b="b"/>
            <a:pathLst>
              <a:path w="457200" h="114300">
                <a:moveTo>
                  <a:pt x="342900" y="0"/>
                </a:moveTo>
                <a:lnTo>
                  <a:pt x="342900" y="114300"/>
                </a:lnTo>
                <a:lnTo>
                  <a:pt x="419100" y="76200"/>
                </a:lnTo>
                <a:lnTo>
                  <a:pt x="361950" y="76200"/>
                </a:lnTo>
                <a:lnTo>
                  <a:pt x="361950" y="38100"/>
                </a:lnTo>
                <a:lnTo>
                  <a:pt x="419100" y="38100"/>
                </a:lnTo>
                <a:lnTo>
                  <a:pt x="342900" y="0"/>
                </a:lnTo>
                <a:close/>
              </a:path>
              <a:path w="457200" h="114300">
                <a:moveTo>
                  <a:pt x="34290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342900" y="76200"/>
                </a:lnTo>
                <a:lnTo>
                  <a:pt x="342900" y="38100"/>
                </a:lnTo>
                <a:close/>
              </a:path>
              <a:path w="457200" h="114300">
                <a:moveTo>
                  <a:pt x="419100" y="38100"/>
                </a:moveTo>
                <a:lnTo>
                  <a:pt x="361950" y="38100"/>
                </a:lnTo>
                <a:lnTo>
                  <a:pt x="361950" y="76200"/>
                </a:lnTo>
                <a:lnTo>
                  <a:pt x="419100" y="76200"/>
                </a:lnTo>
                <a:lnTo>
                  <a:pt x="457200" y="57150"/>
                </a:lnTo>
                <a:lnTo>
                  <a:pt x="41910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7935467" y="3329940"/>
            <a:ext cx="2680970" cy="1333500"/>
            <a:chOff x="6411467" y="3329940"/>
            <a:chExt cx="2680970" cy="1333500"/>
          </a:xfrm>
        </p:grpSpPr>
        <p:sp>
          <p:nvSpPr>
            <p:cNvPr id="14" name="object 14"/>
            <p:cNvSpPr/>
            <p:nvPr/>
          </p:nvSpPr>
          <p:spPr>
            <a:xfrm>
              <a:off x="6430517" y="3348990"/>
              <a:ext cx="2642870" cy="1295400"/>
            </a:xfrm>
            <a:custGeom>
              <a:avLst/>
              <a:gdLst/>
              <a:ahLst/>
              <a:cxnLst/>
              <a:rect l="l" t="t" r="r" b="b"/>
              <a:pathLst>
                <a:path w="2642870" h="1295400">
                  <a:moveTo>
                    <a:pt x="1321308" y="0"/>
                  </a:moveTo>
                  <a:lnTo>
                    <a:pt x="1257289" y="746"/>
                  </a:lnTo>
                  <a:lnTo>
                    <a:pt x="1194056" y="2964"/>
                  </a:lnTo>
                  <a:lnTo>
                    <a:pt x="1131679" y="6619"/>
                  </a:lnTo>
                  <a:lnTo>
                    <a:pt x="1070227" y="11677"/>
                  </a:lnTo>
                  <a:lnTo>
                    <a:pt x="1009769" y="18104"/>
                  </a:lnTo>
                  <a:lnTo>
                    <a:pt x="950374" y="25867"/>
                  </a:lnTo>
                  <a:lnTo>
                    <a:pt x="892112" y="34931"/>
                  </a:lnTo>
                  <a:lnTo>
                    <a:pt x="835051" y="45262"/>
                  </a:lnTo>
                  <a:lnTo>
                    <a:pt x="779262" y="56827"/>
                  </a:lnTo>
                  <a:lnTo>
                    <a:pt x="724812" y="69592"/>
                  </a:lnTo>
                  <a:lnTo>
                    <a:pt x="671771" y="83523"/>
                  </a:lnTo>
                  <a:lnTo>
                    <a:pt x="620209" y="98586"/>
                  </a:lnTo>
                  <a:lnTo>
                    <a:pt x="570195" y="114746"/>
                  </a:lnTo>
                  <a:lnTo>
                    <a:pt x="521798" y="131971"/>
                  </a:lnTo>
                  <a:lnTo>
                    <a:pt x="475087" y="150225"/>
                  </a:lnTo>
                  <a:lnTo>
                    <a:pt x="430131" y="169476"/>
                  </a:lnTo>
                  <a:lnTo>
                    <a:pt x="387000" y="189690"/>
                  </a:lnTo>
                  <a:lnTo>
                    <a:pt x="345763" y="210832"/>
                  </a:lnTo>
                  <a:lnTo>
                    <a:pt x="306489" y="232868"/>
                  </a:lnTo>
                  <a:lnTo>
                    <a:pt x="269247" y="255765"/>
                  </a:lnTo>
                  <a:lnTo>
                    <a:pt x="234106" y="279489"/>
                  </a:lnTo>
                  <a:lnTo>
                    <a:pt x="201136" y="304005"/>
                  </a:lnTo>
                  <a:lnTo>
                    <a:pt x="170406" y="329281"/>
                  </a:lnTo>
                  <a:lnTo>
                    <a:pt x="141985" y="355281"/>
                  </a:lnTo>
                  <a:lnTo>
                    <a:pt x="92347" y="409321"/>
                  </a:lnTo>
                  <a:lnTo>
                    <a:pt x="52775" y="465854"/>
                  </a:lnTo>
                  <a:lnTo>
                    <a:pt x="23825" y="524609"/>
                  </a:lnTo>
                  <a:lnTo>
                    <a:pt x="6048" y="585315"/>
                  </a:lnTo>
                  <a:lnTo>
                    <a:pt x="0" y="647700"/>
                  </a:lnTo>
                  <a:lnTo>
                    <a:pt x="1523" y="679085"/>
                  </a:lnTo>
                  <a:lnTo>
                    <a:pt x="13505" y="740664"/>
                  </a:lnTo>
                  <a:lnTo>
                    <a:pt x="36938" y="800428"/>
                  </a:lnTo>
                  <a:lnTo>
                    <a:pt x="71268" y="858106"/>
                  </a:lnTo>
                  <a:lnTo>
                    <a:pt x="115942" y="913426"/>
                  </a:lnTo>
                  <a:lnTo>
                    <a:pt x="170406" y="966118"/>
                  </a:lnTo>
                  <a:lnTo>
                    <a:pt x="201136" y="991394"/>
                  </a:lnTo>
                  <a:lnTo>
                    <a:pt x="234106" y="1015910"/>
                  </a:lnTo>
                  <a:lnTo>
                    <a:pt x="269247" y="1039634"/>
                  </a:lnTo>
                  <a:lnTo>
                    <a:pt x="306489" y="1062531"/>
                  </a:lnTo>
                  <a:lnTo>
                    <a:pt x="345763" y="1084567"/>
                  </a:lnTo>
                  <a:lnTo>
                    <a:pt x="387000" y="1105709"/>
                  </a:lnTo>
                  <a:lnTo>
                    <a:pt x="430131" y="1125923"/>
                  </a:lnTo>
                  <a:lnTo>
                    <a:pt x="475087" y="1145174"/>
                  </a:lnTo>
                  <a:lnTo>
                    <a:pt x="521798" y="1163428"/>
                  </a:lnTo>
                  <a:lnTo>
                    <a:pt x="570195" y="1180653"/>
                  </a:lnTo>
                  <a:lnTo>
                    <a:pt x="620209" y="1196813"/>
                  </a:lnTo>
                  <a:lnTo>
                    <a:pt x="671771" y="1211876"/>
                  </a:lnTo>
                  <a:lnTo>
                    <a:pt x="724812" y="1225807"/>
                  </a:lnTo>
                  <a:lnTo>
                    <a:pt x="779262" y="1238572"/>
                  </a:lnTo>
                  <a:lnTo>
                    <a:pt x="835051" y="1250137"/>
                  </a:lnTo>
                  <a:lnTo>
                    <a:pt x="892112" y="1260468"/>
                  </a:lnTo>
                  <a:lnTo>
                    <a:pt x="950374" y="1269532"/>
                  </a:lnTo>
                  <a:lnTo>
                    <a:pt x="1009769" y="1277295"/>
                  </a:lnTo>
                  <a:lnTo>
                    <a:pt x="1070227" y="1283722"/>
                  </a:lnTo>
                  <a:lnTo>
                    <a:pt x="1131679" y="1288780"/>
                  </a:lnTo>
                  <a:lnTo>
                    <a:pt x="1194056" y="1292435"/>
                  </a:lnTo>
                  <a:lnTo>
                    <a:pt x="1257289" y="1294653"/>
                  </a:lnTo>
                  <a:lnTo>
                    <a:pt x="1321308" y="1295400"/>
                  </a:lnTo>
                  <a:lnTo>
                    <a:pt x="1385326" y="1294653"/>
                  </a:lnTo>
                  <a:lnTo>
                    <a:pt x="1448559" y="1292435"/>
                  </a:lnTo>
                  <a:lnTo>
                    <a:pt x="1510936" y="1288780"/>
                  </a:lnTo>
                  <a:lnTo>
                    <a:pt x="1572388" y="1283722"/>
                  </a:lnTo>
                  <a:lnTo>
                    <a:pt x="1632846" y="1277295"/>
                  </a:lnTo>
                  <a:lnTo>
                    <a:pt x="1692241" y="1269532"/>
                  </a:lnTo>
                  <a:lnTo>
                    <a:pt x="1750503" y="1260468"/>
                  </a:lnTo>
                  <a:lnTo>
                    <a:pt x="1807564" y="1250137"/>
                  </a:lnTo>
                  <a:lnTo>
                    <a:pt x="1863353" y="1238572"/>
                  </a:lnTo>
                  <a:lnTo>
                    <a:pt x="1917803" y="1225807"/>
                  </a:lnTo>
                  <a:lnTo>
                    <a:pt x="1970844" y="1211876"/>
                  </a:lnTo>
                  <a:lnTo>
                    <a:pt x="2022406" y="1196813"/>
                  </a:lnTo>
                  <a:lnTo>
                    <a:pt x="2072420" y="1180653"/>
                  </a:lnTo>
                  <a:lnTo>
                    <a:pt x="2120817" y="1163428"/>
                  </a:lnTo>
                  <a:lnTo>
                    <a:pt x="2167528" y="1145174"/>
                  </a:lnTo>
                  <a:lnTo>
                    <a:pt x="2212484" y="1125923"/>
                  </a:lnTo>
                  <a:lnTo>
                    <a:pt x="2255615" y="1105709"/>
                  </a:lnTo>
                  <a:lnTo>
                    <a:pt x="2296852" y="1084567"/>
                  </a:lnTo>
                  <a:lnTo>
                    <a:pt x="2336126" y="1062531"/>
                  </a:lnTo>
                  <a:lnTo>
                    <a:pt x="2373368" y="1039634"/>
                  </a:lnTo>
                  <a:lnTo>
                    <a:pt x="2408509" y="1015910"/>
                  </a:lnTo>
                  <a:lnTo>
                    <a:pt x="2441479" y="991394"/>
                  </a:lnTo>
                  <a:lnTo>
                    <a:pt x="2472209" y="966118"/>
                  </a:lnTo>
                  <a:lnTo>
                    <a:pt x="2500630" y="940118"/>
                  </a:lnTo>
                  <a:lnTo>
                    <a:pt x="2550268" y="886078"/>
                  </a:lnTo>
                  <a:lnTo>
                    <a:pt x="2589840" y="829545"/>
                  </a:lnTo>
                  <a:lnTo>
                    <a:pt x="2618790" y="770790"/>
                  </a:lnTo>
                  <a:lnTo>
                    <a:pt x="2636567" y="710084"/>
                  </a:lnTo>
                  <a:lnTo>
                    <a:pt x="2642616" y="647700"/>
                  </a:lnTo>
                  <a:lnTo>
                    <a:pt x="2641092" y="616314"/>
                  </a:lnTo>
                  <a:lnTo>
                    <a:pt x="2629110" y="554735"/>
                  </a:lnTo>
                  <a:lnTo>
                    <a:pt x="2605677" y="494971"/>
                  </a:lnTo>
                  <a:lnTo>
                    <a:pt x="2571347" y="437293"/>
                  </a:lnTo>
                  <a:lnTo>
                    <a:pt x="2526673" y="381973"/>
                  </a:lnTo>
                  <a:lnTo>
                    <a:pt x="2472209" y="329281"/>
                  </a:lnTo>
                  <a:lnTo>
                    <a:pt x="2441479" y="304005"/>
                  </a:lnTo>
                  <a:lnTo>
                    <a:pt x="2408509" y="279489"/>
                  </a:lnTo>
                  <a:lnTo>
                    <a:pt x="2373368" y="255765"/>
                  </a:lnTo>
                  <a:lnTo>
                    <a:pt x="2336126" y="232868"/>
                  </a:lnTo>
                  <a:lnTo>
                    <a:pt x="2296852" y="210832"/>
                  </a:lnTo>
                  <a:lnTo>
                    <a:pt x="2255615" y="189690"/>
                  </a:lnTo>
                  <a:lnTo>
                    <a:pt x="2212484" y="169476"/>
                  </a:lnTo>
                  <a:lnTo>
                    <a:pt x="2167528" y="150225"/>
                  </a:lnTo>
                  <a:lnTo>
                    <a:pt x="2120817" y="131971"/>
                  </a:lnTo>
                  <a:lnTo>
                    <a:pt x="2072420" y="114746"/>
                  </a:lnTo>
                  <a:lnTo>
                    <a:pt x="2022406" y="98586"/>
                  </a:lnTo>
                  <a:lnTo>
                    <a:pt x="1970844" y="83523"/>
                  </a:lnTo>
                  <a:lnTo>
                    <a:pt x="1917803" y="69592"/>
                  </a:lnTo>
                  <a:lnTo>
                    <a:pt x="1863353" y="56827"/>
                  </a:lnTo>
                  <a:lnTo>
                    <a:pt x="1807564" y="45262"/>
                  </a:lnTo>
                  <a:lnTo>
                    <a:pt x="1750503" y="34931"/>
                  </a:lnTo>
                  <a:lnTo>
                    <a:pt x="1692241" y="25867"/>
                  </a:lnTo>
                  <a:lnTo>
                    <a:pt x="1632846" y="18104"/>
                  </a:lnTo>
                  <a:lnTo>
                    <a:pt x="1572388" y="11677"/>
                  </a:lnTo>
                  <a:lnTo>
                    <a:pt x="1510936" y="6619"/>
                  </a:lnTo>
                  <a:lnTo>
                    <a:pt x="1448559" y="2964"/>
                  </a:lnTo>
                  <a:lnTo>
                    <a:pt x="1385326" y="746"/>
                  </a:lnTo>
                  <a:lnTo>
                    <a:pt x="132130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30517" y="3348990"/>
              <a:ext cx="2642870" cy="1295400"/>
            </a:xfrm>
            <a:custGeom>
              <a:avLst/>
              <a:gdLst/>
              <a:ahLst/>
              <a:cxnLst/>
              <a:rect l="l" t="t" r="r" b="b"/>
              <a:pathLst>
                <a:path w="2642870" h="1295400">
                  <a:moveTo>
                    <a:pt x="0" y="647700"/>
                  </a:moveTo>
                  <a:lnTo>
                    <a:pt x="6048" y="585315"/>
                  </a:lnTo>
                  <a:lnTo>
                    <a:pt x="23825" y="524609"/>
                  </a:lnTo>
                  <a:lnTo>
                    <a:pt x="52775" y="465854"/>
                  </a:lnTo>
                  <a:lnTo>
                    <a:pt x="92347" y="409321"/>
                  </a:lnTo>
                  <a:lnTo>
                    <a:pt x="141985" y="355281"/>
                  </a:lnTo>
                  <a:lnTo>
                    <a:pt x="170406" y="329281"/>
                  </a:lnTo>
                  <a:lnTo>
                    <a:pt x="201136" y="304005"/>
                  </a:lnTo>
                  <a:lnTo>
                    <a:pt x="234106" y="279489"/>
                  </a:lnTo>
                  <a:lnTo>
                    <a:pt x="269247" y="255765"/>
                  </a:lnTo>
                  <a:lnTo>
                    <a:pt x="306489" y="232868"/>
                  </a:lnTo>
                  <a:lnTo>
                    <a:pt x="345763" y="210832"/>
                  </a:lnTo>
                  <a:lnTo>
                    <a:pt x="387000" y="189690"/>
                  </a:lnTo>
                  <a:lnTo>
                    <a:pt x="430131" y="169476"/>
                  </a:lnTo>
                  <a:lnTo>
                    <a:pt x="475087" y="150225"/>
                  </a:lnTo>
                  <a:lnTo>
                    <a:pt x="521798" y="131971"/>
                  </a:lnTo>
                  <a:lnTo>
                    <a:pt x="570195" y="114746"/>
                  </a:lnTo>
                  <a:lnTo>
                    <a:pt x="620209" y="98586"/>
                  </a:lnTo>
                  <a:lnTo>
                    <a:pt x="671771" y="83523"/>
                  </a:lnTo>
                  <a:lnTo>
                    <a:pt x="724812" y="69592"/>
                  </a:lnTo>
                  <a:lnTo>
                    <a:pt x="779262" y="56827"/>
                  </a:lnTo>
                  <a:lnTo>
                    <a:pt x="835051" y="45262"/>
                  </a:lnTo>
                  <a:lnTo>
                    <a:pt x="892112" y="34931"/>
                  </a:lnTo>
                  <a:lnTo>
                    <a:pt x="950374" y="25867"/>
                  </a:lnTo>
                  <a:lnTo>
                    <a:pt x="1009769" y="18104"/>
                  </a:lnTo>
                  <a:lnTo>
                    <a:pt x="1070227" y="11677"/>
                  </a:lnTo>
                  <a:lnTo>
                    <a:pt x="1131679" y="6619"/>
                  </a:lnTo>
                  <a:lnTo>
                    <a:pt x="1194056" y="2964"/>
                  </a:lnTo>
                  <a:lnTo>
                    <a:pt x="1257289" y="746"/>
                  </a:lnTo>
                  <a:lnTo>
                    <a:pt x="1321308" y="0"/>
                  </a:lnTo>
                  <a:lnTo>
                    <a:pt x="1385326" y="746"/>
                  </a:lnTo>
                  <a:lnTo>
                    <a:pt x="1448559" y="2964"/>
                  </a:lnTo>
                  <a:lnTo>
                    <a:pt x="1510936" y="6619"/>
                  </a:lnTo>
                  <a:lnTo>
                    <a:pt x="1572388" y="11677"/>
                  </a:lnTo>
                  <a:lnTo>
                    <a:pt x="1632846" y="18104"/>
                  </a:lnTo>
                  <a:lnTo>
                    <a:pt x="1692241" y="25867"/>
                  </a:lnTo>
                  <a:lnTo>
                    <a:pt x="1750503" y="34931"/>
                  </a:lnTo>
                  <a:lnTo>
                    <a:pt x="1807564" y="45262"/>
                  </a:lnTo>
                  <a:lnTo>
                    <a:pt x="1863353" y="56827"/>
                  </a:lnTo>
                  <a:lnTo>
                    <a:pt x="1917803" y="69592"/>
                  </a:lnTo>
                  <a:lnTo>
                    <a:pt x="1970844" y="83523"/>
                  </a:lnTo>
                  <a:lnTo>
                    <a:pt x="2022406" y="98586"/>
                  </a:lnTo>
                  <a:lnTo>
                    <a:pt x="2072420" y="114746"/>
                  </a:lnTo>
                  <a:lnTo>
                    <a:pt x="2120817" y="131971"/>
                  </a:lnTo>
                  <a:lnTo>
                    <a:pt x="2167528" y="150225"/>
                  </a:lnTo>
                  <a:lnTo>
                    <a:pt x="2212484" y="169476"/>
                  </a:lnTo>
                  <a:lnTo>
                    <a:pt x="2255615" y="189690"/>
                  </a:lnTo>
                  <a:lnTo>
                    <a:pt x="2296852" y="210832"/>
                  </a:lnTo>
                  <a:lnTo>
                    <a:pt x="2336126" y="232868"/>
                  </a:lnTo>
                  <a:lnTo>
                    <a:pt x="2373368" y="255765"/>
                  </a:lnTo>
                  <a:lnTo>
                    <a:pt x="2408509" y="279489"/>
                  </a:lnTo>
                  <a:lnTo>
                    <a:pt x="2441479" y="304005"/>
                  </a:lnTo>
                  <a:lnTo>
                    <a:pt x="2472209" y="329281"/>
                  </a:lnTo>
                  <a:lnTo>
                    <a:pt x="2500630" y="355281"/>
                  </a:lnTo>
                  <a:lnTo>
                    <a:pt x="2550268" y="409321"/>
                  </a:lnTo>
                  <a:lnTo>
                    <a:pt x="2589840" y="465854"/>
                  </a:lnTo>
                  <a:lnTo>
                    <a:pt x="2618790" y="524609"/>
                  </a:lnTo>
                  <a:lnTo>
                    <a:pt x="2636567" y="585315"/>
                  </a:lnTo>
                  <a:lnTo>
                    <a:pt x="2642616" y="647700"/>
                  </a:lnTo>
                  <a:lnTo>
                    <a:pt x="2641092" y="679085"/>
                  </a:lnTo>
                  <a:lnTo>
                    <a:pt x="2629110" y="740664"/>
                  </a:lnTo>
                  <a:lnTo>
                    <a:pt x="2605677" y="800428"/>
                  </a:lnTo>
                  <a:lnTo>
                    <a:pt x="2571347" y="858106"/>
                  </a:lnTo>
                  <a:lnTo>
                    <a:pt x="2526673" y="913426"/>
                  </a:lnTo>
                  <a:lnTo>
                    <a:pt x="2472209" y="966118"/>
                  </a:lnTo>
                  <a:lnTo>
                    <a:pt x="2441479" y="991394"/>
                  </a:lnTo>
                  <a:lnTo>
                    <a:pt x="2408509" y="1015910"/>
                  </a:lnTo>
                  <a:lnTo>
                    <a:pt x="2373368" y="1039634"/>
                  </a:lnTo>
                  <a:lnTo>
                    <a:pt x="2336126" y="1062531"/>
                  </a:lnTo>
                  <a:lnTo>
                    <a:pt x="2296852" y="1084567"/>
                  </a:lnTo>
                  <a:lnTo>
                    <a:pt x="2255615" y="1105709"/>
                  </a:lnTo>
                  <a:lnTo>
                    <a:pt x="2212484" y="1125923"/>
                  </a:lnTo>
                  <a:lnTo>
                    <a:pt x="2167528" y="1145174"/>
                  </a:lnTo>
                  <a:lnTo>
                    <a:pt x="2120817" y="1163428"/>
                  </a:lnTo>
                  <a:lnTo>
                    <a:pt x="2072420" y="1180653"/>
                  </a:lnTo>
                  <a:lnTo>
                    <a:pt x="2022406" y="1196813"/>
                  </a:lnTo>
                  <a:lnTo>
                    <a:pt x="1970844" y="1211876"/>
                  </a:lnTo>
                  <a:lnTo>
                    <a:pt x="1917803" y="1225807"/>
                  </a:lnTo>
                  <a:lnTo>
                    <a:pt x="1863353" y="1238572"/>
                  </a:lnTo>
                  <a:lnTo>
                    <a:pt x="1807564" y="1250137"/>
                  </a:lnTo>
                  <a:lnTo>
                    <a:pt x="1750503" y="1260468"/>
                  </a:lnTo>
                  <a:lnTo>
                    <a:pt x="1692241" y="1269532"/>
                  </a:lnTo>
                  <a:lnTo>
                    <a:pt x="1632846" y="1277295"/>
                  </a:lnTo>
                  <a:lnTo>
                    <a:pt x="1572388" y="1283722"/>
                  </a:lnTo>
                  <a:lnTo>
                    <a:pt x="1510936" y="1288780"/>
                  </a:lnTo>
                  <a:lnTo>
                    <a:pt x="1448559" y="1292435"/>
                  </a:lnTo>
                  <a:lnTo>
                    <a:pt x="1385326" y="1294653"/>
                  </a:lnTo>
                  <a:lnTo>
                    <a:pt x="1321308" y="1295400"/>
                  </a:lnTo>
                  <a:lnTo>
                    <a:pt x="1257289" y="1294653"/>
                  </a:lnTo>
                  <a:lnTo>
                    <a:pt x="1194056" y="1292435"/>
                  </a:lnTo>
                  <a:lnTo>
                    <a:pt x="1131679" y="1288780"/>
                  </a:lnTo>
                  <a:lnTo>
                    <a:pt x="1070227" y="1283722"/>
                  </a:lnTo>
                  <a:lnTo>
                    <a:pt x="1009769" y="1277295"/>
                  </a:lnTo>
                  <a:lnTo>
                    <a:pt x="950374" y="1269532"/>
                  </a:lnTo>
                  <a:lnTo>
                    <a:pt x="892112" y="1260468"/>
                  </a:lnTo>
                  <a:lnTo>
                    <a:pt x="835051" y="1250137"/>
                  </a:lnTo>
                  <a:lnTo>
                    <a:pt x="779262" y="1238572"/>
                  </a:lnTo>
                  <a:lnTo>
                    <a:pt x="724812" y="1225807"/>
                  </a:lnTo>
                  <a:lnTo>
                    <a:pt x="671771" y="1211876"/>
                  </a:lnTo>
                  <a:lnTo>
                    <a:pt x="620209" y="1196813"/>
                  </a:lnTo>
                  <a:lnTo>
                    <a:pt x="570195" y="1180653"/>
                  </a:lnTo>
                  <a:lnTo>
                    <a:pt x="521798" y="1163428"/>
                  </a:lnTo>
                  <a:lnTo>
                    <a:pt x="475087" y="1145174"/>
                  </a:lnTo>
                  <a:lnTo>
                    <a:pt x="430131" y="1125923"/>
                  </a:lnTo>
                  <a:lnTo>
                    <a:pt x="387000" y="1105709"/>
                  </a:lnTo>
                  <a:lnTo>
                    <a:pt x="345763" y="1084567"/>
                  </a:lnTo>
                  <a:lnTo>
                    <a:pt x="306489" y="1062531"/>
                  </a:lnTo>
                  <a:lnTo>
                    <a:pt x="269247" y="1039634"/>
                  </a:lnTo>
                  <a:lnTo>
                    <a:pt x="234106" y="1015910"/>
                  </a:lnTo>
                  <a:lnTo>
                    <a:pt x="201136" y="991394"/>
                  </a:lnTo>
                  <a:lnTo>
                    <a:pt x="170406" y="966118"/>
                  </a:lnTo>
                  <a:lnTo>
                    <a:pt x="141985" y="940118"/>
                  </a:lnTo>
                  <a:lnTo>
                    <a:pt x="92347" y="886078"/>
                  </a:lnTo>
                  <a:lnTo>
                    <a:pt x="52775" y="829545"/>
                  </a:lnTo>
                  <a:lnTo>
                    <a:pt x="23825" y="770790"/>
                  </a:lnTo>
                  <a:lnTo>
                    <a:pt x="6048" y="710084"/>
                  </a:lnTo>
                  <a:lnTo>
                    <a:pt x="0" y="6477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671942" y="3849751"/>
            <a:ext cx="12058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Erros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Técnicos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711445" y="4006596"/>
            <a:ext cx="457200" cy="114300"/>
          </a:xfrm>
          <a:custGeom>
            <a:avLst/>
            <a:gdLst/>
            <a:ahLst/>
            <a:cxnLst/>
            <a:rect l="l" t="t" r="r" b="b"/>
            <a:pathLst>
              <a:path w="457200" h="114300">
                <a:moveTo>
                  <a:pt x="342900" y="0"/>
                </a:moveTo>
                <a:lnTo>
                  <a:pt x="342900" y="114299"/>
                </a:lnTo>
                <a:lnTo>
                  <a:pt x="419100" y="76199"/>
                </a:lnTo>
                <a:lnTo>
                  <a:pt x="361950" y="76199"/>
                </a:lnTo>
                <a:lnTo>
                  <a:pt x="361950" y="38099"/>
                </a:lnTo>
                <a:lnTo>
                  <a:pt x="419100" y="38099"/>
                </a:lnTo>
                <a:lnTo>
                  <a:pt x="342900" y="0"/>
                </a:lnTo>
                <a:close/>
              </a:path>
              <a:path w="457200" h="114300">
                <a:moveTo>
                  <a:pt x="342900" y="38099"/>
                </a:moveTo>
                <a:lnTo>
                  <a:pt x="0" y="38099"/>
                </a:lnTo>
                <a:lnTo>
                  <a:pt x="0" y="76199"/>
                </a:lnTo>
                <a:lnTo>
                  <a:pt x="342900" y="76199"/>
                </a:lnTo>
                <a:lnTo>
                  <a:pt x="342900" y="38099"/>
                </a:lnTo>
                <a:close/>
              </a:path>
              <a:path w="457200" h="114300">
                <a:moveTo>
                  <a:pt x="419100" y="38099"/>
                </a:moveTo>
                <a:lnTo>
                  <a:pt x="361950" y="38099"/>
                </a:lnTo>
                <a:lnTo>
                  <a:pt x="361950" y="76199"/>
                </a:lnTo>
                <a:lnTo>
                  <a:pt x="419100" y="76199"/>
                </a:lnTo>
                <a:lnTo>
                  <a:pt x="457200" y="57149"/>
                </a:lnTo>
                <a:lnTo>
                  <a:pt x="419100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148834" y="3563874"/>
            <a:ext cx="2377440" cy="584775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314325">
              <a:spcBef>
                <a:spcPts val="5"/>
              </a:spcBef>
            </a:pPr>
            <a:r>
              <a:rPr sz="1600" b="1" spc="-20" dirty="0">
                <a:latin typeface="Calibri"/>
                <a:cs typeface="Calibri"/>
              </a:rPr>
              <a:t>Transposição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saltada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96389" y="3563874"/>
            <a:ext cx="3124200" cy="584775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471805">
              <a:spcBef>
                <a:spcPts val="5"/>
              </a:spcBef>
            </a:pPr>
            <a:r>
              <a:rPr sz="1600" b="1" spc="-10" dirty="0">
                <a:latin typeface="Calibri"/>
                <a:cs typeface="Calibri"/>
              </a:rPr>
              <a:t>Barreiras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demasiado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altas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526273" y="3934967"/>
            <a:ext cx="457200" cy="114300"/>
          </a:xfrm>
          <a:custGeom>
            <a:avLst/>
            <a:gdLst/>
            <a:ahLst/>
            <a:cxnLst/>
            <a:rect l="l" t="t" r="r" b="b"/>
            <a:pathLst>
              <a:path w="457200" h="114300">
                <a:moveTo>
                  <a:pt x="342900" y="0"/>
                </a:moveTo>
                <a:lnTo>
                  <a:pt x="342900" y="114299"/>
                </a:lnTo>
                <a:lnTo>
                  <a:pt x="419100" y="76199"/>
                </a:lnTo>
                <a:lnTo>
                  <a:pt x="361950" y="76199"/>
                </a:lnTo>
                <a:lnTo>
                  <a:pt x="361950" y="38099"/>
                </a:lnTo>
                <a:lnTo>
                  <a:pt x="419100" y="38099"/>
                </a:lnTo>
                <a:lnTo>
                  <a:pt x="342900" y="0"/>
                </a:lnTo>
                <a:close/>
              </a:path>
              <a:path w="457200" h="114300">
                <a:moveTo>
                  <a:pt x="342900" y="38099"/>
                </a:moveTo>
                <a:lnTo>
                  <a:pt x="0" y="38099"/>
                </a:lnTo>
                <a:lnTo>
                  <a:pt x="0" y="76199"/>
                </a:lnTo>
                <a:lnTo>
                  <a:pt x="342900" y="76199"/>
                </a:lnTo>
                <a:lnTo>
                  <a:pt x="342900" y="38099"/>
                </a:lnTo>
                <a:close/>
              </a:path>
              <a:path w="457200" h="114300">
                <a:moveTo>
                  <a:pt x="419100" y="38099"/>
                </a:moveTo>
                <a:lnTo>
                  <a:pt x="361950" y="38099"/>
                </a:lnTo>
                <a:lnTo>
                  <a:pt x="361950" y="76199"/>
                </a:lnTo>
                <a:lnTo>
                  <a:pt x="419100" y="76199"/>
                </a:lnTo>
                <a:lnTo>
                  <a:pt x="457200" y="57149"/>
                </a:lnTo>
                <a:lnTo>
                  <a:pt x="419100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9260" y="5423915"/>
            <a:ext cx="6041136" cy="745236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2622906" y="5713577"/>
            <a:ext cx="3980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As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Barreiras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são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uma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Prova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de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Velocidade</a:t>
            </a:r>
            <a:endParaRPr>
              <a:latin typeface="Calibri"/>
              <a:cs typeface="Calibri"/>
            </a:endParaRPr>
          </a:p>
        </p:txBody>
      </p:sp>
      <p:pic>
        <p:nvPicPr>
          <p:cNvPr id="23" name="object 2">
            <a:extLst>
              <a:ext uri="{FF2B5EF4-FFF2-40B4-BE49-F238E27FC236}">
                <a16:creationId xmlns:a16="http://schemas.microsoft.com/office/drawing/2014/main" id="{C3AFCEB0-101A-E0DF-CCD3-1867B0E1B41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7452" y="6013297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705278" y="1550416"/>
          <a:ext cx="7056119" cy="4618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2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2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2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39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Falha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Causa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655"/>
                        </a:lnSpc>
                      </a:pPr>
                      <a:r>
                        <a:rPr sz="1400" b="1" spc="-10" dirty="0">
                          <a:latin typeface="Calibri"/>
                          <a:cs typeface="Calibri"/>
                        </a:rPr>
                        <a:t>Correcção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94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87730" marR="92075" indent="-78867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Impulsão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demasiado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perto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da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barreira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Medo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Cair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Utilizar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barreiras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mais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baixas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94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99720" marR="292100" indent="16446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Subir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demasiado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na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transposição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barreira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8260" marR="40640" indent="-2540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Impulsão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demasiado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próximo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barreira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ou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realizar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um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salto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sobre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barreira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97890" marR="142240" indent="-74676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Utilizar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barreiras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baixas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para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praticar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9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"Chutar"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perna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ataque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55295" marR="191770" indent="-25781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"Entra"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pelo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pé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ao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invés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"entrar"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pelo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joelho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64135" indent="-39814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Exercícios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analiticos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pelos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lado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sobre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barreiras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9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Recepção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em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desiquilibrio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741680" marR="53975" indent="-68135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Rotação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excessiva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em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torno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no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eixo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vertical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47955" marR="139700" indent="9715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Evitar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elevar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demasiado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o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cotovelo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do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braço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ataque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9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Recepção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pelo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calcanhar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80720" marR="116839" indent="-55626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Deixa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cair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perna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ataque;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tronco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direito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07060" marR="21590" indent="-57658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Manter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alinhamento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ao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longo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transposição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94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Falta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Ritmo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8175" marR="205740" indent="-42545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Distância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demasiado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longa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entre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barreiras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Utilizar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distâncias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mais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curtas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6519" y="519683"/>
            <a:ext cx="7103364" cy="93268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937255" y="901953"/>
            <a:ext cx="4289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Principais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Erros na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transposição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das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barreiras</a:t>
            </a:r>
            <a:endParaRPr>
              <a:latin typeface="Calibri"/>
              <a:cs typeface="Calibri"/>
            </a:endParaRPr>
          </a:p>
        </p:txBody>
      </p:sp>
      <p:pic>
        <p:nvPicPr>
          <p:cNvPr id="5" name="object 2">
            <a:extLst>
              <a:ext uri="{FF2B5EF4-FFF2-40B4-BE49-F238E27FC236}">
                <a16:creationId xmlns:a16="http://schemas.microsoft.com/office/drawing/2014/main" id="{96767AD5-6182-88D8-AC1F-62B3F277E23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Office 2013 - 2022">
  <a:themeElements>
    <a:clrScheme name="Tema 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Offic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332</Words>
  <Application>Microsoft Office PowerPoint</Application>
  <PresentationFormat>Ecrã Panorâmico</PresentationFormat>
  <Paragraphs>86</Paragraphs>
  <Slides>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Tema Office 2013 - 2022</vt:lpstr>
      <vt:lpstr>Apresentação do PowerPoint</vt:lpstr>
      <vt:lpstr>Apresentação do PowerPoint</vt:lpstr>
      <vt:lpstr>Apresentação do PowerPoint</vt:lpstr>
      <vt:lpstr>O Ensino da Corrida de Barreiras</vt:lpstr>
      <vt:lpstr>MODELO TÉCNICO</vt:lpstr>
      <vt:lpstr>MODELO TÉCNICO</vt:lpstr>
      <vt:lpstr>O Ensino da Corrida de Barreiras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iespinheira</dc:creator>
  <cp:lastModifiedBy>Jorge Manuel Freire Damásio</cp:lastModifiedBy>
  <cp:revision>3</cp:revision>
  <dcterms:created xsi:type="dcterms:W3CDTF">2023-07-01T00:42:59Z</dcterms:created>
  <dcterms:modified xsi:type="dcterms:W3CDTF">2025-06-24T14:35:35Z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2022-07-08T00:00:00Z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2023-07-01T00:00:00Z</vt:filetime>
  </property>
  <property fmtid="{D5CDD505-2E9C-101B-9397-08002B2CF9AE}" pid="5" name="Producer">
    <vt:lpwstr>Microsoft® PowerPoint® 2013</vt:lpwstr>
  </property>
</Properties>
</file>