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media/image13.jpg" ContentType="image/jpeg"/>
  <Override PartName="/ppt/media/image14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8" r:id="rId2"/>
  </p:sldMasterIdLst>
  <p:sldIdLst>
    <p:sldId id="269" r:id="rId3"/>
    <p:sldId id="270" r:id="rId4"/>
    <p:sldId id="268" r:id="rId5"/>
    <p:sldId id="258" r:id="rId6"/>
    <p:sldId id="259" r:id="rId7"/>
    <p:sldId id="260" r:id="rId8"/>
    <p:sldId id="261" r:id="rId9"/>
    <p:sldId id="262" r:id="rId10"/>
    <p:sldId id="263" r:id="rId11"/>
    <p:sldId id="264" r:id="rId12"/>
  </p:sldIdLst>
  <p:sldSz cx="12192000" cy="6858000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72" y="254"/>
      </p:cViewPr>
      <p:guideLst>
        <p:guide orient="horz" pos="288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jpg"/><Relationship Id="rId9" Type="http://schemas.openxmlformats.org/officeDocument/2006/relationships/image" Target="../media/image9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20897" y="6498334"/>
            <a:ext cx="1198111" cy="306324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28945" y="6458710"/>
            <a:ext cx="853439" cy="345948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367281" y="6402322"/>
            <a:ext cx="1074927" cy="398188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88423" y="6455792"/>
            <a:ext cx="1274727" cy="321325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559039" y="6431278"/>
            <a:ext cx="1064744" cy="373380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306559" y="6402323"/>
            <a:ext cx="780288" cy="378669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765537" y="6341363"/>
            <a:ext cx="892047" cy="463295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57200" y="124969"/>
            <a:ext cx="1380280" cy="943355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633473" y="19810"/>
            <a:ext cx="9558527" cy="6838186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177025" y="124968"/>
            <a:ext cx="4092617" cy="94335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361693" y="1713357"/>
            <a:ext cx="7468615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967481" y="3613151"/>
            <a:ext cx="425619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24-Jun-25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06/24/2025</a:t>
            </a:fld>
            <a:endParaRPr lang="en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29898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06/24/2025</a:t>
            </a:fld>
            <a:endParaRPr lang="en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12459051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06/24/2025</a:t>
            </a:fld>
            <a:endParaRPr lang="en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4293182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06/24/2025</a:t>
            </a:fld>
            <a:endParaRPr lang="en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9514584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06/24/2025</a:t>
            </a:fld>
            <a:endParaRPr lang="en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35248569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06/24/2025</a:t>
            </a:fld>
            <a:endParaRPr lang="en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22896646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06/24/2025</a:t>
            </a:fld>
            <a:endParaRPr lang="en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1874313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24-Jun-25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24-Jun-25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24-Jun-25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24-Jun-25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06/24/2025</a:t>
            </a:fld>
            <a:endParaRPr lang="en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3883793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06/24/2025</a:t>
            </a:fld>
            <a:endParaRPr lang="en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2240574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06/24/2025</a:t>
            </a:fld>
            <a:endParaRPr lang="en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1903889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06/24/2025</a:t>
            </a:fld>
            <a:endParaRPr lang="en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455363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5250" y="0"/>
            <a:ext cx="12096749" cy="685799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747857" y="192150"/>
            <a:ext cx="8696283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24-Jun-25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24-Jun-25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24212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2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7.jpg"/><Relationship Id="rId7" Type="http://schemas.openxmlformats.org/officeDocument/2006/relationships/image" Target="../media/image31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53900CA6-F79E-2D3C-3F60-CF5867EE34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7177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027933" y="356615"/>
            <a:ext cx="4079875" cy="1447800"/>
            <a:chOff x="2503932" y="356615"/>
            <a:chExt cx="4079875" cy="14478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50236" y="426719"/>
              <a:ext cx="3788664" cy="119329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03932" y="356615"/>
              <a:ext cx="4079748" cy="144780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204716" y="457201"/>
            <a:ext cx="3672840" cy="1005403"/>
          </a:xfrm>
          <a:prstGeom prst="rect">
            <a:avLst/>
          </a:prstGeom>
          <a:solidFill>
            <a:srgbClr val="D9D9D9"/>
          </a:solidFill>
          <a:ln w="9144">
            <a:solidFill>
              <a:srgbClr val="00AFEF"/>
            </a:solidFill>
          </a:ln>
        </p:spPr>
        <p:txBody>
          <a:bodyPr vert="horz" wrap="square" lIns="0" tIns="20320" rIns="0" bIns="0" rtlCol="0">
            <a:spAutoFit/>
          </a:bodyPr>
          <a:lstStyle/>
          <a:p>
            <a:pPr marL="92710" marR="87630" indent="1339850">
              <a:spcBef>
                <a:spcPts val="160"/>
              </a:spcBef>
            </a:pPr>
            <a:r>
              <a:rPr spc="-10" dirty="0"/>
              <a:t>Ciclo </a:t>
            </a:r>
            <a:r>
              <a:rPr dirty="0"/>
              <a:t>Posterior</a:t>
            </a:r>
            <a:r>
              <a:rPr spc="-95" dirty="0"/>
              <a:t> </a:t>
            </a:r>
            <a:r>
              <a:rPr dirty="0"/>
              <a:t>vs</a:t>
            </a:r>
            <a:r>
              <a:rPr spc="-75" dirty="0"/>
              <a:t> </a:t>
            </a:r>
            <a:r>
              <a:rPr spc="-10" dirty="0"/>
              <a:t>Anterior</a:t>
            </a: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84192" y="1917192"/>
            <a:ext cx="3023616" cy="4276344"/>
          </a:xfrm>
          <a:prstGeom prst="rect">
            <a:avLst/>
          </a:prstGeom>
        </p:spPr>
      </p:pic>
      <p:pic>
        <p:nvPicPr>
          <p:cNvPr id="7" name="object 2">
            <a:extLst>
              <a:ext uri="{FF2B5EF4-FFF2-40B4-BE49-F238E27FC236}">
                <a16:creationId xmlns:a16="http://schemas.microsoft.com/office/drawing/2014/main" id="{8910577E-4FD4-8F31-A4F4-82C2525A3D55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14604" y="5791200"/>
            <a:ext cx="1511808" cy="72847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A red and white banner with a person running&#10;&#10;Description automatically generated">
            <a:extLst>
              <a:ext uri="{FF2B5EF4-FFF2-40B4-BE49-F238E27FC236}">
                <a16:creationId xmlns:a16="http://schemas.microsoft.com/office/drawing/2014/main" id="{48A5915C-82AE-9EDE-638E-FFA04049802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9"/>
          <a:stretch>
            <a:fillRect/>
          </a:stretch>
        </p:blipFill>
        <p:spPr>
          <a:xfrm>
            <a:off x="10" y="641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2105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ed and white banner with a person running&#10;&#10;Description automatically generated">
            <a:extLst>
              <a:ext uri="{FF2B5EF4-FFF2-40B4-BE49-F238E27FC236}">
                <a16:creationId xmlns:a16="http://schemas.microsoft.com/office/drawing/2014/main" id="{071F4987-6A30-AD8B-A767-AB5E3C23AB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-35850" y="-18890"/>
            <a:ext cx="12227850" cy="6876892"/>
          </a:xfrm>
          <a:prstGeom prst="rect">
            <a:avLst/>
          </a:prstGeom>
        </p:spPr>
      </p:pic>
      <p:sp>
        <p:nvSpPr>
          <p:cNvPr id="2" name="object 3">
            <a:extLst>
              <a:ext uri="{FF2B5EF4-FFF2-40B4-BE49-F238E27FC236}">
                <a16:creationId xmlns:a16="http://schemas.microsoft.com/office/drawing/2014/main" id="{57929AF3-9C50-AD4B-88DC-ED18D378DDC7}"/>
              </a:ext>
            </a:extLst>
          </p:cNvPr>
          <p:cNvSpPr txBox="1">
            <a:spLocks/>
          </p:cNvSpPr>
          <p:nvPr/>
        </p:nvSpPr>
        <p:spPr>
          <a:xfrm>
            <a:off x="1828800" y="4648201"/>
            <a:ext cx="4495800" cy="5643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>
              <a:defRPr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796925" marR="5080" indent="-784860" algn="ctr">
              <a:lnSpc>
                <a:spcPct val="120000"/>
              </a:lnSpc>
              <a:spcBef>
                <a:spcPts val="100"/>
              </a:spcBef>
              <a:defRPr/>
            </a:pPr>
            <a:r>
              <a:rPr lang="pt-PT" sz="3200" dirty="0">
                <a:solidFill>
                  <a:prstClr val="white"/>
                </a:solidFill>
                <a:latin typeface="Calibri"/>
                <a:cs typeface="Calibri"/>
              </a:rPr>
              <a:t>CORRIDA DE VELOCIDADE</a:t>
            </a:r>
          </a:p>
        </p:txBody>
      </p:sp>
    </p:spTree>
    <p:extLst>
      <p:ext uri="{BB962C8B-B14F-4D97-AF65-F5344CB8AC3E}">
        <p14:creationId xmlns:p14="http://schemas.microsoft.com/office/powerpoint/2010/main" val="3057277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71858" y="192151"/>
            <a:ext cx="8696283" cy="124328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101850" marR="5080" indent="-2089785">
              <a:spcBef>
                <a:spcPts val="95"/>
              </a:spcBef>
            </a:pPr>
            <a:r>
              <a:rPr sz="4000" dirty="0"/>
              <a:t>Os</a:t>
            </a:r>
            <a:r>
              <a:rPr sz="4000" spc="-105" dirty="0"/>
              <a:t> </a:t>
            </a:r>
            <a:r>
              <a:rPr sz="4000" spc="-10" dirty="0"/>
              <a:t>Fundamentos</a:t>
            </a:r>
            <a:r>
              <a:rPr sz="4000" spc="-85" dirty="0"/>
              <a:t> </a:t>
            </a:r>
            <a:r>
              <a:rPr sz="4000" dirty="0"/>
              <a:t>da</a:t>
            </a:r>
            <a:r>
              <a:rPr sz="4000" spc="-95" dirty="0"/>
              <a:t> </a:t>
            </a:r>
            <a:r>
              <a:rPr sz="4000" dirty="0"/>
              <a:t>Corrida</a:t>
            </a:r>
            <a:r>
              <a:rPr sz="4000" spc="-80" dirty="0"/>
              <a:t> </a:t>
            </a:r>
            <a:r>
              <a:rPr sz="4000" spc="-35" dirty="0"/>
              <a:t>de </a:t>
            </a:r>
            <a:r>
              <a:rPr sz="4000" spc="-10" dirty="0"/>
              <a:t>Velocidade</a:t>
            </a:r>
            <a:endParaRPr sz="40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91868" y="2276855"/>
            <a:ext cx="4040124" cy="227076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67628" y="1988820"/>
            <a:ext cx="4041648" cy="303276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136896" y="5429503"/>
            <a:ext cx="13411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Correr</a:t>
            </a:r>
            <a:r>
              <a:rPr b="1" u="sng" spc="-7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Rápido</a:t>
            </a:r>
            <a:endParaRPr>
              <a:latin typeface="Calibri"/>
              <a:cs typeface="Calibri"/>
            </a:endParaRPr>
          </a:p>
        </p:txBody>
      </p:sp>
      <p:pic>
        <p:nvPicPr>
          <p:cNvPr id="6" name="object 2">
            <a:extLst>
              <a:ext uri="{FF2B5EF4-FFF2-40B4-BE49-F238E27FC236}">
                <a16:creationId xmlns:a16="http://schemas.microsoft.com/office/drawing/2014/main" id="{EE695DF2-9FEE-E3F1-A201-D4084AB7CBC1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14604" y="5791200"/>
            <a:ext cx="1511808" cy="72847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67025" y="1447267"/>
            <a:ext cx="6574790" cy="2464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1905" algn="ctr">
              <a:lnSpc>
                <a:spcPct val="125000"/>
              </a:lnSpc>
              <a:spcBef>
                <a:spcPts val="100"/>
              </a:spcBef>
            </a:pPr>
            <a:r>
              <a:rPr dirty="0"/>
              <a:t>Correr</a:t>
            </a:r>
            <a:r>
              <a:rPr spc="-35" dirty="0"/>
              <a:t> </a:t>
            </a:r>
            <a:r>
              <a:rPr dirty="0"/>
              <a:t>Rápido</a:t>
            </a:r>
            <a:r>
              <a:rPr spc="-55" dirty="0"/>
              <a:t> </a:t>
            </a:r>
            <a:r>
              <a:rPr dirty="0"/>
              <a:t>(velocidade)</a:t>
            </a:r>
            <a:r>
              <a:rPr spc="-50" dirty="0"/>
              <a:t> </a:t>
            </a:r>
            <a:r>
              <a:rPr dirty="0"/>
              <a:t>é</a:t>
            </a:r>
            <a:r>
              <a:rPr spc="-30" dirty="0"/>
              <a:t> </a:t>
            </a:r>
            <a:r>
              <a:rPr spc="-25" dirty="0"/>
              <a:t>uma </a:t>
            </a:r>
            <a:r>
              <a:rPr dirty="0"/>
              <a:t>capacidade</a:t>
            </a:r>
            <a:r>
              <a:rPr spc="-95" dirty="0"/>
              <a:t> </a:t>
            </a:r>
            <a:r>
              <a:rPr dirty="0"/>
              <a:t>motora</a:t>
            </a:r>
            <a:r>
              <a:rPr spc="-85" dirty="0"/>
              <a:t> </a:t>
            </a:r>
            <a:r>
              <a:rPr dirty="0"/>
              <a:t>base,</a:t>
            </a:r>
            <a:r>
              <a:rPr spc="-75" dirty="0"/>
              <a:t> </a:t>
            </a:r>
            <a:r>
              <a:rPr dirty="0"/>
              <a:t>para</a:t>
            </a:r>
            <a:r>
              <a:rPr spc="-70" dirty="0"/>
              <a:t> </a:t>
            </a:r>
            <a:r>
              <a:rPr spc="-10" dirty="0"/>
              <a:t>muitas </a:t>
            </a:r>
            <a:r>
              <a:rPr dirty="0"/>
              <a:t>atividades</a:t>
            </a:r>
            <a:r>
              <a:rPr spc="-75" dirty="0"/>
              <a:t> </a:t>
            </a:r>
            <a:r>
              <a:rPr dirty="0"/>
              <a:t>desportivas,</a:t>
            </a:r>
            <a:r>
              <a:rPr spc="-95" dirty="0"/>
              <a:t> </a:t>
            </a:r>
            <a:r>
              <a:rPr dirty="0"/>
              <a:t>e</a:t>
            </a:r>
            <a:r>
              <a:rPr spc="-55" dirty="0"/>
              <a:t> </a:t>
            </a:r>
            <a:r>
              <a:rPr dirty="0"/>
              <a:t>está</a:t>
            </a:r>
            <a:r>
              <a:rPr spc="-60" dirty="0"/>
              <a:t> </a:t>
            </a:r>
            <a:r>
              <a:rPr spc="-10" dirty="0"/>
              <a:t>presente </a:t>
            </a:r>
            <a:r>
              <a:rPr dirty="0"/>
              <a:t>em</a:t>
            </a:r>
            <a:r>
              <a:rPr spc="-40" dirty="0"/>
              <a:t> </a:t>
            </a:r>
            <a:r>
              <a:rPr dirty="0"/>
              <a:t>todas</a:t>
            </a:r>
            <a:r>
              <a:rPr spc="-30" dirty="0"/>
              <a:t> </a:t>
            </a:r>
            <a:r>
              <a:rPr dirty="0"/>
              <a:t>as</a:t>
            </a:r>
            <a:r>
              <a:rPr spc="-50" dirty="0"/>
              <a:t> </a:t>
            </a:r>
            <a:r>
              <a:rPr dirty="0"/>
              <a:t>provas</a:t>
            </a:r>
            <a:r>
              <a:rPr spc="-55" dirty="0"/>
              <a:t> </a:t>
            </a:r>
            <a:r>
              <a:rPr dirty="0"/>
              <a:t>do</a:t>
            </a:r>
            <a:r>
              <a:rPr spc="-30" dirty="0"/>
              <a:t> </a:t>
            </a:r>
            <a:r>
              <a:rPr spc="-10" dirty="0"/>
              <a:t>Atletismo;</a:t>
            </a:r>
          </a:p>
        </p:txBody>
      </p:sp>
      <p:pic>
        <p:nvPicPr>
          <p:cNvPr id="3" name="object 2">
            <a:extLst>
              <a:ext uri="{FF2B5EF4-FFF2-40B4-BE49-F238E27FC236}">
                <a16:creationId xmlns:a16="http://schemas.microsoft.com/office/drawing/2014/main" id="{211DE40E-3A69-38DF-8152-FDAE4BC34AF5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4604" y="5791200"/>
            <a:ext cx="1511808" cy="72847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71858" y="192151"/>
            <a:ext cx="8696283" cy="124328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101850" marR="5080" indent="-2089785">
              <a:spcBef>
                <a:spcPts val="95"/>
              </a:spcBef>
            </a:pPr>
            <a:r>
              <a:rPr sz="4000" dirty="0"/>
              <a:t>Os</a:t>
            </a:r>
            <a:r>
              <a:rPr sz="4000" spc="-105" dirty="0"/>
              <a:t> </a:t>
            </a:r>
            <a:r>
              <a:rPr sz="4000" spc="-10" dirty="0"/>
              <a:t>Fundamentos</a:t>
            </a:r>
            <a:r>
              <a:rPr sz="4000" spc="-85" dirty="0"/>
              <a:t> </a:t>
            </a:r>
            <a:r>
              <a:rPr sz="4000" dirty="0"/>
              <a:t>da</a:t>
            </a:r>
            <a:r>
              <a:rPr sz="4000" spc="-95" dirty="0"/>
              <a:t> </a:t>
            </a:r>
            <a:r>
              <a:rPr sz="4000" dirty="0"/>
              <a:t>Corrida</a:t>
            </a:r>
            <a:r>
              <a:rPr sz="4000" spc="-80" dirty="0"/>
              <a:t> </a:t>
            </a:r>
            <a:r>
              <a:rPr sz="4000" spc="-35" dirty="0"/>
              <a:t>de </a:t>
            </a:r>
            <a:r>
              <a:rPr sz="4000" spc="-10" dirty="0"/>
              <a:t>Velocidade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5136896" y="5429503"/>
            <a:ext cx="13411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Correr</a:t>
            </a:r>
            <a:r>
              <a:rPr b="1" u="sng" spc="-7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Rápido</a:t>
            </a:r>
            <a:endParaRPr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39255" y="2421635"/>
            <a:ext cx="4041648" cy="226923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32076" y="1924812"/>
            <a:ext cx="3875532" cy="815339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2924683" y="2248915"/>
            <a:ext cx="21285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dirty="0">
                <a:latin typeface="Calibri"/>
                <a:cs typeface="Calibri"/>
              </a:rPr>
              <a:t>O</a:t>
            </a:r>
            <a:r>
              <a:rPr b="1" spc="-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que</a:t>
            </a:r>
            <a:r>
              <a:rPr b="1" spc="-1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é</a:t>
            </a:r>
            <a:r>
              <a:rPr b="1" spc="5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Fundamental:</a:t>
            </a:r>
            <a:endParaRPr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200655" y="3044952"/>
            <a:ext cx="228600" cy="259079"/>
            <a:chOff x="676655" y="3044951"/>
            <a:chExt cx="228600" cy="259079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1227" y="3049523"/>
              <a:ext cx="219456" cy="249936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681227" y="3049523"/>
              <a:ext cx="219710" cy="250190"/>
            </a:xfrm>
            <a:custGeom>
              <a:avLst/>
              <a:gdLst/>
              <a:ahLst/>
              <a:cxnLst/>
              <a:rect l="l" t="t" r="r" b="b"/>
              <a:pathLst>
                <a:path w="219709" h="250189">
                  <a:moveTo>
                    <a:pt x="0" y="124967"/>
                  </a:moveTo>
                  <a:lnTo>
                    <a:pt x="8622" y="76348"/>
                  </a:lnTo>
                  <a:lnTo>
                    <a:pt x="32137" y="36623"/>
                  </a:lnTo>
                  <a:lnTo>
                    <a:pt x="67015" y="9828"/>
                  </a:lnTo>
                  <a:lnTo>
                    <a:pt x="109728" y="0"/>
                  </a:lnTo>
                  <a:lnTo>
                    <a:pt x="152440" y="9828"/>
                  </a:lnTo>
                  <a:lnTo>
                    <a:pt x="187318" y="36623"/>
                  </a:lnTo>
                  <a:lnTo>
                    <a:pt x="210833" y="76348"/>
                  </a:lnTo>
                  <a:lnTo>
                    <a:pt x="219456" y="124967"/>
                  </a:lnTo>
                  <a:lnTo>
                    <a:pt x="210833" y="173587"/>
                  </a:lnTo>
                  <a:lnTo>
                    <a:pt x="187318" y="213312"/>
                  </a:lnTo>
                  <a:lnTo>
                    <a:pt x="152440" y="240107"/>
                  </a:lnTo>
                  <a:lnTo>
                    <a:pt x="109728" y="249936"/>
                  </a:lnTo>
                  <a:lnTo>
                    <a:pt x="67015" y="240107"/>
                  </a:lnTo>
                  <a:lnTo>
                    <a:pt x="32137" y="213312"/>
                  </a:lnTo>
                  <a:lnTo>
                    <a:pt x="8622" y="173587"/>
                  </a:lnTo>
                  <a:lnTo>
                    <a:pt x="0" y="124967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2536037" y="3068828"/>
            <a:ext cx="3556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dirty="0">
                <a:latin typeface="Calibri"/>
                <a:cs typeface="Calibri"/>
              </a:rPr>
              <a:t>Apoio</a:t>
            </a:r>
            <a:r>
              <a:rPr b="1" spc="-3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no</a:t>
            </a:r>
            <a:r>
              <a:rPr b="1" spc="-1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terço</a:t>
            </a:r>
            <a:r>
              <a:rPr b="1" spc="-2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médio-</a:t>
            </a:r>
            <a:r>
              <a:rPr b="1" spc="-10" dirty="0">
                <a:latin typeface="Calibri"/>
                <a:cs typeface="Calibri"/>
              </a:rPr>
              <a:t>anterior</a:t>
            </a:r>
            <a:r>
              <a:rPr b="1" spc="-5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do</a:t>
            </a:r>
            <a:r>
              <a:rPr b="1" spc="-15" dirty="0">
                <a:latin typeface="Calibri"/>
                <a:cs typeface="Calibri"/>
              </a:rPr>
              <a:t> </a:t>
            </a:r>
            <a:r>
              <a:rPr b="1" spc="-25" dirty="0">
                <a:latin typeface="Calibri"/>
                <a:cs typeface="Calibri"/>
              </a:rPr>
              <a:t>pé.</a:t>
            </a:r>
            <a:endParaRPr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2191512" y="3645409"/>
            <a:ext cx="228600" cy="259079"/>
            <a:chOff x="667512" y="3645408"/>
            <a:chExt cx="228600" cy="259079"/>
          </a:xfrm>
        </p:grpSpPr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2084" y="3649980"/>
              <a:ext cx="219456" cy="249936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672084" y="3649980"/>
              <a:ext cx="219710" cy="250190"/>
            </a:xfrm>
            <a:custGeom>
              <a:avLst/>
              <a:gdLst/>
              <a:ahLst/>
              <a:cxnLst/>
              <a:rect l="l" t="t" r="r" b="b"/>
              <a:pathLst>
                <a:path w="219709" h="250189">
                  <a:moveTo>
                    <a:pt x="0" y="124968"/>
                  </a:moveTo>
                  <a:lnTo>
                    <a:pt x="8622" y="76348"/>
                  </a:lnTo>
                  <a:lnTo>
                    <a:pt x="32137" y="36623"/>
                  </a:lnTo>
                  <a:lnTo>
                    <a:pt x="67015" y="9828"/>
                  </a:lnTo>
                  <a:lnTo>
                    <a:pt x="109728" y="0"/>
                  </a:lnTo>
                  <a:lnTo>
                    <a:pt x="152440" y="9828"/>
                  </a:lnTo>
                  <a:lnTo>
                    <a:pt x="187318" y="36623"/>
                  </a:lnTo>
                  <a:lnTo>
                    <a:pt x="210833" y="76348"/>
                  </a:lnTo>
                  <a:lnTo>
                    <a:pt x="219456" y="124968"/>
                  </a:lnTo>
                  <a:lnTo>
                    <a:pt x="210833" y="173587"/>
                  </a:lnTo>
                  <a:lnTo>
                    <a:pt x="187318" y="213312"/>
                  </a:lnTo>
                  <a:lnTo>
                    <a:pt x="152440" y="240107"/>
                  </a:lnTo>
                  <a:lnTo>
                    <a:pt x="109728" y="249936"/>
                  </a:lnTo>
                  <a:lnTo>
                    <a:pt x="67015" y="240107"/>
                  </a:lnTo>
                  <a:lnTo>
                    <a:pt x="32137" y="213312"/>
                  </a:lnTo>
                  <a:lnTo>
                    <a:pt x="8622" y="173587"/>
                  </a:lnTo>
                  <a:lnTo>
                    <a:pt x="0" y="124968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2216913" y="2969134"/>
            <a:ext cx="187325" cy="9918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590">
              <a:spcBef>
                <a:spcPts val="100"/>
              </a:spcBef>
            </a:pPr>
            <a:r>
              <a:rPr sz="2400" b="1" dirty="0">
                <a:latin typeface="Times New Roman"/>
                <a:cs typeface="Times New Roman"/>
              </a:rPr>
              <a:t>1</a:t>
            </a:r>
            <a:endParaRPr sz="2400">
              <a:latin typeface="Times New Roman"/>
              <a:cs typeface="Times New Roman"/>
            </a:endParaRPr>
          </a:p>
          <a:p>
            <a:pPr marL="12700">
              <a:spcBef>
                <a:spcPts val="1845"/>
              </a:spcBef>
            </a:pPr>
            <a:r>
              <a:rPr sz="2400" b="1" dirty="0">
                <a:latin typeface="Times New Roman"/>
                <a:cs typeface="Times New Roman"/>
              </a:rPr>
              <a:t>2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548840" y="3547109"/>
            <a:ext cx="33191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b="1" spc="-20" dirty="0">
                <a:latin typeface="Calibri"/>
                <a:cs typeface="Calibri"/>
              </a:rPr>
              <a:t>Trajetória</a:t>
            </a:r>
            <a:r>
              <a:rPr b="1" spc="-4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dos</a:t>
            </a:r>
            <a:r>
              <a:rPr b="1" spc="-3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pés</a:t>
            </a:r>
            <a:r>
              <a:rPr b="1" spc="-4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descrevendo</a:t>
            </a:r>
            <a:r>
              <a:rPr b="1" spc="-25" dirty="0">
                <a:latin typeface="Calibri"/>
                <a:cs typeface="Calibri"/>
              </a:rPr>
              <a:t> um </a:t>
            </a:r>
            <a:r>
              <a:rPr b="1" dirty="0">
                <a:latin typeface="Calibri"/>
                <a:cs typeface="Calibri"/>
              </a:rPr>
              <a:t>ciclo</a:t>
            </a:r>
            <a:r>
              <a:rPr b="1" spc="-30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anterior.</a:t>
            </a:r>
            <a:endParaRPr>
              <a:latin typeface="Calibri"/>
              <a:cs typeface="Calibri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2232659" y="4425696"/>
            <a:ext cx="228600" cy="257810"/>
            <a:chOff x="708659" y="4425696"/>
            <a:chExt cx="228600" cy="257810"/>
          </a:xfrm>
        </p:grpSpPr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13231" y="4430268"/>
              <a:ext cx="219456" cy="248412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713231" y="4430268"/>
              <a:ext cx="219710" cy="248920"/>
            </a:xfrm>
            <a:custGeom>
              <a:avLst/>
              <a:gdLst/>
              <a:ahLst/>
              <a:cxnLst/>
              <a:rect l="l" t="t" r="r" b="b"/>
              <a:pathLst>
                <a:path w="219709" h="248920">
                  <a:moveTo>
                    <a:pt x="0" y="124205"/>
                  </a:moveTo>
                  <a:lnTo>
                    <a:pt x="8622" y="75866"/>
                  </a:lnTo>
                  <a:lnTo>
                    <a:pt x="32137" y="36385"/>
                  </a:lnTo>
                  <a:lnTo>
                    <a:pt x="67015" y="9763"/>
                  </a:lnTo>
                  <a:lnTo>
                    <a:pt x="109728" y="0"/>
                  </a:lnTo>
                  <a:lnTo>
                    <a:pt x="152440" y="9763"/>
                  </a:lnTo>
                  <a:lnTo>
                    <a:pt x="187318" y="36385"/>
                  </a:lnTo>
                  <a:lnTo>
                    <a:pt x="210833" y="75866"/>
                  </a:lnTo>
                  <a:lnTo>
                    <a:pt x="219456" y="124205"/>
                  </a:lnTo>
                  <a:lnTo>
                    <a:pt x="210833" y="172545"/>
                  </a:lnTo>
                  <a:lnTo>
                    <a:pt x="187318" y="212026"/>
                  </a:lnTo>
                  <a:lnTo>
                    <a:pt x="152440" y="238648"/>
                  </a:lnTo>
                  <a:lnTo>
                    <a:pt x="109728" y="248411"/>
                  </a:lnTo>
                  <a:lnTo>
                    <a:pt x="67015" y="238648"/>
                  </a:lnTo>
                  <a:lnTo>
                    <a:pt x="32137" y="212026"/>
                  </a:lnTo>
                  <a:lnTo>
                    <a:pt x="8622" y="172545"/>
                  </a:lnTo>
                  <a:lnTo>
                    <a:pt x="0" y="124205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2258060" y="4348430"/>
            <a:ext cx="17843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b="1" dirty="0">
                <a:latin typeface="Times New Roman"/>
                <a:cs typeface="Times New Roman"/>
              </a:rPr>
              <a:t>3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548840" y="4257879"/>
            <a:ext cx="271970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dirty="0">
                <a:latin typeface="Calibri"/>
                <a:cs typeface="Calibri"/>
              </a:rPr>
              <a:t>Alinhamento</a:t>
            </a:r>
            <a:r>
              <a:rPr b="1" spc="-4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dos</a:t>
            </a:r>
            <a:r>
              <a:rPr b="1" spc="-70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segmentos</a:t>
            </a:r>
            <a:endParaRPr>
              <a:latin typeface="Calibri"/>
              <a:cs typeface="Calibri"/>
            </a:endParaRPr>
          </a:p>
          <a:p>
            <a:pPr marL="12700">
              <a:spcBef>
                <a:spcPts val="5"/>
              </a:spcBef>
            </a:pPr>
            <a:r>
              <a:rPr b="1" spc="-10" dirty="0">
                <a:latin typeface="Calibri"/>
                <a:cs typeface="Calibri"/>
              </a:rPr>
              <a:t>corporais</a:t>
            </a:r>
            <a:endParaRPr>
              <a:latin typeface="Calibri"/>
              <a:cs typeface="Calibri"/>
            </a:endParaRPr>
          </a:p>
        </p:txBody>
      </p:sp>
      <p:pic>
        <p:nvPicPr>
          <p:cNvPr id="21" name="object 2">
            <a:extLst>
              <a:ext uri="{FF2B5EF4-FFF2-40B4-BE49-F238E27FC236}">
                <a16:creationId xmlns:a16="http://schemas.microsoft.com/office/drawing/2014/main" id="{7459ED2A-5318-0F0E-6528-9E450527BFE5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14604" y="5791200"/>
            <a:ext cx="1511808" cy="72847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967483" y="1395983"/>
            <a:ext cx="562610" cy="562610"/>
            <a:chOff x="443483" y="1395983"/>
            <a:chExt cx="562610" cy="562610"/>
          </a:xfrm>
        </p:grpSpPr>
        <p:sp>
          <p:nvSpPr>
            <p:cNvPr id="3" name="object 3"/>
            <p:cNvSpPr/>
            <p:nvPr/>
          </p:nvSpPr>
          <p:spPr>
            <a:xfrm>
              <a:off x="457961" y="1410461"/>
              <a:ext cx="533400" cy="533400"/>
            </a:xfrm>
            <a:custGeom>
              <a:avLst/>
              <a:gdLst/>
              <a:ahLst/>
              <a:cxnLst/>
              <a:rect l="l" t="t" r="r" b="b"/>
              <a:pathLst>
                <a:path w="533400" h="533400">
                  <a:moveTo>
                    <a:pt x="266700" y="0"/>
                  </a:moveTo>
                  <a:lnTo>
                    <a:pt x="218760" y="4296"/>
                  </a:lnTo>
                  <a:lnTo>
                    <a:pt x="173639" y="16682"/>
                  </a:lnTo>
                  <a:lnTo>
                    <a:pt x="132091" y="36406"/>
                  </a:lnTo>
                  <a:lnTo>
                    <a:pt x="94868" y="62716"/>
                  </a:lnTo>
                  <a:lnTo>
                    <a:pt x="62724" y="94858"/>
                  </a:lnTo>
                  <a:lnTo>
                    <a:pt x="36412" y="132080"/>
                  </a:lnTo>
                  <a:lnTo>
                    <a:pt x="16685" y="173629"/>
                  </a:lnTo>
                  <a:lnTo>
                    <a:pt x="4296" y="218753"/>
                  </a:lnTo>
                  <a:lnTo>
                    <a:pt x="0" y="266700"/>
                  </a:lnTo>
                  <a:lnTo>
                    <a:pt x="4296" y="314646"/>
                  </a:lnTo>
                  <a:lnTo>
                    <a:pt x="16685" y="359770"/>
                  </a:lnTo>
                  <a:lnTo>
                    <a:pt x="36412" y="401320"/>
                  </a:lnTo>
                  <a:lnTo>
                    <a:pt x="62724" y="438541"/>
                  </a:lnTo>
                  <a:lnTo>
                    <a:pt x="94868" y="470683"/>
                  </a:lnTo>
                  <a:lnTo>
                    <a:pt x="132091" y="496993"/>
                  </a:lnTo>
                  <a:lnTo>
                    <a:pt x="173639" y="516717"/>
                  </a:lnTo>
                  <a:lnTo>
                    <a:pt x="218760" y="529103"/>
                  </a:lnTo>
                  <a:lnTo>
                    <a:pt x="266700" y="533400"/>
                  </a:lnTo>
                  <a:lnTo>
                    <a:pt x="314639" y="529103"/>
                  </a:lnTo>
                  <a:lnTo>
                    <a:pt x="359760" y="516717"/>
                  </a:lnTo>
                  <a:lnTo>
                    <a:pt x="401308" y="496993"/>
                  </a:lnTo>
                  <a:lnTo>
                    <a:pt x="438531" y="470683"/>
                  </a:lnTo>
                  <a:lnTo>
                    <a:pt x="470675" y="438541"/>
                  </a:lnTo>
                  <a:lnTo>
                    <a:pt x="496987" y="401319"/>
                  </a:lnTo>
                  <a:lnTo>
                    <a:pt x="516714" y="359770"/>
                  </a:lnTo>
                  <a:lnTo>
                    <a:pt x="529103" y="314646"/>
                  </a:lnTo>
                  <a:lnTo>
                    <a:pt x="533400" y="266700"/>
                  </a:lnTo>
                  <a:lnTo>
                    <a:pt x="529103" y="218753"/>
                  </a:lnTo>
                  <a:lnTo>
                    <a:pt x="516714" y="173629"/>
                  </a:lnTo>
                  <a:lnTo>
                    <a:pt x="496987" y="132079"/>
                  </a:lnTo>
                  <a:lnTo>
                    <a:pt x="470675" y="94858"/>
                  </a:lnTo>
                  <a:lnTo>
                    <a:pt x="438531" y="62716"/>
                  </a:lnTo>
                  <a:lnTo>
                    <a:pt x="401308" y="36406"/>
                  </a:lnTo>
                  <a:lnTo>
                    <a:pt x="359760" y="16682"/>
                  </a:lnTo>
                  <a:lnTo>
                    <a:pt x="314639" y="4296"/>
                  </a:lnTo>
                  <a:lnTo>
                    <a:pt x="266700" y="0"/>
                  </a:lnTo>
                  <a:close/>
                </a:path>
              </a:pathLst>
            </a:custGeom>
            <a:solidFill>
              <a:srgbClr val="8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57961" y="1410461"/>
              <a:ext cx="533400" cy="533400"/>
            </a:xfrm>
            <a:custGeom>
              <a:avLst/>
              <a:gdLst/>
              <a:ahLst/>
              <a:cxnLst/>
              <a:rect l="l" t="t" r="r" b="b"/>
              <a:pathLst>
                <a:path w="533400" h="533400">
                  <a:moveTo>
                    <a:pt x="0" y="266700"/>
                  </a:moveTo>
                  <a:lnTo>
                    <a:pt x="4296" y="218753"/>
                  </a:lnTo>
                  <a:lnTo>
                    <a:pt x="16685" y="173629"/>
                  </a:lnTo>
                  <a:lnTo>
                    <a:pt x="36412" y="132080"/>
                  </a:lnTo>
                  <a:lnTo>
                    <a:pt x="62724" y="94858"/>
                  </a:lnTo>
                  <a:lnTo>
                    <a:pt x="94868" y="62716"/>
                  </a:lnTo>
                  <a:lnTo>
                    <a:pt x="132091" y="36406"/>
                  </a:lnTo>
                  <a:lnTo>
                    <a:pt x="173639" y="16682"/>
                  </a:lnTo>
                  <a:lnTo>
                    <a:pt x="218760" y="4296"/>
                  </a:lnTo>
                  <a:lnTo>
                    <a:pt x="266700" y="0"/>
                  </a:lnTo>
                  <a:lnTo>
                    <a:pt x="314639" y="4296"/>
                  </a:lnTo>
                  <a:lnTo>
                    <a:pt x="359760" y="16682"/>
                  </a:lnTo>
                  <a:lnTo>
                    <a:pt x="401308" y="36406"/>
                  </a:lnTo>
                  <a:lnTo>
                    <a:pt x="438531" y="62716"/>
                  </a:lnTo>
                  <a:lnTo>
                    <a:pt x="470675" y="94858"/>
                  </a:lnTo>
                  <a:lnTo>
                    <a:pt x="496987" y="132079"/>
                  </a:lnTo>
                  <a:lnTo>
                    <a:pt x="516714" y="173629"/>
                  </a:lnTo>
                  <a:lnTo>
                    <a:pt x="529103" y="218753"/>
                  </a:lnTo>
                  <a:lnTo>
                    <a:pt x="533400" y="266700"/>
                  </a:lnTo>
                  <a:lnTo>
                    <a:pt x="529103" y="314646"/>
                  </a:lnTo>
                  <a:lnTo>
                    <a:pt x="516714" y="359770"/>
                  </a:lnTo>
                  <a:lnTo>
                    <a:pt x="496987" y="401319"/>
                  </a:lnTo>
                  <a:lnTo>
                    <a:pt x="470675" y="438541"/>
                  </a:lnTo>
                  <a:lnTo>
                    <a:pt x="438531" y="470683"/>
                  </a:lnTo>
                  <a:lnTo>
                    <a:pt x="401308" y="496993"/>
                  </a:lnTo>
                  <a:lnTo>
                    <a:pt x="359760" y="516717"/>
                  </a:lnTo>
                  <a:lnTo>
                    <a:pt x="314639" y="529103"/>
                  </a:lnTo>
                  <a:lnTo>
                    <a:pt x="266700" y="533400"/>
                  </a:lnTo>
                  <a:lnTo>
                    <a:pt x="218760" y="529103"/>
                  </a:lnTo>
                  <a:lnTo>
                    <a:pt x="173639" y="516717"/>
                  </a:lnTo>
                  <a:lnTo>
                    <a:pt x="132091" y="496993"/>
                  </a:lnTo>
                  <a:lnTo>
                    <a:pt x="94868" y="470683"/>
                  </a:lnTo>
                  <a:lnTo>
                    <a:pt x="62724" y="438541"/>
                  </a:lnTo>
                  <a:lnTo>
                    <a:pt x="36412" y="401320"/>
                  </a:lnTo>
                  <a:lnTo>
                    <a:pt x="16685" y="359770"/>
                  </a:lnTo>
                  <a:lnTo>
                    <a:pt x="4296" y="314646"/>
                  </a:lnTo>
                  <a:lnTo>
                    <a:pt x="0" y="266700"/>
                  </a:lnTo>
                  <a:close/>
                </a:path>
              </a:pathLst>
            </a:custGeom>
            <a:ln w="289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2146198" y="1439417"/>
            <a:ext cx="2032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b="1" spc="-5" dirty="0">
                <a:latin typeface="Times New Roman"/>
                <a:cs typeface="Times New Roman"/>
              </a:rPr>
              <a:t>1</a:t>
            </a:r>
            <a:endParaRPr sz="2800">
              <a:latin typeface="Times New Roman"/>
              <a:cs typeface="Times New Roman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5929757" y="1472057"/>
            <a:ext cx="562610" cy="562610"/>
            <a:chOff x="4405757" y="1472057"/>
            <a:chExt cx="562610" cy="562610"/>
          </a:xfrm>
        </p:grpSpPr>
        <p:sp>
          <p:nvSpPr>
            <p:cNvPr id="7" name="object 7"/>
            <p:cNvSpPr/>
            <p:nvPr/>
          </p:nvSpPr>
          <p:spPr>
            <a:xfrm>
              <a:off x="4420362" y="1486662"/>
              <a:ext cx="533400" cy="533400"/>
            </a:xfrm>
            <a:custGeom>
              <a:avLst/>
              <a:gdLst/>
              <a:ahLst/>
              <a:cxnLst/>
              <a:rect l="l" t="t" r="r" b="b"/>
              <a:pathLst>
                <a:path w="533400" h="533400">
                  <a:moveTo>
                    <a:pt x="266700" y="0"/>
                  </a:moveTo>
                  <a:lnTo>
                    <a:pt x="218753" y="4296"/>
                  </a:lnTo>
                  <a:lnTo>
                    <a:pt x="173629" y="16682"/>
                  </a:lnTo>
                  <a:lnTo>
                    <a:pt x="132079" y="36406"/>
                  </a:lnTo>
                  <a:lnTo>
                    <a:pt x="94858" y="62716"/>
                  </a:lnTo>
                  <a:lnTo>
                    <a:pt x="62716" y="94858"/>
                  </a:lnTo>
                  <a:lnTo>
                    <a:pt x="36406" y="132080"/>
                  </a:lnTo>
                  <a:lnTo>
                    <a:pt x="16682" y="173629"/>
                  </a:lnTo>
                  <a:lnTo>
                    <a:pt x="4296" y="218753"/>
                  </a:lnTo>
                  <a:lnTo>
                    <a:pt x="0" y="266700"/>
                  </a:lnTo>
                  <a:lnTo>
                    <a:pt x="4296" y="314646"/>
                  </a:lnTo>
                  <a:lnTo>
                    <a:pt x="16682" y="359770"/>
                  </a:lnTo>
                  <a:lnTo>
                    <a:pt x="36406" y="401320"/>
                  </a:lnTo>
                  <a:lnTo>
                    <a:pt x="62716" y="438541"/>
                  </a:lnTo>
                  <a:lnTo>
                    <a:pt x="94858" y="470683"/>
                  </a:lnTo>
                  <a:lnTo>
                    <a:pt x="132080" y="496993"/>
                  </a:lnTo>
                  <a:lnTo>
                    <a:pt x="173629" y="516717"/>
                  </a:lnTo>
                  <a:lnTo>
                    <a:pt x="218753" y="529103"/>
                  </a:lnTo>
                  <a:lnTo>
                    <a:pt x="266700" y="533400"/>
                  </a:lnTo>
                  <a:lnTo>
                    <a:pt x="314646" y="529103"/>
                  </a:lnTo>
                  <a:lnTo>
                    <a:pt x="359770" y="516717"/>
                  </a:lnTo>
                  <a:lnTo>
                    <a:pt x="401320" y="496993"/>
                  </a:lnTo>
                  <a:lnTo>
                    <a:pt x="438541" y="470683"/>
                  </a:lnTo>
                  <a:lnTo>
                    <a:pt x="470683" y="438541"/>
                  </a:lnTo>
                  <a:lnTo>
                    <a:pt x="496993" y="401319"/>
                  </a:lnTo>
                  <a:lnTo>
                    <a:pt x="516717" y="359770"/>
                  </a:lnTo>
                  <a:lnTo>
                    <a:pt x="529103" y="314646"/>
                  </a:lnTo>
                  <a:lnTo>
                    <a:pt x="533400" y="266700"/>
                  </a:lnTo>
                  <a:lnTo>
                    <a:pt x="529103" y="218753"/>
                  </a:lnTo>
                  <a:lnTo>
                    <a:pt x="516717" y="173629"/>
                  </a:lnTo>
                  <a:lnTo>
                    <a:pt x="496993" y="132079"/>
                  </a:lnTo>
                  <a:lnTo>
                    <a:pt x="470683" y="94858"/>
                  </a:lnTo>
                  <a:lnTo>
                    <a:pt x="438541" y="62716"/>
                  </a:lnTo>
                  <a:lnTo>
                    <a:pt x="401319" y="36406"/>
                  </a:lnTo>
                  <a:lnTo>
                    <a:pt x="359770" y="16682"/>
                  </a:lnTo>
                  <a:lnTo>
                    <a:pt x="314646" y="4296"/>
                  </a:lnTo>
                  <a:lnTo>
                    <a:pt x="266700" y="0"/>
                  </a:lnTo>
                  <a:close/>
                </a:path>
              </a:pathLst>
            </a:custGeom>
            <a:solidFill>
              <a:srgbClr val="8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420362" y="1486662"/>
              <a:ext cx="533400" cy="533400"/>
            </a:xfrm>
            <a:custGeom>
              <a:avLst/>
              <a:gdLst/>
              <a:ahLst/>
              <a:cxnLst/>
              <a:rect l="l" t="t" r="r" b="b"/>
              <a:pathLst>
                <a:path w="533400" h="533400">
                  <a:moveTo>
                    <a:pt x="0" y="266700"/>
                  </a:moveTo>
                  <a:lnTo>
                    <a:pt x="4296" y="218753"/>
                  </a:lnTo>
                  <a:lnTo>
                    <a:pt x="16682" y="173629"/>
                  </a:lnTo>
                  <a:lnTo>
                    <a:pt x="36406" y="132080"/>
                  </a:lnTo>
                  <a:lnTo>
                    <a:pt x="62716" y="94858"/>
                  </a:lnTo>
                  <a:lnTo>
                    <a:pt x="94858" y="62716"/>
                  </a:lnTo>
                  <a:lnTo>
                    <a:pt x="132079" y="36406"/>
                  </a:lnTo>
                  <a:lnTo>
                    <a:pt x="173629" y="16682"/>
                  </a:lnTo>
                  <a:lnTo>
                    <a:pt x="218753" y="4296"/>
                  </a:lnTo>
                  <a:lnTo>
                    <a:pt x="266700" y="0"/>
                  </a:lnTo>
                  <a:lnTo>
                    <a:pt x="314646" y="4296"/>
                  </a:lnTo>
                  <a:lnTo>
                    <a:pt x="359770" y="16682"/>
                  </a:lnTo>
                  <a:lnTo>
                    <a:pt x="401319" y="36406"/>
                  </a:lnTo>
                  <a:lnTo>
                    <a:pt x="438541" y="62716"/>
                  </a:lnTo>
                  <a:lnTo>
                    <a:pt x="470683" y="94858"/>
                  </a:lnTo>
                  <a:lnTo>
                    <a:pt x="496993" y="132079"/>
                  </a:lnTo>
                  <a:lnTo>
                    <a:pt x="516717" y="173629"/>
                  </a:lnTo>
                  <a:lnTo>
                    <a:pt x="529103" y="218753"/>
                  </a:lnTo>
                  <a:lnTo>
                    <a:pt x="533400" y="266700"/>
                  </a:lnTo>
                  <a:lnTo>
                    <a:pt x="529103" y="314646"/>
                  </a:lnTo>
                  <a:lnTo>
                    <a:pt x="516717" y="359770"/>
                  </a:lnTo>
                  <a:lnTo>
                    <a:pt x="496993" y="401319"/>
                  </a:lnTo>
                  <a:lnTo>
                    <a:pt x="470683" y="438541"/>
                  </a:lnTo>
                  <a:lnTo>
                    <a:pt x="438541" y="470683"/>
                  </a:lnTo>
                  <a:lnTo>
                    <a:pt x="401320" y="496993"/>
                  </a:lnTo>
                  <a:lnTo>
                    <a:pt x="359770" y="516717"/>
                  </a:lnTo>
                  <a:lnTo>
                    <a:pt x="314646" y="529103"/>
                  </a:lnTo>
                  <a:lnTo>
                    <a:pt x="266700" y="533400"/>
                  </a:lnTo>
                  <a:lnTo>
                    <a:pt x="218753" y="529103"/>
                  </a:lnTo>
                  <a:lnTo>
                    <a:pt x="173629" y="516717"/>
                  </a:lnTo>
                  <a:lnTo>
                    <a:pt x="132080" y="496993"/>
                  </a:lnTo>
                  <a:lnTo>
                    <a:pt x="94858" y="470683"/>
                  </a:lnTo>
                  <a:lnTo>
                    <a:pt x="62716" y="438541"/>
                  </a:lnTo>
                  <a:lnTo>
                    <a:pt x="36406" y="401320"/>
                  </a:lnTo>
                  <a:lnTo>
                    <a:pt x="16682" y="359770"/>
                  </a:lnTo>
                  <a:lnTo>
                    <a:pt x="4296" y="314646"/>
                  </a:lnTo>
                  <a:lnTo>
                    <a:pt x="0" y="266700"/>
                  </a:lnTo>
                  <a:close/>
                </a:path>
              </a:pathLst>
            </a:custGeom>
            <a:ln w="289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6109208" y="1515617"/>
            <a:ext cx="2032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b="1" spc="-5" dirty="0">
                <a:latin typeface="Times New Roman"/>
                <a:cs typeface="Times New Roman"/>
              </a:rPr>
              <a:t>2</a:t>
            </a:r>
            <a:endParaRPr sz="2800">
              <a:latin typeface="Times New Roman"/>
              <a:cs typeface="Times New Roman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967483" y="3919728"/>
            <a:ext cx="562610" cy="562610"/>
            <a:chOff x="443483" y="3919728"/>
            <a:chExt cx="562610" cy="562610"/>
          </a:xfrm>
        </p:grpSpPr>
        <p:sp>
          <p:nvSpPr>
            <p:cNvPr id="11" name="object 11"/>
            <p:cNvSpPr/>
            <p:nvPr/>
          </p:nvSpPr>
          <p:spPr>
            <a:xfrm>
              <a:off x="457961" y="3934206"/>
              <a:ext cx="533400" cy="533400"/>
            </a:xfrm>
            <a:custGeom>
              <a:avLst/>
              <a:gdLst/>
              <a:ahLst/>
              <a:cxnLst/>
              <a:rect l="l" t="t" r="r" b="b"/>
              <a:pathLst>
                <a:path w="533400" h="533400">
                  <a:moveTo>
                    <a:pt x="266700" y="0"/>
                  </a:moveTo>
                  <a:lnTo>
                    <a:pt x="218760" y="4296"/>
                  </a:lnTo>
                  <a:lnTo>
                    <a:pt x="173639" y="16682"/>
                  </a:lnTo>
                  <a:lnTo>
                    <a:pt x="132091" y="36406"/>
                  </a:lnTo>
                  <a:lnTo>
                    <a:pt x="94868" y="62716"/>
                  </a:lnTo>
                  <a:lnTo>
                    <a:pt x="62724" y="94858"/>
                  </a:lnTo>
                  <a:lnTo>
                    <a:pt x="36412" y="132080"/>
                  </a:lnTo>
                  <a:lnTo>
                    <a:pt x="16685" y="173629"/>
                  </a:lnTo>
                  <a:lnTo>
                    <a:pt x="4296" y="218753"/>
                  </a:lnTo>
                  <a:lnTo>
                    <a:pt x="0" y="266700"/>
                  </a:lnTo>
                  <a:lnTo>
                    <a:pt x="4296" y="314646"/>
                  </a:lnTo>
                  <a:lnTo>
                    <a:pt x="16685" y="359770"/>
                  </a:lnTo>
                  <a:lnTo>
                    <a:pt x="36412" y="401319"/>
                  </a:lnTo>
                  <a:lnTo>
                    <a:pt x="62724" y="438541"/>
                  </a:lnTo>
                  <a:lnTo>
                    <a:pt x="94868" y="470683"/>
                  </a:lnTo>
                  <a:lnTo>
                    <a:pt x="132091" y="496993"/>
                  </a:lnTo>
                  <a:lnTo>
                    <a:pt x="173639" y="516717"/>
                  </a:lnTo>
                  <a:lnTo>
                    <a:pt x="218760" y="529103"/>
                  </a:lnTo>
                  <a:lnTo>
                    <a:pt x="266700" y="533400"/>
                  </a:lnTo>
                  <a:lnTo>
                    <a:pt x="314639" y="529103"/>
                  </a:lnTo>
                  <a:lnTo>
                    <a:pt x="359760" y="516717"/>
                  </a:lnTo>
                  <a:lnTo>
                    <a:pt x="401308" y="496993"/>
                  </a:lnTo>
                  <a:lnTo>
                    <a:pt x="438531" y="470683"/>
                  </a:lnTo>
                  <a:lnTo>
                    <a:pt x="470675" y="438541"/>
                  </a:lnTo>
                  <a:lnTo>
                    <a:pt x="496987" y="401319"/>
                  </a:lnTo>
                  <a:lnTo>
                    <a:pt x="516714" y="359770"/>
                  </a:lnTo>
                  <a:lnTo>
                    <a:pt x="529103" y="314646"/>
                  </a:lnTo>
                  <a:lnTo>
                    <a:pt x="533400" y="266700"/>
                  </a:lnTo>
                  <a:lnTo>
                    <a:pt x="529103" y="218753"/>
                  </a:lnTo>
                  <a:lnTo>
                    <a:pt x="516714" y="173629"/>
                  </a:lnTo>
                  <a:lnTo>
                    <a:pt x="496987" y="132080"/>
                  </a:lnTo>
                  <a:lnTo>
                    <a:pt x="470675" y="94858"/>
                  </a:lnTo>
                  <a:lnTo>
                    <a:pt x="438531" y="62716"/>
                  </a:lnTo>
                  <a:lnTo>
                    <a:pt x="401308" y="36406"/>
                  </a:lnTo>
                  <a:lnTo>
                    <a:pt x="359760" y="16682"/>
                  </a:lnTo>
                  <a:lnTo>
                    <a:pt x="314639" y="4296"/>
                  </a:lnTo>
                  <a:lnTo>
                    <a:pt x="266700" y="0"/>
                  </a:lnTo>
                  <a:close/>
                </a:path>
              </a:pathLst>
            </a:custGeom>
            <a:solidFill>
              <a:srgbClr val="8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57961" y="3934206"/>
              <a:ext cx="533400" cy="533400"/>
            </a:xfrm>
            <a:custGeom>
              <a:avLst/>
              <a:gdLst/>
              <a:ahLst/>
              <a:cxnLst/>
              <a:rect l="l" t="t" r="r" b="b"/>
              <a:pathLst>
                <a:path w="533400" h="533400">
                  <a:moveTo>
                    <a:pt x="0" y="266700"/>
                  </a:moveTo>
                  <a:lnTo>
                    <a:pt x="4296" y="218753"/>
                  </a:lnTo>
                  <a:lnTo>
                    <a:pt x="16685" y="173629"/>
                  </a:lnTo>
                  <a:lnTo>
                    <a:pt x="36412" y="132080"/>
                  </a:lnTo>
                  <a:lnTo>
                    <a:pt x="62724" y="94858"/>
                  </a:lnTo>
                  <a:lnTo>
                    <a:pt x="94868" y="62716"/>
                  </a:lnTo>
                  <a:lnTo>
                    <a:pt x="132091" y="36406"/>
                  </a:lnTo>
                  <a:lnTo>
                    <a:pt x="173639" y="16682"/>
                  </a:lnTo>
                  <a:lnTo>
                    <a:pt x="218760" y="4296"/>
                  </a:lnTo>
                  <a:lnTo>
                    <a:pt x="266700" y="0"/>
                  </a:lnTo>
                  <a:lnTo>
                    <a:pt x="314639" y="4296"/>
                  </a:lnTo>
                  <a:lnTo>
                    <a:pt x="359760" y="16682"/>
                  </a:lnTo>
                  <a:lnTo>
                    <a:pt x="401308" y="36406"/>
                  </a:lnTo>
                  <a:lnTo>
                    <a:pt x="438531" y="62716"/>
                  </a:lnTo>
                  <a:lnTo>
                    <a:pt x="470675" y="94858"/>
                  </a:lnTo>
                  <a:lnTo>
                    <a:pt x="496987" y="132080"/>
                  </a:lnTo>
                  <a:lnTo>
                    <a:pt x="516714" y="173629"/>
                  </a:lnTo>
                  <a:lnTo>
                    <a:pt x="529103" y="218753"/>
                  </a:lnTo>
                  <a:lnTo>
                    <a:pt x="533400" y="266700"/>
                  </a:lnTo>
                  <a:lnTo>
                    <a:pt x="529103" y="314646"/>
                  </a:lnTo>
                  <a:lnTo>
                    <a:pt x="516714" y="359770"/>
                  </a:lnTo>
                  <a:lnTo>
                    <a:pt x="496987" y="401319"/>
                  </a:lnTo>
                  <a:lnTo>
                    <a:pt x="470675" y="438541"/>
                  </a:lnTo>
                  <a:lnTo>
                    <a:pt x="438531" y="470683"/>
                  </a:lnTo>
                  <a:lnTo>
                    <a:pt x="401308" y="496993"/>
                  </a:lnTo>
                  <a:lnTo>
                    <a:pt x="359760" y="516717"/>
                  </a:lnTo>
                  <a:lnTo>
                    <a:pt x="314639" y="529103"/>
                  </a:lnTo>
                  <a:lnTo>
                    <a:pt x="266700" y="533400"/>
                  </a:lnTo>
                  <a:lnTo>
                    <a:pt x="218760" y="529103"/>
                  </a:lnTo>
                  <a:lnTo>
                    <a:pt x="173639" y="516717"/>
                  </a:lnTo>
                  <a:lnTo>
                    <a:pt x="132091" y="496993"/>
                  </a:lnTo>
                  <a:lnTo>
                    <a:pt x="94868" y="470683"/>
                  </a:lnTo>
                  <a:lnTo>
                    <a:pt x="62724" y="438541"/>
                  </a:lnTo>
                  <a:lnTo>
                    <a:pt x="36412" y="401319"/>
                  </a:lnTo>
                  <a:lnTo>
                    <a:pt x="16685" y="359770"/>
                  </a:lnTo>
                  <a:lnTo>
                    <a:pt x="4296" y="314646"/>
                  </a:lnTo>
                  <a:lnTo>
                    <a:pt x="0" y="266700"/>
                  </a:lnTo>
                  <a:close/>
                </a:path>
              </a:pathLst>
            </a:custGeom>
            <a:ln w="289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2146198" y="3962527"/>
            <a:ext cx="2032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b="1" spc="-5" dirty="0">
                <a:latin typeface="Times New Roman"/>
                <a:cs typeface="Times New Roman"/>
              </a:rPr>
              <a:t>3</a:t>
            </a:r>
            <a:endParaRPr sz="2800">
              <a:latin typeface="Times New Roman"/>
              <a:cs typeface="Times New Roman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5929884" y="3919728"/>
            <a:ext cx="562610" cy="562610"/>
            <a:chOff x="4405884" y="3919728"/>
            <a:chExt cx="562610" cy="562610"/>
          </a:xfrm>
        </p:grpSpPr>
        <p:sp>
          <p:nvSpPr>
            <p:cNvPr id="15" name="object 15"/>
            <p:cNvSpPr/>
            <p:nvPr/>
          </p:nvSpPr>
          <p:spPr>
            <a:xfrm>
              <a:off x="4420362" y="3934206"/>
              <a:ext cx="533400" cy="533400"/>
            </a:xfrm>
            <a:custGeom>
              <a:avLst/>
              <a:gdLst/>
              <a:ahLst/>
              <a:cxnLst/>
              <a:rect l="l" t="t" r="r" b="b"/>
              <a:pathLst>
                <a:path w="533400" h="533400">
                  <a:moveTo>
                    <a:pt x="266700" y="0"/>
                  </a:moveTo>
                  <a:lnTo>
                    <a:pt x="218753" y="4296"/>
                  </a:lnTo>
                  <a:lnTo>
                    <a:pt x="173629" y="16682"/>
                  </a:lnTo>
                  <a:lnTo>
                    <a:pt x="132079" y="36406"/>
                  </a:lnTo>
                  <a:lnTo>
                    <a:pt x="94858" y="62716"/>
                  </a:lnTo>
                  <a:lnTo>
                    <a:pt x="62716" y="94858"/>
                  </a:lnTo>
                  <a:lnTo>
                    <a:pt x="36406" y="132080"/>
                  </a:lnTo>
                  <a:lnTo>
                    <a:pt x="16682" y="173629"/>
                  </a:lnTo>
                  <a:lnTo>
                    <a:pt x="4296" y="218753"/>
                  </a:lnTo>
                  <a:lnTo>
                    <a:pt x="0" y="266700"/>
                  </a:lnTo>
                  <a:lnTo>
                    <a:pt x="4296" y="314646"/>
                  </a:lnTo>
                  <a:lnTo>
                    <a:pt x="16682" y="359770"/>
                  </a:lnTo>
                  <a:lnTo>
                    <a:pt x="36406" y="401319"/>
                  </a:lnTo>
                  <a:lnTo>
                    <a:pt x="62716" y="438541"/>
                  </a:lnTo>
                  <a:lnTo>
                    <a:pt x="94858" y="470683"/>
                  </a:lnTo>
                  <a:lnTo>
                    <a:pt x="132080" y="496993"/>
                  </a:lnTo>
                  <a:lnTo>
                    <a:pt x="173629" y="516717"/>
                  </a:lnTo>
                  <a:lnTo>
                    <a:pt x="218753" y="529103"/>
                  </a:lnTo>
                  <a:lnTo>
                    <a:pt x="266700" y="533400"/>
                  </a:lnTo>
                  <a:lnTo>
                    <a:pt x="314646" y="529103"/>
                  </a:lnTo>
                  <a:lnTo>
                    <a:pt x="359770" y="516717"/>
                  </a:lnTo>
                  <a:lnTo>
                    <a:pt x="401320" y="496993"/>
                  </a:lnTo>
                  <a:lnTo>
                    <a:pt x="438541" y="470683"/>
                  </a:lnTo>
                  <a:lnTo>
                    <a:pt x="470683" y="438541"/>
                  </a:lnTo>
                  <a:lnTo>
                    <a:pt x="496993" y="401319"/>
                  </a:lnTo>
                  <a:lnTo>
                    <a:pt x="516717" y="359770"/>
                  </a:lnTo>
                  <a:lnTo>
                    <a:pt x="529103" y="314646"/>
                  </a:lnTo>
                  <a:lnTo>
                    <a:pt x="533400" y="266700"/>
                  </a:lnTo>
                  <a:lnTo>
                    <a:pt x="529103" y="218753"/>
                  </a:lnTo>
                  <a:lnTo>
                    <a:pt x="516717" y="173629"/>
                  </a:lnTo>
                  <a:lnTo>
                    <a:pt x="496993" y="132080"/>
                  </a:lnTo>
                  <a:lnTo>
                    <a:pt x="470683" y="94858"/>
                  </a:lnTo>
                  <a:lnTo>
                    <a:pt x="438541" y="62716"/>
                  </a:lnTo>
                  <a:lnTo>
                    <a:pt x="401319" y="36406"/>
                  </a:lnTo>
                  <a:lnTo>
                    <a:pt x="359770" y="16682"/>
                  </a:lnTo>
                  <a:lnTo>
                    <a:pt x="314646" y="4296"/>
                  </a:lnTo>
                  <a:lnTo>
                    <a:pt x="266700" y="0"/>
                  </a:lnTo>
                  <a:close/>
                </a:path>
              </a:pathLst>
            </a:custGeom>
            <a:solidFill>
              <a:srgbClr val="8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420362" y="3934206"/>
              <a:ext cx="533400" cy="533400"/>
            </a:xfrm>
            <a:custGeom>
              <a:avLst/>
              <a:gdLst/>
              <a:ahLst/>
              <a:cxnLst/>
              <a:rect l="l" t="t" r="r" b="b"/>
              <a:pathLst>
                <a:path w="533400" h="533400">
                  <a:moveTo>
                    <a:pt x="0" y="266700"/>
                  </a:moveTo>
                  <a:lnTo>
                    <a:pt x="4296" y="218753"/>
                  </a:lnTo>
                  <a:lnTo>
                    <a:pt x="16682" y="173629"/>
                  </a:lnTo>
                  <a:lnTo>
                    <a:pt x="36406" y="132080"/>
                  </a:lnTo>
                  <a:lnTo>
                    <a:pt x="62716" y="94858"/>
                  </a:lnTo>
                  <a:lnTo>
                    <a:pt x="94858" y="62716"/>
                  </a:lnTo>
                  <a:lnTo>
                    <a:pt x="132079" y="36406"/>
                  </a:lnTo>
                  <a:lnTo>
                    <a:pt x="173629" y="16682"/>
                  </a:lnTo>
                  <a:lnTo>
                    <a:pt x="218753" y="4296"/>
                  </a:lnTo>
                  <a:lnTo>
                    <a:pt x="266700" y="0"/>
                  </a:lnTo>
                  <a:lnTo>
                    <a:pt x="314646" y="4296"/>
                  </a:lnTo>
                  <a:lnTo>
                    <a:pt x="359770" y="16682"/>
                  </a:lnTo>
                  <a:lnTo>
                    <a:pt x="401319" y="36406"/>
                  </a:lnTo>
                  <a:lnTo>
                    <a:pt x="438541" y="62716"/>
                  </a:lnTo>
                  <a:lnTo>
                    <a:pt x="470683" y="94858"/>
                  </a:lnTo>
                  <a:lnTo>
                    <a:pt x="496993" y="132080"/>
                  </a:lnTo>
                  <a:lnTo>
                    <a:pt x="516717" y="173629"/>
                  </a:lnTo>
                  <a:lnTo>
                    <a:pt x="529103" y="218753"/>
                  </a:lnTo>
                  <a:lnTo>
                    <a:pt x="533400" y="266700"/>
                  </a:lnTo>
                  <a:lnTo>
                    <a:pt x="529103" y="314646"/>
                  </a:lnTo>
                  <a:lnTo>
                    <a:pt x="516717" y="359770"/>
                  </a:lnTo>
                  <a:lnTo>
                    <a:pt x="496993" y="401319"/>
                  </a:lnTo>
                  <a:lnTo>
                    <a:pt x="470683" y="438541"/>
                  </a:lnTo>
                  <a:lnTo>
                    <a:pt x="438541" y="470683"/>
                  </a:lnTo>
                  <a:lnTo>
                    <a:pt x="401320" y="496993"/>
                  </a:lnTo>
                  <a:lnTo>
                    <a:pt x="359770" y="516717"/>
                  </a:lnTo>
                  <a:lnTo>
                    <a:pt x="314646" y="529103"/>
                  </a:lnTo>
                  <a:lnTo>
                    <a:pt x="266700" y="533400"/>
                  </a:lnTo>
                  <a:lnTo>
                    <a:pt x="218753" y="529103"/>
                  </a:lnTo>
                  <a:lnTo>
                    <a:pt x="173629" y="516717"/>
                  </a:lnTo>
                  <a:lnTo>
                    <a:pt x="132080" y="496993"/>
                  </a:lnTo>
                  <a:lnTo>
                    <a:pt x="94858" y="470683"/>
                  </a:lnTo>
                  <a:lnTo>
                    <a:pt x="62716" y="438541"/>
                  </a:lnTo>
                  <a:lnTo>
                    <a:pt x="36406" y="401319"/>
                  </a:lnTo>
                  <a:lnTo>
                    <a:pt x="16682" y="359770"/>
                  </a:lnTo>
                  <a:lnTo>
                    <a:pt x="4296" y="314646"/>
                  </a:lnTo>
                  <a:lnTo>
                    <a:pt x="0" y="266700"/>
                  </a:lnTo>
                  <a:close/>
                </a:path>
              </a:pathLst>
            </a:custGeom>
            <a:ln w="289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6109208" y="3962527"/>
            <a:ext cx="2032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b="1" spc="-5" dirty="0">
                <a:latin typeface="Times New Roman"/>
                <a:cs typeface="Times New Roman"/>
              </a:rPr>
              <a:t>4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746044" y="1474470"/>
            <a:ext cx="10083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b="1" spc="-10" dirty="0">
                <a:latin typeface="Times New Roman"/>
                <a:cs typeface="Times New Roman"/>
              </a:rPr>
              <a:t>Partida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746044" y="3956430"/>
            <a:ext cx="25958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b="1" spc="-20" dirty="0">
                <a:latin typeface="Times New Roman"/>
                <a:cs typeface="Times New Roman"/>
              </a:rPr>
              <a:t>Velocidade</a:t>
            </a:r>
            <a:r>
              <a:rPr sz="2400" b="1" spc="-4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Máxima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661150" y="1509521"/>
            <a:ext cx="14668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b="1" spc="-10" dirty="0">
                <a:latin typeface="Times New Roman"/>
                <a:cs typeface="Times New Roman"/>
              </a:rPr>
              <a:t>Aceleração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709029" y="3956430"/>
            <a:ext cx="33496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b="1" spc="-20" dirty="0">
                <a:latin typeface="Times New Roman"/>
                <a:cs typeface="Times New Roman"/>
              </a:rPr>
              <a:t>Velocidade</a:t>
            </a:r>
            <a:r>
              <a:rPr sz="2400" b="1" spc="-3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de</a:t>
            </a:r>
            <a:r>
              <a:rPr sz="2400" b="1" spc="-10" dirty="0">
                <a:latin typeface="Times New Roman"/>
                <a:cs typeface="Times New Roman"/>
              </a:rPr>
              <a:t> Resistência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2248306" y="272923"/>
            <a:ext cx="7692390" cy="680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4300" dirty="0"/>
              <a:t>As</a:t>
            </a:r>
            <a:r>
              <a:rPr sz="4300" spc="-110" dirty="0"/>
              <a:t> </a:t>
            </a:r>
            <a:r>
              <a:rPr sz="4300" dirty="0"/>
              <a:t>Fases</a:t>
            </a:r>
            <a:r>
              <a:rPr sz="4300" spc="-105" dirty="0"/>
              <a:t> </a:t>
            </a:r>
            <a:r>
              <a:rPr sz="4300" dirty="0"/>
              <a:t>da</a:t>
            </a:r>
            <a:r>
              <a:rPr sz="4300" spc="-95" dirty="0"/>
              <a:t> </a:t>
            </a:r>
            <a:r>
              <a:rPr sz="4300" dirty="0"/>
              <a:t>Corrida</a:t>
            </a:r>
            <a:r>
              <a:rPr sz="4300" spc="-90" dirty="0"/>
              <a:t> </a:t>
            </a:r>
            <a:r>
              <a:rPr sz="4300" dirty="0"/>
              <a:t>de</a:t>
            </a:r>
            <a:r>
              <a:rPr sz="4300" spc="-95" dirty="0"/>
              <a:t> </a:t>
            </a:r>
            <a:r>
              <a:rPr sz="4300" spc="-10" dirty="0"/>
              <a:t>Velocidade</a:t>
            </a:r>
            <a:endParaRPr sz="4300"/>
          </a:p>
        </p:txBody>
      </p:sp>
      <p:pic>
        <p:nvPicPr>
          <p:cNvPr id="23" name="object 2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64663" y="2019301"/>
            <a:ext cx="2164080" cy="1440179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77001" y="2045207"/>
            <a:ext cx="2164079" cy="1440180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976373" y="4652771"/>
            <a:ext cx="2162555" cy="1440180"/>
          </a:xfrm>
          <a:prstGeom prst="rect">
            <a:avLst/>
          </a:prstGeom>
        </p:spPr>
      </p:pic>
      <p:pic>
        <p:nvPicPr>
          <p:cNvPr id="26" name="object 2">
            <a:extLst>
              <a:ext uri="{FF2B5EF4-FFF2-40B4-BE49-F238E27FC236}">
                <a16:creationId xmlns:a16="http://schemas.microsoft.com/office/drawing/2014/main" id="{6F2619A5-7E0E-F01E-FBB1-42D491D3441A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14604" y="5791200"/>
            <a:ext cx="1511808" cy="72847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71858" y="192150"/>
            <a:ext cx="8696283" cy="752770"/>
          </a:xfrm>
          <a:prstGeom prst="rect">
            <a:avLst/>
          </a:prstGeom>
        </p:spPr>
        <p:txBody>
          <a:bodyPr vert="horz" wrap="square" lIns="0" tIns="257810" rIns="0" bIns="0" rtlCol="0">
            <a:spAutoFit/>
          </a:bodyPr>
          <a:lstStyle/>
          <a:p>
            <a:pPr marL="2313940">
              <a:spcBef>
                <a:spcPts val="105"/>
              </a:spcBef>
            </a:pPr>
            <a:r>
              <a:rPr spc="-10" dirty="0"/>
              <a:t>Aceleração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32076" y="3407664"/>
            <a:ext cx="7865364" cy="76047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920235" y="3704590"/>
            <a:ext cx="21266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dirty="0">
                <a:latin typeface="Calibri"/>
                <a:cs typeface="Calibri"/>
              </a:rPr>
              <a:t>O</a:t>
            </a:r>
            <a:r>
              <a:rPr b="1" spc="-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que</a:t>
            </a:r>
            <a:r>
              <a:rPr b="1" spc="-2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é</a:t>
            </a:r>
            <a:r>
              <a:rPr b="1" spc="5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Fundamental:</a:t>
            </a:r>
            <a:endParaRPr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275332" y="4344923"/>
            <a:ext cx="466725" cy="510540"/>
            <a:chOff x="751331" y="4344923"/>
            <a:chExt cx="466725" cy="510540"/>
          </a:xfrm>
        </p:grpSpPr>
        <p:sp>
          <p:nvSpPr>
            <p:cNvPr id="6" name="object 6"/>
            <p:cNvSpPr/>
            <p:nvPr/>
          </p:nvSpPr>
          <p:spPr>
            <a:xfrm>
              <a:off x="755903" y="4349495"/>
              <a:ext cx="457200" cy="501650"/>
            </a:xfrm>
            <a:custGeom>
              <a:avLst/>
              <a:gdLst/>
              <a:ahLst/>
              <a:cxnLst/>
              <a:rect l="l" t="t" r="r" b="b"/>
              <a:pathLst>
                <a:path w="457200" h="501650">
                  <a:moveTo>
                    <a:pt x="228599" y="0"/>
                  </a:moveTo>
                  <a:lnTo>
                    <a:pt x="182529" y="5094"/>
                  </a:lnTo>
                  <a:lnTo>
                    <a:pt x="139619" y="19704"/>
                  </a:lnTo>
                  <a:lnTo>
                    <a:pt x="100788" y="42822"/>
                  </a:lnTo>
                  <a:lnTo>
                    <a:pt x="66955" y="73437"/>
                  </a:lnTo>
                  <a:lnTo>
                    <a:pt x="39041" y="110542"/>
                  </a:lnTo>
                  <a:lnTo>
                    <a:pt x="17964" y="153126"/>
                  </a:lnTo>
                  <a:lnTo>
                    <a:pt x="4644" y="200181"/>
                  </a:lnTo>
                  <a:lnTo>
                    <a:pt x="0" y="250697"/>
                  </a:lnTo>
                  <a:lnTo>
                    <a:pt x="4644" y="301214"/>
                  </a:lnTo>
                  <a:lnTo>
                    <a:pt x="17964" y="348269"/>
                  </a:lnTo>
                  <a:lnTo>
                    <a:pt x="39041" y="390853"/>
                  </a:lnTo>
                  <a:lnTo>
                    <a:pt x="66955" y="427958"/>
                  </a:lnTo>
                  <a:lnTo>
                    <a:pt x="100788" y="458573"/>
                  </a:lnTo>
                  <a:lnTo>
                    <a:pt x="139619" y="481691"/>
                  </a:lnTo>
                  <a:lnTo>
                    <a:pt x="182529" y="496301"/>
                  </a:lnTo>
                  <a:lnTo>
                    <a:pt x="228599" y="501395"/>
                  </a:lnTo>
                  <a:lnTo>
                    <a:pt x="274670" y="496301"/>
                  </a:lnTo>
                  <a:lnTo>
                    <a:pt x="317580" y="481691"/>
                  </a:lnTo>
                  <a:lnTo>
                    <a:pt x="356411" y="458573"/>
                  </a:lnTo>
                  <a:lnTo>
                    <a:pt x="390244" y="427958"/>
                  </a:lnTo>
                  <a:lnTo>
                    <a:pt x="418158" y="390853"/>
                  </a:lnTo>
                  <a:lnTo>
                    <a:pt x="439235" y="348269"/>
                  </a:lnTo>
                  <a:lnTo>
                    <a:pt x="452555" y="301214"/>
                  </a:lnTo>
                  <a:lnTo>
                    <a:pt x="457199" y="250697"/>
                  </a:lnTo>
                  <a:lnTo>
                    <a:pt x="452555" y="200181"/>
                  </a:lnTo>
                  <a:lnTo>
                    <a:pt x="439235" y="153126"/>
                  </a:lnTo>
                  <a:lnTo>
                    <a:pt x="418158" y="110542"/>
                  </a:lnTo>
                  <a:lnTo>
                    <a:pt x="390244" y="73437"/>
                  </a:lnTo>
                  <a:lnTo>
                    <a:pt x="356411" y="42822"/>
                  </a:lnTo>
                  <a:lnTo>
                    <a:pt x="317580" y="19704"/>
                  </a:lnTo>
                  <a:lnTo>
                    <a:pt x="274670" y="5094"/>
                  </a:lnTo>
                  <a:lnTo>
                    <a:pt x="228599" y="0"/>
                  </a:lnTo>
                  <a:close/>
                </a:path>
              </a:pathLst>
            </a:custGeom>
            <a:solidFill>
              <a:srgbClr val="8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55903" y="4349495"/>
              <a:ext cx="457200" cy="501650"/>
            </a:xfrm>
            <a:custGeom>
              <a:avLst/>
              <a:gdLst/>
              <a:ahLst/>
              <a:cxnLst/>
              <a:rect l="l" t="t" r="r" b="b"/>
              <a:pathLst>
                <a:path w="457200" h="501650">
                  <a:moveTo>
                    <a:pt x="0" y="250697"/>
                  </a:moveTo>
                  <a:lnTo>
                    <a:pt x="4644" y="200181"/>
                  </a:lnTo>
                  <a:lnTo>
                    <a:pt x="17964" y="153126"/>
                  </a:lnTo>
                  <a:lnTo>
                    <a:pt x="39041" y="110542"/>
                  </a:lnTo>
                  <a:lnTo>
                    <a:pt x="66955" y="73437"/>
                  </a:lnTo>
                  <a:lnTo>
                    <a:pt x="100788" y="42822"/>
                  </a:lnTo>
                  <a:lnTo>
                    <a:pt x="139619" y="19704"/>
                  </a:lnTo>
                  <a:lnTo>
                    <a:pt x="182529" y="5094"/>
                  </a:lnTo>
                  <a:lnTo>
                    <a:pt x="228599" y="0"/>
                  </a:lnTo>
                  <a:lnTo>
                    <a:pt x="274670" y="5094"/>
                  </a:lnTo>
                  <a:lnTo>
                    <a:pt x="317580" y="19704"/>
                  </a:lnTo>
                  <a:lnTo>
                    <a:pt x="356411" y="42822"/>
                  </a:lnTo>
                  <a:lnTo>
                    <a:pt x="390244" y="73437"/>
                  </a:lnTo>
                  <a:lnTo>
                    <a:pt x="418158" y="110542"/>
                  </a:lnTo>
                  <a:lnTo>
                    <a:pt x="439235" y="153126"/>
                  </a:lnTo>
                  <a:lnTo>
                    <a:pt x="452555" y="200181"/>
                  </a:lnTo>
                  <a:lnTo>
                    <a:pt x="457199" y="250697"/>
                  </a:lnTo>
                  <a:lnTo>
                    <a:pt x="452555" y="301214"/>
                  </a:lnTo>
                  <a:lnTo>
                    <a:pt x="439235" y="348269"/>
                  </a:lnTo>
                  <a:lnTo>
                    <a:pt x="418158" y="390853"/>
                  </a:lnTo>
                  <a:lnTo>
                    <a:pt x="390244" y="427958"/>
                  </a:lnTo>
                  <a:lnTo>
                    <a:pt x="356411" y="458573"/>
                  </a:lnTo>
                  <a:lnTo>
                    <a:pt x="317580" y="481691"/>
                  </a:lnTo>
                  <a:lnTo>
                    <a:pt x="274670" y="496301"/>
                  </a:lnTo>
                  <a:lnTo>
                    <a:pt x="228599" y="501395"/>
                  </a:lnTo>
                  <a:lnTo>
                    <a:pt x="182529" y="496301"/>
                  </a:lnTo>
                  <a:lnTo>
                    <a:pt x="139619" y="481691"/>
                  </a:lnTo>
                  <a:lnTo>
                    <a:pt x="100788" y="458573"/>
                  </a:lnTo>
                  <a:lnTo>
                    <a:pt x="66955" y="427958"/>
                  </a:lnTo>
                  <a:lnTo>
                    <a:pt x="39041" y="390853"/>
                  </a:lnTo>
                  <a:lnTo>
                    <a:pt x="17964" y="348269"/>
                  </a:lnTo>
                  <a:lnTo>
                    <a:pt x="4644" y="301214"/>
                  </a:lnTo>
                  <a:lnTo>
                    <a:pt x="0" y="250697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2882647" y="4368165"/>
            <a:ext cx="35553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dirty="0">
                <a:latin typeface="Calibri"/>
                <a:cs typeface="Calibri"/>
              </a:rPr>
              <a:t>Apoio</a:t>
            </a:r>
            <a:r>
              <a:rPr b="1" spc="-4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no</a:t>
            </a:r>
            <a:r>
              <a:rPr b="1" spc="-1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terço</a:t>
            </a:r>
            <a:r>
              <a:rPr b="1" spc="-3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médio-</a:t>
            </a:r>
            <a:r>
              <a:rPr b="1" spc="-10" dirty="0">
                <a:latin typeface="Calibri"/>
                <a:cs typeface="Calibri"/>
              </a:rPr>
              <a:t>anterior</a:t>
            </a:r>
            <a:r>
              <a:rPr b="1" spc="-5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do</a:t>
            </a:r>
            <a:r>
              <a:rPr b="1" spc="-15" dirty="0">
                <a:latin typeface="Calibri"/>
                <a:cs typeface="Calibri"/>
              </a:rPr>
              <a:t> </a:t>
            </a:r>
            <a:r>
              <a:rPr b="1" spc="-25" dirty="0">
                <a:latin typeface="Calibri"/>
                <a:cs typeface="Calibri"/>
              </a:rPr>
              <a:t>pé.</a:t>
            </a:r>
            <a:endParaRPr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2275332" y="4930140"/>
            <a:ext cx="466725" cy="510540"/>
            <a:chOff x="751331" y="4930140"/>
            <a:chExt cx="466725" cy="510540"/>
          </a:xfrm>
        </p:grpSpPr>
        <p:sp>
          <p:nvSpPr>
            <p:cNvPr id="10" name="object 10"/>
            <p:cNvSpPr/>
            <p:nvPr/>
          </p:nvSpPr>
          <p:spPr>
            <a:xfrm>
              <a:off x="755903" y="4934712"/>
              <a:ext cx="457200" cy="501650"/>
            </a:xfrm>
            <a:custGeom>
              <a:avLst/>
              <a:gdLst/>
              <a:ahLst/>
              <a:cxnLst/>
              <a:rect l="l" t="t" r="r" b="b"/>
              <a:pathLst>
                <a:path w="457200" h="501650">
                  <a:moveTo>
                    <a:pt x="228599" y="0"/>
                  </a:moveTo>
                  <a:lnTo>
                    <a:pt x="182529" y="5094"/>
                  </a:lnTo>
                  <a:lnTo>
                    <a:pt x="139619" y="19704"/>
                  </a:lnTo>
                  <a:lnTo>
                    <a:pt x="100788" y="42822"/>
                  </a:lnTo>
                  <a:lnTo>
                    <a:pt x="66955" y="73437"/>
                  </a:lnTo>
                  <a:lnTo>
                    <a:pt x="39041" y="110542"/>
                  </a:lnTo>
                  <a:lnTo>
                    <a:pt x="17964" y="153126"/>
                  </a:lnTo>
                  <a:lnTo>
                    <a:pt x="4644" y="200181"/>
                  </a:lnTo>
                  <a:lnTo>
                    <a:pt x="0" y="250698"/>
                  </a:lnTo>
                  <a:lnTo>
                    <a:pt x="4644" y="301214"/>
                  </a:lnTo>
                  <a:lnTo>
                    <a:pt x="17964" y="348269"/>
                  </a:lnTo>
                  <a:lnTo>
                    <a:pt x="39041" y="390853"/>
                  </a:lnTo>
                  <a:lnTo>
                    <a:pt x="66955" y="427958"/>
                  </a:lnTo>
                  <a:lnTo>
                    <a:pt x="100788" y="458573"/>
                  </a:lnTo>
                  <a:lnTo>
                    <a:pt x="139619" y="481691"/>
                  </a:lnTo>
                  <a:lnTo>
                    <a:pt x="182529" y="496301"/>
                  </a:lnTo>
                  <a:lnTo>
                    <a:pt x="228599" y="501396"/>
                  </a:lnTo>
                  <a:lnTo>
                    <a:pt x="274670" y="496301"/>
                  </a:lnTo>
                  <a:lnTo>
                    <a:pt x="317580" y="481691"/>
                  </a:lnTo>
                  <a:lnTo>
                    <a:pt x="356411" y="458573"/>
                  </a:lnTo>
                  <a:lnTo>
                    <a:pt x="390244" y="427958"/>
                  </a:lnTo>
                  <a:lnTo>
                    <a:pt x="418158" y="390853"/>
                  </a:lnTo>
                  <a:lnTo>
                    <a:pt x="439235" y="348269"/>
                  </a:lnTo>
                  <a:lnTo>
                    <a:pt x="452555" y="301214"/>
                  </a:lnTo>
                  <a:lnTo>
                    <a:pt x="457199" y="250698"/>
                  </a:lnTo>
                  <a:lnTo>
                    <a:pt x="452555" y="200181"/>
                  </a:lnTo>
                  <a:lnTo>
                    <a:pt x="439235" y="153126"/>
                  </a:lnTo>
                  <a:lnTo>
                    <a:pt x="418158" y="110542"/>
                  </a:lnTo>
                  <a:lnTo>
                    <a:pt x="390244" y="73437"/>
                  </a:lnTo>
                  <a:lnTo>
                    <a:pt x="356411" y="42822"/>
                  </a:lnTo>
                  <a:lnTo>
                    <a:pt x="317580" y="19704"/>
                  </a:lnTo>
                  <a:lnTo>
                    <a:pt x="274670" y="5094"/>
                  </a:lnTo>
                  <a:lnTo>
                    <a:pt x="228599" y="0"/>
                  </a:lnTo>
                  <a:close/>
                </a:path>
              </a:pathLst>
            </a:custGeom>
            <a:solidFill>
              <a:srgbClr val="8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55903" y="4934712"/>
              <a:ext cx="457200" cy="501650"/>
            </a:xfrm>
            <a:custGeom>
              <a:avLst/>
              <a:gdLst/>
              <a:ahLst/>
              <a:cxnLst/>
              <a:rect l="l" t="t" r="r" b="b"/>
              <a:pathLst>
                <a:path w="457200" h="501650">
                  <a:moveTo>
                    <a:pt x="0" y="250698"/>
                  </a:moveTo>
                  <a:lnTo>
                    <a:pt x="4644" y="200181"/>
                  </a:lnTo>
                  <a:lnTo>
                    <a:pt x="17964" y="153126"/>
                  </a:lnTo>
                  <a:lnTo>
                    <a:pt x="39041" y="110542"/>
                  </a:lnTo>
                  <a:lnTo>
                    <a:pt x="66955" y="73437"/>
                  </a:lnTo>
                  <a:lnTo>
                    <a:pt x="100788" y="42822"/>
                  </a:lnTo>
                  <a:lnTo>
                    <a:pt x="139619" y="19704"/>
                  </a:lnTo>
                  <a:lnTo>
                    <a:pt x="182529" y="5094"/>
                  </a:lnTo>
                  <a:lnTo>
                    <a:pt x="228599" y="0"/>
                  </a:lnTo>
                  <a:lnTo>
                    <a:pt x="274670" y="5094"/>
                  </a:lnTo>
                  <a:lnTo>
                    <a:pt x="317580" y="19704"/>
                  </a:lnTo>
                  <a:lnTo>
                    <a:pt x="356411" y="42822"/>
                  </a:lnTo>
                  <a:lnTo>
                    <a:pt x="390244" y="73437"/>
                  </a:lnTo>
                  <a:lnTo>
                    <a:pt x="418158" y="110542"/>
                  </a:lnTo>
                  <a:lnTo>
                    <a:pt x="439235" y="153126"/>
                  </a:lnTo>
                  <a:lnTo>
                    <a:pt x="452555" y="200181"/>
                  </a:lnTo>
                  <a:lnTo>
                    <a:pt x="457199" y="250698"/>
                  </a:lnTo>
                  <a:lnTo>
                    <a:pt x="452555" y="301214"/>
                  </a:lnTo>
                  <a:lnTo>
                    <a:pt x="439235" y="348269"/>
                  </a:lnTo>
                  <a:lnTo>
                    <a:pt x="418158" y="390853"/>
                  </a:lnTo>
                  <a:lnTo>
                    <a:pt x="390244" y="427958"/>
                  </a:lnTo>
                  <a:lnTo>
                    <a:pt x="356411" y="458573"/>
                  </a:lnTo>
                  <a:lnTo>
                    <a:pt x="317580" y="481691"/>
                  </a:lnTo>
                  <a:lnTo>
                    <a:pt x="274670" y="496301"/>
                  </a:lnTo>
                  <a:lnTo>
                    <a:pt x="228599" y="501396"/>
                  </a:lnTo>
                  <a:lnTo>
                    <a:pt x="182529" y="496301"/>
                  </a:lnTo>
                  <a:lnTo>
                    <a:pt x="139619" y="481691"/>
                  </a:lnTo>
                  <a:lnTo>
                    <a:pt x="100788" y="458573"/>
                  </a:lnTo>
                  <a:lnTo>
                    <a:pt x="66955" y="427958"/>
                  </a:lnTo>
                  <a:lnTo>
                    <a:pt x="39041" y="390853"/>
                  </a:lnTo>
                  <a:lnTo>
                    <a:pt x="17964" y="348269"/>
                  </a:lnTo>
                  <a:lnTo>
                    <a:pt x="4644" y="301214"/>
                  </a:lnTo>
                  <a:lnTo>
                    <a:pt x="0" y="250698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2861817" y="4957698"/>
            <a:ext cx="7175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dirty="0">
                <a:latin typeface="Calibri"/>
                <a:cs typeface="Calibri"/>
              </a:rPr>
              <a:t>Alinhamento</a:t>
            </a:r>
            <a:r>
              <a:rPr b="1" spc="-4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dos</a:t>
            </a:r>
            <a:r>
              <a:rPr b="1" spc="-6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segmentos</a:t>
            </a:r>
            <a:r>
              <a:rPr b="1" spc="-3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corporais,</a:t>
            </a:r>
            <a:r>
              <a:rPr b="1" spc="-4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com</a:t>
            </a:r>
            <a:r>
              <a:rPr b="1" spc="-4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o</a:t>
            </a:r>
            <a:r>
              <a:rPr b="1" spc="-6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corpo</a:t>
            </a:r>
            <a:r>
              <a:rPr b="1" spc="-4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inclinado</a:t>
            </a:r>
            <a:r>
              <a:rPr b="1" spc="-7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para</a:t>
            </a:r>
            <a:r>
              <a:rPr b="1" spc="-3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a</a:t>
            </a:r>
            <a:r>
              <a:rPr b="1" spc="-25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frente.</a:t>
            </a:r>
            <a:endParaRPr>
              <a:latin typeface="Calibri"/>
              <a:cs typeface="Calibri"/>
            </a:endParaRPr>
          </a:p>
        </p:txBody>
      </p:sp>
      <p:pic>
        <p:nvPicPr>
          <p:cNvPr id="13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74721" y="981455"/>
            <a:ext cx="5201411" cy="2237232"/>
          </a:xfrm>
          <a:prstGeom prst="rect">
            <a:avLst/>
          </a:prstGeom>
        </p:spPr>
      </p:pic>
      <p:grpSp>
        <p:nvGrpSpPr>
          <p:cNvPr id="14" name="object 14"/>
          <p:cNvGrpSpPr/>
          <p:nvPr/>
        </p:nvGrpSpPr>
        <p:grpSpPr>
          <a:xfrm>
            <a:off x="2301241" y="5512309"/>
            <a:ext cx="466725" cy="512445"/>
            <a:chOff x="777240" y="5512308"/>
            <a:chExt cx="466725" cy="512445"/>
          </a:xfrm>
        </p:grpSpPr>
        <p:sp>
          <p:nvSpPr>
            <p:cNvPr id="15" name="object 15"/>
            <p:cNvSpPr/>
            <p:nvPr/>
          </p:nvSpPr>
          <p:spPr>
            <a:xfrm>
              <a:off x="781812" y="5516880"/>
              <a:ext cx="457200" cy="502920"/>
            </a:xfrm>
            <a:custGeom>
              <a:avLst/>
              <a:gdLst/>
              <a:ahLst/>
              <a:cxnLst/>
              <a:rect l="l" t="t" r="r" b="b"/>
              <a:pathLst>
                <a:path w="457200" h="502920">
                  <a:moveTo>
                    <a:pt x="228600" y="0"/>
                  </a:moveTo>
                  <a:lnTo>
                    <a:pt x="182529" y="5108"/>
                  </a:lnTo>
                  <a:lnTo>
                    <a:pt x="139619" y="19761"/>
                  </a:lnTo>
                  <a:lnTo>
                    <a:pt x="100788" y="42946"/>
                  </a:lnTo>
                  <a:lnTo>
                    <a:pt x="66955" y="73652"/>
                  </a:lnTo>
                  <a:lnTo>
                    <a:pt x="39041" y="110867"/>
                  </a:lnTo>
                  <a:lnTo>
                    <a:pt x="17964" y="153581"/>
                  </a:lnTo>
                  <a:lnTo>
                    <a:pt x="4644" y="200782"/>
                  </a:lnTo>
                  <a:lnTo>
                    <a:pt x="0" y="251460"/>
                  </a:lnTo>
                  <a:lnTo>
                    <a:pt x="4644" y="302137"/>
                  </a:lnTo>
                  <a:lnTo>
                    <a:pt x="17964" y="349338"/>
                  </a:lnTo>
                  <a:lnTo>
                    <a:pt x="39041" y="392052"/>
                  </a:lnTo>
                  <a:lnTo>
                    <a:pt x="66955" y="429267"/>
                  </a:lnTo>
                  <a:lnTo>
                    <a:pt x="100788" y="459973"/>
                  </a:lnTo>
                  <a:lnTo>
                    <a:pt x="139619" y="483158"/>
                  </a:lnTo>
                  <a:lnTo>
                    <a:pt x="182529" y="497811"/>
                  </a:lnTo>
                  <a:lnTo>
                    <a:pt x="228600" y="502920"/>
                  </a:lnTo>
                  <a:lnTo>
                    <a:pt x="274670" y="497811"/>
                  </a:lnTo>
                  <a:lnTo>
                    <a:pt x="317580" y="483158"/>
                  </a:lnTo>
                  <a:lnTo>
                    <a:pt x="356411" y="459973"/>
                  </a:lnTo>
                  <a:lnTo>
                    <a:pt x="390244" y="429267"/>
                  </a:lnTo>
                  <a:lnTo>
                    <a:pt x="418158" y="392052"/>
                  </a:lnTo>
                  <a:lnTo>
                    <a:pt x="439235" y="349338"/>
                  </a:lnTo>
                  <a:lnTo>
                    <a:pt x="452555" y="302137"/>
                  </a:lnTo>
                  <a:lnTo>
                    <a:pt x="457200" y="251460"/>
                  </a:lnTo>
                  <a:lnTo>
                    <a:pt x="452555" y="200782"/>
                  </a:lnTo>
                  <a:lnTo>
                    <a:pt x="439235" y="153581"/>
                  </a:lnTo>
                  <a:lnTo>
                    <a:pt x="418158" y="110867"/>
                  </a:lnTo>
                  <a:lnTo>
                    <a:pt x="390244" y="73652"/>
                  </a:lnTo>
                  <a:lnTo>
                    <a:pt x="356411" y="42946"/>
                  </a:lnTo>
                  <a:lnTo>
                    <a:pt x="317580" y="19761"/>
                  </a:lnTo>
                  <a:lnTo>
                    <a:pt x="274670" y="5108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8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81812" y="5516880"/>
              <a:ext cx="457200" cy="502920"/>
            </a:xfrm>
            <a:custGeom>
              <a:avLst/>
              <a:gdLst/>
              <a:ahLst/>
              <a:cxnLst/>
              <a:rect l="l" t="t" r="r" b="b"/>
              <a:pathLst>
                <a:path w="457200" h="502920">
                  <a:moveTo>
                    <a:pt x="0" y="251460"/>
                  </a:moveTo>
                  <a:lnTo>
                    <a:pt x="4644" y="200782"/>
                  </a:lnTo>
                  <a:lnTo>
                    <a:pt x="17964" y="153581"/>
                  </a:lnTo>
                  <a:lnTo>
                    <a:pt x="39041" y="110867"/>
                  </a:lnTo>
                  <a:lnTo>
                    <a:pt x="66955" y="73652"/>
                  </a:lnTo>
                  <a:lnTo>
                    <a:pt x="100788" y="42946"/>
                  </a:lnTo>
                  <a:lnTo>
                    <a:pt x="139619" y="19761"/>
                  </a:lnTo>
                  <a:lnTo>
                    <a:pt x="182529" y="5108"/>
                  </a:lnTo>
                  <a:lnTo>
                    <a:pt x="228600" y="0"/>
                  </a:lnTo>
                  <a:lnTo>
                    <a:pt x="274670" y="5108"/>
                  </a:lnTo>
                  <a:lnTo>
                    <a:pt x="317580" y="19761"/>
                  </a:lnTo>
                  <a:lnTo>
                    <a:pt x="356411" y="42946"/>
                  </a:lnTo>
                  <a:lnTo>
                    <a:pt x="390244" y="73652"/>
                  </a:lnTo>
                  <a:lnTo>
                    <a:pt x="418158" y="110867"/>
                  </a:lnTo>
                  <a:lnTo>
                    <a:pt x="439235" y="153581"/>
                  </a:lnTo>
                  <a:lnTo>
                    <a:pt x="452555" y="200782"/>
                  </a:lnTo>
                  <a:lnTo>
                    <a:pt x="457200" y="251460"/>
                  </a:lnTo>
                  <a:lnTo>
                    <a:pt x="452555" y="302137"/>
                  </a:lnTo>
                  <a:lnTo>
                    <a:pt x="439235" y="349338"/>
                  </a:lnTo>
                  <a:lnTo>
                    <a:pt x="418158" y="392052"/>
                  </a:lnTo>
                  <a:lnTo>
                    <a:pt x="390244" y="429267"/>
                  </a:lnTo>
                  <a:lnTo>
                    <a:pt x="356411" y="459973"/>
                  </a:lnTo>
                  <a:lnTo>
                    <a:pt x="317580" y="483158"/>
                  </a:lnTo>
                  <a:lnTo>
                    <a:pt x="274670" y="497811"/>
                  </a:lnTo>
                  <a:lnTo>
                    <a:pt x="228600" y="502920"/>
                  </a:lnTo>
                  <a:lnTo>
                    <a:pt x="182529" y="497811"/>
                  </a:lnTo>
                  <a:lnTo>
                    <a:pt x="139619" y="483158"/>
                  </a:lnTo>
                  <a:lnTo>
                    <a:pt x="100788" y="459973"/>
                  </a:lnTo>
                  <a:lnTo>
                    <a:pt x="66955" y="429267"/>
                  </a:lnTo>
                  <a:lnTo>
                    <a:pt x="39041" y="392052"/>
                  </a:lnTo>
                  <a:lnTo>
                    <a:pt x="17964" y="349338"/>
                  </a:lnTo>
                  <a:lnTo>
                    <a:pt x="4644" y="302137"/>
                  </a:lnTo>
                  <a:lnTo>
                    <a:pt x="0" y="25146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2934716" y="5536183"/>
            <a:ext cx="30467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dirty="0">
                <a:latin typeface="Calibri"/>
                <a:cs typeface="Calibri"/>
              </a:rPr>
              <a:t>Extensão</a:t>
            </a:r>
            <a:r>
              <a:rPr b="1" spc="-4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da</a:t>
            </a:r>
            <a:r>
              <a:rPr b="1" spc="-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perna</a:t>
            </a:r>
            <a:r>
              <a:rPr b="1" spc="-4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de</a:t>
            </a:r>
            <a:r>
              <a:rPr b="1" spc="-5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impulsão.</a:t>
            </a:r>
            <a:endParaRPr>
              <a:latin typeface="Calibri"/>
              <a:cs typeface="Calibri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2321052" y="6088380"/>
            <a:ext cx="466725" cy="512445"/>
            <a:chOff x="797051" y="6088379"/>
            <a:chExt cx="466725" cy="512445"/>
          </a:xfrm>
        </p:grpSpPr>
        <p:sp>
          <p:nvSpPr>
            <p:cNvPr id="19" name="object 19"/>
            <p:cNvSpPr/>
            <p:nvPr/>
          </p:nvSpPr>
          <p:spPr>
            <a:xfrm>
              <a:off x="801623" y="6092951"/>
              <a:ext cx="457200" cy="502920"/>
            </a:xfrm>
            <a:custGeom>
              <a:avLst/>
              <a:gdLst/>
              <a:ahLst/>
              <a:cxnLst/>
              <a:rect l="l" t="t" r="r" b="b"/>
              <a:pathLst>
                <a:path w="457200" h="502920">
                  <a:moveTo>
                    <a:pt x="228600" y="0"/>
                  </a:moveTo>
                  <a:lnTo>
                    <a:pt x="182529" y="5108"/>
                  </a:lnTo>
                  <a:lnTo>
                    <a:pt x="139619" y="19761"/>
                  </a:lnTo>
                  <a:lnTo>
                    <a:pt x="100788" y="42946"/>
                  </a:lnTo>
                  <a:lnTo>
                    <a:pt x="66955" y="73652"/>
                  </a:lnTo>
                  <a:lnTo>
                    <a:pt x="39041" y="110867"/>
                  </a:lnTo>
                  <a:lnTo>
                    <a:pt x="17964" y="153581"/>
                  </a:lnTo>
                  <a:lnTo>
                    <a:pt x="4644" y="200782"/>
                  </a:lnTo>
                  <a:lnTo>
                    <a:pt x="0" y="251460"/>
                  </a:lnTo>
                  <a:lnTo>
                    <a:pt x="4644" y="302137"/>
                  </a:lnTo>
                  <a:lnTo>
                    <a:pt x="17964" y="349338"/>
                  </a:lnTo>
                  <a:lnTo>
                    <a:pt x="39041" y="392052"/>
                  </a:lnTo>
                  <a:lnTo>
                    <a:pt x="66955" y="429267"/>
                  </a:lnTo>
                  <a:lnTo>
                    <a:pt x="100788" y="459973"/>
                  </a:lnTo>
                  <a:lnTo>
                    <a:pt x="139619" y="483158"/>
                  </a:lnTo>
                  <a:lnTo>
                    <a:pt x="182529" y="497811"/>
                  </a:lnTo>
                  <a:lnTo>
                    <a:pt x="228600" y="502920"/>
                  </a:lnTo>
                  <a:lnTo>
                    <a:pt x="274670" y="497811"/>
                  </a:lnTo>
                  <a:lnTo>
                    <a:pt x="317580" y="483158"/>
                  </a:lnTo>
                  <a:lnTo>
                    <a:pt x="356411" y="459973"/>
                  </a:lnTo>
                  <a:lnTo>
                    <a:pt x="390244" y="429267"/>
                  </a:lnTo>
                  <a:lnTo>
                    <a:pt x="418158" y="392052"/>
                  </a:lnTo>
                  <a:lnTo>
                    <a:pt x="439235" y="349338"/>
                  </a:lnTo>
                  <a:lnTo>
                    <a:pt x="452555" y="302137"/>
                  </a:lnTo>
                  <a:lnTo>
                    <a:pt x="457200" y="251460"/>
                  </a:lnTo>
                  <a:lnTo>
                    <a:pt x="452555" y="200782"/>
                  </a:lnTo>
                  <a:lnTo>
                    <a:pt x="439235" y="153581"/>
                  </a:lnTo>
                  <a:lnTo>
                    <a:pt x="418158" y="110867"/>
                  </a:lnTo>
                  <a:lnTo>
                    <a:pt x="390244" y="73652"/>
                  </a:lnTo>
                  <a:lnTo>
                    <a:pt x="356411" y="42946"/>
                  </a:lnTo>
                  <a:lnTo>
                    <a:pt x="317580" y="19761"/>
                  </a:lnTo>
                  <a:lnTo>
                    <a:pt x="274670" y="5108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8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801623" y="6092951"/>
              <a:ext cx="457200" cy="502920"/>
            </a:xfrm>
            <a:custGeom>
              <a:avLst/>
              <a:gdLst/>
              <a:ahLst/>
              <a:cxnLst/>
              <a:rect l="l" t="t" r="r" b="b"/>
              <a:pathLst>
                <a:path w="457200" h="502920">
                  <a:moveTo>
                    <a:pt x="0" y="251460"/>
                  </a:moveTo>
                  <a:lnTo>
                    <a:pt x="4644" y="200782"/>
                  </a:lnTo>
                  <a:lnTo>
                    <a:pt x="17964" y="153581"/>
                  </a:lnTo>
                  <a:lnTo>
                    <a:pt x="39041" y="110867"/>
                  </a:lnTo>
                  <a:lnTo>
                    <a:pt x="66955" y="73652"/>
                  </a:lnTo>
                  <a:lnTo>
                    <a:pt x="100788" y="42946"/>
                  </a:lnTo>
                  <a:lnTo>
                    <a:pt x="139619" y="19761"/>
                  </a:lnTo>
                  <a:lnTo>
                    <a:pt x="182529" y="5108"/>
                  </a:lnTo>
                  <a:lnTo>
                    <a:pt x="228600" y="0"/>
                  </a:lnTo>
                  <a:lnTo>
                    <a:pt x="274670" y="5108"/>
                  </a:lnTo>
                  <a:lnTo>
                    <a:pt x="317580" y="19761"/>
                  </a:lnTo>
                  <a:lnTo>
                    <a:pt x="356411" y="42946"/>
                  </a:lnTo>
                  <a:lnTo>
                    <a:pt x="390244" y="73652"/>
                  </a:lnTo>
                  <a:lnTo>
                    <a:pt x="418158" y="110867"/>
                  </a:lnTo>
                  <a:lnTo>
                    <a:pt x="439235" y="153581"/>
                  </a:lnTo>
                  <a:lnTo>
                    <a:pt x="452555" y="200782"/>
                  </a:lnTo>
                  <a:lnTo>
                    <a:pt x="457200" y="251460"/>
                  </a:lnTo>
                  <a:lnTo>
                    <a:pt x="452555" y="302137"/>
                  </a:lnTo>
                  <a:lnTo>
                    <a:pt x="439235" y="349338"/>
                  </a:lnTo>
                  <a:lnTo>
                    <a:pt x="418158" y="392052"/>
                  </a:lnTo>
                  <a:lnTo>
                    <a:pt x="390244" y="429267"/>
                  </a:lnTo>
                  <a:lnTo>
                    <a:pt x="356411" y="459973"/>
                  </a:lnTo>
                  <a:lnTo>
                    <a:pt x="317580" y="483158"/>
                  </a:lnTo>
                  <a:lnTo>
                    <a:pt x="274670" y="497811"/>
                  </a:lnTo>
                  <a:lnTo>
                    <a:pt x="228600" y="502920"/>
                  </a:lnTo>
                  <a:lnTo>
                    <a:pt x="182529" y="497811"/>
                  </a:lnTo>
                  <a:lnTo>
                    <a:pt x="139619" y="483158"/>
                  </a:lnTo>
                  <a:lnTo>
                    <a:pt x="100788" y="459973"/>
                  </a:lnTo>
                  <a:lnTo>
                    <a:pt x="66955" y="429267"/>
                  </a:lnTo>
                  <a:lnTo>
                    <a:pt x="39041" y="392052"/>
                  </a:lnTo>
                  <a:lnTo>
                    <a:pt x="17964" y="349338"/>
                  </a:lnTo>
                  <a:lnTo>
                    <a:pt x="4644" y="302137"/>
                  </a:lnTo>
                  <a:lnTo>
                    <a:pt x="0" y="251460"/>
                  </a:lnTo>
                  <a:close/>
                </a:path>
              </a:pathLst>
            </a:custGeom>
            <a:ln w="9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2419908" y="4394961"/>
            <a:ext cx="224154" cy="2136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b="1" dirty="0">
                <a:latin typeface="Times New Roman"/>
                <a:cs typeface="Times New Roman"/>
              </a:rPr>
              <a:t>1</a:t>
            </a:r>
            <a:endParaRPr sz="2400">
              <a:latin typeface="Times New Roman"/>
              <a:cs typeface="Times New Roman"/>
            </a:endParaRPr>
          </a:p>
          <a:p>
            <a:pPr marL="12700">
              <a:spcBef>
                <a:spcPts val="1730"/>
              </a:spcBef>
            </a:pPr>
            <a:r>
              <a:rPr sz="2400" b="1" dirty="0">
                <a:latin typeface="Times New Roman"/>
                <a:cs typeface="Times New Roman"/>
              </a:rPr>
              <a:t>2</a:t>
            </a:r>
            <a:endParaRPr sz="2400">
              <a:latin typeface="Times New Roman"/>
              <a:cs typeface="Times New Roman"/>
            </a:endParaRPr>
          </a:p>
          <a:p>
            <a:pPr marL="38100">
              <a:spcBef>
                <a:spcPts val="1710"/>
              </a:spcBef>
            </a:pPr>
            <a:r>
              <a:rPr sz="2400" b="1" dirty="0">
                <a:latin typeface="Times New Roman"/>
                <a:cs typeface="Times New Roman"/>
              </a:rPr>
              <a:t>3</a:t>
            </a:r>
            <a:endParaRPr sz="2400">
              <a:latin typeface="Times New Roman"/>
              <a:cs typeface="Times New Roman"/>
            </a:endParaRPr>
          </a:p>
          <a:p>
            <a:pPr marL="58419">
              <a:spcBef>
                <a:spcPts val="1655"/>
              </a:spcBef>
            </a:pPr>
            <a:r>
              <a:rPr sz="2400" b="1" dirty="0">
                <a:latin typeface="Times New Roman"/>
                <a:cs typeface="Times New Roman"/>
              </a:rPr>
              <a:t>4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934717" y="6174436"/>
            <a:ext cx="452564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dirty="0">
                <a:latin typeface="Calibri"/>
                <a:cs typeface="Calibri"/>
              </a:rPr>
              <a:t>Ação</a:t>
            </a:r>
            <a:r>
              <a:rPr b="1" spc="-5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Dinâmica</a:t>
            </a:r>
            <a:r>
              <a:rPr b="1" spc="-6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e</a:t>
            </a:r>
            <a:r>
              <a:rPr b="1" spc="-2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vigorosa</a:t>
            </a:r>
            <a:r>
              <a:rPr b="1" spc="-6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dos</a:t>
            </a:r>
            <a:r>
              <a:rPr b="1" spc="-4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segmentos</a:t>
            </a:r>
            <a:r>
              <a:rPr b="1" spc="-30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livres.</a:t>
            </a:r>
            <a:endParaRPr>
              <a:latin typeface="Calibri"/>
              <a:cs typeface="Calibri"/>
            </a:endParaRPr>
          </a:p>
        </p:txBody>
      </p:sp>
      <p:pic>
        <p:nvPicPr>
          <p:cNvPr id="23" name="object 2">
            <a:extLst>
              <a:ext uri="{FF2B5EF4-FFF2-40B4-BE49-F238E27FC236}">
                <a16:creationId xmlns:a16="http://schemas.microsoft.com/office/drawing/2014/main" id="{986E83C4-EC6D-EDF0-CFD3-486AFA809912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14604" y="5791200"/>
            <a:ext cx="1511808" cy="72847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71858" y="192150"/>
            <a:ext cx="8696283" cy="752770"/>
          </a:xfrm>
          <a:prstGeom prst="rect">
            <a:avLst/>
          </a:prstGeom>
        </p:spPr>
        <p:txBody>
          <a:bodyPr vert="horz" wrap="square" lIns="0" tIns="257810" rIns="0" bIns="0" rtlCol="0">
            <a:spAutoFit/>
          </a:bodyPr>
          <a:lstStyle/>
          <a:p>
            <a:pPr marL="1580515">
              <a:spcBef>
                <a:spcPts val="105"/>
              </a:spcBef>
            </a:pPr>
            <a:r>
              <a:rPr spc="-10" dirty="0"/>
              <a:t>Velocidade</a:t>
            </a:r>
            <a:r>
              <a:rPr spc="-120" dirty="0"/>
              <a:t> </a:t>
            </a:r>
            <a:r>
              <a:rPr spc="-10" dirty="0"/>
              <a:t>Máxima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32076" y="3407664"/>
            <a:ext cx="7865364" cy="76047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920235" y="3704590"/>
            <a:ext cx="21266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dirty="0">
                <a:latin typeface="Calibri"/>
                <a:cs typeface="Calibri"/>
              </a:rPr>
              <a:t>O</a:t>
            </a:r>
            <a:r>
              <a:rPr b="1" spc="-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que</a:t>
            </a:r>
            <a:r>
              <a:rPr b="1" spc="-2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é</a:t>
            </a:r>
            <a:r>
              <a:rPr b="1" spc="5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Fundamental:</a:t>
            </a:r>
            <a:endParaRPr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275332" y="4344923"/>
            <a:ext cx="466725" cy="510540"/>
            <a:chOff x="751331" y="4344923"/>
            <a:chExt cx="466725" cy="510540"/>
          </a:xfrm>
        </p:grpSpPr>
        <p:sp>
          <p:nvSpPr>
            <p:cNvPr id="6" name="object 6"/>
            <p:cNvSpPr/>
            <p:nvPr/>
          </p:nvSpPr>
          <p:spPr>
            <a:xfrm>
              <a:off x="755903" y="4349495"/>
              <a:ext cx="457200" cy="501650"/>
            </a:xfrm>
            <a:custGeom>
              <a:avLst/>
              <a:gdLst/>
              <a:ahLst/>
              <a:cxnLst/>
              <a:rect l="l" t="t" r="r" b="b"/>
              <a:pathLst>
                <a:path w="457200" h="501650">
                  <a:moveTo>
                    <a:pt x="228599" y="0"/>
                  </a:moveTo>
                  <a:lnTo>
                    <a:pt x="182529" y="5094"/>
                  </a:lnTo>
                  <a:lnTo>
                    <a:pt x="139619" y="19704"/>
                  </a:lnTo>
                  <a:lnTo>
                    <a:pt x="100788" y="42822"/>
                  </a:lnTo>
                  <a:lnTo>
                    <a:pt x="66955" y="73437"/>
                  </a:lnTo>
                  <a:lnTo>
                    <a:pt x="39041" y="110542"/>
                  </a:lnTo>
                  <a:lnTo>
                    <a:pt x="17964" y="153126"/>
                  </a:lnTo>
                  <a:lnTo>
                    <a:pt x="4644" y="200181"/>
                  </a:lnTo>
                  <a:lnTo>
                    <a:pt x="0" y="250697"/>
                  </a:lnTo>
                  <a:lnTo>
                    <a:pt x="4644" y="301214"/>
                  </a:lnTo>
                  <a:lnTo>
                    <a:pt x="17964" y="348269"/>
                  </a:lnTo>
                  <a:lnTo>
                    <a:pt x="39041" y="390853"/>
                  </a:lnTo>
                  <a:lnTo>
                    <a:pt x="66955" y="427958"/>
                  </a:lnTo>
                  <a:lnTo>
                    <a:pt x="100788" y="458573"/>
                  </a:lnTo>
                  <a:lnTo>
                    <a:pt x="139619" y="481691"/>
                  </a:lnTo>
                  <a:lnTo>
                    <a:pt x="182529" y="496301"/>
                  </a:lnTo>
                  <a:lnTo>
                    <a:pt x="228599" y="501395"/>
                  </a:lnTo>
                  <a:lnTo>
                    <a:pt x="274670" y="496301"/>
                  </a:lnTo>
                  <a:lnTo>
                    <a:pt x="317580" y="481691"/>
                  </a:lnTo>
                  <a:lnTo>
                    <a:pt x="356411" y="458573"/>
                  </a:lnTo>
                  <a:lnTo>
                    <a:pt x="390244" y="427958"/>
                  </a:lnTo>
                  <a:lnTo>
                    <a:pt x="418158" y="390853"/>
                  </a:lnTo>
                  <a:lnTo>
                    <a:pt x="439235" y="348269"/>
                  </a:lnTo>
                  <a:lnTo>
                    <a:pt x="452555" y="301214"/>
                  </a:lnTo>
                  <a:lnTo>
                    <a:pt x="457199" y="250697"/>
                  </a:lnTo>
                  <a:lnTo>
                    <a:pt x="452555" y="200181"/>
                  </a:lnTo>
                  <a:lnTo>
                    <a:pt x="439235" y="153126"/>
                  </a:lnTo>
                  <a:lnTo>
                    <a:pt x="418158" y="110542"/>
                  </a:lnTo>
                  <a:lnTo>
                    <a:pt x="390244" y="73437"/>
                  </a:lnTo>
                  <a:lnTo>
                    <a:pt x="356411" y="42822"/>
                  </a:lnTo>
                  <a:lnTo>
                    <a:pt x="317580" y="19704"/>
                  </a:lnTo>
                  <a:lnTo>
                    <a:pt x="274670" y="5094"/>
                  </a:lnTo>
                  <a:lnTo>
                    <a:pt x="228599" y="0"/>
                  </a:lnTo>
                  <a:close/>
                </a:path>
              </a:pathLst>
            </a:custGeom>
            <a:solidFill>
              <a:srgbClr val="8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55903" y="4349495"/>
              <a:ext cx="457200" cy="501650"/>
            </a:xfrm>
            <a:custGeom>
              <a:avLst/>
              <a:gdLst/>
              <a:ahLst/>
              <a:cxnLst/>
              <a:rect l="l" t="t" r="r" b="b"/>
              <a:pathLst>
                <a:path w="457200" h="501650">
                  <a:moveTo>
                    <a:pt x="0" y="250697"/>
                  </a:moveTo>
                  <a:lnTo>
                    <a:pt x="4644" y="200181"/>
                  </a:lnTo>
                  <a:lnTo>
                    <a:pt x="17964" y="153126"/>
                  </a:lnTo>
                  <a:lnTo>
                    <a:pt x="39041" y="110542"/>
                  </a:lnTo>
                  <a:lnTo>
                    <a:pt x="66955" y="73437"/>
                  </a:lnTo>
                  <a:lnTo>
                    <a:pt x="100788" y="42822"/>
                  </a:lnTo>
                  <a:lnTo>
                    <a:pt x="139619" y="19704"/>
                  </a:lnTo>
                  <a:lnTo>
                    <a:pt x="182529" y="5094"/>
                  </a:lnTo>
                  <a:lnTo>
                    <a:pt x="228599" y="0"/>
                  </a:lnTo>
                  <a:lnTo>
                    <a:pt x="274670" y="5094"/>
                  </a:lnTo>
                  <a:lnTo>
                    <a:pt x="317580" y="19704"/>
                  </a:lnTo>
                  <a:lnTo>
                    <a:pt x="356411" y="42822"/>
                  </a:lnTo>
                  <a:lnTo>
                    <a:pt x="390244" y="73437"/>
                  </a:lnTo>
                  <a:lnTo>
                    <a:pt x="418158" y="110542"/>
                  </a:lnTo>
                  <a:lnTo>
                    <a:pt x="439235" y="153126"/>
                  </a:lnTo>
                  <a:lnTo>
                    <a:pt x="452555" y="200181"/>
                  </a:lnTo>
                  <a:lnTo>
                    <a:pt x="457199" y="250697"/>
                  </a:lnTo>
                  <a:lnTo>
                    <a:pt x="452555" y="301214"/>
                  </a:lnTo>
                  <a:lnTo>
                    <a:pt x="439235" y="348269"/>
                  </a:lnTo>
                  <a:lnTo>
                    <a:pt x="418158" y="390853"/>
                  </a:lnTo>
                  <a:lnTo>
                    <a:pt x="390244" y="427958"/>
                  </a:lnTo>
                  <a:lnTo>
                    <a:pt x="356411" y="458573"/>
                  </a:lnTo>
                  <a:lnTo>
                    <a:pt x="317580" y="481691"/>
                  </a:lnTo>
                  <a:lnTo>
                    <a:pt x="274670" y="496301"/>
                  </a:lnTo>
                  <a:lnTo>
                    <a:pt x="228599" y="501395"/>
                  </a:lnTo>
                  <a:lnTo>
                    <a:pt x="182529" y="496301"/>
                  </a:lnTo>
                  <a:lnTo>
                    <a:pt x="139619" y="481691"/>
                  </a:lnTo>
                  <a:lnTo>
                    <a:pt x="100788" y="458573"/>
                  </a:lnTo>
                  <a:lnTo>
                    <a:pt x="66955" y="427958"/>
                  </a:lnTo>
                  <a:lnTo>
                    <a:pt x="39041" y="390853"/>
                  </a:lnTo>
                  <a:lnTo>
                    <a:pt x="17964" y="348269"/>
                  </a:lnTo>
                  <a:lnTo>
                    <a:pt x="4644" y="301214"/>
                  </a:lnTo>
                  <a:lnTo>
                    <a:pt x="0" y="250697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2882647" y="4368165"/>
            <a:ext cx="35553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dirty="0">
                <a:latin typeface="Calibri"/>
                <a:cs typeface="Calibri"/>
              </a:rPr>
              <a:t>Apoio</a:t>
            </a:r>
            <a:r>
              <a:rPr b="1" spc="-4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no</a:t>
            </a:r>
            <a:r>
              <a:rPr b="1" spc="-1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terço</a:t>
            </a:r>
            <a:r>
              <a:rPr b="1" spc="-3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médio-</a:t>
            </a:r>
            <a:r>
              <a:rPr b="1" spc="-10" dirty="0">
                <a:latin typeface="Calibri"/>
                <a:cs typeface="Calibri"/>
              </a:rPr>
              <a:t>anterior</a:t>
            </a:r>
            <a:r>
              <a:rPr b="1" spc="-5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do</a:t>
            </a:r>
            <a:r>
              <a:rPr b="1" spc="-15" dirty="0">
                <a:latin typeface="Calibri"/>
                <a:cs typeface="Calibri"/>
              </a:rPr>
              <a:t> </a:t>
            </a:r>
            <a:r>
              <a:rPr b="1" spc="-25" dirty="0">
                <a:latin typeface="Calibri"/>
                <a:cs typeface="Calibri"/>
              </a:rPr>
              <a:t>pé.</a:t>
            </a:r>
            <a:endParaRPr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2275332" y="4930140"/>
            <a:ext cx="466725" cy="510540"/>
            <a:chOff x="751331" y="4930140"/>
            <a:chExt cx="466725" cy="510540"/>
          </a:xfrm>
        </p:grpSpPr>
        <p:sp>
          <p:nvSpPr>
            <p:cNvPr id="10" name="object 10"/>
            <p:cNvSpPr/>
            <p:nvPr/>
          </p:nvSpPr>
          <p:spPr>
            <a:xfrm>
              <a:off x="755903" y="4934712"/>
              <a:ext cx="457200" cy="501650"/>
            </a:xfrm>
            <a:custGeom>
              <a:avLst/>
              <a:gdLst/>
              <a:ahLst/>
              <a:cxnLst/>
              <a:rect l="l" t="t" r="r" b="b"/>
              <a:pathLst>
                <a:path w="457200" h="501650">
                  <a:moveTo>
                    <a:pt x="228599" y="0"/>
                  </a:moveTo>
                  <a:lnTo>
                    <a:pt x="182529" y="5094"/>
                  </a:lnTo>
                  <a:lnTo>
                    <a:pt x="139619" y="19704"/>
                  </a:lnTo>
                  <a:lnTo>
                    <a:pt x="100788" y="42822"/>
                  </a:lnTo>
                  <a:lnTo>
                    <a:pt x="66955" y="73437"/>
                  </a:lnTo>
                  <a:lnTo>
                    <a:pt x="39041" y="110542"/>
                  </a:lnTo>
                  <a:lnTo>
                    <a:pt x="17964" y="153126"/>
                  </a:lnTo>
                  <a:lnTo>
                    <a:pt x="4644" y="200181"/>
                  </a:lnTo>
                  <a:lnTo>
                    <a:pt x="0" y="250698"/>
                  </a:lnTo>
                  <a:lnTo>
                    <a:pt x="4644" y="301214"/>
                  </a:lnTo>
                  <a:lnTo>
                    <a:pt x="17964" y="348269"/>
                  </a:lnTo>
                  <a:lnTo>
                    <a:pt x="39041" y="390853"/>
                  </a:lnTo>
                  <a:lnTo>
                    <a:pt x="66955" y="427958"/>
                  </a:lnTo>
                  <a:lnTo>
                    <a:pt x="100788" y="458573"/>
                  </a:lnTo>
                  <a:lnTo>
                    <a:pt x="139619" y="481691"/>
                  </a:lnTo>
                  <a:lnTo>
                    <a:pt x="182529" y="496301"/>
                  </a:lnTo>
                  <a:lnTo>
                    <a:pt x="228599" y="501396"/>
                  </a:lnTo>
                  <a:lnTo>
                    <a:pt x="274670" y="496301"/>
                  </a:lnTo>
                  <a:lnTo>
                    <a:pt x="317580" y="481691"/>
                  </a:lnTo>
                  <a:lnTo>
                    <a:pt x="356411" y="458573"/>
                  </a:lnTo>
                  <a:lnTo>
                    <a:pt x="390244" y="427958"/>
                  </a:lnTo>
                  <a:lnTo>
                    <a:pt x="418158" y="390853"/>
                  </a:lnTo>
                  <a:lnTo>
                    <a:pt x="439235" y="348269"/>
                  </a:lnTo>
                  <a:lnTo>
                    <a:pt x="452555" y="301214"/>
                  </a:lnTo>
                  <a:lnTo>
                    <a:pt x="457199" y="250698"/>
                  </a:lnTo>
                  <a:lnTo>
                    <a:pt x="452555" y="200181"/>
                  </a:lnTo>
                  <a:lnTo>
                    <a:pt x="439235" y="153126"/>
                  </a:lnTo>
                  <a:lnTo>
                    <a:pt x="418158" y="110542"/>
                  </a:lnTo>
                  <a:lnTo>
                    <a:pt x="390244" y="73437"/>
                  </a:lnTo>
                  <a:lnTo>
                    <a:pt x="356411" y="42822"/>
                  </a:lnTo>
                  <a:lnTo>
                    <a:pt x="317580" y="19704"/>
                  </a:lnTo>
                  <a:lnTo>
                    <a:pt x="274670" y="5094"/>
                  </a:lnTo>
                  <a:lnTo>
                    <a:pt x="228599" y="0"/>
                  </a:lnTo>
                  <a:close/>
                </a:path>
              </a:pathLst>
            </a:custGeom>
            <a:solidFill>
              <a:srgbClr val="8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55903" y="4934712"/>
              <a:ext cx="457200" cy="501650"/>
            </a:xfrm>
            <a:custGeom>
              <a:avLst/>
              <a:gdLst/>
              <a:ahLst/>
              <a:cxnLst/>
              <a:rect l="l" t="t" r="r" b="b"/>
              <a:pathLst>
                <a:path w="457200" h="501650">
                  <a:moveTo>
                    <a:pt x="0" y="250698"/>
                  </a:moveTo>
                  <a:lnTo>
                    <a:pt x="4644" y="200181"/>
                  </a:lnTo>
                  <a:lnTo>
                    <a:pt x="17964" y="153126"/>
                  </a:lnTo>
                  <a:lnTo>
                    <a:pt x="39041" y="110542"/>
                  </a:lnTo>
                  <a:lnTo>
                    <a:pt x="66955" y="73437"/>
                  </a:lnTo>
                  <a:lnTo>
                    <a:pt x="100788" y="42822"/>
                  </a:lnTo>
                  <a:lnTo>
                    <a:pt x="139619" y="19704"/>
                  </a:lnTo>
                  <a:lnTo>
                    <a:pt x="182529" y="5094"/>
                  </a:lnTo>
                  <a:lnTo>
                    <a:pt x="228599" y="0"/>
                  </a:lnTo>
                  <a:lnTo>
                    <a:pt x="274670" y="5094"/>
                  </a:lnTo>
                  <a:lnTo>
                    <a:pt x="317580" y="19704"/>
                  </a:lnTo>
                  <a:lnTo>
                    <a:pt x="356411" y="42822"/>
                  </a:lnTo>
                  <a:lnTo>
                    <a:pt x="390244" y="73437"/>
                  </a:lnTo>
                  <a:lnTo>
                    <a:pt x="418158" y="110542"/>
                  </a:lnTo>
                  <a:lnTo>
                    <a:pt x="439235" y="153126"/>
                  </a:lnTo>
                  <a:lnTo>
                    <a:pt x="452555" y="200181"/>
                  </a:lnTo>
                  <a:lnTo>
                    <a:pt x="457199" y="250698"/>
                  </a:lnTo>
                  <a:lnTo>
                    <a:pt x="452555" y="301214"/>
                  </a:lnTo>
                  <a:lnTo>
                    <a:pt x="439235" y="348269"/>
                  </a:lnTo>
                  <a:lnTo>
                    <a:pt x="418158" y="390853"/>
                  </a:lnTo>
                  <a:lnTo>
                    <a:pt x="390244" y="427958"/>
                  </a:lnTo>
                  <a:lnTo>
                    <a:pt x="356411" y="458573"/>
                  </a:lnTo>
                  <a:lnTo>
                    <a:pt x="317580" y="481691"/>
                  </a:lnTo>
                  <a:lnTo>
                    <a:pt x="274670" y="496301"/>
                  </a:lnTo>
                  <a:lnTo>
                    <a:pt x="228599" y="501396"/>
                  </a:lnTo>
                  <a:lnTo>
                    <a:pt x="182529" y="496301"/>
                  </a:lnTo>
                  <a:lnTo>
                    <a:pt x="139619" y="481691"/>
                  </a:lnTo>
                  <a:lnTo>
                    <a:pt x="100788" y="458573"/>
                  </a:lnTo>
                  <a:lnTo>
                    <a:pt x="66955" y="427958"/>
                  </a:lnTo>
                  <a:lnTo>
                    <a:pt x="39041" y="390853"/>
                  </a:lnTo>
                  <a:lnTo>
                    <a:pt x="17964" y="348269"/>
                  </a:lnTo>
                  <a:lnTo>
                    <a:pt x="4644" y="301214"/>
                  </a:lnTo>
                  <a:lnTo>
                    <a:pt x="0" y="250698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2853944" y="4985130"/>
            <a:ext cx="46532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spc="-20" dirty="0">
                <a:latin typeface="Calibri"/>
                <a:cs typeface="Calibri"/>
              </a:rPr>
              <a:t>Trajetória</a:t>
            </a:r>
            <a:r>
              <a:rPr b="1" spc="-5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dos</a:t>
            </a:r>
            <a:r>
              <a:rPr b="1" spc="-3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pés</a:t>
            </a:r>
            <a:r>
              <a:rPr b="1" spc="-3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descrevendo</a:t>
            </a:r>
            <a:r>
              <a:rPr b="1" spc="-2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um</a:t>
            </a:r>
            <a:r>
              <a:rPr b="1" spc="-5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ciclo</a:t>
            </a:r>
            <a:r>
              <a:rPr b="1" spc="-5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anterior.</a:t>
            </a:r>
            <a:endParaRPr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2301241" y="5512309"/>
            <a:ext cx="466725" cy="512445"/>
            <a:chOff x="777240" y="5512308"/>
            <a:chExt cx="466725" cy="512445"/>
          </a:xfrm>
        </p:grpSpPr>
        <p:sp>
          <p:nvSpPr>
            <p:cNvPr id="14" name="object 14"/>
            <p:cNvSpPr/>
            <p:nvPr/>
          </p:nvSpPr>
          <p:spPr>
            <a:xfrm>
              <a:off x="781812" y="5516880"/>
              <a:ext cx="457200" cy="502920"/>
            </a:xfrm>
            <a:custGeom>
              <a:avLst/>
              <a:gdLst/>
              <a:ahLst/>
              <a:cxnLst/>
              <a:rect l="l" t="t" r="r" b="b"/>
              <a:pathLst>
                <a:path w="457200" h="502920">
                  <a:moveTo>
                    <a:pt x="228600" y="0"/>
                  </a:moveTo>
                  <a:lnTo>
                    <a:pt x="182529" y="5108"/>
                  </a:lnTo>
                  <a:lnTo>
                    <a:pt x="139619" y="19761"/>
                  </a:lnTo>
                  <a:lnTo>
                    <a:pt x="100788" y="42946"/>
                  </a:lnTo>
                  <a:lnTo>
                    <a:pt x="66955" y="73652"/>
                  </a:lnTo>
                  <a:lnTo>
                    <a:pt x="39041" y="110867"/>
                  </a:lnTo>
                  <a:lnTo>
                    <a:pt x="17964" y="153581"/>
                  </a:lnTo>
                  <a:lnTo>
                    <a:pt x="4644" y="200782"/>
                  </a:lnTo>
                  <a:lnTo>
                    <a:pt x="0" y="251460"/>
                  </a:lnTo>
                  <a:lnTo>
                    <a:pt x="4644" y="302137"/>
                  </a:lnTo>
                  <a:lnTo>
                    <a:pt x="17964" y="349338"/>
                  </a:lnTo>
                  <a:lnTo>
                    <a:pt x="39041" y="392052"/>
                  </a:lnTo>
                  <a:lnTo>
                    <a:pt x="66955" y="429267"/>
                  </a:lnTo>
                  <a:lnTo>
                    <a:pt x="100788" y="459973"/>
                  </a:lnTo>
                  <a:lnTo>
                    <a:pt x="139619" y="483158"/>
                  </a:lnTo>
                  <a:lnTo>
                    <a:pt x="182529" y="497811"/>
                  </a:lnTo>
                  <a:lnTo>
                    <a:pt x="228600" y="502920"/>
                  </a:lnTo>
                  <a:lnTo>
                    <a:pt x="274670" y="497811"/>
                  </a:lnTo>
                  <a:lnTo>
                    <a:pt x="317580" y="483158"/>
                  </a:lnTo>
                  <a:lnTo>
                    <a:pt x="356411" y="459973"/>
                  </a:lnTo>
                  <a:lnTo>
                    <a:pt x="390244" y="429267"/>
                  </a:lnTo>
                  <a:lnTo>
                    <a:pt x="418158" y="392052"/>
                  </a:lnTo>
                  <a:lnTo>
                    <a:pt x="439235" y="349338"/>
                  </a:lnTo>
                  <a:lnTo>
                    <a:pt x="452555" y="302137"/>
                  </a:lnTo>
                  <a:lnTo>
                    <a:pt x="457200" y="251460"/>
                  </a:lnTo>
                  <a:lnTo>
                    <a:pt x="452555" y="200782"/>
                  </a:lnTo>
                  <a:lnTo>
                    <a:pt x="439235" y="153581"/>
                  </a:lnTo>
                  <a:lnTo>
                    <a:pt x="418158" y="110867"/>
                  </a:lnTo>
                  <a:lnTo>
                    <a:pt x="390244" y="73652"/>
                  </a:lnTo>
                  <a:lnTo>
                    <a:pt x="356411" y="42946"/>
                  </a:lnTo>
                  <a:lnTo>
                    <a:pt x="317580" y="19761"/>
                  </a:lnTo>
                  <a:lnTo>
                    <a:pt x="274670" y="5108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8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81812" y="5516880"/>
              <a:ext cx="457200" cy="502920"/>
            </a:xfrm>
            <a:custGeom>
              <a:avLst/>
              <a:gdLst/>
              <a:ahLst/>
              <a:cxnLst/>
              <a:rect l="l" t="t" r="r" b="b"/>
              <a:pathLst>
                <a:path w="457200" h="502920">
                  <a:moveTo>
                    <a:pt x="0" y="251460"/>
                  </a:moveTo>
                  <a:lnTo>
                    <a:pt x="4644" y="200782"/>
                  </a:lnTo>
                  <a:lnTo>
                    <a:pt x="17964" y="153581"/>
                  </a:lnTo>
                  <a:lnTo>
                    <a:pt x="39041" y="110867"/>
                  </a:lnTo>
                  <a:lnTo>
                    <a:pt x="66955" y="73652"/>
                  </a:lnTo>
                  <a:lnTo>
                    <a:pt x="100788" y="42946"/>
                  </a:lnTo>
                  <a:lnTo>
                    <a:pt x="139619" y="19761"/>
                  </a:lnTo>
                  <a:lnTo>
                    <a:pt x="182529" y="5108"/>
                  </a:lnTo>
                  <a:lnTo>
                    <a:pt x="228600" y="0"/>
                  </a:lnTo>
                  <a:lnTo>
                    <a:pt x="274670" y="5108"/>
                  </a:lnTo>
                  <a:lnTo>
                    <a:pt x="317580" y="19761"/>
                  </a:lnTo>
                  <a:lnTo>
                    <a:pt x="356411" y="42946"/>
                  </a:lnTo>
                  <a:lnTo>
                    <a:pt x="390244" y="73652"/>
                  </a:lnTo>
                  <a:lnTo>
                    <a:pt x="418158" y="110867"/>
                  </a:lnTo>
                  <a:lnTo>
                    <a:pt x="439235" y="153581"/>
                  </a:lnTo>
                  <a:lnTo>
                    <a:pt x="452555" y="200782"/>
                  </a:lnTo>
                  <a:lnTo>
                    <a:pt x="457200" y="251460"/>
                  </a:lnTo>
                  <a:lnTo>
                    <a:pt x="452555" y="302137"/>
                  </a:lnTo>
                  <a:lnTo>
                    <a:pt x="439235" y="349338"/>
                  </a:lnTo>
                  <a:lnTo>
                    <a:pt x="418158" y="392052"/>
                  </a:lnTo>
                  <a:lnTo>
                    <a:pt x="390244" y="429267"/>
                  </a:lnTo>
                  <a:lnTo>
                    <a:pt x="356411" y="459973"/>
                  </a:lnTo>
                  <a:lnTo>
                    <a:pt x="317580" y="483158"/>
                  </a:lnTo>
                  <a:lnTo>
                    <a:pt x="274670" y="497811"/>
                  </a:lnTo>
                  <a:lnTo>
                    <a:pt x="228600" y="502920"/>
                  </a:lnTo>
                  <a:lnTo>
                    <a:pt x="182529" y="497811"/>
                  </a:lnTo>
                  <a:lnTo>
                    <a:pt x="139619" y="483158"/>
                  </a:lnTo>
                  <a:lnTo>
                    <a:pt x="100788" y="459973"/>
                  </a:lnTo>
                  <a:lnTo>
                    <a:pt x="66955" y="429267"/>
                  </a:lnTo>
                  <a:lnTo>
                    <a:pt x="39041" y="392052"/>
                  </a:lnTo>
                  <a:lnTo>
                    <a:pt x="17964" y="349338"/>
                  </a:lnTo>
                  <a:lnTo>
                    <a:pt x="4644" y="302137"/>
                  </a:lnTo>
                  <a:lnTo>
                    <a:pt x="0" y="25146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2419909" y="4394961"/>
            <a:ext cx="203835" cy="1559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b="1" dirty="0">
                <a:latin typeface="Times New Roman"/>
                <a:cs typeface="Times New Roman"/>
              </a:rPr>
              <a:t>1</a:t>
            </a:r>
            <a:endParaRPr sz="2400">
              <a:latin typeface="Times New Roman"/>
              <a:cs typeface="Times New Roman"/>
            </a:endParaRPr>
          </a:p>
          <a:p>
            <a:pPr marL="12700">
              <a:spcBef>
                <a:spcPts val="1730"/>
              </a:spcBef>
            </a:pPr>
            <a:r>
              <a:rPr sz="2400" b="1" dirty="0">
                <a:latin typeface="Times New Roman"/>
                <a:cs typeface="Times New Roman"/>
              </a:rPr>
              <a:t>2</a:t>
            </a:r>
            <a:endParaRPr sz="2400">
              <a:latin typeface="Times New Roman"/>
              <a:cs typeface="Times New Roman"/>
            </a:endParaRPr>
          </a:p>
          <a:p>
            <a:pPr marL="38100">
              <a:spcBef>
                <a:spcPts val="1710"/>
              </a:spcBef>
            </a:pPr>
            <a:r>
              <a:rPr sz="2400" b="1" dirty="0">
                <a:latin typeface="Times New Roman"/>
                <a:cs typeface="Times New Roman"/>
              </a:rPr>
              <a:t>3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872487" y="5476138"/>
            <a:ext cx="68103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b="1" dirty="0">
                <a:latin typeface="Calibri"/>
                <a:cs typeface="Calibri"/>
              </a:rPr>
              <a:t>O</a:t>
            </a:r>
            <a:r>
              <a:rPr b="1" spc="-4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tronco</a:t>
            </a:r>
            <a:r>
              <a:rPr b="1" spc="-3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deve</a:t>
            </a:r>
            <a:r>
              <a:rPr b="1" spc="-3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estar</a:t>
            </a:r>
            <a:r>
              <a:rPr b="1" spc="-5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vertical,</a:t>
            </a:r>
            <a:r>
              <a:rPr b="1" spc="-3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olhando</a:t>
            </a:r>
            <a:r>
              <a:rPr b="1" spc="-3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em</a:t>
            </a:r>
            <a:r>
              <a:rPr b="1" spc="-4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frente</a:t>
            </a:r>
            <a:r>
              <a:rPr b="1" spc="-3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e</a:t>
            </a:r>
            <a:r>
              <a:rPr b="1" spc="-5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sem</a:t>
            </a:r>
            <a:r>
              <a:rPr b="1" spc="-4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recuar</a:t>
            </a:r>
            <a:r>
              <a:rPr b="1" spc="-5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os</a:t>
            </a:r>
            <a:r>
              <a:rPr b="1" spc="-35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ombros relativamente</a:t>
            </a:r>
            <a:r>
              <a:rPr b="1" spc="-5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à</a:t>
            </a:r>
            <a:r>
              <a:rPr b="1" spc="-5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bacia.</a:t>
            </a:r>
            <a:endParaRPr>
              <a:latin typeface="Calibri"/>
              <a:cs typeface="Calibri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3442716" y="1484375"/>
            <a:ext cx="1744980" cy="1430020"/>
            <a:chOff x="1918716" y="1484375"/>
            <a:chExt cx="1744980" cy="1430020"/>
          </a:xfrm>
        </p:grpSpPr>
        <p:pic>
          <p:nvPicPr>
            <p:cNvPr id="19" name="object 1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18716" y="1484375"/>
              <a:ext cx="745236" cy="1429512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92908" y="1484375"/>
              <a:ext cx="970788" cy="1429512"/>
            </a:xfrm>
            <a:prstGeom prst="rect">
              <a:avLst/>
            </a:prstGeom>
          </p:spPr>
        </p:pic>
      </p:grpSp>
      <p:pic>
        <p:nvPicPr>
          <p:cNvPr id="21" name="object 2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234940" y="1484375"/>
            <a:ext cx="1053084" cy="1429512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347459" y="1495044"/>
            <a:ext cx="996696" cy="1429512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418832" y="1484375"/>
            <a:ext cx="1289304" cy="1429512"/>
          </a:xfrm>
          <a:prstGeom prst="rect">
            <a:avLst/>
          </a:prstGeom>
        </p:spPr>
      </p:pic>
      <p:pic>
        <p:nvPicPr>
          <p:cNvPr id="24" name="object 2">
            <a:extLst>
              <a:ext uri="{FF2B5EF4-FFF2-40B4-BE49-F238E27FC236}">
                <a16:creationId xmlns:a16="http://schemas.microsoft.com/office/drawing/2014/main" id="{85BE6D25-4111-6DC4-D988-C8C160F98F06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14604" y="5791200"/>
            <a:ext cx="1511808" cy="72847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Office 2013 - 2022">
  <a:themeElements>
    <a:clrScheme name="Tema Office 2013 - 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Office 2013 - 2022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Office 2013 - 2022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180</Words>
  <Application>Microsoft Office PowerPoint</Application>
  <PresentationFormat>Ecrã Panorâmico</PresentationFormat>
  <Paragraphs>42</Paragraphs>
  <Slides>10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dos diapositivos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Tema Office 2013 - 2022</vt:lpstr>
      <vt:lpstr>Apresentação do PowerPoint</vt:lpstr>
      <vt:lpstr>Apresentação do PowerPoint</vt:lpstr>
      <vt:lpstr>Apresentação do PowerPoint</vt:lpstr>
      <vt:lpstr>Os Fundamentos da Corrida de Velocidade</vt:lpstr>
      <vt:lpstr>Correr Rápido (velocidade) é uma capacidade motora base, para muitas atividades desportivas, e está presente em todas as provas do Atletismo;</vt:lpstr>
      <vt:lpstr>Os Fundamentos da Corrida de Velocidade</vt:lpstr>
      <vt:lpstr>As Fases da Corrida de Velocidade</vt:lpstr>
      <vt:lpstr>Aceleração</vt:lpstr>
      <vt:lpstr>Velocidade Máxima</vt:lpstr>
      <vt:lpstr>Ciclo Posterior vs Anterior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iespinheira</dc:creator>
  <cp:lastModifiedBy>Jorge Manuel Freire Damásio</cp:lastModifiedBy>
  <cp:revision>2</cp:revision>
  <dcterms:created xsi:type="dcterms:W3CDTF">2023-07-01T01:07:50Z</dcterms:created>
  <dcterms:modified xsi:type="dcterms:W3CDTF">2025-06-24T14:41:08Z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2022-07-08T00:00:00Z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2023-07-01T00:00:00Z</vt:filetime>
  </property>
  <property fmtid="{D5CDD505-2E9C-101B-9397-08002B2CF9AE}" pid="5" name="Producer">
    <vt:lpwstr>Microsoft® PowerPoint® 2013</vt:lpwstr>
  </property>
</Properties>
</file>