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sldIdLst>
    <p:sldId id="284" r:id="rId3"/>
    <p:sldId id="285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0897" y="6498334"/>
            <a:ext cx="1198111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8945" y="6458710"/>
            <a:ext cx="85343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7281" y="6402322"/>
            <a:ext cx="1074927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423" y="6455792"/>
            <a:ext cx="1274727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9039" y="6431278"/>
            <a:ext cx="1064744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06559" y="6402323"/>
            <a:ext cx="780288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5537" y="6341363"/>
            <a:ext cx="892047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124969"/>
            <a:ext cx="138028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33473" y="19810"/>
            <a:ext cx="9558527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77025" y="124968"/>
            <a:ext cx="4092617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1693" y="1641475"/>
            <a:ext cx="7468615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393102" y="3513176"/>
            <a:ext cx="54057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9238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63365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6341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4954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2335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8879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2840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2239" y="6416040"/>
            <a:ext cx="11893973" cy="0"/>
          </a:xfrm>
          <a:custGeom>
            <a:avLst/>
            <a:gdLst/>
            <a:ahLst/>
            <a:cxnLst/>
            <a:rect l="l" t="t" r="r" b="b"/>
            <a:pathLst>
              <a:path w="8920480">
                <a:moveTo>
                  <a:pt x="0" y="0"/>
                </a:moveTo>
                <a:lnTo>
                  <a:pt x="891997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2107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2404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8484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2479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50" y="0"/>
            <a:ext cx="1209674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733" y="189739"/>
            <a:ext cx="9855471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24-Jun-25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600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fpatletismo.pt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39.jpg"/><Relationship Id="rId4" Type="http://schemas.openxmlformats.org/officeDocument/2006/relationships/image" Target="../media/image49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900CA6-F79E-2D3C-3F60-CF5867EE3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5369" y="290017"/>
            <a:ext cx="4006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Cadeia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 Extensora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46453" y="5997042"/>
            <a:ext cx="5131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take-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verifica-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Extensão</a:t>
            </a:r>
            <a:r>
              <a:rPr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Completa</a:t>
            </a:r>
            <a:r>
              <a:rPr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Cadeia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1544" y="3974719"/>
            <a:ext cx="15862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pés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juntos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9996" y="5107304"/>
            <a:ext cx="1325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Altura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6418" y="3096513"/>
            <a:ext cx="14636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Sucessivos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5588" y="1196339"/>
            <a:ext cx="1775460" cy="37551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3153" y="1196339"/>
            <a:ext cx="1965959" cy="17556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3152" y="3617976"/>
            <a:ext cx="1691640" cy="14386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814562" y="5112258"/>
            <a:ext cx="11410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Outros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saltos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4287" y="1156717"/>
            <a:ext cx="2292096" cy="2796539"/>
          </a:xfrm>
          <a:prstGeom prst="rect">
            <a:avLst/>
          </a:prstGeom>
        </p:spPr>
      </p:pic>
      <p:pic>
        <p:nvPicPr>
          <p:cNvPr id="12" name="object 2">
            <a:extLst>
              <a:ext uri="{FF2B5EF4-FFF2-40B4-BE49-F238E27FC236}">
                <a16:creationId xmlns:a16="http://schemas.microsoft.com/office/drawing/2014/main" id="{96784963-6917-4404-4987-349E1CA9334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34" y="189740"/>
            <a:ext cx="9855471" cy="791831"/>
          </a:xfrm>
          <a:prstGeom prst="rect">
            <a:avLst/>
          </a:prstGeom>
        </p:spPr>
        <p:txBody>
          <a:bodyPr vert="horz" wrap="square" lIns="0" tIns="113613" rIns="0" bIns="0" rtlCol="0">
            <a:spAutoFit/>
          </a:bodyPr>
          <a:lstStyle/>
          <a:p>
            <a:pPr marL="2051050"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Segmentos</a:t>
            </a:r>
            <a:r>
              <a:rPr sz="44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Livres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6167" y="5666944"/>
            <a:ext cx="5088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take-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</a:t>
            </a:r>
            <a:r>
              <a:rPr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verifica-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avanço</a:t>
            </a:r>
            <a:r>
              <a:rPr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dos</a:t>
            </a:r>
            <a:r>
              <a:rPr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segmentos</a:t>
            </a:r>
            <a:r>
              <a:rPr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livres,</a:t>
            </a:r>
            <a:endParaRPr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sentido</a:t>
            </a:r>
            <a:r>
              <a:rPr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deslocamento</a:t>
            </a:r>
            <a:endParaRPr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27247" y="1667255"/>
            <a:ext cx="6193790" cy="3589020"/>
            <a:chOff x="1603247" y="1667255"/>
            <a:chExt cx="6193790" cy="35890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247" y="1667255"/>
              <a:ext cx="2508504" cy="35890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4612" y="1667255"/>
              <a:ext cx="1357884" cy="35890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4500" y="1667255"/>
              <a:ext cx="2272283" cy="3589020"/>
            </a:xfrm>
            <a:prstGeom prst="rect">
              <a:avLst/>
            </a:prstGeom>
          </p:spPr>
        </p:pic>
      </p:grpSp>
      <p:pic>
        <p:nvPicPr>
          <p:cNvPr id="8" name="object 2">
            <a:extLst>
              <a:ext uri="{FF2B5EF4-FFF2-40B4-BE49-F238E27FC236}">
                <a16:creationId xmlns:a16="http://schemas.microsoft.com/office/drawing/2014/main" id="{F7927E00-591B-A42A-BB5E-28F6D6D85DC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34" y="189740"/>
            <a:ext cx="9855471" cy="965391"/>
          </a:xfrm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3355975"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Ritmo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6535" y="1269492"/>
            <a:ext cx="5349240" cy="40111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09899" y="5666944"/>
            <a:ext cx="38722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Aumento</a:t>
            </a:r>
            <a:r>
              <a:rPr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Frequência</a:t>
            </a:r>
            <a:r>
              <a:rPr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</a:t>
            </a:r>
            <a:r>
              <a:rPr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Chamada</a:t>
            </a:r>
            <a:endParaRPr>
              <a:latin typeface="Calibri"/>
              <a:cs typeface="Calibri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994B56-A682-6D84-8D1A-97CAD5FD38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34" y="189740"/>
            <a:ext cx="9855471" cy="965391"/>
          </a:xfrm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3363595"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5675" y="1731390"/>
            <a:ext cx="294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Salto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Comprimento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2634996"/>
            <a:ext cx="4040124" cy="30312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65568" y="1731390"/>
            <a:ext cx="144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Triplo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Salto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9152" y="2625851"/>
            <a:ext cx="4041648" cy="30495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34" y="189740"/>
            <a:ext cx="9855471" cy="965391"/>
          </a:xfrm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3363595"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0280" y="1731390"/>
            <a:ext cx="1979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Salto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Altura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2634996"/>
            <a:ext cx="4040124" cy="30312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87845" y="1731390"/>
            <a:ext cx="160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Basquetebol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9152" y="2633472"/>
            <a:ext cx="4041648" cy="303276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6C925F8A-0B21-454F-B8A8-8B921242954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36811" y="6542328"/>
            <a:ext cx="139573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www.fpatletismo.pt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4311" y="900684"/>
            <a:ext cx="3284220" cy="4876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98752" y="954151"/>
            <a:ext cx="8713470" cy="21319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085">
              <a:spcBef>
                <a:spcPts val="105"/>
              </a:spcBef>
            </a:pPr>
            <a:r>
              <a:rPr sz="1700" b="1" dirty="0">
                <a:solidFill>
                  <a:srgbClr val="1F487C"/>
                </a:solidFill>
                <a:latin typeface="Arial"/>
                <a:cs typeface="Arial"/>
              </a:rPr>
              <a:t>COMO</a:t>
            </a:r>
            <a:r>
              <a:rPr sz="1700" b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487C"/>
                </a:solidFill>
                <a:latin typeface="Arial"/>
                <a:cs typeface="Arial"/>
              </a:rPr>
              <a:t>ENSINAR</a:t>
            </a:r>
            <a:r>
              <a:rPr sz="1700" b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487C"/>
                </a:solidFill>
                <a:latin typeface="Arial"/>
                <a:cs typeface="Arial"/>
              </a:rPr>
              <a:t>OS</a:t>
            </a:r>
            <a:r>
              <a:rPr sz="1700"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1F487C"/>
                </a:solidFill>
                <a:latin typeface="Arial"/>
                <a:cs typeface="Arial"/>
              </a:rPr>
              <a:t>SALTOS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  <a:tabLst>
                <a:tab pos="719455" algn="l"/>
                <a:tab pos="1666239" algn="l"/>
                <a:tab pos="2037714" algn="l"/>
                <a:tab pos="2806700" algn="l"/>
                <a:tab pos="4019550" algn="l"/>
                <a:tab pos="4786630" algn="l"/>
                <a:tab pos="5158105" algn="l"/>
                <a:tab pos="5589270" algn="l"/>
                <a:tab pos="6261735" algn="l"/>
                <a:tab pos="6934200" algn="l"/>
                <a:tab pos="7426325" algn="l"/>
                <a:tab pos="7677784" algn="l"/>
              </a:tabLst>
            </a:pPr>
            <a:r>
              <a:rPr sz="1700" spc="-20" dirty="0">
                <a:latin typeface="Arial"/>
                <a:cs typeface="Arial"/>
              </a:rPr>
              <a:t>Como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princípio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de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ensino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poderemos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definir,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de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um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0" dirty="0">
                <a:latin typeface="Arial"/>
                <a:cs typeface="Arial"/>
              </a:rPr>
              <a:t>modo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geral,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que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é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importante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simplificar</a:t>
            </a:r>
            <a:r>
              <a:rPr sz="17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tarefas</a:t>
            </a:r>
            <a:r>
              <a:rPr sz="17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salto</a:t>
            </a:r>
            <a:r>
              <a:rPr sz="1700" dirty="0">
                <a:latin typeface="Arial"/>
                <a:cs typeface="Arial"/>
              </a:rPr>
              <a:t>.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Isso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pode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feito de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várias</a:t>
            </a:r>
            <a:r>
              <a:rPr sz="1700" spc="-10" dirty="0">
                <a:latin typeface="Arial"/>
                <a:cs typeface="Arial"/>
              </a:rPr>
              <a:t> formas:</a:t>
            </a:r>
            <a:endParaRPr sz="1700">
              <a:latin typeface="Arial"/>
              <a:cs typeface="Arial"/>
            </a:endParaRPr>
          </a:p>
          <a:p>
            <a:pPr marL="355600">
              <a:spcBef>
                <a:spcPts val="1425"/>
              </a:spcBef>
            </a:pPr>
            <a:r>
              <a:rPr sz="1700" b="1" dirty="0">
                <a:latin typeface="Arial"/>
                <a:cs typeface="Arial"/>
              </a:rPr>
              <a:t>-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É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mais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fácil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aprender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devagar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controlando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n.º de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passos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corrida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balanço</a:t>
            </a:r>
            <a:endParaRPr sz="17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74202" y="3497834"/>
          <a:ext cx="8555352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7485">
                <a:tc gridSpan="2"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Salto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Benjamins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Infantis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Iniciados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Juvenis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Juniores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Seniores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85">
                <a:tc rowSpan="2"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Comprimento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Competição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(14)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(16)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(18)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(22)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(22)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Triplo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Competição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(10-12)</a:t>
                      </a:r>
                      <a:r>
                        <a:rPr sz="13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75" b="1" spc="-75" baseline="26143" dirty="0">
                          <a:latin typeface="Calibri"/>
                          <a:cs typeface="Calibri"/>
                        </a:rPr>
                        <a:t>1</a:t>
                      </a:r>
                      <a:endParaRPr sz="1275" baseline="26143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6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(10)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(16)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(20)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(22)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Vara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Competição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75" b="1" spc="-75" baseline="26143" dirty="0">
                          <a:latin typeface="Calibri"/>
                          <a:cs typeface="Calibri"/>
                        </a:rPr>
                        <a:t>2</a:t>
                      </a:r>
                      <a:endParaRPr sz="1275" baseline="26143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Altura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Competição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50" dirty="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50" dirty="0">
                          <a:latin typeface="Calibri"/>
                          <a:cs typeface="Calibri"/>
                        </a:rPr>
                        <a:t>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50" dirty="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(8)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(10)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34" y="189740"/>
            <a:ext cx="9855471" cy="555151"/>
          </a:xfrm>
          <a:prstGeom prst="rect">
            <a:avLst/>
          </a:prstGeom>
        </p:spPr>
        <p:txBody>
          <a:bodyPr vert="horz" wrap="square" lIns="0" tIns="244982" rIns="0" bIns="0" rtlCol="0">
            <a:spAutoFit/>
          </a:bodyPr>
          <a:lstStyle/>
          <a:p>
            <a:pPr marL="116839"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Exercícios</a:t>
            </a:r>
            <a:r>
              <a:rPr sz="20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Aprendizagem</a:t>
            </a:r>
            <a:r>
              <a:rPr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da</a:t>
            </a:r>
            <a:r>
              <a:rPr sz="20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Capacidade</a:t>
            </a:r>
            <a:r>
              <a:rPr sz="20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Salto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46770" y="1552765"/>
            <a:ext cx="466725" cy="401320"/>
            <a:chOff x="822769" y="1552765"/>
            <a:chExt cx="466725" cy="401320"/>
          </a:xfrm>
        </p:grpSpPr>
        <p:sp>
          <p:nvSpPr>
            <p:cNvPr id="4" name="object 4"/>
            <p:cNvSpPr/>
            <p:nvPr/>
          </p:nvSpPr>
          <p:spPr>
            <a:xfrm>
              <a:off x="827532" y="1557527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228600" y="0"/>
                  </a:moveTo>
                  <a:lnTo>
                    <a:pt x="176184" y="5169"/>
                  </a:lnTo>
                  <a:lnTo>
                    <a:pt x="128068" y="19896"/>
                  </a:lnTo>
                  <a:lnTo>
                    <a:pt x="85623" y="43007"/>
                  </a:lnTo>
                  <a:lnTo>
                    <a:pt x="50221" y="73329"/>
                  </a:lnTo>
                  <a:lnTo>
                    <a:pt x="23235" y="109690"/>
                  </a:lnTo>
                  <a:lnTo>
                    <a:pt x="6037" y="150915"/>
                  </a:lnTo>
                  <a:lnTo>
                    <a:pt x="0" y="195834"/>
                  </a:lnTo>
                  <a:lnTo>
                    <a:pt x="6037" y="240752"/>
                  </a:lnTo>
                  <a:lnTo>
                    <a:pt x="23235" y="281977"/>
                  </a:lnTo>
                  <a:lnTo>
                    <a:pt x="50221" y="318338"/>
                  </a:lnTo>
                  <a:lnTo>
                    <a:pt x="85623" y="348660"/>
                  </a:lnTo>
                  <a:lnTo>
                    <a:pt x="128068" y="371771"/>
                  </a:lnTo>
                  <a:lnTo>
                    <a:pt x="176184" y="386498"/>
                  </a:lnTo>
                  <a:lnTo>
                    <a:pt x="228600" y="391668"/>
                  </a:lnTo>
                  <a:lnTo>
                    <a:pt x="281015" y="386498"/>
                  </a:lnTo>
                  <a:lnTo>
                    <a:pt x="329131" y="371771"/>
                  </a:lnTo>
                  <a:lnTo>
                    <a:pt x="371576" y="348660"/>
                  </a:lnTo>
                  <a:lnTo>
                    <a:pt x="406978" y="318338"/>
                  </a:lnTo>
                  <a:lnTo>
                    <a:pt x="433964" y="281977"/>
                  </a:lnTo>
                  <a:lnTo>
                    <a:pt x="451162" y="240752"/>
                  </a:lnTo>
                  <a:lnTo>
                    <a:pt x="457200" y="195834"/>
                  </a:lnTo>
                  <a:lnTo>
                    <a:pt x="451162" y="150915"/>
                  </a:lnTo>
                  <a:lnTo>
                    <a:pt x="433964" y="109690"/>
                  </a:lnTo>
                  <a:lnTo>
                    <a:pt x="406978" y="73329"/>
                  </a:lnTo>
                  <a:lnTo>
                    <a:pt x="371576" y="43007"/>
                  </a:lnTo>
                  <a:lnTo>
                    <a:pt x="329131" y="19896"/>
                  </a:lnTo>
                  <a:lnTo>
                    <a:pt x="281015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7532" y="1557527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0" y="195834"/>
                  </a:moveTo>
                  <a:lnTo>
                    <a:pt x="6037" y="150915"/>
                  </a:lnTo>
                  <a:lnTo>
                    <a:pt x="23235" y="109690"/>
                  </a:lnTo>
                  <a:lnTo>
                    <a:pt x="50221" y="73329"/>
                  </a:lnTo>
                  <a:lnTo>
                    <a:pt x="85623" y="43007"/>
                  </a:lnTo>
                  <a:lnTo>
                    <a:pt x="128068" y="19896"/>
                  </a:lnTo>
                  <a:lnTo>
                    <a:pt x="176184" y="5169"/>
                  </a:lnTo>
                  <a:lnTo>
                    <a:pt x="228600" y="0"/>
                  </a:lnTo>
                  <a:lnTo>
                    <a:pt x="281015" y="5169"/>
                  </a:lnTo>
                  <a:lnTo>
                    <a:pt x="329131" y="19896"/>
                  </a:lnTo>
                  <a:lnTo>
                    <a:pt x="371576" y="43007"/>
                  </a:lnTo>
                  <a:lnTo>
                    <a:pt x="406978" y="73329"/>
                  </a:lnTo>
                  <a:lnTo>
                    <a:pt x="433964" y="109690"/>
                  </a:lnTo>
                  <a:lnTo>
                    <a:pt x="451162" y="150915"/>
                  </a:lnTo>
                  <a:lnTo>
                    <a:pt x="457200" y="195834"/>
                  </a:lnTo>
                  <a:lnTo>
                    <a:pt x="451162" y="240752"/>
                  </a:lnTo>
                  <a:lnTo>
                    <a:pt x="433964" y="281977"/>
                  </a:lnTo>
                  <a:lnTo>
                    <a:pt x="406978" y="318338"/>
                  </a:lnTo>
                  <a:lnTo>
                    <a:pt x="371576" y="348660"/>
                  </a:lnTo>
                  <a:lnTo>
                    <a:pt x="329131" y="371771"/>
                  </a:lnTo>
                  <a:lnTo>
                    <a:pt x="281015" y="386498"/>
                  </a:lnTo>
                  <a:lnTo>
                    <a:pt x="228600" y="391668"/>
                  </a:lnTo>
                  <a:lnTo>
                    <a:pt x="176184" y="386498"/>
                  </a:lnTo>
                  <a:lnTo>
                    <a:pt x="128068" y="371771"/>
                  </a:lnTo>
                  <a:lnTo>
                    <a:pt x="85623" y="348660"/>
                  </a:lnTo>
                  <a:lnTo>
                    <a:pt x="50221" y="318338"/>
                  </a:lnTo>
                  <a:lnTo>
                    <a:pt x="23235" y="281977"/>
                  </a:lnTo>
                  <a:lnTo>
                    <a:pt x="6037" y="240752"/>
                  </a:lnTo>
                  <a:lnTo>
                    <a:pt x="0" y="19583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21712" y="1621664"/>
            <a:ext cx="1162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1817" y="1649350"/>
            <a:ext cx="75692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“Giroflés”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2537" y="1979677"/>
            <a:ext cx="2944367" cy="144017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227130" y="1750886"/>
            <a:ext cx="2508885" cy="1837055"/>
            <a:chOff x="3703129" y="1750885"/>
            <a:chExt cx="2508885" cy="18370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2671" y="2147316"/>
              <a:ext cx="2359152" cy="14401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07891" y="1755648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228600" y="0"/>
                  </a:moveTo>
                  <a:lnTo>
                    <a:pt x="176188" y="5169"/>
                  </a:lnTo>
                  <a:lnTo>
                    <a:pt x="128073" y="19896"/>
                  </a:lnTo>
                  <a:lnTo>
                    <a:pt x="85628" y="43007"/>
                  </a:lnTo>
                  <a:lnTo>
                    <a:pt x="50225" y="73329"/>
                  </a:lnTo>
                  <a:lnTo>
                    <a:pt x="23237" y="109690"/>
                  </a:lnTo>
                  <a:lnTo>
                    <a:pt x="6038" y="150915"/>
                  </a:lnTo>
                  <a:lnTo>
                    <a:pt x="0" y="195834"/>
                  </a:lnTo>
                  <a:lnTo>
                    <a:pt x="6038" y="240752"/>
                  </a:lnTo>
                  <a:lnTo>
                    <a:pt x="23237" y="281977"/>
                  </a:lnTo>
                  <a:lnTo>
                    <a:pt x="50225" y="318338"/>
                  </a:lnTo>
                  <a:lnTo>
                    <a:pt x="85628" y="348660"/>
                  </a:lnTo>
                  <a:lnTo>
                    <a:pt x="128073" y="371771"/>
                  </a:lnTo>
                  <a:lnTo>
                    <a:pt x="176188" y="386498"/>
                  </a:lnTo>
                  <a:lnTo>
                    <a:pt x="228600" y="391667"/>
                  </a:lnTo>
                  <a:lnTo>
                    <a:pt x="281011" y="386498"/>
                  </a:lnTo>
                  <a:lnTo>
                    <a:pt x="329126" y="371771"/>
                  </a:lnTo>
                  <a:lnTo>
                    <a:pt x="371571" y="348660"/>
                  </a:lnTo>
                  <a:lnTo>
                    <a:pt x="406974" y="318338"/>
                  </a:lnTo>
                  <a:lnTo>
                    <a:pt x="433962" y="281977"/>
                  </a:lnTo>
                  <a:lnTo>
                    <a:pt x="451161" y="240752"/>
                  </a:lnTo>
                  <a:lnTo>
                    <a:pt x="457200" y="195834"/>
                  </a:lnTo>
                  <a:lnTo>
                    <a:pt x="451161" y="150915"/>
                  </a:lnTo>
                  <a:lnTo>
                    <a:pt x="433962" y="109690"/>
                  </a:lnTo>
                  <a:lnTo>
                    <a:pt x="406974" y="73329"/>
                  </a:lnTo>
                  <a:lnTo>
                    <a:pt x="371571" y="43007"/>
                  </a:lnTo>
                  <a:lnTo>
                    <a:pt x="329126" y="19896"/>
                  </a:lnTo>
                  <a:lnTo>
                    <a:pt x="281011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07891" y="1755648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0" y="195834"/>
                  </a:moveTo>
                  <a:lnTo>
                    <a:pt x="6038" y="150915"/>
                  </a:lnTo>
                  <a:lnTo>
                    <a:pt x="23237" y="109690"/>
                  </a:lnTo>
                  <a:lnTo>
                    <a:pt x="50225" y="73329"/>
                  </a:lnTo>
                  <a:lnTo>
                    <a:pt x="85628" y="43007"/>
                  </a:lnTo>
                  <a:lnTo>
                    <a:pt x="128073" y="19896"/>
                  </a:lnTo>
                  <a:lnTo>
                    <a:pt x="176188" y="5169"/>
                  </a:lnTo>
                  <a:lnTo>
                    <a:pt x="228600" y="0"/>
                  </a:lnTo>
                  <a:lnTo>
                    <a:pt x="281011" y="5169"/>
                  </a:lnTo>
                  <a:lnTo>
                    <a:pt x="329126" y="19896"/>
                  </a:lnTo>
                  <a:lnTo>
                    <a:pt x="371571" y="43007"/>
                  </a:lnTo>
                  <a:lnTo>
                    <a:pt x="406974" y="73329"/>
                  </a:lnTo>
                  <a:lnTo>
                    <a:pt x="433962" y="109690"/>
                  </a:lnTo>
                  <a:lnTo>
                    <a:pt x="451161" y="150915"/>
                  </a:lnTo>
                  <a:lnTo>
                    <a:pt x="457200" y="195834"/>
                  </a:lnTo>
                  <a:lnTo>
                    <a:pt x="451161" y="240752"/>
                  </a:lnTo>
                  <a:lnTo>
                    <a:pt x="433962" y="281977"/>
                  </a:lnTo>
                  <a:lnTo>
                    <a:pt x="406974" y="318338"/>
                  </a:lnTo>
                  <a:lnTo>
                    <a:pt x="371571" y="348660"/>
                  </a:lnTo>
                  <a:lnTo>
                    <a:pt x="329126" y="371771"/>
                  </a:lnTo>
                  <a:lnTo>
                    <a:pt x="281011" y="386498"/>
                  </a:lnTo>
                  <a:lnTo>
                    <a:pt x="228600" y="391667"/>
                  </a:lnTo>
                  <a:lnTo>
                    <a:pt x="176188" y="386498"/>
                  </a:lnTo>
                  <a:lnTo>
                    <a:pt x="128073" y="371771"/>
                  </a:lnTo>
                  <a:lnTo>
                    <a:pt x="85628" y="348660"/>
                  </a:lnTo>
                  <a:lnTo>
                    <a:pt x="50225" y="318338"/>
                  </a:lnTo>
                  <a:lnTo>
                    <a:pt x="23237" y="281977"/>
                  </a:lnTo>
                  <a:lnTo>
                    <a:pt x="6038" y="240752"/>
                  </a:lnTo>
                  <a:lnTo>
                    <a:pt x="0" y="19583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02961" y="1819783"/>
            <a:ext cx="1162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3194" y="1847851"/>
            <a:ext cx="7772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“Galopes”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122931" y="4091940"/>
            <a:ext cx="3500754" cy="1821180"/>
            <a:chOff x="598931" y="4091940"/>
            <a:chExt cx="3500754" cy="18211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931" y="4472940"/>
              <a:ext cx="3500628" cy="14401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7531" y="4096512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228600" y="0"/>
                  </a:moveTo>
                  <a:lnTo>
                    <a:pt x="176184" y="5191"/>
                  </a:lnTo>
                  <a:lnTo>
                    <a:pt x="128068" y="19980"/>
                  </a:lnTo>
                  <a:lnTo>
                    <a:pt x="85623" y="43187"/>
                  </a:lnTo>
                  <a:lnTo>
                    <a:pt x="50221" y="73631"/>
                  </a:lnTo>
                  <a:lnTo>
                    <a:pt x="23235" y="110134"/>
                  </a:lnTo>
                  <a:lnTo>
                    <a:pt x="6037" y="151515"/>
                  </a:lnTo>
                  <a:lnTo>
                    <a:pt x="0" y="196595"/>
                  </a:lnTo>
                  <a:lnTo>
                    <a:pt x="6037" y="241676"/>
                  </a:lnTo>
                  <a:lnTo>
                    <a:pt x="23235" y="283057"/>
                  </a:lnTo>
                  <a:lnTo>
                    <a:pt x="50221" y="319560"/>
                  </a:lnTo>
                  <a:lnTo>
                    <a:pt x="85623" y="350004"/>
                  </a:lnTo>
                  <a:lnTo>
                    <a:pt x="128068" y="373211"/>
                  </a:lnTo>
                  <a:lnTo>
                    <a:pt x="176184" y="388000"/>
                  </a:lnTo>
                  <a:lnTo>
                    <a:pt x="228600" y="393192"/>
                  </a:lnTo>
                  <a:lnTo>
                    <a:pt x="281015" y="388000"/>
                  </a:lnTo>
                  <a:lnTo>
                    <a:pt x="329131" y="373211"/>
                  </a:lnTo>
                  <a:lnTo>
                    <a:pt x="371576" y="350004"/>
                  </a:lnTo>
                  <a:lnTo>
                    <a:pt x="406978" y="319560"/>
                  </a:lnTo>
                  <a:lnTo>
                    <a:pt x="433964" y="283057"/>
                  </a:lnTo>
                  <a:lnTo>
                    <a:pt x="451162" y="241676"/>
                  </a:lnTo>
                  <a:lnTo>
                    <a:pt x="457200" y="196595"/>
                  </a:lnTo>
                  <a:lnTo>
                    <a:pt x="451162" y="151515"/>
                  </a:lnTo>
                  <a:lnTo>
                    <a:pt x="433964" y="110134"/>
                  </a:lnTo>
                  <a:lnTo>
                    <a:pt x="406978" y="73631"/>
                  </a:lnTo>
                  <a:lnTo>
                    <a:pt x="371576" y="43187"/>
                  </a:lnTo>
                  <a:lnTo>
                    <a:pt x="329131" y="19980"/>
                  </a:lnTo>
                  <a:lnTo>
                    <a:pt x="281015" y="519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7531" y="4096512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0" y="196595"/>
                  </a:moveTo>
                  <a:lnTo>
                    <a:pt x="6037" y="151515"/>
                  </a:lnTo>
                  <a:lnTo>
                    <a:pt x="23235" y="110134"/>
                  </a:lnTo>
                  <a:lnTo>
                    <a:pt x="50221" y="73631"/>
                  </a:lnTo>
                  <a:lnTo>
                    <a:pt x="85623" y="43187"/>
                  </a:lnTo>
                  <a:lnTo>
                    <a:pt x="128068" y="19980"/>
                  </a:lnTo>
                  <a:lnTo>
                    <a:pt x="176184" y="5191"/>
                  </a:lnTo>
                  <a:lnTo>
                    <a:pt x="228600" y="0"/>
                  </a:lnTo>
                  <a:lnTo>
                    <a:pt x="281015" y="5191"/>
                  </a:lnTo>
                  <a:lnTo>
                    <a:pt x="329131" y="19980"/>
                  </a:lnTo>
                  <a:lnTo>
                    <a:pt x="371576" y="43187"/>
                  </a:lnTo>
                  <a:lnTo>
                    <a:pt x="406978" y="73631"/>
                  </a:lnTo>
                  <a:lnTo>
                    <a:pt x="433964" y="110134"/>
                  </a:lnTo>
                  <a:lnTo>
                    <a:pt x="451162" y="151515"/>
                  </a:lnTo>
                  <a:lnTo>
                    <a:pt x="457200" y="196595"/>
                  </a:lnTo>
                  <a:lnTo>
                    <a:pt x="451162" y="241676"/>
                  </a:lnTo>
                  <a:lnTo>
                    <a:pt x="433964" y="283057"/>
                  </a:lnTo>
                  <a:lnTo>
                    <a:pt x="406978" y="319560"/>
                  </a:lnTo>
                  <a:lnTo>
                    <a:pt x="371576" y="350004"/>
                  </a:lnTo>
                  <a:lnTo>
                    <a:pt x="329131" y="373211"/>
                  </a:lnTo>
                  <a:lnTo>
                    <a:pt x="281015" y="388000"/>
                  </a:lnTo>
                  <a:lnTo>
                    <a:pt x="228600" y="393192"/>
                  </a:lnTo>
                  <a:lnTo>
                    <a:pt x="176184" y="388000"/>
                  </a:lnTo>
                  <a:lnTo>
                    <a:pt x="128068" y="373211"/>
                  </a:lnTo>
                  <a:lnTo>
                    <a:pt x="85623" y="350004"/>
                  </a:lnTo>
                  <a:lnTo>
                    <a:pt x="50221" y="319560"/>
                  </a:lnTo>
                  <a:lnTo>
                    <a:pt x="23235" y="283057"/>
                  </a:lnTo>
                  <a:lnTo>
                    <a:pt x="6037" y="241676"/>
                  </a:lnTo>
                  <a:lnTo>
                    <a:pt x="0" y="1965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21712" y="4162425"/>
            <a:ext cx="1162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61817" y="4190238"/>
            <a:ext cx="6184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“Step’s”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171945" y="3386328"/>
            <a:ext cx="466725" cy="401320"/>
            <a:chOff x="5647944" y="3386328"/>
            <a:chExt cx="466725" cy="401320"/>
          </a:xfrm>
        </p:grpSpPr>
        <p:sp>
          <p:nvSpPr>
            <p:cNvPr id="22" name="object 22"/>
            <p:cNvSpPr/>
            <p:nvPr/>
          </p:nvSpPr>
          <p:spPr>
            <a:xfrm>
              <a:off x="5652516" y="3390900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5">
                  <a:moveTo>
                    <a:pt x="228600" y="0"/>
                  </a:moveTo>
                  <a:lnTo>
                    <a:pt x="176188" y="5169"/>
                  </a:lnTo>
                  <a:lnTo>
                    <a:pt x="128073" y="19896"/>
                  </a:lnTo>
                  <a:lnTo>
                    <a:pt x="85628" y="43007"/>
                  </a:lnTo>
                  <a:lnTo>
                    <a:pt x="50225" y="73329"/>
                  </a:lnTo>
                  <a:lnTo>
                    <a:pt x="23237" y="109690"/>
                  </a:lnTo>
                  <a:lnTo>
                    <a:pt x="6038" y="150915"/>
                  </a:lnTo>
                  <a:lnTo>
                    <a:pt x="0" y="195834"/>
                  </a:lnTo>
                  <a:lnTo>
                    <a:pt x="6038" y="240752"/>
                  </a:lnTo>
                  <a:lnTo>
                    <a:pt x="23237" y="281977"/>
                  </a:lnTo>
                  <a:lnTo>
                    <a:pt x="50225" y="318338"/>
                  </a:lnTo>
                  <a:lnTo>
                    <a:pt x="85628" y="348660"/>
                  </a:lnTo>
                  <a:lnTo>
                    <a:pt x="128073" y="371771"/>
                  </a:lnTo>
                  <a:lnTo>
                    <a:pt x="176188" y="386498"/>
                  </a:lnTo>
                  <a:lnTo>
                    <a:pt x="228600" y="391668"/>
                  </a:lnTo>
                  <a:lnTo>
                    <a:pt x="281011" y="386498"/>
                  </a:lnTo>
                  <a:lnTo>
                    <a:pt x="329126" y="371771"/>
                  </a:lnTo>
                  <a:lnTo>
                    <a:pt x="371571" y="348660"/>
                  </a:lnTo>
                  <a:lnTo>
                    <a:pt x="406974" y="318338"/>
                  </a:lnTo>
                  <a:lnTo>
                    <a:pt x="433962" y="281977"/>
                  </a:lnTo>
                  <a:lnTo>
                    <a:pt x="451161" y="240752"/>
                  </a:lnTo>
                  <a:lnTo>
                    <a:pt x="457200" y="195834"/>
                  </a:lnTo>
                  <a:lnTo>
                    <a:pt x="451161" y="150915"/>
                  </a:lnTo>
                  <a:lnTo>
                    <a:pt x="433962" y="109690"/>
                  </a:lnTo>
                  <a:lnTo>
                    <a:pt x="406974" y="73329"/>
                  </a:lnTo>
                  <a:lnTo>
                    <a:pt x="371571" y="43007"/>
                  </a:lnTo>
                  <a:lnTo>
                    <a:pt x="329126" y="19896"/>
                  </a:lnTo>
                  <a:lnTo>
                    <a:pt x="281011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2516" y="3390900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5">
                  <a:moveTo>
                    <a:pt x="0" y="195834"/>
                  </a:moveTo>
                  <a:lnTo>
                    <a:pt x="6038" y="150915"/>
                  </a:lnTo>
                  <a:lnTo>
                    <a:pt x="23237" y="109690"/>
                  </a:lnTo>
                  <a:lnTo>
                    <a:pt x="50225" y="73329"/>
                  </a:lnTo>
                  <a:lnTo>
                    <a:pt x="85628" y="43007"/>
                  </a:lnTo>
                  <a:lnTo>
                    <a:pt x="128073" y="19896"/>
                  </a:lnTo>
                  <a:lnTo>
                    <a:pt x="176188" y="5169"/>
                  </a:lnTo>
                  <a:lnTo>
                    <a:pt x="228600" y="0"/>
                  </a:lnTo>
                  <a:lnTo>
                    <a:pt x="281011" y="5169"/>
                  </a:lnTo>
                  <a:lnTo>
                    <a:pt x="329126" y="19896"/>
                  </a:lnTo>
                  <a:lnTo>
                    <a:pt x="371571" y="43007"/>
                  </a:lnTo>
                  <a:lnTo>
                    <a:pt x="406974" y="73329"/>
                  </a:lnTo>
                  <a:lnTo>
                    <a:pt x="433962" y="109690"/>
                  </a:lnTo>
                  <a:lnTo>
                    <a:pt x="451161" y="150915"/>
                  </a:lnTo>
                  <a:lnTo>
                    <a:pt x="457200" y="195834"/>
                  </a:lnTo>
                  <a:lnTo>
                    <a:pt x="451161" y="240752"/>
                  </a:lnTo>
                  <a:lnTo>
                    <a:pt x="433962" y="281977"/>
                  </a:lnTo>
                  <a:lnTo>
                    <a:pt x="406974" y="318338"/>
                  </a:lnTo>
                  <a:lnTo>
                    <a:pt x="371571" y="348660"/>
                  </a:lnTo>
                  <a:lnTo>
                    <a:pt x="329126" y="371771"/>
                  </a:lnTo>
                  <a:lnTo>
                    <a:pt x="281011" y="386498"/>
                  </a:lnTo>
                  <a:lnTo>
                    <a:pt x="228600" y="391668"/>
                  </a:lnTo>
                  <a:lnTo>
                    <a:pt x="176188" y="386498"/>
                  </a:lnTo>
                  <a:lnTo>
                    <a:pt x="128073" y="371771"/>
                  </a:lnTo>
                  <a:lnTo>
                    <a:pt x="85628" y="348660"/>
                  </a:lnTo>
                  <a:lnTo>
                    <a:pt x="50225" y="318338"/>
                  </a:lnTo>
                  <a:lnTo>
                    <a:pt x="23237" y="281977"/>
                  </a:lnTo>
                  <a:lnTo>
                    <a:pt x="6038" y="240752"/>
                  </a:lnTo>
                  <a:lnTo>
                    <a:pt x="0" y="19583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47585" y="3456178"/>
            <a:ext cx="1162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87817" y="3483991"/>
            <a:ext cx="13766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“Hop’s”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coxinhos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9591" y="3933444"/>
            <a:ext cx="4399788" cy="1440180"/>
          </a:xfrm>
          <a:prstGeom prst="rect">
            <a:avLst/>
          </a:prstGeom>
        </p:spPr>
      </p:pic>
      <p:pic>
        <p:nvPicPr>
          <p:cNvPr id="27" name="object 2">
            <a:extLst>
              <a:ext uri="{FF2B5EF4-FFF2-40B4-BE49-F238E27FC236}">
                <a16:creationId xmlns:a16="http://schemas.microsoft.com/office/drawing/2014/main" id="{F2E6A450-3B4E-E832-0B90-963F189EE0B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6961" y="1552955"/>
            <a:ext cx="466725" cy="401320"/>
            <a:chOff x="822960" y="1552955"/>
            <a:chExt cx="466725" cy="401320"/>
          </a:xfrm>
        </p:grpSpPr>
        <p:sp>
          <p:nvSpPr>
            <p:cNvPr id="3" name="object 3"/>
            <p:cNvSpPr/>
            <p:nvPr/>
          </p:nvSpPr>
          <p:spPr>
            <a:xfrm>
              <a:off x="827532" y="1557527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228600" y="0"/>
                  </a:moveTo>
                  <a:lnTo>
                    <a:pt x="176184" y="5169"/>
                  </a:lnTo>
                  <a:lnTo>
                    <a:pt x="128068" y="19896"/>
                  </a:lnTo>
                  <a:lnTo>
                    <a:pt x="85623" y="43007"/>
                  </a:lnTo>
                  <a:lnTo>
                    <a:pt x="50221" y="73329"/>
                  </a:lnTo>
                  <a:lnTo>
                    <a:pt x="23235" y="109690"/>
                  </a:lnTo>
                  <a:lnTo>
                    <a:pt x="6037" y="150915"/>
                  </a:lnTo>
                  <a:lnTo>
                    <a:pt x="0" y="195834"/>
                  </a:lnTo>
                  <a:lnTo>
                    <a:pt x="6037" y="240752"/>
                  </a:lnTo>
                  <a:lnTo>
                    <a:pt x="23235" y="281977"/>
                  </a:lnTo>
                  <a:lnTo>
                    <a:pt x="50221" y="318338"/>
                  </a:lnTo>
                  <a:lnTo>
                    <a:pt x="85623" y="348660"/>
                  </a:lnTo>
                  <a:lnTo>
                    <a:pt x="128068" y="371771"/>
                  </a:lnTo>
                  <a:lnTo>
                    <a:pt x="176184" y="386498"/>
                  </a:lnTo>
                  <a:lnTo>
                    <a:pt x="228600" y="391668"/>
                  </a:lnTo>
                  <a:lnTo>
                    <a:pt x="281015" y="386498"/>
                  </a:lnTo>
                  <a:lnTo>
                    <a:pt x="329131" y="371771"/>
                  </a:lnTo>
                  <a:lnTo>
                    <a:pt x="371576" y="348660"/>
                  </a:lnTo>
                  <a:lnTo>
                    <a:pt x="406978" y="318338"/>
                  </a:lnTo>
                  <a:lnTo>
                    <a:pt x="433964" y="281977"/>
                  </a:lnTo>
                  <a:lnTo>
                    <a:pt x="451162" y="240752"/>
                  </a:lnTo>
                  <a:lnTo>
                    <a:pt x="457200" y="195834"/>
                  </a:lnTo>
                  <a:lnTo>
                    <a:pt x="451162" y="150915"/>
                  </a:lnTo>
                  <a:lnTo>
                    <a:pt x="433964" y="109690"/>
                  </a:lnTo>
                  <a:lnTo>
                    <a:pt x="406978" y="73329"/>
                  </a:lnTo>
                  <a:lnTo>
                    <a:pt x="371576" y="43007"/>
                  </a:lnTo>
                  <a:lnTo>
                    <a:pt x="329131" y="19896"/>
                  </a:lnTo>
                  <a:lnTo>
                    <a:pt x="281015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7532" y="1557527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0" y="195834"/>
                  </a:moveTo>
                  <a:lnTo>
                    <a:pt x="6037" y="150915"/>
                  </a:lnTo>
                  <a:lnTo>
                    <a:pt x="23235" y="109690"/>
                  </a:lnTo>
                  <a:lnTo>
                    <a:pt x="50221" y="73329"/>
                  </a:lnTo>
                  <a:lnTo>
                    <a:pt x="85623" y="43007"/>
                  </a:lnTo>
                  <a:lnTo>
                    <a:pt x="128068" y="19896"/>
                  </a:lnTo>
                  <a:lnTo>
                    <a:pt x="176184" y="5169"/>
                  </a:lnTo>
                  <a:lnTo>
                    <a:pt x="228600" y="0"/>
                  </a:lnTo>
                  <a:lnTo>
                    <a:pt x="281015" y="5169"/>
                  </a:lnTo>
                  <a:lnTo>
                    <a:pt x="329131" y="19896"/>
                  </a:lnTo>
                  <a:lnTo>
                    <a:pt x="371576" y="43007"/>
                  </a:lnTo>
                  <a:lnTo>
                    <a:pt x="406978" y="73329"/>
                  </a:lnTo>
                  <a:lnTo>
                    <a:pt x="433964" y="109690"/>
                  </a:lnTo>
                  <a:lnTo>
                    <a:pt x="451162" y="150915"/>
                  </a:lnTo>
                  <a:lnTo>
                    <a:pt x="457200" y="195834"/>
                  </a:lnTo>
                  <a:lnTo>
                    <a:pt x="451162" y="240752"/>
                  </a:lnTo>
                  <a:lnTo>
                    <a:pt x="433964" y="281977"/>
                  </a:lnTo>
                  <a:lnTo>
                    <a:pt x="406978" y="318338"/>
                  </a:lnTo>
                  <a:lnTo>
                    <a:pt x="371576" y="348660"/>
                  </a:lnTo>
                  <a:lnTo>
                    <a:pt x="329131" y="371771"/>
                  </a:lnTo>
                  <a:lnTo>
                    <a:pt x="281015" y="386498"/>
                  </a:lnTo>
                  <a:lnTo>
                    <a:pt x="228600" y="391668"/>
                  </a:lnTo>
                  <a:lnTo>
                    <a:pt x="176184" y="386498"/>
                  </a:lnTo>
                  <a:lnTo>
                    <a:pt x="128068" y="371771"/>
                  </a:lnTo>
                  <a:lnTo>
                    <a:pt x="85623" y="348660"/>
                  </a:lnTo>
                  <a:lnTo>
                    <a:pt x="50221" y="318338"/>
                  </a:lnTo>
                  <a:lnTo>
                    <a:pt x="23235" y="281977"/>
                  </a:lnTo>
                  <a:lnTo>
                    <a:pt x="6037" y="240752"/>
                  </a:lnTo>
                  <a:lnTo>
                    <a:pt x="0" y="19583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21712" y="1621664"/>
            <a:ext cx="1162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1817" y="1649350"/>
            <a:ext cx="11176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“Corre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 Salta”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22392" y="1356360"/>
            <a:ext cx="466725" cy="401320"/>
            <a:chOff x="3898391" y="1356360"/>
            <a:chExt cx="466725" cy="401320"/>
          </a:xfrm>
        </p:grpSpPr>
        <p:sp>
          <p:nvSpPr>
            <p:cNvPr id="8" name="object 8"/>
            <p:cNvSpPr/>
            <p:nvPr/>
          </p:nvSpPr>
          <p:spPr>
            <a:xfrm>
              <a:off x="3902963" y="1360932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228600" y="0"/>
                  </a:moveTo>
                  <a:lnTo>
                    <a:pt x="176188" y="5169"/>
                  </a:lnTo>
                  <a:lnTo>
                    <a:pt x="128073" y="19896"/>
                  </a:lnTo>
                  <a:lnTo>
                    <a:pt x="85628" y="43007"/>
                  </a:lnTo>
                  <a:lnTo>
                    <a:pt x="50225" y="73329"/>
                  </a:lnTo>
                  <a:lnTo>
                    <a:pt x="23237" y="109690"/>
                  </a:lnTo>
                  <a:lnTo>
                    <a:pt x="6038" y="150915"/>
                  </a:lnTo>
                  <a:lnTo>
                    <a:pt x="0" y="195833"/>
                  </a:lnTo>
                  <a:lnTo>
                    <a:pt x="6038" y="240752"/>
                  </a:lnTo>
                  <a:lnTo>
                    <a:pt x="23237" y="281977"/>
                  </a:lnTo>
                  <a:lnTo>
                    <a:pt x="50225" y="318338"/>
                  </a:lnTo>
                  <a:lnTo>
                    <a:pt x="85628" y="348660"/>
                  </a:lnTo>
                  <a:lnTo>
                    <a:pt x="128073" y="371771"/>
                  </a:lnTo>
                  <a:lnTo>
                    <a:pt x="176188" y="386498"/>
                  </a:lnTo>
                  <a:lnTo>
                    <a:pt x="228600" y="391667"/>
                  </a:lnTo>
                  <a:lnTo>
                    <a:pt x="281011" y="386498"/>
                  </a:lnTo>
                  <a:lnTo>
                    <a:pt x="329126" y="371771"/>
                  </a:lnTo>
                  <a:lnTo>
                    <a:pt x="371571" y="348660"/>
                  </a:lnTo>
                  <a:lnTo>
                    <a:pt x="406974" y="318338"/>
                  </a:lnTo>
                  <a:lnTo>
                    <a:pt x="433962" y="281977"/>
                  </a:lnTo>
                  <a:lnTo>
                    <a:pt x="451161" y="240752"/>
                  </a:lnTo>
                  <a:lnTo>
                    <a:pt x="457200" y="195833"/>
                  </a:lnTo>
                  <a:lnTo>
                    <a:pt x="451161" y="150915"/>
                  </a:lnTo>
                  <a:lnTo>
                    <a:pt x="433962" y="109690"/>
                  </a:lnTo>
                  <a:lnTo>
                    <a:pt x="406974" y="73329"/>
                  </a:lnTo>
                  <a:lnTo>
                    <a:pt x="371571" y="43007"/>
                  </a:lnTo>
                  <a:lnTo>
                    <a:pt x="329126" y="19896"/>
                  </a:lnTo>
                  <a:lnTo>
                    <a:pt x="281011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2963" y="1360932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0" y="195833"/>
                  </a:moveTo>
                  <a:lnTo>
                    <a:pt x="6038" y="150915"/>
                  </a:lnTo>
                  <a:lnTo>
                    <a:pt x="23237" y="109690"/>
                  </a:lnTo>
                  <a:lnTo>
                    <a:pt x="50225" y="73329"/>
                  </a:lnTo>
                  <a:lnTo>
                    <a:pt x="85628" y="43007"/>
                  </a:lnTo>
                  <a:lnTo>
                    <a:pt x="128073" y="19896"/>
                  </a:lnTo>
                  <a:lnTo>
                    <a:pt x="176188" y="5169"/>
                  </a:lnTo>
                  <a:lnTo>
                    <a:pt x="228600" y="0"/>
                  </a:lnTo>
                  <a:lnTo>
                    <a:pt x="281011" y="5169"/>
                  </a:lnTo>
                  <a:lnTo>
                    <a:pt x="329126" y="19896"/>
                  </a:lnTo>
                  <a:lnTo>
                    <a:pt x="371571" y="43007"/>
                  </a:lnTo>
                  <a:lnTo>
                    <a:pt x="406974" y="73329"/>
                  </a:lnTo>
                  <a:lnTo>
                    <a:pt x="433962" y="109690"/>
                  </a:lnTo>
                  <a:lnTo>
                    <a:pt x="451161" y="150915"/>
                  </a:lnTo>
                  <a:lnTo>
                    <a:pt x="457200" y="195833"/>
                  </a:lnTo>
                  <a:lnTo>
                    <a:pt x="451161" y="240752"/>
                  </a:lnTo>
                  <a:lnTo>
                    <a:pt x="433962" y="281977"/>
                  </a:lnTo>
                  <a:lnTo>
                    <a:pt x="406974" y="318338"/>
                  </a:lnTo>
                  <a:lnTo>
                    <a:pt x="371571" y="348660"/>
                  </a:lnTo>
                  <a:lnTo>
                    <a:pt x="329126" y="371771"/>
                  </a:lnTo>
                  <a:lnTo>
                    <a:pt x="281011" y="386498"/>
                  </a:lnTo>
                  <a:lnTo>
                    <a:pt x="228600" y="391667"/>
                  </a:lnTo>
                  <a:lnTo>
                    <a:pt x="176188" y="386498"/>
                  </a:lnTo>
                  <a:lnTo>
                    <a:pt x="128073" y="371771"/>
                  </a:lnTo>
                  <a:lnTo>
                    <a:pt x="85628" y="348660"/>
                  </a:lnTo>
                  <a:lnTo>
                    <a:pt x="50225" y="318338"/>
                  </a:lnTo>
                  <a:lnTo>
                    <a:pt x="23237" y="281977"/>
                  </a:lnTo>
                  <a:lnTo>
                    <a:pt x="6038" y="240752"/>
                  </a:lnTo>
                  <a:lnTo>
                    <a:pt x="0" y="19583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98415" y="1425702"/>
            <a:ext cx="1162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46960" y="4091940"/>
            <a:ext cx="464820" cy="402590"/>
            <a:chOff x="822960" y="4091940"/>
            <a:chExt cx="464820" cy="402590"/>
          </a:xfrm>
        </p:grpSpPr>
        <p:sp>
          <p:nvSpPr>
            <p:cNvPr id="12" name="object 12"/>
            <p:cNvSpPr/>
            <p:nvPr/>
          </p:nvSpPr>
          <p:spPr>
            <a:xfrm>
              <a:off x="827532" y="4096512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30" h="393700">
                  <a:moveTo>
                    <a:pt x="227837" y="0"/>
                  </a:moveTo>
                  <a:lnTo>
                    <a:pt x="175596" y="5191"/>
                  </a:lnTo>
                  <a:lnTo>
                    <a:pt x="127640" y="19980"/>
                  </a:lnTo>
                  <a:lnTo>
                    <a:pt x="85336" y="43187"/>
                  </a:lnTo>
                  <a:lnTo>
                    <a:pt x="50053" y="73631"/>
                  </a:lnTo>
                  <a:lnTo>
                    <a:pt x="23157" y="110134"/>
                  </a:lnTo>
                  <a:lnTo>
                    <a:pt x="6017" y="151515"/>
                  </a:lnTo>
                  <a:lnTo>
                    <a:pt x="0" y="196595"/>
                  </a:lnTo>
                  <a:lnTo>
                    <a:pt x="6017" y="241676"/>
                  </a:lnTo>
                  <a:lnTo>
                    <a:pt x="23157" y="283057"/>
                  </a:lnTo>
                  <a:lnTo>
                    <a:pt x="50053" y="319560"/>
                  </a:lnTo>
                  <a:lnTo>
                    <a:pt x="85336" y="350004"/>
                  </a:lnTo>
                  <a:lnTo>
                    <a:pt x="127640" y="373211"/>
                  </a:lnTo>
                  <a:lnTo>
                    <a:pt x="175596" y="388000"/>
                  </a:lnTo>
                  <a:lnTo>
                    <a:pt x="227837" y="393192"/>
                  </a:lnTo>
                  <a:lnTo>
                    <a:pt x="280079" y="388000"/>
                  </a:lnTo>
                  <a:lnTo>
                    <a:pt x="328035" y="373211"/>
                  </a:lnTo>
                  <a:lnTo>
                    <a:pt x="370339" y="350004"/>
                  </a:lnTo>
                  <a:lnTo>
                    <a:pt x="405622" y="319560"/>
                  </a:lnTo>
                  <a:lnTo>
                    <a:pt x="432518" y="283057"/>
                  </a:lnTo>
                  <a:lnTo>
                    <a:pt x="449658" y="241676"/>
                  </a:lnTo>
                  <a:lnTo>
                    <a:pt x="455676" y="196595"/>
                  </a:lnTo>
                  <a:lnTo>
                    <a:pt x="449658" y="151515"/>
                  </a:lnTo>
                  <a:lnTo>
                    <a:pt x="432518" y="110134"/>
                  </a:lnTo>
                  <a:lnTo>
                    <a:pt x="405622" y="73631"/>
                  </a:lnTo>
                  <a:lnTo>
                    <a:pt x="370339" y="43187"/>
                  </a:lnTo>
                  <a:lnTo>
                    <a:pt x="328035" y="19980"/>
                  </a:lnTo>
                  <a:lnTo>
                    <a:pt x="280079" y="5191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32" y="4096512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30" h="393700">
                  <a:moveTo>
                    <a:pt x="0" y="196595"/>
                  </a:moveTo>
                  <a:lnTo>
                    <a:pt x="6017" y="151515"/>
                  </a:lnTo>
                  <a:lnTo>
                    <a:pt x="23157" y="110134"/>
                  </a:lnTo>
                  <a:lnTo>
                    <a:pt x="50053" y="73631"/>
                  </a:lnTo>
                  <a:lnTo>
                    <a:pt x="85336" y="43187"/>
                  </a:lnTo>
                  <a:lnTo>
                    <a:pt x="127640" y="19980"/>
                  </a:lnTo>
                  <a:lnTo>
                    <a:pt x="175596" y="5191"/>
                  </a:lnTo>
                  <a:lnTo>
                    <a:pt x="227837" y="0"/>
                  </a:lnTo>
                  <a:lnTo>
                    <a:pt x="280079" y="5191"/>
                  </a:lnTo>
                  <a:lnTo>
                    <a:pt x="328035" y="19980"/>
                  </a:lnTo>
                  <a:lnTo>
                    <a:pt x="370339" y="43187"/>
                  </a:lnTo>
                  <a:lnTo>
                    <a:pt x="405622" y="73631"/>
                  </a:lnTo>
                  <a:lnTo>
                    <a:pt x="432518" y="110134"/>
                  </a:lnTo>
                  <a:lnTo>
                    <a:pt x="449658" y="151515"/>
                  </a:lnTo>
                  <a:lnTo>
                    <a:pt x="455676" y="196595"/>
                  </a:lnTo>
                  <a:lnTo>
                    <a:pt x="449658" y="241676"/>
                  </a:lnTo>
                  <a:lnTo>
                    <a:pt x="432518" y="283057"/>
                  </a:lnTo>
                  <a:lnTo>
                    <a:pt x="405622" y="319560"/>
                  </a:lnTo>
                  <a:lnTo>
                    <a:pt x="370339" y="350004"/>
                  </a:lnTo>
                  <a:lnTo>
                    <a:pt x="328035" y="373211"/>
                  </a:lnTo>
                  <a:lnTo>
                    <a:pt x="280079" y="388000"/>
                  </a:lnTo>
                  <a:lnTo>
                    <a:pt x="227837" y="393192"/>
                  </a:lnTo>
                  <a:lnTo>
                    <a:pt x="175596" y="388000"/>
                  </a:lnTo>
                  <a:lnTo>
                    <a:pt x="127640" y="373211"/>
                  </a:lnTo>
                  <a:lnTo>
                    <a:pt x="85336" y="350004"/>
                  </a:lnTo>
                  <a:lnTo>
                    <a:pt x="50053" y="319560"/>
                  </a:lnTo>
                  <a:lnTo>
                    <a:pt x="23157" y="283057"/>
                  </a:lnTo>
                  <a:lnTo>
                    <a:pt x="6017" y="241676"/>
                  </a:lnTo>
                  <a:lnTo>
                    <a:pt x="0" y="1965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22017" y="4162425"/>
            <a:ext cx="1162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52114" y="4188714"/>
            <a:ext cx="2786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Salto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Completo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c/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15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mtrs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balanço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14143" y="473963"/>
            <a:ext cx="5859780" cy="487680"/>
            <a:chOff x="390143" y="473963"/>
            <a:chExt cx="5859780" cy="48768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473963"/>
              <a:ext cx="2878835" cy="4876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6371" y="473963"/>
              <a:ext cx="413003" cy="4876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7727" y="473963"/>
              <a:ext cx="3092196" cy="48767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209734" y="189740"/>
            <a:ext cx="9855471" cy="616065"/>
          </a:xfrm>
          <a:prstGeom prst="rect">
            <a:avLst/>
          </a:prstGeom>
        </p:spPr>
        <p:txBody>
          <a:bodyPr vert="horz" wrap="square" lIns="0" tIns="351027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SEQUÊNCIA</a:t>
            </a:r>
            <a:r>
              <a:rPr spc="-12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ENSINO</a:t>
            </a:r>
            <a:r>
              <a:rPr spc="-2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20" dirty="0"/>
              <a:t>SALTO</a:t>
            </a:r>
            <a:r>
              <a:rPr spc="-5" dirty="0"/>
              <a:t> </a:t>
            </a:r>
            <a:r>
              <a:rPr dirty="0"/>
              <a:t>EM</a:t>
            </a:r>
            <a:r>
              <a:rPr spc="-20" dirty="0"/>
              <a:t> </a:t>
            </a:r>
            <a:r>
              <a:rPr spc="-10" dirty="0"/>
              <a:t>COMPRIMENTO</a:t>
            </a: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51532" y="2147317"/>
            <a:ext cx="2685288" cy="14401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26964" y="1879093"/>
            <a:ext cx="4687824" cy="144017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51532" y="4581144"/>
            <a:ext cx="4707636" cy="1440180"/>
          </a:xfrm>
          <a:prstGeom prst="rect">
            <a:avLst/>
          </a:prstGeom>
        </p:spPr>
      </p:pic>
      <p:pic>
        <p:nvPicPr>
          <p:cNvPr id="24" name="object 2">
            <a:extLst>
              <a:ext uri="{FF2B5EF4-FFF2-40B4-BE49-F238E27FC236}">
                <a16:creationId xmlns:a16="http://schemas.microsoft.com/office/drawing/2014/main" id="{C7AFF2F8-DC25-EB1F-7376-ED13CB53917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2516" y="1289303"/>
            <a:ext cx="466725" cy="402590"/>
            <a:chOff x="318515" y="1289303"/>
            <a:chExt cx="466725" cy="402590"/>
          </a:xfrm>
        </p:grpSpPr>
        <p:sp>
          <p:nvSpPr>
            <p:cNvPr id="3" name="object 3"/>
            <p:cNvSpPr/>
            <p:nvPr/>
          </p:nvSpPr>
          <p:spPr>
            <a:xfrm>
              <a:off x="323087" y="1293875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228599" y="0"/>
                  </a:moveTo>
                  <a:lnTo>
                    <a:pt x="176184" y="5191"/>
                  </a:lnTo>
                  <a:lnTo>
                    <a:pt x="128068" y="19980"/>
                  </a:lnTo>
                  <a:lnTo>
                    <a:pt x="85623" y="43187"/>
                  </a:lnTo>
                  <a:lnTo>
                    <a:pt x="50221" y="73631"/>
                  </a:lnTo>
                  <a:lnTo>
                    <a:pt x="23235" y="110134"/>
                  </a:lnTo>
                  <a:lnTo>
                    <a:pt x="6037" y="151515"/>
                  </a:lnTo>
                  <a:lnTo>
                    <a:pt x="0" y="196596"/>
                  </a:lnTo>
                  <a:lnTo>
                    <a:pt x="6037" y="241676"/>
                  </a:lnTo>
                  <a:lnTo>
                    <a:pt x="23235" y="283057"/>
                  </a:lnTo>
                  <a:lnTo>
                    <a:pt x="50221" y="319560"/>
                  </a:lnTo>
                  <a:lnTo>
                    <a:pt x="85623" y="350004"/>
                  </a:lnTo>
                  <a:lnTo>
                    <a:pt x="128068" y="373211"/>
                  </a:lnTo>
                  <a:lnTo>
                    <a:pt x="176184" y="388000"/>
                  </a:lnTo>
                  <a:lnTo>
                    <a:pt x="228599" y="393191"/>
                  </a:lnTo>
                  <a:lnTo>
                    <a:pt x="281015" y="388000"/>
                  </a:lnTo>
                  <a:lnTo>
                    <a:pt x="329131" y="373211"/>
                  </a:lnTo>
                  <a:lnTo>
                    <a:pt x="371576" y="350004"/>
                  </a:lnTo>
                  <a:lnTo>
                    <a:pt x="406978" y="319560"/>
                  </a:lnTo>
                  <a:lnTo>
                    <a:pt x="433964" y="283057"/>
                  </a:lnTo>
                  <a:lnTo>
                    <a:pt x="451162" y="241676"/>
                  </a:lnTo>
                  <a:lnTo>
                    <a:pt x="457200" y="196596"/>
                  </a:lnTo>
                  <a:lnTo>
                    <a:pt x="451162" y="151515"/>
                  </a:lnTo>
                  <a:lnTo>
                    <a:pt x="433964" y="110134"/>
                  </a:lnTo>
                  <a:lnTo>
                    <a:pt x="406978" y="73631"/>
                  </a:lnTo>
                  <a:lnTo>
                    <a:pt x="371576" y="43187"/>
                  </a:lnTo>
                  <a:lnTo>
                    <a:pt x="329131" y="19980"/>
                  </a:lnTo>
                  <a:lnTo>
                    <a:pt x="281015" y="5191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087" y="1293875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0" y="196596"/>
                  </a:moveTo>
                  <a:lnTo>
                    <a:pt x="6037" y="151515"/>
                  </a:lnTo>
                  <a:lnTo>
                    <a:pt x="23235" y="110134"/>
                  </a:lnTo>
                  <a:lnTo>
                    <a:pt x="50221" y="73631"/>
                  </a:lnTo>
                  <a:lnTo>
                    <a:pt x="85623" y="43187"/>
                  </a:lnTo>
                  <a:lnTo>
                    <a:pt x="128068" y="19980"/>
                  </a:lnTo>
                  <a:lnTo>
                    <a:pt x="176184" y="5191"/>
                  </a:lnTo>
                  <a:lnTo>
                    <a:pt x="228599" y="0"/>
                  </a:lnTo>
                  <a:lnTo>
                    <a:pt x="281015" y="5191"/>
                  </a:lnTo>
                  <a:lnTo>
                    <a:pt x="329131" y="19980"/>
                  </a:lnTo>
                  <a:lnTo>
                    <a:pt x="371576" y="43187"/>
                  </a:lnTo>
                  <a:lnTo>
                    <a:pt x="406978" y="73631"/>
                  </a:lnTo>
                  <a:lnTo>
                    <a:pt x="433964" y="110134"/>
                  </a:lnTo>
                  <a:lnTo>
                    <a:pt x="451162" y="151515"/>
                  </a:lnTo>
                  <a:lnTo>
                    <a:pt x="457200" y="196596"/>
                  </a:lnTo>
                  <a:lnTo>
                    <a:pt x="451162" y="241676"/>
                  </a:lnTo>
                  <a:lnTo>
                    <a:pt x="433964" y="283057"/>
                  </a:lnTo>
                  <a:lnTo>
                    <a:pt x="406978" y="319560"/>
                  </a:lnTo>
                  <a:lnTo>
                    <a:pt x="371576" y="350004"/>
                  </a:lnTo>
                  <a:lnTo>
                    <a:pt x="329131" y="373211"/>
                  </a:lnTo>
                  <a:lnTo>
                    <a:pt x="281015" y="388000"/>
                  </a:lnTo>
                  <a:lnTo>
                    <a:pt x="228599" y="393191"/>
                  </a:lnTo>
                  <a:lnTo>
                    <a:pt x="176184" y="388000"/>
                  </a:lnTo>
                  <a:lnTo>
                    <a:pt x="128068" y="373211"/>
                  </a:lnTo>
                  <a:lnTo>
                    <a:pt x="85623" y="350004"/>
                  </a:lnTo>
                  <a:lnTo>
                    <a:pt x="50221" y="319560"/>
                  </a:lnTo>
                  <a:lnTo>
                    <a:pt x="23235" y="283057"/>
                  </a:lnTo>
                  <a:lnTo>
                    <a:pt x="6037" y="241676"/>
                  </a:lnTo>
                  <a:lnTo>
                    <a:pt x="0" y="1965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18183" y="1359535"/>
            <a:ext cx="1162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8340" y="1387221"/>
            <a:ext cx="22244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“Saltitares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Variados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Verticais”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71117" y="3523488"/>
            <a:ext cx="466725" cy="401320"/>
            <a:chOff x="547116" y="3523488"/>
            <a:chExt cx="466725" cy="401320"/>
          </a:xfrm>
        </p:grpSpPr>
        <p:sp>
          <p:nvSpPr>
            <p:cNvPr id="8" name="object 8"/>
            <p:cNvSpPr/>
            <p:nvPr/>
          </p:nvSpPr>
          <p:spPr>
            <a:xfrm>
              <a:off x="551688" y="3528060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5">
                  <a:moveTo>
                    <a:pt x="228600" y="0"/>
                  </a:moveTo>
                  <a:lnTo>
                    <a:pt x="176184" y="5169"/>
                  </a:lnTo>
                  <a:lnTo>
                    <a:pt x="128068" y="19896"/>
                  </a:lnTo>
                  <a:lnTo>
                    <a:pt x="85623" y="43007"/>
                  </a:lnTo>
                  <a:lnTo>
                    <a:pt x="50221" y="73329"/>
                  </a:lnTo>
                  <a:lnTo>
                    <a:pt x="23235" y="109690"/>
                  </a:lnTo>
                  <a:lnTo>
                    <a:pt x="6037" y="150915"/>
                  </a:lnTo>
                  <a:lnTo>
                    <a:pt x="0" y="195833"/>
                  </a:lnTo>
                  <a:lnTo>
                    <a:pt x="6037" y="240752"/>
                  </a:lnTo>
                  <a:lnTo>
                    <a:pt x="23235" y="281977"/>
                  </a:lnTo>
                  <a:lnTo>
                    <a:pt x="50221" y="318338"/>
                  </a:lnTo>
                  <a:lnTo>
                    <a:pt x="85623" y="348660"/>
                  </a:lnTo>
                  <a:lnTo>
                    <a:pt x="128068" y="371771"/>
                  </a:lnTo>
                  <a:lnTo>
                    <a:pt x="176184" y="386498"/>
                  </a:lnTo>
                  <a:lnTo>
                    <a:pt x="228600" y="391667"/>
                  </a:lnTo>
                  <a:lnTo>
                    <a:pt x="281015" y="386498"/>
                  </a:lnTo>
                  <a:lnTo>
                    <a:pt x="329131" y="371771"/>
                  </a:lnTo>
                  <a:lnTo>
                    <a:pt x="371576" y="348660"/>
                  </a:lnTo>
                  <a:lnTo>
                    <a:pt x="406978" y="318338"/>
                  </a:lnTo>
                  <a:lnTo>
                    <a:pt x="433964" y="281977"/>
                  </a:lnTo>
                  <a:lnTo>
                    <a:pt x="451162" y="240752"/>
                  </a:lnTo>
                  <a:lnTo>
                    <a:pt x="457200" y="195833"/>
                  </a:lnTo>
                  <a:lnTo>
                    <a:pt x="451162" y="150915"/>
                  </a:lnTo>
                  <a:lnTo>
                    <a:pt x="433964" y="109690"/>
                  </a:lnTo>
                  <a:lnTo>
                    <a:pt x="406978" y="73329"/>
                  </a:lnTo>
                  <a:lnTo>
                    <a:pt x="371576" y="43007"/>
                  </a:lnTo>
                  <a:lnTo>
                    <a:pt x="329131" y="19896"/>
                  </a:lnTo>
                  <a:lnTo>
                    <a:pt x="281015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688" y="3528060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5">
                  <a:moveTo>
                    <a:pt x="0" y="195833"/>
                  </a:moveTo>
                  <a:lnTo>
                    <a:pt x="6037" y="150915"/>
                  </a:lnTo>
                  <a:lnTo>
                    <a:pt x="23235" y="109690"/>
                  </a:lnTo>
                  <a:lnTo>
                    <a:pt x="50221" y="73329"/>
                  </a:lnTo>
                  <a:lnTo>
                    <a:pt x="85623" y="43007"/>
                  </a:lnTo>
                  <a:lnTo>
                    <a:pt x="128068" y="19896"/>
                  </a:lnTo>
                  <a:lnTo>
                    <a:pt x="176184" y="5169"/>
                  </a:lnTo>
                  <a:lnTo>
                    <a:pt x="228600" y="0"/>
                  </a:lnTo>
                  <a:lnTo>
                    <a:pt x="281015" y="5169"/>
                  </a:lnTo>
                  <a:lnTo>
                    <a:pt x="329131" y="19896"/>
                  </a:lnTo>
                  <a:lnTo>
                    <a:pt x="371576" y="43007"/>
                  </a:lnTo>
                  <a:lnTo>
                    <a:pt x="406978" y="73329"/>
                  </a:lnTo>
                  <a:lnTo>
                    <a:pt x="433964" y="109690"/>
                  </a:lnTo>
                  <a:lnTo>
                    <a:pt x="451162" y="150915"/>
                  </a:lnTo>
                  <a:lnTo>
                    <a:pt x="457200" y="195833"/>
                  </a:lnTo>
                  <a:lnTo>
                    <a:pt x="451162" y="240752"/>
                  </a:lnTo>
                  <a:lnTo>
                    <a:pt x="433964" y="281977"/>
                  </a:lnTo>
                  <a:lnTo>
                    <a:pt x="406978" y="318338"/>
                  </a:lnTo>
                  <a:lnTo>
                    <a:pt x="371576" y="348660"/>
                  </a:lnTo>
                  <a:lnTo>
                    <a:pt x="329131" y="371771"/>
                  </a:lnTo>
                  <a:lnTo>
                    <a:pt x="281015" y="386498"/>
                  </a:lnTo>
                  <a:lnTo>
                    <a:pt x="228600" y="391667"/>
                  </a:lnTo>
                  <a:lnTo>
                    <a:pt x="176184" y="386498"/>
                  </a:lnTo>
                  <a:lnTo>
                    <a:pt x="128068" y="371771"/>
                  </a:lnTo>
                  <a:lnTo>
                    <a:pt x="85623" y="348660"/>
                  </a:lnTo>
                  <a:lnTo>
                    <a:pt x="50221" y="318338"/>
                  </a:lnTo>
                  <a:lnTo>
                    <a:pt x="23235" y="281977"/>
                  </a:lnTo>
                  <a:lnTo>
                    <a:pt x="6037" y="240752"/>
                  </a:lnTo>
                  <a:lnTo>
                    <a:pt x="0" y="19583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46783" y="3593085"/>
            <a:ext cx="1162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6855" y="3619246"/>
            <a:ext cx="9271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“Tocar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Alto”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14144" y="473963"/>
            <a:ext cx="5076825" cy="487680"/>
            <a:chOff x="390143" y="473963"/>
            <a:chExt cx="5076825" cy="4876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473963"/>
              <a:ext cx="2878835" cy="4876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6371" y="473963"/>
              <a:ext cx="413003" cy="4876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7727" y="473963"/>
              <a:ext cx="2308860" cy="48767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09734" y="189740"/>
            <a:ext cx="9855471" cy="616065"/>
          </a:xfrm>
          <a:prstGeom prst="rect">
            <a:avLst/>
          </a:prstGeom>
        </p:spPr>
        <p:txBody>
          <a:bodyPr vert="horz" wrap="square" lIns="0" tIns="351027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SEQUÊNCIA</a:t>
            </a:r>
            <a:r>
              <a:rPr spc="-12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ENSINO</a:t>
            </a:r>
            <a:r>
              <a:rPr spc="-2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20" dirty="0"/>
              <a:t>SALTO</a:t>
            </a:r>
            <a:r>
              <a:rPr spc="-5" dirty="0"/>
              <a:t> </a:t>
            </a:r>
            <a:r>
              <a:rPr dirty="0"/>
              <a:t>EM</a:t>
            </a:r>
            <a:r>
              <a:rPr spc="-90" dirty="0"/>
              <a:t> </a:t>
            </a:r>
            <a:r>
              <a:rPr spc="-10" dirty="0"/>
              <a:t>ALTURA</a:t>
            </a: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83079" y="1772411"/>
            <a:ext cx="2944368" cy="14401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33516" y="1917193"/>
            <a:ext cx="1990343" cy="144017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5593080" y="1289303"/>
            <a:ext cx="466725" cy="402590"/>
            <a:chOff x="4069079" y="1289303"/>
            <a:chExt cx="466725" cy="402590"/>
          </a:xfrm>
        </p:grpSpPr>
        <p:sp>
          <p:nvSpPr>
            <p:cNvPr id="20" name="object 20"/>
            <p:cNvSpPr/>
            <p:nvPr/>
          </p:nvSpPr>
          <p:spPr>
            <a:xfrm>
              <a:off x="4073651" y="1293875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228600" y="0"/>
                  </a:moveTo>
                  <a:lnTo>
                    <a:pt x="176188" y="5191"/>
                  </a:lnTo>
                  <a:lnTo>
                    <a:pt x="128073" y="19980"/>
                  </a:lnTo>
                  <a:lnTo>
                    <a:pt x="85628" y="43187"/>
                  </a:lnTo>
                  <a:lnTo>
                    <a:pt x="50225" y="73631"/>
                  </a:lnTo>
                  <a:lnTo>
                    <a:pt x="23237" y="110134"/>
                  </a:lnTo>
                  <a:lnTo>
                    <a:pt x="6038" y="151515"/>
                  </a:lnTo>
                  <a:lnTo>
                    <a:pt x="0" y="196596"/>
                  </a:lnTo>
                  <a:lnTo>
                    <a:pt x="6038" y="241676"/>
                  </a:lnTo>
                  <a:lnTo>
                    <a:pt x="23237" y="283057"/>
                  </a:lnTo>
                  <a:lnTo>
                    <a:pt x="50225" y="319560"/>
                  </a:lnTo>
                  <a:lnTo>
                    <a:pt x="85628" y="350004"/>
                  </a:lnTo>
                  <a:lnTo>
                    <a:pt x="128073" y="373211"/>
                  </a:lnTo>
                  <a:lnTo>
                    <a:pt x="176188" y="388000"/>
                  </a:lnTo>
                  <a:lnTo>
                    <a:pt x="228600" y="393191"/>
                  </a:lnTo>
                  <a:lnTo>
                    <a:pt x="281011" y="388000"/>
                  </a:lnTo>
                  <a:lnTo>
                    <a:pt x="329126" y="373211"/>
                  </a:lnTo>
                  <a:lnTo>
                    <a:pt x="371571" y="350004"/>
                  </a:lnTo>
                  <a:lnTo>
                    <a:pt x="406974" y="319560"/>
                  </a:lnTo>
                  <a:lnTo>
                    <a:pt x="433962" y="283057"/>
                  </a:lnTo>
                  <a:lnTo>
                    <a:pt x="451161" y="241676"/>
                  </a:lnTo>
                  <a:lnTo>
                    <a:pt x="457200" y="196596"/>
                  </a:lnTo>
                  <a:lnTo>
                    <a:pt x="451161" y="151515"/>
                  </a:lnTo>
                  <a:lnTo>
                    <a:pt x="433962" y="110134"/>
                  </a:lnTo>
                  <a:lnTo>
                    <a:pt x="406974" y="73631"/>
                  </a:lnTo>
                  <a:lnTo>
                    <a:pt x="371571" y="43187"/>
                  </a:lnTo>
                  <a:lnTo>
                    <a:pt x="329126" y="19980"/>
                  </a:lnTo>
                  <a:lnTo>
                    <a:pt x="281011" y="519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3651" y="1293875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0" y="196596"/>
                  </a:moveTo>
                  <a:lnTo>
                    <a:pt x="6038" y="151515"/>
                  </a:lnTo>
                  <a:lnTo>
                    <a:pt x="23237" y="110134"/>
                  </a:lnTo>
                  <a:lnTo>
                    <a:pt x="50225" y="73631"/>
                  </a:lnTo>
                  <a:lnTo>
                    <a:pt x="85628" y="43187"/>
                  </a:lnTo>
                  <a:lnTo>
                    <a:pt x="128073" y="19980"/>
                  </a:lnTo>
                  <a:lnTo>
                    <a:pt x="176188" y="5191"/>
                  </a:lnTo>
                  <a:lnTo>
                    <a:pt x="228600" y="0"/>
                  </a:lnTo>
                  <a:lnTo>
                    <a:pt x="281011" y="5191"/>
                  </a:lnTo>
                  <a:lnTo>
                    <a:pt x="329126" y="19980"/>
                  </a:lnTo>
                  <a:lnTo>
                    <a:pt x="371571" y="43187"/>
                  </a:lnTo>
                  <a:lnTo>
                    <a:pt x="406974" y="73631"/>
                  </a:lnTo>
                  <a:lnTo>
                    <a:pt x="433962" y="110134"/>
                  </a:lnTo>
                  <a:lnTo>
                    <a:pt x="451161" y="151515"/>
                  </a:lnTo>
                  <a:lnTo>
                    <a:pt x="457200" y="196596"/>
                  </a:lnTo>
                  <a:lnTo>
                    <a:pt x="451161" y="241676"/>
                  </a:lnTo>
                  <a:lnTo>
                    <a:pt x="433962" y="283057"/>
                  </a:lnTo>
                  <a:lnTo>
                    <a:pt x="406974" y="319560"/>
                  </a:lnTo>
                  <a:lnTo>
                    <a:pt x="371571" y="350004"/>
                  </a:lnTo>
                  <a:lnTo>
                    <a:pt x="329126" y="373211"/>
                  </a:lnTo>
                  <a:lnTo>
                    <a:pt x="281011" y="388000"/>
                  </a:lnTo>
                  <a:lnTo>
                    <a:pt x="228600" y="393191"/>
                  </a:lnTo>
                  <a:lnTo>
                    <a:pt x="176188" y="388000"/>
                  </a:lnTo>
                  <a:lnTo>
                    <a:pt x="128073" y="373211"/>
                  </a:lnTo>
                  <a:lnTo>
                    <a:pt x="85628" y="350004"/>
                  </a:lnTo>
                  <a:lnTo>
                    <a:pt x="50225" y="319560"/>
                  </a:lnTo>
                  <a:lnTo>
                    <a:pt x="23237" y="283057"/>
                  </a:lnTo>
                  <a:lnTo>
                    <a:pt x="6038" y="241676"/>
                  </a:lnTo>
                  <a:lnTo>
                    <a:pt x="0" y="1965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68086" y="1359535"/>
            <a:ext cx="1162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08319" y="1387221"/>
            <a:ext cx="199961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Salto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c/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Técnica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Tesoura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643372" y="3566159"/>
            <a:ext cx="466725" cy="402590"/>
            <a:chOff x="4119371" y="3566159"/>
            <a:chExt cx="466725" cy="402590"/>
          </a:xfrm>
        </p:grpSpPr>
        <p:sp>
          <p:nvSpPr>
            <p:cNvPr id="25" name="object 25"/>
            <p:cNvSpPr/>
            <p:nvPr/>
          </p:nvSpPr>
          <p:spPr>
            <a:xfrm>
              <a:off x="4123943" y="3570731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228600" y="0"/>
                  </a:moveTo>
                  <a:lnTo>
                    <a:pt x="176188" y="5191"/>
                  </a:lnTo>
                  <a:lnTo>
                    <a:pt x="128073" y="19980"/>
                  </a:lnTo>
                  <a:lnTo>
                    <a:pt x="85628" y="43187"/>
                  </a:lnTo>
                  <a:lnTo>
                    <a:pt x="50225" y="73631"/>
                  </a:lnTo>
                  <a:lnTo>
                    <a:pt x="23237" y="110134"/>
                  </a:lnTo>
                  <a:lnTo>
                    <a:pt x="6038" y="151515"/>
                  </a:lnTo>
                  <a:lnTo>
                    <a:pt x="0" y="196595"/>
                  </a:lnTo>
                  <a:lnTo>
                    <a:pt x="6038" y="241676"/>
                  </a:lnTo>
                  <a:lnTo>
                    <a:pt x="23237" y="283057"/>
                  </a:lnTo>
                  <a:lnTo>
                    <a:pt x="50225" y="319560"/>
                  </a:lnTo>
                  <a:lnTo>
                    <a:pt x="85628" y="350004"/>
                  </a:lnTo>
                  <a:lnTo>
                    <a:pt x="128073" y="373211"/>
                  </a:lnTo>
                  <a:lnTo>
                    <a:pt x="176188" y="388000"/>
                  </a:lnTo>
                  <a:lnTo>
                    <a:pt x="228600" y="393191"/>
                  </a:lnTo>
                  <a:lnTo>
                    <a:pt x="281011" y="388000"/>
                  </a:lnTo>
                  <a:lnTo>
                    <a:pt x="329126" y="373211"/>
                  </a:lnTo>
                  <a:lnTo>
                    <a:pt x="371571" y="350004"/>
                  </a:lnTo>
                  <a:lnTo>
                    <a:pt x="406974" y="319560"/>
                  </a:lnTo>
                  <a:lnTo>
                    <a:pt x="433962" y="283057"/>
                  </a:lnTo>
                  <a:lnTo>
                    <a:pt x="451161" y="241676"/>
                  </a:lnTo>
                  <a:lnTo>
                    <a:pt x="457200" y="196595"/>
                  </a:lnTo>
                  <a:lnTo>
                    <a:pt x="451161" y="151515"/>
                  </a:lnTo>
                  <a:lnTo>
                    <a:pt x="433962" y="110134"/>
                  </a:lnTo>
                  <a:lnTo>
                    <a:pt x="406974" y="73631"/>
                  </a:lnTo>
                  <a:lnTo>
                    <a:pt x="371571" y="43187"/>
                  </a:lnTo>
                  <a:lnTo>
                    <a:pt x="329126" y="19980"/>
                  </a:lnTo>
                  <a:lnTo>
                    <a:pt x="281011" y="519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23943" y="3570731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0" y="196595"/>
                  </a:moveTo>
                  <a:lnTo>
                    <a:pt x="6038" y="151515"/>
                  </a:lnTo>
                  <a:lnTo>
                    <a:pt x="23237" y="110134"/>
                  </a:lnTo>
                  <a:lnTo>
                    <a:pt x="50225" y="73631"/>
                  </a:lnTo>
                  <a:lnTo>
                    <a:pt x="85628" y="43187"/>
                  </a:lnTo>
                  <a:lnTo>
                    <a:pt x="128073" y="19980"/>
                  </a:lnTo>
                  <a:lnTo>
                    <a:pt x="176188" y="5191"/>
                  </a:lnTo>
                  <a:lnTo>
                    <a:pt x="228600" y="0"/>
                  </a:lnTo>
                  <a:lnTo>
                    <a:pt x="281011" y="5191"/>
                  </a:lnTo>
                  <a:lnTo>
                    <a:pt x="329126" y="19980"/>
                  </a:lnTo>
                  <a:lnTo>
                    <a:pt x="371571" y="43187"/>
                  </a:lnTo>
                  <a:lnTo>
                    <a:pt x="406974" y="73631"/>
                  </a:lnTo>
                  <a:lnTo>
                    <a:pt x="433962" y="110134"/>
                  </a:lnTo>
                  <a:lnTo>
                    <a:pt x="451161" y="151515"/>
                  </a:lnTo>
                  <a:lnTo>
                    <a:pt x="457200" y="196595"/>
                  </a:lnTo>
                  <a:lnTo>
                    <a:pt x="451161" y="241676"/>
                  </a:lnTo>
                  <a:lnTo>
                    <a:pt x="433962" y="283057"/>
                  </a:lnTo>
                  <a:lnTo>
                    <a:pt x="406974" y="319560"/>
                  </a:lnTo>
                  <a:lnTo>
                    <a:pt x="371571" y="350004"/>
                  </a:lnTo>
                  <a:lnTo>
                    <a:pt x="329126" y="373211"/>
                  </a:lnTo>
                  <a:lnTo>
                    <a:pt x="281011" y="388000"/>
                  </a:lnTo>
                  <a:lnTo>
                    <a:pt x="228600" y="393191"/>
                  </a:lnTo>
                  <a:lnTo>
                    <a:pt x="176188" y="388000"/>
                  </a:lnTo>
                  <a:lnTo>
                    <a:pt x="128073" y="373211"/>
                  </a:lnTo>
                  <a:lnTo>
                    <a:pt x="85628" y="350004"/>
                  </a:lnTo>
                  <a:lnTo>
                    <a:pt x="50225" y="319560"/>
                  </a:lnTo>
                  <a:lnTo>
                    <a:pt x="23237" y="283057"/>
                  </a:lnTo>
                  <a:lnTo>
                    <a:pt x="6038" y="241676"/>
                  </a:lnTo>
                  <a:lnTo>
                    <a:pt x="0" y="1965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818379" y="3636087"/>
            <a:ext cx="1162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8611" y="3664458"/>
            <a:ext cx="23691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Salto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c/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Técnica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Fosbury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Flop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75687" y="3992879"/>
            <a:ext cx="2037588" cy="144018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47944" y="4221479"/>
            <a:ext cx="2036064" cy="1440180"/>
          </a:xfrm>
          <a:prstGeom prst="rect">
            <a:avLst/>
          </a:prstGeom>
        </p:spPr>
      </p:pic>
      <p:pic>
        <p:nvPicPr>
          <p:cNvPr id="31" name="object 2">
            <a:extLst>
              <a:ext uri="{FF2B5EF4-FFF2-40B4-BE49-F238E27FC236}">
                <a16:creationId xmlns:a16="http://schemas.microsoft.com/office/drawing/2014/main" id="{AF7FB582-852A-ED22-959C-F3E9206E701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48A5915C-82AE-9EDE-638E-FFA04049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0" y="641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1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35850" y="-18890"/>
            <a:ext cx="12227850" cy="6876892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629624" y="4677165"/>
            <a:ext cx="4495800" cy="1155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indent="-784860" algn="ctr">
              <a:lnSpc>
                <a:spcPct val="120000"/>
              </a:lnSpc>
              <a:spcBef>
                <a:spcPts val="100"/>
              </a:spcBef>
              <a:defRPr/>
            </a:pPr>
            <a:r>
              <a:rPr lang="pt-PT" sz="3200" dirty="0">
                <a:solidFill>
                  <a:prstClr val="white"/>
                </a:solidFill>
                <a:latin typeface="Calibri"/>
                <a:cs typeface="Calibri"/>
              </a:rPr>
              <a:t>FUNDAMENTOS DOS SALTOS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34" y="189740"/>
            <a:ext cx="9855471" cy="965391"/>
          </a:xfrm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1461135"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Saltar: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0000"/>
                </a:solidFill>
                <a:latin typeface="Calibri"/>
                <a:cs typeface="Calibri"/>
              </a:rPr>
              <a:t>Fun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damental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6800" y="4552697"/>
            <a:ext cx="3020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Saltar</a:t>
            </a:r>
            <a:r>
              <a:rPr sz="4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longe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0421" y="1557527"/>
            <a:ext cx="5120639" cy="3095244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F3EF8ABD-10F7-2C1A-E738-0A9BF41DFF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34" y="189739"/>
            <a:ext cx="985547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3595"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39" y="1305560"/>
            <a:ext cx="49707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Estão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incluídos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três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programa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Educação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Física: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7088" y="2622804"/>
            <a:ext cx="1463040" cy="341630"/>
          </a:xfrm>
          <a:custGeom>
            <a:avLst/>
            <a:gdLst/>
            <a:ahLst/>
            <a:cxnLst/>
            <a:rect l="l" t="t" r="r" b="b"/>
            <a:pathLst>
              <a:path w="1463039" h="341630">
                <a:moveTo>
                  <a:pt x="1406144" y="0"/>
                </a:moveTo>
                <a:lnTo>
                  <a:pt x="56896" y="0"/>
                </a:lnTo>
                <a:lnTo>
                  <a:pt x="34750" y="4478"/>
                </a:lnTo>
                <a:lnTo>
                  <a:pt x="16665" y="16684"/>
                </a:lnTo>
                <a:lnTo>
                  <a:pt x="4471" y="34772"/>
                </a:lnTo>
                <a:lnTo>
                  <a:pt x="0" y="56896"/>
                </a:lnTo>
                <a:lnTo>
                  <a:pt x="0" y="284480"/>
                </a:lnTo>
                <a:lnTo>
                  <a:pt x="4471" y="306603"/>
                </a:lnTo>
                <a:lnTo>
                  <a:pt x="16665" y="324691"/>
                </a:lnTo>
                <a:lnTo>
                  <a:pt x="34750" y="336897"/>
                </a:lnTo>
                <a:lnTo>
                  <a:pt x="56896" y="341375"/>
                </a:lnTo>
                <a:lnTo>
                  <a:pt x="1406144" y="341375"/>
                </a:lnTo>
                <a:lnTo>
                  <a:pt x="1428267" y="336897"/>
                </a:lnTo>
                <a:lnTo>
                  <a:pt x="1446355" y="324691"/>
                </a:lnTo>
                <a:lnTo>
                  <a:pt x="1458561" y="306603"/>
                </a:lnTo>
                <a:lnTo>
                  <a:pt x="1463039" y="284480"/>
                </a:lnTo>
                <a:lnTo>
                  <a:pt x="1463039" y="56896"/>
                </a:lnTo>
                <a:lnTo>
                  <a:pt x="1458561" y="34772"/>
                </a:lnTo>
                <a:lnTo>
                  <a:pt x="1446355" y="16684"/>
                </a:lnTo>
                <a:lnTo>
                  <a:pt x="1428267" y="4478"/>
                </a:lnTo>
                <a:lnTo>
                  <a:pt x="1406144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4149" y="2661032"/>
            <a:ext cx="10496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Comprimento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2694432"/>
            <a:ext cx="1286510" cy="408940"/>
          </a:xfrm>
          <a:custGeom>
            <a:avLst/>
            <a:gdLst/>
            <a:ahLst/>
            <a:cxnLst/>
            <a:rect l="l" t="t" r="r" b="b"/>
            <a:pathLst>
              <a:path w="1286510" h="408939">
                <a:moveTo>
                  <a:pt x="1218184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8"/>
                </a:lnTo>
                <a:lnTo>
                  <a:pt x="5349" y="41576"/>
                </a:lnTo>
                <a:lnTo>
                  <a:pt x="0" y="68071"/>
                </a:lnTo>
                <a:lnTo>
                  <a:pt x="0" y="340359"/>
                </a:lnTo>
                <a:lnTo>
                  <a:pt x="5349" y="366855"/>
                </a:lnTo>
                <a:lnTo>
                  <a:pt x="19938" y="388492"/>
                </a:lnTo>
                <a:lnTo>
                  <a:pt x="41576" y="403082"/>
                </a:lnTo>
                <a:lnTo>
                  <a:pt x="68072" y="408431"/>
                </a:lnTo>
                <a:lnTo>
                  <a:pt x="1218184" y="408431"/>
                </a:lnTo>
                <a:lnTo>
                  <a:pt x="1244679" y="403082"/>
                </a:lnTo>
                <a:lnTo>
                  <a:pt x="1266316" y="388492"/>
                </a:lnTo>
                <a:lnTo>
                  <a:pt x="1280906" y="366855"/>
                </a:lnTo>
                <a:lnTo>
                  <a:pt x="1286255" y="340359"/>
                </a:lnTo>
                <a:lnTo>
                  <a:pt x="1286255" y="68071"/>
                </a:lnTo>
                <a:lnTo>
                  <a:pt x="1280906" y="41576"/>
                </a:lnTo>
                <a:lnTo>
                  <a:pt x="1266317" y="19938"/>
                </a:lnTo>
                <a:lnTo>
                  <a:pt x="1244679" y="5349"/>
                </a:lnTo>
                <a:lnTo>
                  <a:pt x="1218184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44488" y="2732913"/>
            <a:ext cx="59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Altura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16451" y="5123688"/>
            <a:ext cx="1285240" cy="408940"/>
          </a:xfrm>
          <a:custGeom>
            <a:avLst/>
            <a:gdLst/>
            <a:ahLst/>
            <a:cxnLst/>
            <a:rect l="l" t="t" r="r" b="b"/>
            <a:pathLst>
              <a:path w="1285239" h="408939">
                <a:moveTo>
                  <a:pt x="1216660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9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59"/>
                </a:lnTo>
                <a:lnTo>
                  <a:pt x="5349" y="366855"/>
                </a:lnTo>
                <a:lnTo>
                  <a:pt x="19938" y="388493"/>
                </a:lnTo>
                <a:lnTo>
                  <a:pt x="41576" y="403082"/>
                </a:lnTo>
                <a:lnTo>
                  <a:pt x="68072" y="408431"/>
                </a:lnTo>
                <a:lnTo>
                  <a:pt x="1216660" y="408431"/>
                </a:lnTo>
                <a:lnTo>
                  <a:pt x="1243155" y="403082"/>
                </a:lnTo>
                <a:lnTo>
                  <a:pt x="1264793" y="388493"/>
                </a:lnTo>
                <a:lnTo>
                  <a:pt x="1279382" y="366855"/>
                </a:lnTo>
                <a:lnTo>
                  <a:pt x="1284732" y="340359"/>
                </a:lnTo>
                <a:lnTo>
                  <a:pt x="1284732" y="68072"/>
                </a:lnTo>
                <a:lnTo>
                  <a:pt x="1279382" y="41576"/>
                </a:lnTo>
                <a:lnTo>
                  <a:pt x="1264793" y="19939"/>
                </a:lnTo>
                <a:lnTo>
                  <a:pt x="1243155" y="5349"/>
                </a:lnTo>
                <a:lnTo>
                  <a:pt x="1216660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85386" y="5162169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>
                <a:latin typeface="Calibri"/>
                <a:cs typeface="Calibri"/>
              </a:rPr>
              <a:t>Triplo</a:t>
            </a:r>
            <a:endParaRPr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1" y="4293108"/>
            <a:ext cx="2104643" cy="21595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8455" y="1712976"/>
            <a:ext cx="1438656" cy="21610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4553" y="1623060"/>
            <a:ext cx="2994659" cy="2159508"/>
          </a:xfrm>
          <a:prstGeom prst="rect">
            <a:avLst/>
          </a:prstGeom>
        </p:spPr>
      </p:pic>
      <p:pic>
        <p:nvPicPr>
          <p:cNvPr id="13" name="object 2">
            <a:extLst>
              <a:ext uri="{FF2B5EF4-FFF2-40B4-BE49-F238E27FC236}">
                <a16:creationId xmlns:a16="http://schemas.microsoft.com/office/drawing/2014/main" id="{0D535097-E821-D115-DB05-9285666E1B0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5848" y="310896"/>
            <a:ext cx="5785104" cy="10347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734" y="189739"/>
            <a:ext cx="9855471" cy="947182"/>
          </a:xfrm>
          <a:prstGeom prst="rect">
            <a:avLst/>
          </a:prstGeom>
        </p:spPr>
        <p:txBody>
          <a:bodyPr vert="horz" wrap="square" lIns="0" tIns="450342" rIns="0" bIns="0" rtlCol="0">
            <a:spAutoFit/>
          </a:bodyPr>
          <a:lstStyle/>
          <a:p>
            <a:pPr marL="2143125"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Os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Princípios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dos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0427" y="2232660"/>
            <a:ext cx="419100" cy="495300"/>
            <a:chOff x="376427" y="2232660"/>
            <a:chExt cx="419100" cy="495300"/>
          </a:xfrm>
        </p:grpSpPr>
        <p:sp>
          <p:nvSpPr>
            <p:cNvPr id="5" name="object 5"/>
            <p:cNvSpPr/>
            <p:nvPr/>
          </p:nvSpPr>
          <p:spPr>
            <a:xfrm>
              <a:off x="395477" y="2251710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190500" y="0"/>
                  </a:moveTo>
                  <a:lnTo>
                    <a:pt x="146821" y="6038"/>
                  </a:lnTo>
                  <a:lnTo>
                    <a:pt x="106724" y="23237"/>
                  </a:lnTo>
                  <a:lnTo>
                    <a:pt x="71353" y="50225"/>
                  </a:lnTo>
                  <a:lnTo>
                    <a:pt x="41851" y="85628"/>
                  </a:lnTo>
                  <a:lnTo>
                    <a:pt x="19363" y="128073"/>
                  </a:lnTo>
                  <a:lnTo>
                    <a:pt x="5031" y="176188"/>
                  </a:lnTo>
                  <a:lnTo>
                    <a:pt x="0" y="228600"/>
                  </a:lnTo>
                  <a:lnTo>
                    <a:pt x="5031" y="281011"/>
                  </a:lnTo>
                  <a:lnTo>
                    <a:pt x="19363" y="329126"/>
                  </a:lnTo>
                  <a:lnTo>
                    <a:pt x="41851" y="371571"/>
                  </a:lnTo>
                  <a:lnTo>
                    <a:pt x="71353" y="406974"/>
                  </a:lnTo>
                  <a:lnTo>
                    <a:pt x="106724" y="433962"/>
                  </a:lnTo>
                  <a:lnTo>
                    <a:pt x="146821" y="451161"/>
                  </a:lnTo>
                  <a:lnTo>
                    <a:pt x="190500" y="457200"/>
                  </a:lnTo>
                  <a:lnTo>
                    <a:pt x="234178" y="451161"/>
                  </a:lnTo>
                  <a:lnTo>
                    <a:pt x="274275" y="433962"/>
                  </a:lnTo>
                  <a:lnTo>
                    <a:pt x="309646" y="406974"/>
                  </a:lnTo>
                  <a:lnTo>
                    <a:pt x="339148" y="371571"/>
                  </a:lnTo>
                  <a:lnTo>
                    <a:pt x="361636" y="329126"/>
                  </a:lnTo>
                  <a:lnTo>
                    <a:pt x="375968" y="281011"/>
                  </a:lnTo>
                  <a:lnTo>
                    <a:pt x="381000" y="228600"/>
                  </a:lnTo>
                  <a:lnTo>
                    <a:pt x="375968" y="176188"/>
                  </a:lnTo>
                  <a:lnTo>
                    <a:pt x="361636" y="128073"/>
                  </a:lnTo>
                  <a:lnTo>
                    <a:pt x="339148" y="85628"/>
                  </a:lnTo>
                  <a:lnTo>
                    <a:pt x="309646" y="50225"/>
                  </a:lnTo>
                  <a:lnTo>
                    <a:pt x="274275" y="23237"/>
                  </a:lnTo>
                  <a:lnTo>
                    <a:pt x="234178" y="6038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477" y="2251710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28600"/>
                  </a:moveTo>
                  <a:lnTo>
                    <a:pt x="5031" y="176188"/>
                  </a:lnTo>
                  <a:lnTo>
                    <a:pt x="19363" y="128073"/>
                  </a:lnTo>
                  <a:lnTo>
                    <a:pt x="41851" y="85628"/>
                  </a:lnTo>
                  <a:lnTo>
                    <a:pt x="71353" y="50225"/>
                  </a:lnTo>
                  <a:lnTo>
                    <a:pt x="106724" y="23237"/>
                  </a:lnTo>
                  <a:lnTo>
                    <a:pt x="146821" y="6038"/>
                  </a:lnTo>
                  <a:lnTo>
                    <a:pt x="190500" y="0"/>
                  </a:lnTo>
                  <a:lnTo>
                    <a:pt x="234178" y="6038"/>
                  </a:lnTo>
                  <a:lnTo>
                    <a:pt x="274275" y="23237"/>
                  </a:lnTo>
                  <a:lnTo>
                    <a:pt x="309646" y="50225"/>
                  </a:lnTo>
                  <a:lnTo>
                    <a:pt x="339148" y="85628"/>
                  </a:lnTo>
                  <a:lnTo>
                    <a:pt x="361636" y="128073"/>
                  </a:lnTo>
                  <a:lnTo>
                    <a:pt x="375968" y="176188"/>
                  </a:lnTo>
                  <a:lnTo>
                    <a:pt x="381000" y="228600"/>
                  </a:lnTo>
                  <a:lnTo>
                    <a:pt x="375968" y="281011"/>
                  </a:lnTo>
                  <a:lnTo>
                    <a:pt x="361636" y="329126"/>
                  </a:lnTo>
                  <a:lnTo>
                    <a:pt x="339148" y="371571"/>
                  </a:lnTo>
                  <a:lnTo>
                    <a:pt x="309646" y="406974"/>
                  </a:lnTo>
                  <a:lnTo>
                    <a:pt x="274275" y="433962"/>
                  </a:lnTo>
                  <a:lnTo>
                    <a:pt x="234178" y="451161"/>
                  </a:lnTo>
                  <a:lnTo>
                    <a:pt x="190500" y="457200"/>
                  </a:lnTo>
                  <a:lnTo>
                    <a:pt x="146821" y="451161"/>
                  </a:lnTo>
                  <a:lnTo>
                    <a:pt x="106724" y="433962"/>
                  </a:lnTo>
                  <a:lnTo>
                    <a:pt x="71353" y="406974"/>
                  </a:lnTo>
                  <a:lnTo>
                    <a:pt x="41851" y="371571"/>
                  </a:lnTo>
                  <a:lnTo>
                    <a:pt x="19363" y="329126"/>
                  </a:lnTo>
                  <a:lnTo>
                    <a:pt x="5031" y="281011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20925" y="2273934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8644" y="2287015"/>
            <a:ext cx="6253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objectivo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projectar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próprio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corpo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à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maior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distância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possível.</a:t>
            </a:r>
            <a:endParaRPr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83663" y="3457955"/>
            <a:ext cx="419100" cy="495300"/>
            <a:chOff x="359663" y="3457955"/>
            <a:chExt cx="419100" cy="495300"/>
          </a:xfrm>
        </p:grpSpPr>
        <p:sp>
          <p:nvSpPr>
            <p:cNvPr id="10" name="object 10"/>
            <p:cNvSpPr/>
            <p:nvPr/>
          </p:nvSpPr>
          <p:spPr>
            <a:xfrm>
              <a:off x="378713" y="3477005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190500" y="0"/>
                  </a:moveTo>
                  <a:lnTo>
                    <a:pt x="146821" y="6038"/>
                  </a:lnTo>
                  <a:lnTo>
                    <a:pt x="106724" y="23237"/>
                  </a:lnTo>
                  <a:lnTo>
                    <a:pt x="71353" y="50225"/>
                  </a:lnTo>
                  <a:lnTo>
                    <a:pt x="41851" y="85628"/>
                  </a:lnTo>
                  <a:lnTo>
                    <a:pt x="19363" y="128073"/>
                  </a:lnTo>
                  <a:lnTo>
                    <a:pt x="5031" y="176188"/>
                  </a:lnTo>
                  <a:lnTo>
                    <a:pt x="0" y="228600"/>
                  </a:lnTo>
                  <a:lnTo>
                    <a:pt x="5031" y="281011"/>
                  </a:lnTo>
                  <a:lnTo>
                    <a:pt x="19363" y="329126"/>
                  </a:lnTo>
                  <a:lnTo>
                    <a:pt x="41851" y="371571"/>
                  </a:lnTo>
                  <a:lnTo>
                    <a:pt x="71353" y="406974"/>
                  </a:lnTo>
                  <a:lnTo>
                    <a:pt x="106724" y="433962"/>
                  </a:lnTo>
                  <a:lnTo>
                    <a:pt x="146821" y="451161"/>
                  </a:lnTo>
                  <a:lnTo>
                    <a:pt x="190500" y="457200"/>
                  </a:lnTo>
                  <a:lnTo>
                    <a:pt x="234178" y="451161"/>
                  </a:lnTo>
                  <a:lnTo>
                    <a:pt x="274275" y="433962"/>
                  </a:lnTo>
                  <a:lnTo>
                    <a:pt x="309646" y="406974"/>
                  </a:lnTo>
                  <a:lnTo>
                    <a:pt x="339148" y="371571"/>
                  </a:lnTo>
                  <a:lnTo>
                    <a:pt x="361636" y="329126"/>
                  </a:lnTo>
                  <a:lnTo>
                    <a:pt x="375968" y="281011"/>
                  </a:lnTo>
                  <a:lnTo>
                    <a:pt x="381000" y="228600"/>
                  </a:lnTo>
                  <a:lnTo>
                    <a:pt x="375968" y="176188"/>
                  </a:lnTo>
                  <a:lnTo>
                    <a:pt x="361636" y="128073"/>
                  </a:lnTo>
                  <a:lnTo>
                    <a:pt x="339148" y="85628"/>
                  </a:lnTo>
                  <a:lnTo>
                    <a:pt x="309646" y="50225"/>
                  </a:lnTo>
                  <a:lnTo>
                    <a:pt x="274275" y="23237"/>
                  </a:lnTo>
                  <a:lnTo>
                    <a:pt x="234178" y="6038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8713" y="3477005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28600"/>
                  </a:moveTo>
                  <a:lnTo>
                    <a:pt x="5031" y="176188"/>
                  </a:lnTo>
                  <a:lnTo>
                    <a:pt x="19363" y="128073"/>
                  </a:lnTo>
                  <a:lnTo>
                    <a:pt x="41851" y="85628"/>
                  </a:lnTo>
                  <a:lnTo>
                    <a:pt x="71353" y="50225"/>
                  </a:lnTo>
                  <a:lnTo>
                    <a:pt x="106724" y="23237"/>
                  </a:lnTo>
                  <a:lnTo>
                    <a:pt x="146821" y="6038"/>
                  </a:lnTo>
                  <a:lnTo>
                    <a:pt x="190500" y="0"/>
                  </a:lnTo>
                  <a:lnTo>
                    <a:pt x="234178" y="6038"/>
                  </a:lnTo>
                  <a:lnTo>
                    <a:pt x="274275" y="23237"/>
                  </a:lnTo>
                  <a:lnTo>
                    <a:pt x="309646" y="50225"/>
                  </a:lnTo>
                  <a:lnTo>
                    <a:pt x="339148" y="85628"/>
                  </a:lnTo>
                  <a:lnTo>
                    <a:pt x="361636" y="128073"/>
                  </a:lnTo>
                  <a:lnTo>
                    <a:pt x="375968" y="176188"/>
                  </a:lnTo>
                  <a:lnTo>
                    <a:pt x="381000" y="228600"/>
                  </a:lnTo>
                  <a:lnTo>
                    <a:pt x="375968" y="281011"/>
                  </a:lnTo>
                  <a:lnTo>
                    <a:pt x="361636" y="329126"/>
                  </a:lnTo>
                  <a:lnTo>
                    <a:pt x="339148" y="371571"/>
                  </a:lnTo>
                  <a:lnTo>
                    <a:pt x="309646" y="406974"/>
                  </a:lnTo>
                  <a:lnTo>
                    <a:pt x="274275" y="433962"/>
                  </a:lnTo>
                  <a:lnTo>
                    <a:pt x="234178" y="451161"/>
                  </a:lnTo>
                  <a:lnTo>
                    <a:pt x="190500" y="457200"/>
                  </a:lnTo>
                  <a:lnTo>
                    <a:pt x="146821" y="451161"/>
                  </a:lnTo>
                  <a:lnTo>
                    <a:pt x="106724" y="433962"/>
                  </a:lnTo>
                  <a:lnTo>
                    <a:pt x="71353" y="406974"/>
                  </a:lnTo>
                  <a:lnTo>
                    <a:pt x="41851" y="371571"/>
                  </a:lnTo>
                  <a:lnTo>
                    <a:pt x="19363" y="329126"/>
                  </a:lnTo>
                  <a:lnTo>
                    <a:pt x="5031" y="281011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03247" y="349986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0518" y="3495294"/>
            <a:ext cx="617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Os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saltos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dividem-se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em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4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fases: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balanço,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chamada,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voo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queda.</a:t>
            </a:r>
            <a:endParaRPr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17191" y="4706111"/>
            <a:ext cx="419100" cy="495300"/>
            <a:chOff x="393191" y="4706111"/>
            <a:chExt cx="419100" cy="495300"/>
          </a:xfrm>
        </p:grpSpPr>
        <p:sp>
          <p:nvSpPr>
            <p:cNvPr id="15" name="object 15"/>
            <p:cNvSpPr/>
            <p:nvPr/>
          </p:nvSpPr>
          <p:spPr>
            <a:xfrm>
              <a:off x="412241" y="4725161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190500" y="0"/>
                  </a:moveTo>
                  <a:lnTo>
                    <a:pt x="146821" y="6038"/>
                  </a:lnTo>
                  <a:lnTo>
                    <a:pt x="106724" y="23237"/>
                  </a:lnTo>
                  <a:lnTo>
                    <a:pt x="71353" y="50225"/>
                  </a:lnTo>
                  <a:lnTo>
                    <a:pt x="41851" y="85628"/>
                  </a:lnTo>
                  <a:lnTo>
                    <a:pt x="19363" y="128073"/>
                  </a:lnTo>
                  <a:lnTo>
                    <a:pt x="5031" y="176188"/>
                  </a:lnTo>
                  <a:lnTo>
                    <a:pt x="0" y="228600"/>
                  </a:lnTo>
                  <a:lnTo>
                    <a:pt x="5031" y="281011"/>
                  </a:lnTo>
                  <a:lnTo>
                    <a:pt x="19363" y="329126"/>
                  </a:lnTo>
                  <a:lnTo>
                    <a:pt x="41851" y="371571"/>
                  </a:lnTo>
                  <a:lnTo>
                    <a:pt x="71353" y="406974"/>
                  </a:lnTo>
                  <a:lnTo>
                    <a:pt x="106724" y="433962"/>
                  </a:lnTo>
                  <a:lnTo>
                    <a:pt x="146821" y="451161"/>
                  </a:lnTo>
                  <a:lnTo>
                    <a:pt x="190500" y="457200"/>
                  </a:lnTo>
                  <a:lnTo>
                    <a:pt x="234178" y="451161"/>
                  </a:lnTo>
                  <a:lnTo>
                    <a:pt x="274275" y="433962"/>
                  </a:lnTo>
                  <a:lnTo>
                    <a:pt x="309646" y="406974"/>
                  </a:lnTo>
                  <a:lnTo>
                    <a:pt x="339148" y="371571"/>
                  </a:lnTo>
                  <a:lnTo>
                    <a:pt x="361636" y="329126"/>
                  </a:lnTo>
                  <a:lnTo>
                    <a:pt x="375968" y="281011"/>
                  </a:lnTo>
                  <a:lnTo>
                    <a:pt x="381000" y="228600"/>
                  </a:lnTo>
                  <a:lnTo>
                    <a:pt x="375968" y="176188"/>
                  </a:lnTo>
                  <a:lnTo>
                    <a:pt x="361636" y="128073"/>
                  </a:lnTo>
                  <a:lnTo>
                    <a:pt x="339148" y="85628"/>
                  </a:lnTo>
                  <a:lnTo>
                    <a:pt x="309646" y="50225"/>
                  </a:lnTo>
                  <a:lnTo>
                    <a:pt x="274275" y="23237"/>
                  </a:lnTo>
                  <a:lnTo>
                    <a:pt x="234178" y="6038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2241" y="4725161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28600"/>
                  </a:moveTo>
                  <a:lnTo>
                    <a:pt x="5031" y="176188"/>
                  </a:lnTo>
                  <a:lnTo>
                    <a:pt x="19363" y="128073"/>
                  </a:lnTo>
                  <a:lnTo>
                    <a:pt x="41851" y="85628"/>
                  </a:lnTo>
                  <a:lnTo>
                    <a:pt x="71353" y="50225"/>
                  </a:lnTo>
                  <a:lnTo>
                    <a:pt x="106724" y="23237"/>
                  </a:lnTo>
                  <a:lnTo>
                    <a:pt x="146821" y="6038"/>
                  </a:lnTo>
                  <a:lnTo>
                    <a:pt x="190500" y="0"/>
                  </a:lnTo>
                  <a:lnTo>
                    <a:pt x="234178" y="6038"/>
                  </a:lnTo>
                  <a:lnTo>
                    <a:pt x="274275" y="23237"/>
                  </a:lnTo>
                  <a:lnTo>
                    <a:pt x="309646" y="50225"/>
                  </a:lnTo>
                  <a:lnTo>
                    <a:pt x="339148" y="85628"/>
                  </a:lnTo>
                  <a:lnTo>
                    <a:pt x="361636" y="128073"/>
                  </a:lnTo>
                  <a:lnTo>
                    <a:pt x="375968" y="176188"/>
                  </a:lnTo>
                  <a:lnTo>
                    <a:pt x="381000" y="228600"/>
                  </a:lnTo>
                  <a:lnTo>
                    <a:pt x="375968" y="281011"/>
                  </a:lnTo>
                  <a:lnTo>
                    <a:pt x="361636" y="329126"/>
                  </a:lnTo>
                  <a:lnTo>
                    <a:pt x="339148" y="371571"/>
                  </a:lnTo>
                  <a:lnTo>
                    <a:pt x="309646" y="406974"/>
                  </a:lnTo>
                  <a:lnTo>
                    <a:pt x="274275" y="433962"/>
                  </a:lnTo>
                  <a:lnTo>
                    <a:pt x="234178" y="451161"/>
                  </a:lnTo>
                  <a:lnTo>
                    <a:pt x="190500" y="457200"/>
                  </a:lnTo>
                  <a:lnTo>
                    <a:pt x="146821" y="451161"/>
                  </a:lnTo>
                  <a:lnTo>
                    <a:pt x="106724" y="433962"/>
                  </a:lnTo>
                  <a:lnTo>
                    <a:pt x="71353" y="406974"/>
                  </a:lnTo>
                  <a:lnTo>
                    <a:pt x="41851" y="371571"/>
                  </a:lnTo>
                  <a:lnTo>
                    <a:pt x="19363" y="329126"/>
                  </a:lnTo>
                  <a:lnTo>
                    <a:pt x="5031" y="281011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36775" y="474802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5817" y="4751323"/>
            <a:ext cx="7642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fase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mais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importante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salto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ocorre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ligação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corrida-impulsão: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na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Chamada</a:t>
            </a:r>
            <a:endParaRPr>
              <a:latin typeface="Calibri"/>
              <a:cs typeface="Calibri"/>
            </a:endParaRPr>
          </a:p>
        </p:txBody>
      </p:sp>
      <p:pic>
        <p:nvPicPr>
          <p:cNvPr id="19" name="object 2">
            <a:extLst>
              <a:ext uri="{FF2B5EF4-FFF2-40B4-BE49-F238E27FC236}">
                <a16:creationId xmlns:a16="http://schemas.microsoft.com/office/drawing/2014/main" id="{6F559D27-FBA7-CD75-B0AB-9B9AF977D18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34" y="189740"/>
            <a:ext cx="9855471" cy="965391"/>
          </a:xfrm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874394"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Os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Fundamentos</a:t>
            </a:r>
            <a:r>
              <a:rPr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dos</a:t>
            </a:r>
            <a:r>
              <a:rPr sz="4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0161" y="2218690"/>
            <a:ext cx="1577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Saltar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2076" y="1924812"/>
            <a:ext cx="3875532" cy="8153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24683" y="2248915"/>
            <a:ext cx="2128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O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que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Fundamental:</a:t>
            </a:r>
            <a:endParaRPr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94560" y="2994660"/>
            <a:ext cx="466725" cy="510540"/>
            <a:chOff x="670559" y="2994660"/>
            <a:chExt cx="466725" cy="510540"/>
          </a:xfrm>
        </p:grpSpPr>
        <p:sp>
          <p:nvSpPr>
            <p:cNvPr id="7" name="object 7"/>
            <p:cNvSpPr/>
            <p:nvPr/>
          </p:nvSpPr>
          <p:spPr>
            <a:xfrm>
              <a:off x="675131" y="299923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5131" y="299923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39441" y="30446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28289" y="3017901"/>
            <a:ext cx="1344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Tipo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 </a:t>
            </a:r>
            <a:r>
              <a:rPr b="1" spc="-20" dirty="0">
                <a:latin typeface="Calibri"/>
                <a:cs typeface="Calibri"/>
              </a:rPr>
              <a:t>Apoio</a:t>
            </a:r>
            <a:endParaRPr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14373" y="3858767"/>
            <a:ext cx="466725" cy="510540"/>
            <a:chOff x="690372" y="3858767"/>
            <a:chExt cx="466725" cy="510540"/>
          </a:xfrm>
        </p:grpSpPr>
        <p:sp>
          <p:nvSpPr>
            <p:cNvPr id="12" name="object 12"/>
            <p:cNvSpPr/>
            <p:nvPr/>
          </p:nvSpPr>
          <p:spPr>
            <a:xfrm>
              <a:off x="694944" y="386333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8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6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8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4944" y="386333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8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6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59558" y="390918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4716" y="3951858"/>
            <a:ext cx="273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Alinhamento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dos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Segmentos</a:t>
            </a:r>
            <a:endParaRPr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14373" y="4651247"/>
            <a:ext cx="466725" cy="510540"/>
            <a:chOff x="690372" y="4651247"/>
            <a:chExt cx="466725" cy="510540"/>
          </a:xfrm>
        </p:grpSpPr>
        <p:sp>
          <p:nvSpPr>
            <p:cNvPr id="17" name="object 17"/>
            <p:cNvSpPr/>
            <p:nvPr/>
          </p:nvSpPr>
          <p:spPr>
            <a:xfrm>
              <a:off x="694944" y="465581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4944" y="465581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359558" y="470128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16683" y="4674489"/>
            <a:ext cx="3636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Cadeia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Extensora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(extensão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completa)</a:t>
            </a:r>
            <a:endParaRPr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32660" y="5443728"/>
            <a:ext cx="466725" cy="510540"/>
            <a:chOff x="708659" y="5443728"/>
            <a:chExt cx="466725" cy="510540"/>
          </a:xfrm>
        </p:grpSpPr>
        <p:sp>
          <p:nvSpPr>
            <p:cNvPr id="22" name="object 22"/>
            <p:cNvSpPr/>
            <p:nvPr/>
          </p:nvSpPr>
          <p:spPr>
            <a:xfrm>
              <a:off x="713231" y="5448300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22"/>
                  </a:lnTo>
                  <a:lnTo>
                    <a:pt x="17964" y="348280"/>
                  </a:lnTo>
                  <a:lnTo>
                    <a:pt x="39041" y="390865"/>
                  </a:lnTo>
                  <a:lnTo>
                    <a:pt x="66955" y="427967"/>
                  </a:lnTo>
                  <a:lnTo>
                    <a:pt x="100788" y="458580"/>
                  </a:lnTo>
                  <a:lnTo>
                    <a:pt x="139619" y="481694"/>
                  </a:lnTo>
                  <a:lnTo>
                    <a:pt x="182529" y="496302"/>
                  </a:lnTo>
                  <a:lnTo>
                    <a:pt x="228600" y="501396"/>
                  </a:lnTo>
                  <a:lnTo>
                    <a:pt x="274670" y="496302"/>
                  </a:lnTo>
                  <a:lnTo>
                    <a:pt x="317580" y="481694"/>
                  </a:lnTo>
                  <a:lnTo>
                    <a:pt x="356411" y="458580"/>
                  </a:lnTo>
                  <a:lnTo>
                    <a:pt x="390244" y="427967"/>
                  </a:lnTo>
                  <a:lnTo>
                    <a:pt x="418158" y="390865"/>
                  </a:lnTo>
                  <a:lnTo>
                    <a:pt x="439235" y="348280"/>
                  </a:lnTo>
                  <a:lnTo>
                    <a:pt x="452555" y="301222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231" y="5448300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22"/>
                  </a:lnTo>
                  <a:lnTo>
                    <a:pt x="439235" y="348280"/>
                  </a:lnTo>
                  <a:lnTo>
                    <a:pt x="418158" y="390865"/>
                  </a:lnTo>
                  <a:lnTo>
                    <a:pt x="390244" y="427967"/>
                  </a:lnTo>
                  <a:lnTo>
                    <a:pt x="356411" y="458580"/>
                  </a:lnTo>
                  <a:lnTo>
                    <a:pt x="317580" y="481694"/>
                  </a:lnTo>
                  <a:lnTo>
                    <a:pt x="274670" y="496302"/>
                  </a:lnTo>
                  <a:lnTo>
                    <a:pt x="228600" y="501396"/>
                  </a:lnTo>
                  <a:lnTo>
                    <a:pt x="182529" y="496302"/>
                  </a:lnTo>
                  <a:lnTo>
                    <a:pt x="139619" y="481694"/>
                  </a:lnTo>
                  <a:lnTo>
                    <a:pt x="100788" y="458580"/>
                  </a:lnTo>
                  <a:lnTo>
                    <a:pt x="66955" y="427967"/>
                  </a:lnTo>
                  <a:lnTo>
                    <a:pt x="39041" y="390865"/>
                  </a:lnTo>
                  <a:lnTo>
                    <a:pt x="17964" y="348280"/>
                  </a:lnTo>
                  <a:lnTo>
                    <a:pt x="4644" y="301222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78152" y="5493208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59786" y="5466689"/>
            <a:ext cx="2570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Ação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Segmentos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Livres</a:t>
            </a:r>
            <a:endParaRPr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267713" y="6196584"/>
            <a:ext cx="466725" cy="510540"/>
            <a:chOff x="743712" y="6196584"/>
            <a:chExt cx="466725" cy="510540"/>
          </a:xfrm>
        </p:grpSpPr>
        <p:sp>
          <p:nvSpPr>
            <p:cNvPr id="27" name="object 27"/>
            <p:cNvSpPr/>
            <p:nvPr/>
          </p:nvSpPr>
          <p:spPr>
            <a:xfrm>
              <a:off x="748284" y="6201156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3"/>
                  </a:lnTo>
                  <a:lnTo>
                    <a:pt x="139619" y="19701"/>
                  </a:lnTo>
                  <a:lnTo>
                    <a:pt x="100788" y="42815"/>
                  </a:lnTo>
                  <a:lnTo>
                    <a:pt x="66955" y="73428"/>
                  </a:lnTo>
                  <a:lnTo>
                    <a:pt x="39041" y="110530"/>
                  </a:lnTo>
                  <a:lnTo>
                    <a:pt x="17964" y="153115"/>
                  </a:lnTo>
                  <a:lnTo>
                    <a:pt x="4644" y="200173"/>
                  </a:lnTo>
                  <a:lnTo>
                    <a:pt x="0" y="250698"/>
                  </a:lnTo>
                  <a:lnTo>
                    <a:pt x="4644" y="301222"/>
                  </a:lnTo>
                  <a:lnTo>
                    <a:pt x="17964" y="348280"/>
                  </a:lnTo>
                  <a:lnTo>
                    <a:pt x="39041" y="390865"/>
                  </a:lnTo>
                  <a:lnTo>
                    <a:pt x="66955" y="427967"/>
                  </a:lnTo>
                  <a:lnTo>
                    <a:pt x="100788" y="458580"/>
                  </a:lnTo>
                  <a:lnTo>
                    <a:pt x="139619" y="481694"/>
                  </a:lnTo>
                  <a:lnTo>
                    <a:pt x="182529" y="496302"/>
                  </a:lnTo>
                  <a:lnTo>
                    <a:pt x="228600" y="501396"/>
                  </a:lnTo>
                  <a:lnTo>
                    <a:pt x="274670" y="496302"/>
                  </a:lnTo>
                  <a:lnTo>
                    <a:pt x="317580" y="481694"/>
                  </a:lnTo>
                  <a:lnTo>
                    <a:pt x="356411" y="458580"/>
                  </a:lnTo>
                  <a:lnTo>
                    <a:pt x="390244" y="427967"/>
                  </a:lnTo>
                  <a:lnTo>
                    <a:pt x="418158" y="390865"/>
                  </a:lnTo>
                  <a:lnTo>
                    <a:pt x="439235" y="348280"/>
                  </a:lnTo>
                  <a:lnTo>
                    <a:pt x="452555" y="301222"/>
                  </a:lnTo>
                  <a:lnTo>
                    <a:pt x="457200" y="250698"/>
                  </a:lnTo>
                  <a:lnTo>
                    <a:pt x="452555" y="200173"/>
                  </a:lnTo>
                  <a:lnTo>
                    <a:pt x="439235" y="153115"/>
                  </a:lnTo>
                  <a:lnTo>
                    <a:pt x="418158" y="110530"/>
                  </a:lnTo>
                  <a:lnTo>
                    <a:pt x="390244" y="73428"/>
                  </a:lnTo>
                  <a:lnTo>
                    <a:pt x="356411" y="42815"/>
                  </a:lnTo>
                  <a:lnTo>
                    <a:pt x="317580" y="19701"/>
                  </a:lnTo>
                  <a:lnTo>
                    <a:pt x="274670" y="5093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8284" y="6201156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73"/>
                  </a:lnTo>
                  <a:lnTo>
                    <a:pt x="17964" y="153115"/>
                  </a:lnTo>
                  <a:lnTo>
                    <a:pt x="39041" y="110530"/>
                  </a:lnTo>
                  <a:lnTo>
                    <a:pt x="66955" y="73428"/>
                  </a:lnTo>
                  <a:lnTo>
                    <a:pt x="100788" y="42815"/>
                  </a:lnTo>
                  <a:lnTo>
                    <a:pt x="139619" y="19701"/>
                  </a:lnTo>
                  <a:lnTo>
                    <a:pt x="182529" y="5093"/>
                  </a:lnTo>
                  <a:lnTo>
                    <a:pt x="228600" y="0"/>
                  </a:lnTo>
                  <a:lnTo>
                    <a:pt x="274670" y="5093"/>
                  </a:lnTo>
                  <a:lnTo>
                    <a:pt x="317580" y="19701"/>
                  </a:lnTo>
                  <a:lnTo>
                    <a:pt x="356411" y="42815"/>
                  </a:lnTo>
                  <a:lnTo>
                    <a:pt x="390244" y="73428"/>
                  </a:lnTo>
                  <a:lnTo>
                    <a:pt x="418158" y="110530"/>
                  </a:lnTo>
                  <a:lnTo>
                    <a:pt x="439235" y="153115"/>
                  </a:lnTo>
                  <a:lnTo>
                    <a:pt x="452555" y="200173"/>
                  </a:lnTo>
                  <a:lnTo>
                    <a:pt x="457200" y="250698"/>
                  </a:lnTo>
                  <a:lnTo>
                    <a:pt x="452555" y="301222"/>
                  </a:lnTo>
                  <a:lnTo>
                    <a:pt x="439235" y="348280"/>
                  </a:lnTo>
                  <a:lnTo>
                    <a:pt x="418158" y="390865"/>
                  </a:lnTo>
                  <a:lnTo>
                    <a:pt x="390244" y="427967"/>
                  </a:lnTo>
                  <a:lnTo>
                    <a:pt x="356411" y="458580"/>
                  </a:lnTo>
                  <a:lnTo>
                    <a:pt x="317580" y="481694"/>
                  </a:lnTo>
                  <a:lnTo>
                    <a:pt x="274670" y="496302"/>
                  </a:lnTo>
                  <a:lnTo>
                    <a:pt x="228600" y="501396"/>
                  </a:lnTo>
                  <a:lnTo>
                    <a:pt x="182529" y="496302"/>
                  </a:lnTo>
                  <a:lnTo>
                    <a:pt x="139619" y="481694"/>
                  </a:lnTo>
                  <a:lnTo>
                    <a:pt x="100788" y="458580"/>
                  </a:lnTo>
                  <a:lnTo>
                    <a:pt x="66955" y="427967"/>
                  </a:lnTo>
                  <a:lnTo>
                    <a:pt x="39041" y="390865"/>
                  </a:lnTo>
                  <a:lnTo>
                    <a:pt x="17964" y="348280"/>
                  </a:lnTo>
                  <a:lnTo>
                    <a:pt x="4644" y="301222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12288" y="624697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62452" y="6184493"/>
            <a:ext cx="59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Ritmo</a:t>
            </a:r>
            <a:endParaRPr>
              <a:latin typeface="Calibri"/>
              <a:cs typeface="Calibri"/>
            </a:endParaRPr>
          </a:p>
        </p:txBody>
      </p:sp>
      <p:pic>
        <p:nvPicPr>
          <p:cNvPr id="31" name="object 2">
            <a:extLst>
              <a:ext uri="{FF2B5EF4-FFF2-40B4-BE49-F238E27FC236}">
                <a16:creationId xmlns:a16="http://schemas.microsoft.com/office/drawing/2014/main" id="{9382E4C6-B232-7BE1-8488-2693E184495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34" y="189740"/>
            <a:ext cx="9855471" cy="965391"/>
          </a:xfrm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2444750"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Tipo</a:t>
            </a: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Apoio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0710" y="5608421"/>
            <a:ext cx="3166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“Na chamada</a:t>
            </a:r>
            <a:r>
              <a:rPr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Pé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todo</a:t>
            </a:r>
            <a:r>
              <a:rPr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chão”</a:t>
            </a:r>
            <a:endParaRPr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0863" y="1341120"/>
            <a:ext cx="2188464" cy="29916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09520" y="4458970"/>
            <a:ext cx="19704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Comprimento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2228" y="1499617"/>
            <a:ext cx="1795272" cy="267614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06416" y="4299330"/>
            <a:ext cx="13265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Altura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4636" y="1775460"/>
            <a:ext cx="2525267" cy="21229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944992" y="4012438"/>
            <a:ext cx="14643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Sucessivos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C34D17FD-6BDC-CA19-814C-8C88497F80F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34" y="189740"/>
            <a:ext cx="9855471" cy="791831"/>
          </a:xfrm>
          <a:prstGeom prst="rect">
            <a:avLst/>
          </a:prstGeom>
        </p:spPr>
        <p:txBody>
          <a:bodyPr vert="horz" wrap="square" lIns="0" tIns="113613" rIns="0" bIns="0" rtlCol="0">
            <a:spAutoFit/>
          </a:bodyPr>
          <a:lstStyle/>
          <a:p>
            <a:pPr marL="739140"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Alinhamento</a:t>
            </a:r>
            <a:r>
              <a:rPr sz="440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dos</a:t>
            </a:r>
            <a:r>
              <a:rPr sz="44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Segmentos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4269" y="6504838"/>
            <a:ext cx="5770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take-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verifica-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alinhamento</a:t>
            </a:r>
            <a:r>
              <a:rPr b="1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tornozelo-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bacia-ombro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9520" y="3882338"/>
            <a:ext cx="19704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Comprimento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9996" y="5107304"/>
            <a:ext cx="1325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Altura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6418" y="3096513"/>
            <a:ext cx="14636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Sucessivos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5588" y="1196339"/>
            <a:ext cx="1775460" cy="37551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3153" y="1196339"/>
            <a:ext cx="1965959" cy="17556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6836" y="1341120"/>
            <a:ext cx="2563368" cy="24018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3152" y="3617976"/>
            <a:ext cx="1691640" cy="14386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721091" y="5139944"/>
            <a:ext cx="11410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Outros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saltos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2">
            <a:extLst>
              <a:ext uri="{FF2B5EF4-FFF2-40B4-BE49-F238E27FC236}">
                <a16:creationId xmlns:a16="http://schemas.microsoft.com/office/drawing/2014/main" id="{0E5F94AE-FAE2-8B95-9682-A53C0E7EB3D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 2013 - 2022">
  <a:themeElements>
    <a:clrScheme name="Tema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455</Words>
  <Application>Microsoft Office PowerPoint</Application>
  <PresentationFormat>Ecrã Panorâmico</PresentationFormat>
  <Paragraphs>153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Tema Office 2013 - 2022</vt:lpstr>
      <vt:lpstr>Apresentação do PowerPoint</vt:lpstr>
      <vt:lpstr>Apresentação do PowerPoint</vt:lpstr>
      <vt:lpstr>Apresentação do PowerPoint</vt:lpstr>
      <vt:lpstr>Saltar: O Fundamental</vt:lpstr>
      <vt:lpstr>Saltos</vt:lpstr>
      <vt:lpstr>Os Princípios dos Saltos</vt:lpstr>
      <vt:lpstr>Os Fundamentos dos Saltos</vt:lpstr>
      <vt:lpstr>Tipo de Apoio</vt:lpstr>
      <vt:lpstr>Alinhamento dos Segmentos</vt:lpstr>
      <vt:lpstr>Cadeia Extensora</vt:lpstr>
      <vt:lpstr>Segmentos Livres</vt:lpstr>
      <vt:lpstr>Ritmo</vt:lpstr>
      <vt:lpstr>Saltos</vt:lpstr>
      <vt:lpstr>Saltos</vt:lpstr>
      <vt:lpstr>Apresentação do PowerPoint</vt:lpstr>
      <vt:lpstr>Exercícios de Aprendizagem da Capacidade de Salto</vt:lpstr>
      <vt:lpstr>SEQUÊNCIA DE ENSINO – SALTO EM COMPRIMENTO</vt:lpstr>
      <vt:lpstr>SEQUÊNCIA DE ENSINO – SALTO EM ALTURA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Jorge Manuel Freire Damásio</cp:lastModifiedBy>
  <cp:revision>2</cp:revision>
  <dcterms:created xsi:type="dcterms:W3CDTF">2023-07-01T01:09:28Z</dcterms:created>
  <dcterms:modified xsi:type="dcterms:W3CDTF">2025-06-24T14:50:49Z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