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sldIdLst>
    <p:sldId id="272" r:id="rId3"/>
    <p:sldId id="273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7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0897" y="6498334"/>
            <a:ext cx="1198111" cy="3063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8945" y="6458710"/>
            <a:ext cx="853439" cy="3459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7281" y="6402322"/>
            <a:ext cx="1074927" cy="3981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423" y="6455792"/>
            <a:ext cx="1274727" cy="32132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9039" y="6431278"/>
            <a:ext cx="1064744" cy="37338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06559" y="6402323"/>
            <a:ext cx="780288" cy="3786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65537" y="6341363"/>
            <a:ext cx="892047" cy="46329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200" y="124969"/>
            <a:ext cx="1380280" cy="94335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33473" y="19810"/>
            <a:ext cx="9558527" cy="683818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77025" y="124968"/>
            <a:ext cx="4092617" cy="9433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61693" y="1086688"/>
            <a:ext cx="746861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532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56727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032068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499677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90915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29903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55595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1626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10777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2475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5077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250" y="0"/>
            <a:ext cx="1209674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68045" y="666750"/>
            <a:ext cx="365590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6481" y="1902028"/>
            <a:ext cx="1046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24-Jun-25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716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3900CA6-F79E-2D3C-3F60-CF5867EE3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1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0599" y="1817955"/>
            <a:ext cx="17037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GRUPOS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ETÁRIOS:</a:t>
            </a:r>
            <a:endParaRPr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6361" y="2806064"/>
            <a:ext cx="522033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programa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Kids’Athletics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efectua-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três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diferentes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grupos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etários:</a:t>
            </a:r>
            <a:endParaRPr sz="140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2640965">
              <a:lnSpc>
                <a:spcPct val="150000"/>
              </a:lnSpc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Grupo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Crianças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7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8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anos; </a:t>
            </a:r>
            <a:r>
              <a:rPr sz="1400" b="1" dirty="0">
                <a:latin typeface="Calibri"/>
                <a:cs typeface="Calibri"/>
              </a:rPr>
              <a:t>Grupo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II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Crianças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9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10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anos; </a:t>
            </a:r>
            <a:r>
              <a:rPr sz="1400" b="1" dirty="0">
                <a:latin typeface="Calibri"/>
                <a:cs typeface="Calibri"/>
              </a:rPr>
              <a:t>Grupo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III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Crianças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 11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anos.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92046" y="666750"/>
            <a:ext cx="365590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spcBef>
                <a:spcPts val="105"/>
              </a:spcBef>
            </a:pPr>
            <a:r>
              <a:rPr spc="-55" dirty="0"/>
              <a:t>Kid’s</a:t>
            </a:r>
            <a:r>
              <a:rPr spc="-165" dirty="0"/>
              <a:t> </a:t>
            </a:r>
            <a:r>
              <a:rPr spc="-10" dirty="0"/>
              <a:t>Athletics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9652" y="4626864"/>
            <a:ext cx="2400300" cy="1799844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ACE3A528-572B-12A5-B849-D1F3BABFA67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6361" y="1817954"/>
            <a:ext cx="7851775" cy="18408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PROGRAMA:</a:t>
            </a:r>
            <a:endParaRPr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650">
              <a:latin typeface="Calibri"/>
              <a:cs typeface="Calibri"/>
            </a:endParaRPr>
          </a:p>
          <a:p>
            <a:pPr marL="12700" marR="5080" algn="just">
              <a:lnSpc>
                <a:spcPct val="200100"/>
              </a:lnSpc>
            </a:pPr>
            <a:r>
              <a:rPr sz="1400" dirty="0">
                <a:latin typeface="Calibri"/>
                <a:cs typeface="Calibri"/>
              </a:rPr>
              <a:t>A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estrutura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evento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é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dividida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acordo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esquema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fixo,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tal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três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áreas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distintas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são </a:t>
            </a:r>
            <a:r>
              <a:rPr sz="1400" dirty="0">
                <a:latin typeface="Calibri"/>
                <a:cs typeface="Calibri"/>
              </a:rPr>
              <a:t>formadas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(velocidade,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saltos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lançamentos),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podem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ser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levadas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cabo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ao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mesmo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tempo,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num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esquema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rotação.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corrida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10" dirty="0">
                <a:latin typeface="Calibri"/>
                <a:cs typeface="Calibri"/>
              </a:rPr>
              <a:t> resistência</a:t>
            </a:r>
            <a:r>
              <a:rPr sz="1400" dirty="0">
                <a:latin typeface="Calibri"/>
                <a:cs typeface="Calibri"/>
              </a:rPr>
              <a:t> é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feita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final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todos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conjunto;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92046" y="666750"/>
            <a:ext cx="365590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spcBef>
                <a:spcPts val="105"/>
              </a:spcBef>
            </a:pPr>
            <a:r>
              <a:rPr spc="-55" dirty="0"/>
              <a:t>Kid’s</a:t>
            </a:r>
            <a:r>
              <a:rPr spc="-165" dirty="0"/>
              <a:t> </a:t>
            </a:r>
            <a:r>
              <a:rPr spc="-10" dirty="0"/>
              <a:t>Athletics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0567" y="4378452"/>
            <a:ext cx="2400300" cy="1799844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AC68E166-186D-843A-DAD1-F76E5F8AE88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6361" y="2151126"/>
            <a:ext cx="7853045" cy="13451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DURAÇÃO:</a:t>
            </a:r>
            <a:endParaRPr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65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A</a:t>
            </a:r>
            <a:r>
              <a:rPr sz="1400" spc="3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Atividade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deve</a:t>
            </a:r>
            <a:r>
              <a:rPr sz="1400" spc="3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uma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duração</a:t>
            </a:r>
            <a:r>
              <a:rPr sz="1400" spc="3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horas,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incluindo</a:t>
            </a:r>
            <a:r>
              <a:rPr sz="1400" spc="3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organização,</a:t>
            </a:r>
            <a:r>
              <a:rPr sz="1400" spc="3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3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aquecimento</a:t>
            </a:r>
            <a:r>
              <a:rPr sz="1400" spc="3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conjunto,</a:t>
            </a:r>
            <a:r>
              <a:rPr sz="1400" spc="38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a </a:t>
            </a:r>
            <a:r>
              <a:rPr sz="1400" dirty="0">
                <a:latin typeface="Calibri"/>
                <a:cs typeface="Calibri"/>
              </a:rPr>
              <a:t>competição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propriamente </a:t>
            </a:r>
            <a:r>
              <a:rPr sz="1400" dirty="0">
                <a:latin typeface="Calibri"/>
                <a:cs typeface="Calibri"/>
              </a:rPr>
              <a:t>dita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cerimonia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final.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92046" y="666750"/>
            <a:ext cx="365590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spcBef>
                <a:spcPts val="105"/>
              </a:spcBef>
            </a:pPr>
            <a:r>
              <a:rPr spc="-55" dirty="0"/>
              <a:t>Kid’s</a:t>
            </a:r>
            <a:r>
              <a:rPr spc="-165" dirty="0"/>
              <a:t> </a:t>
            </a:r>
            <a:r>
              <a:rPr spc="-10" dirty="0"/>
              <a:t>Athletics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6852" y="4143755"/>
            <a:ext cx="2878836" cy="2161032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7C73B460-24EA-AE66-B9E3-63AAB67A88B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6360" y="2151126"/>
            <a:ext cx="7849870" cy="13451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LOCAIS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REALIZAÇÃO:</a:t>
            </a:r>
            <a:endParaRPr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65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Normalmente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realiza-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num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espaço</a:t>
            </a:r>
            <a:r>
              <a:rPr sz="1400" spc="3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40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mtrs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x</a:t>
            </a:r>
            <a:r>
              <a:rPr sz="1400" spc="3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mtrs,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pavilhões,</a:t>
            </a:r>
            <a:r>
              <a:rPr sz="1400" spc="3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pistas,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pistas</a:t>
            </a:r>
            <a:r>
              <a:rPr sz="1400" spc="3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simplificadas, </a:t>
            </a:r>
            <a:r>
              <a:rPr sz="1400" dirty="0">
                <a:latin typeface="Calibri"/>
                <a:cs typeface="Calibri"/>
              </a:rPr>
              <a:t>espaços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desportivos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descobertos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espaços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comerciais,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etc.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92046" y="666750"/>
            <a:ext cx="365590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spcBef>
                <a:spcPts val="105"/>
              </a:spcBef>
            </a:pPr>
            <a:r>
              <a:rPr spc="-55" dirty="0"/>
              <a:t>Kid’s</a:t>
            </a:r>
            <a:r>
              <a:rPr spc="-165" dirty="0"/>
              <a:t> </a:t>
            </a:r>
            <a:r>
              <a:rPr spc="-10" dirty="0"/>
              <a:t>Athletics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2533" y="4006597"/>
            <a:ext cx="2400299" cy="1799843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7E36C59E-0C6A-F89F-73C4-064166631B1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5029200"/>
            <a:ext cx="1738883" cy="12588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460481" y="1902028"/>
            <a:ext cx="10467340" cy="1499756"/>
          </a:xfrm>
          <a:prstGeom prst="rect">
            <a:avLst/>
          </a:prstGeom>
        </p:spPr>
        <p:txBody>
          <a:bodyPr vert="horz" wrap="square" lIns="0" tIns="164515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pc="-10" dirty="0"/>
              <a:t>MATERIAIS</a:t>
            </a:r>
            <a:r>
              <a:rPr spc="-45" dirty="0"/>
              <a:t> </a:t>
            </a:r>
            <a:r>
              <a:rPr dirty="0"/>
              <a:t>E</a:t>
            </a:r>
            <a:r>
              <a:rPr spc="-35" dirty="0"/>
              <a:t> </a:t>
            </a:r>
            <a:r>
              <a:rPr spc="-10" dirty="0"/>
              <a:t>EQUIPAMENTO: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 marL="12700" marR="5080" indent="39370" algn="just">
              <a:lnSpc>
                <a:spcPct val="150000"/>
              </a:lnSpc>
              <a:spcBef>
                <a:spcPts val="1265"/>
              </a:spcBef>
            </a:pPr>
            <a:r>
              <a:rPr sz="1400" dirty="0"/>
              <a:t>Apesar</a:t>
            </a:r>
            <a:r>
              <a:rPr sz="1400" spc="-25" dirty="0"/>
              <a:t> </a:t>
            </a:r>
            <a:r>
              <a:rPr sz="1400" dirty="0"/>
              <a:t>de</a:t>
            </a:r>
            <a:r>
              <a:rPr sz="1400" spc="-5" dirty="0"/>
              <a:t> </a:t>
            </a:r>
            <a:r>
              <a:rPr sz="1400" dirty="0"/>
              <a:t>existirem</a:t>
            </a:r>
            <a:r>
              <a:rPr sz="1400" spc="-15" dirty="0"/>
              <a:t> </a:t>
            </a:r>
            <a:r>
              <a:rPr sz="1400" dirty="0"/>
              <a:t>equipamentos</a:t>
            </a:r>
            <a:r>
              <a:rPr sz="1400" spc="-5" dirty="0"/>
              <a:t> </a:t>
            </a:r>
            <a:r>
              <a:rPr sz="1400" dirty="0"/>
              <a:t>próprios,</a:t>
            </a:r>
            <a:r>
              <a:rPr sz="1400" spc="-5" dirty="0"/>
              <a:t> </a:t>
            </a:r>
            <a:r>
              <a:rPr sz="1400" dirty="0"/>
              <a:t>coloridos</a:t>
            </a:r>
            <a:r>
              <a:rPr sz="1400" spc="-10" dirty="0"/>
              <a:t> </a:t>
            </a:r>
            <a:r>
              <a:rPr sz="1400" dirty="0"/>
              <a:t>e</a:t>
            </a:r>
            <a:r>
              <a:rPr sz="1400" spc="-15" dirty="0"/>
              <a:t> </a:t>
            </a:r>
            <a:r>
              <a:rPr sz="1400" dirty="0"/>
              <a:t>principalmente,</a:t>
            </a:r>
            <a:r>
              <a:rPr sz="1400" spc="-10" dirty="0"/>
              <a:t> </a:t>
            </a:r>
            <a:r>
              <a:rPr sz="1400" dirty="0"/>
              <a:t>construídos</a:t>
            </a:r>
            <a:r>
              <a:rPr sz="1400" spc="-10" dirty="0"/>
              <a:t> </a:t>
            </a:r>
            <a:r>
              <a:rPr sz="1400" dirty="0"/>
              <a:t>a</a:t>
            </a:r>
            <a:r>
              <a:rPr sz="1400" spc="-15" dirty="0"/>
              <a:t> </a:t>
            </a:r>
            <a:r>
              <a:rPr sz="1400" dirty="0"/>
              <a:t>pensar</a:t>
            </a:r>
            <a:r>
              <a:rPr sz="1400" spc="-10" dirty="0"/>
              <a:t> </a:t>
            </a:r>
            <a:r>
              <a:rPr sz="1400" dirty="0"/>
              <a:t>na </a:t>
            </a:r>
            <a:r>
              <a:rPr sz="1400" spc="-10" dirty="0"/>
              <a:t>segurança </a:t>
            </a:r>
            <a:r>
              <a:rPr sz="1400" dirty="0"/>
              <a:t>dos</a:t>
            </a:r>
            <a:r>
              <a:rPr sz="1400" spc="45" dirty="0"/>
              <a:t> </a:t>
            </a:r>
            <a:r>
              <a:rPr sz="1400" dirty="0"/>
              <a:t>participantes,</a:t>
            </a:r>
            <a:r>
              <a:rPr sz="1400" spc="70" dirty="0"/>
              <a:t> </a:t>
            </a:r>
            <a:r>
              <a:rPr sz="1400" spc="-10" dirty="0"/>
              <a:t>pode-</a:t>
            </a:r>
            <a:r>
              <a:rPr sz="1400" dirty="0"/>
              <a:t>se</a:t>
            </a:r>
            <a:r>
              <a:rPr sz="1400" spc="50" dirty="0"/>
              <a:t> </a:t>
            </a:r>
            <a:r>
              <a:rPr sz="1400" dirty="0"/>
              <a:t>utilizar</a:t>
            </a:r>
            <a:r>
              <a:rPr sz="1400" spc="55" dirty="0"/>
              <a:t> </a:t>
            </a:r>
            <a:r>
              <a:rPr sz="1400" dirty="0"/>
              <a:t>uma</a:t>
            </a:r>
            <a:r>
              <a:rPr sz="1400" spc="65" dirty="0"/>
              <a:t> </a:t>
            </a:r>
            <a:r>
              <a:rPr sz="1400" dirty="0"/>
              <a:t>panóplia</a:t>
            </a:r>
            <a:r>
              <a:rPr sz="1400" spc="65" dirty="0"/>
              <a:t> </a:t>
            </a:r>
            <a:r>
              <a:rPr sz="1400" dirty="0"/>
              <a:t>de</a:t>
            </a:r>
            <a:r>
              <a:rPr sz="1400" spc="50" dirty="0"/>
              <a:t> </a:t>
            </a:r>
            <a:r>
              <a:rPr sz="1400" dirty="0"/>
              <a:t>equipamentos</a:t>
            </a:r>
            <a:r>
              <a:rPr sz="1400" spc="65" dirty="0"/>
              <a:t> </a:t>
            </a:r>
            <a:r>
              <a:rPr sz="1400" dirty="0"/>
              <a:t>adaptáveis</a:t>
            </a:r>
            <a:r>
              <a:rPr sz="1400" spc="60" dirty="0"/>
              <a:t> </a:t>
            </a:r>
            <a:r>
              <a:rPr sz="1400" dirty="0"/>
              <a:t>e</a:t>
            </a:r>
            <a:r>
              <a:rPr sz="1400" spc="60" dirty="0"/>
              <a:t> </a:t>
            </a:r>
            <a:r>
              <a:rPr sz="1400" dirty="0"/>
              <a:t>existentes</a:t>
            </a:r>
            <a:r>
              <a:rPr sz="1400" spc="55" dirty="0"/>
              <a:t> </a:t>
            </a:r>
            <a:r>
              <a:rPr sz="1400" dirty="0"/>
              <a:t>na</a:t>
            </a:r>
            <a:r>
              <a:rPr sz="1400" spc="50" dirty="0"/>
              <a:t> </a:t>
            </a:r>
            <a:r>
              <a:rPr sz="1400" spc="-10" dirty="0"/>
              <a:t>generalidade </a:t>
            </a:r>
            <a:r>
              <a:rPr sz="1400" dirty="0"/>
              <a:t>das</a:t>
            </a:r>
            <a:r>
              <a:rPr sz="1400" spc="-5" dirty="0"/>
              <a:t> </a:t>
            </a:r>
            <a:r>
              <a:rPr sz="1400" spc="-10" dirty="0"/>
              <a:t>escolas.</a:t>
            </a:r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92046" y="666750"/>
            <a:ext cx="365590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spcBef>
                <a:spcPts val="105"/>
              </a:spcBef>
            </a:pPr>
            <a:r>
              <a:rPr spc="-55" dirty="0"/>
              <a:t>Kid’s</a:t>
            </a:r>
            <a:r>
              <a:rPr spc="-165" dirty="0"/>
              <a:t> </a:t>
            </a:r>
            <a:r>
              <a:rPr spc="-10" dirty="0"/>
              <a:t>Athletics</a:t>
            </a: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11EA05D4-B4D8-283A-B200-298520CE565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2046" y="666750"/>
            <a:ext cx="365590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spcBef>
                <a:spcPts val="105"/>
              </a:spcBef>
            </a:pPr>
            <a:r>
              <a:rPr spc="-55" dirty="0"/>
              <a:t>Kid’s</a:t>
            </a:r>
            <a:r>
              <a:rPr spc="-165" dirty="0"/>
              <a:t> </a:t>
            </a:r>
            <a:r>
              <a:rPr spc="-10" dirty="0"/>
              <a:t>Athletics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5012" y="1395983"/>
            <a:ext cx="4800599" cy="36012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01100" y="2194518"/>
            <a:ext cx="1414996" cy="2001707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49C7B008-CBCB-F8AE-A2C4-4770767FE47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48A5915C-82AE-9EDE-638E-FFA0404980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10" y="641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1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071F4987-6A30-AD8B-A767-AB5E3C23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35850" y="-18890"/>
            <a:ext cx="12227850" cy="6876892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57929AF3-9C50-AD4B-88DC-ED18D378DDC7}"/>
              </a:ext>
            </a:extLst>
          </p:cNvPr>
          <p:cNvSpPr txBox="1">
            <a:spLocks/>
          </p:cNvSpPr>
          <p:nvPr/>
        </p:nvSpPr>
        <p:spPr>
          <a:xfrm>
            <a:off x="1629624" y="4677166"/>
            <a:ext cx="4495800" cy="56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96925" marR="5080" indent="-784860" algn="ctr">
              <a:lnSpc>
                <a:spcPct val="120000"/>
              </a:lnSpc>
              <a:spcBef>
                <a:spcPts val="100"/>
              </a:spcBef>
              <a:defRPr/>
            </a:pPr>
            <a:r>
              <a:rPr lang="pt-PT" sz="3200" dirty="0">
                <a:solidFill>
                  <a:prstClr val="white"/>
                </a:solidFill>
                <a:latin typeface="Calibri"/>
                <a:cs typeface="Calibri"/>
              </a:rPr>
              <a:t>KID’S ATHLETICS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90644" y="1519427"/>
            <a:ext cx="2857500" cy="3183890"/>
            <a:chOff x="2866644" y="1519427"/>
            <a:chExt cx="2857500" cy="3183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6644" y="2683763"/>
              <a:ext cx="2857500" cy="20193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9563" y="1519427"/>
              <a:ext cx="1850136" cy="1385315"/>
            </a:xfrm>
            <a:prstGeom prst="rect">
              <a:avLst/>
            </a:prstGeom>
          </p:spPr>
        </p:pic>
      </p:grpSp>
      <p:pic>
        <p:nvPicPr>
          <p:cNvPr id="5" name="object 2">
            <a:extLst>
              <a:ext uri="{FF2B5EF4-FFF2-40B4-BE49-F238E27FC236}">
                <a16:creationId xmlns:a16="http://schemas.microsoft.com/office/drawing/2014/main" id="{873FD76F-ADE3-1447-BC0E-121D0757AA1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9709" y="1653033"/>
            <a:ext cx="7167245" cy="449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QUE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É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KID’S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ATHLETICS?</a:t>
            </a:r>
            <a:endParaRPr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/>
            <a:r>
              <a:rPr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CONCEITO:</a:t>
            </a:r>
            <a:endParaRPr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  <a:spcBef>
                <a:spcPts val="1460"/>
              </a:spcBef>
            </a:pP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Kid’s</a:t>
            </a:r>
            <a:r>
              <a:rPr sz="1400" b="1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Athletics</a:t>
            </a:r>
            <a:r>
              <a:rPr sz="1400" b="1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é uma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 abordagem do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Atletismo,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destinada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às idades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mais jovens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(dos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7 </a:t>
            </a:r>
            <a:r>
              <a:rPr sz="1400" dirty="0">
                <a:latin typeface="Calibri"/>
                <a:cs typeface="Calibri"/>
              </a:rPr>
              <a:t>aos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anos).</a:t>
            </a:r>
            <a:endParaRPr sz="1400">
              <a:latin typeface="Calibri"/>
              <a:cs typeface="Calibri"/>
            </a:endParaRPr>
          </a:p>
          <a:p>
            <a:pPr marL="12700">
              <a:spcBef>
                <a:spcPts val="840"/>
              </a:spcBef>
            </a:pPr>
            <a:r>
              <a:rPr sz="1400" dirty="0">
                <a:latin typeface="Calibri"/>
                <a:cs typeface="Calibri"/>
              </a:rPr>
              <a:t>É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proposta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 tem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origem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IAAF.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441959" marR="438150" algn="ctr">
              <a:spcBef>
                <a:spcPts val="1040"/>
              </a:spcBef>
            </a:pPr>
            <a:r>
              <a:rPr dirty="0">
                <a:latin typeface="Calibri"/>
                <a:cs typeface="Calibri"/>
              </a:rPr>
              <a:t>É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um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desafio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movimentos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básicos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variados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numa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atmosfera</a:t>
            </a:r>
            <a:r>
              <a:rPr spc="-25" dirty="0">
                <a:latin typeface="Calibri"/>
                <a:cs typeface="Calibri"/>
              </a:rPr>
              <a:t> de </a:t>
            </a:r>
            <a:r>
              <a:rPr dirty="0">
                <a:latin typeface="Calibri"/>
                <a:cs typeface="Calibri"/>
              </a:rPr>
              <a:t>espontaneidade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diversão</a:t>
            </a:r>
            <a:endParaRPr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450">
              <a:latin typeface="Calibri"/>
              <a:cs typeface="Calibri"/>
            </a:endParaRPr>
          </a:p>
          <a:p>
            <a:pPr marL="3127375"/>
            <a:r>
              <a:rPr spc="-10" dirty="0">
                <a:latin typeface="Calibri"/>
                <a:cs typeface="Calibri"/>
              </a:rPr>
              <a:t>ATRATIVO</a:t>
            </a:r>
            <a:endParaRPr>
              <a:latin typeface="Calibri"/>
              <a:cs typeface="Calibri"/>
            </a:endParaRPr>
          </a:p>
          <a:p>
            <a:pPr marL="2027555" marR="2022475" indent="627380">
              <a:lnSpc>
                <a:spcPct val="150000"/>
              </a:lnSpc>
              <a:spcBef>
                <a:spcPts val="5"/>
              </a:spcBef>
            </a:pPr>
            <a:r>
              <a:rPr dirty="0">
                <a:latin typeface="Calibri"/>
                <a:cs typeface="Calibri"/>
              </a:rPr>
              <a:t>ACESSIVEL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20" dirty="0">
                <a:latin typeface="Calibri"/>
                <a:cs typeface="Calibri"/>
              </a:rPr>
              <a:t> TODOS </a:t>
            </a:r>
            <a:r>
              <a:rPr spc="-10" dirty="0">
                <a:latin typeface="Calibri"/>
                <a:cs typeface="Calibri"/>
              </a:rPr>
              <a:t>PROMOVA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DESENVOLVIMENTO</a:t>
            </a:r>
            <a:endParaRPr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92046" y="666750"/>
            <a:ext cx="365590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spcBef>
                <a:spcPts val="105"/>
              </a:spcBef>
            </a:pPr>
            <a:r>
              <a:rPr spc="-55" dirty="0"/>
              <a:t>Kid’s</a:t>
            </a:r>
            <a:r>
              <a:rPr spc="-165" dirty="0"/>
              <a:t> </a:t>
            </a:r>
            <a:r>
              <a:rPr spc="-10" dirty="0"/>
              <a:t>Athletics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343911" y="245363"/>
            <a:ext cx="1430020" cy="1934210"/>
            <a:chOff x="819911" y="245363"/>
            <a:chExt cx="1430020" cy="19342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911" y="1168908"/>
              <a:ext cx="1429512" cy="10104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507" y="245363"/>
              <a:ext cx="1232916" cy="923543"/>
            </a:xfrm>
            <a:prstGeom prst="rect">
              <a:avLst/>
            </a:prstGeom>
          </p:spPr>
        </p:pic>
      </p:grpSp>
      <p:pic>
        <p:nvPicPr>
          <p:cNvPr id="7" name="object 2">
            <a:extLst>
              <a:ext uri="{FF2B5EF4-FFF2-40B4-BE49-F238E27FC236}">
                <a16:creationId xmlns:a16="http://schemas.microsoft.com/office/drawing/2014/main" id="{9F96F402-12DA-966A-366F-D3B8D2F528D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4908804"/>
            <a:ext cx="1738883" cy="12588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460481" y="1902029"/>
            <a:ext cx="10467340" cy="196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dirty="0"/>
              <a:t>PORQUÊ</a:t>
            </a:r>
            <a:r>
              <a:rPr spc="-25" dirty="0"/>
              <a:t> </a:t>
            </a:r>
            <a:r>
              <a:rPr dirty="0"/>
              <a:t>O</a:t>
            </a:r>
            <a:r>
              <a:rPr spc="-25" dirty="0"/>
              <a:t> </a:t>
            </a:r>
            <a:r>
              <a:rPr dirty="0"/>
              <a:t>KID’S</a:t>
            </a:r>
            <a:r>
              <a:rPr spc="5" dirty="0"/>
              <a:t> </a:t>
            </a:r>
            <a:r>
              <a:rPr spc="-10" dirty="0"/>
              <a:t>ATHLETICS?</a:t>
            </a:r>
          </a:p>
          <a:p>
            <a:pPr marL="12700" marR="5080" algn="just">
              <a:lnSpc>
                <a:spcPct val="150000"/>
              </a:lnSpc>
              <a:spcBef>
                <a:spcPts val="1460"/>
              </a:spcBef>
            </a:pPr>
            <a:r>
              <a:rPr sz="1400" dirty="0"/>
              <a:t>Na</a:t>
            </a:r>
            <a:r>
              <a:rPr sz="1400" spc="210" dirty="0"/>
              <a:t> </a:t>
            </a:r>
            <a:r>
              <a:rPr sz="1400" dirty="0"/>
              <a:t>maioria</a:t>
            </a:r>
            <a:r>
              <a:rPr sz="1400" spc="229" dirty="0"/>
              <a:t> </a:t>
            </a:r>
            <a:r>
              <a:rPr sz="1400" dirty="0"/>
              <a:t>das</a:t>
            </a:r>
            <a:r>
              <a:rPr sz="1400" spc="225" dirty="0"/>
              <a:t> </a:t>
            </a:r>
            <a:r>
              <a:rPr sz="1400" dirty="0"/>
              <a:t>vezes,</a:t>
            </a:r>
            <a:r>
              <a:rPr sz="1400" spc="229" dirty="0"/>
              <a:t> </a:t>
            </a:r>
            <a:r>
              <a:rPr sz="1400" dirty="0"/>
              <a:t>as</a:t>
            </a:r>
            <a:r>
              <a:rPr sz="1400" spc="225" dirty="0"/>
              <a:t> </a:t>
            </a:r>
            <a:r>
              <a:rPr sz="1400" dirty="0"/>
              <a:t>competições</a:t>
            </a:r>
            <a:r>
              <a:rPr sz="1400" spc="245" dirty="0"/>
              <a:t> </a:t>
            </a:r>
            <a:r>
              <a:rPr sz="1400" dirty="0"/>
              <a:t>para</a:t>
            </a:r>
            <a:r>
              <a:rPr sz="1400" spc="225" dirty="0"/>
              <a:t> </a:t>
            </a:r>
            <a:r>
              <a:rPr sz="1400" dirty="0"/>
              <a:t>as</a:t>
            </a:r>
            <a:r>
              <a:rPr sz="1400" spc="229" dirty="0"/>
              <a:t> </a:t>
            </a:r>
            <a:r>
              <a:rPr sz="1400" dirty="0"/>
              <a:t>crianças</a:t>
            </a:r>
            <a:r>
              <a:rPr sz="1400" spc="225" dirty="0"/>
              <a:t> </a:t>
            </a:r>
            <a:r>
              <a:rPr sz="1400" dirty="0"/>
              <a:t>são</a:t>
            </a:r>
            <a:r>
              <a:rPr sz="1400" spc="229" dirty="0"/>
              <a:t> </a:t>
            </a:r>
            <a:r>
              <a:rPr sz="1400" dirty="0"/>
              <a:t>versões</a:t>
            </a:r>
            <a:r>
              <a:rPr sz="1400" spc="225" dirty="0"/>
              <a:t> </a:t>
            </a:r>
            <a:r>
              <a:rPr sz="1400" dirty="0"/>
              <a:t>em</a:t>
            </a:r>
            <a:r>
              <a:rPr sz="1400" spc="220" dirty="0"/>
              <a:t> </a:t>
            </a:r>
            <a:r>
              <a:rPr sz="1400" dirty="0"/>
              <a:t>miniatura</a:t>
            </a:r>
            <a:r>
              <a:rPr sz="1400" spc="225" dirty="0"/>
              <a:t> </a:t>
            </a:r>
            <a:r>
              <a:rPr sz="1400" dirty="0"/>
              <a:t>das</a:t>
            </a:r>
            <a:r>
              <a:rPr sz="1400" spc="225" dirty="0"/>
              <a:t> </a:t>
            </a:r>
            <a:r>
              <a:rPr sz="1400" dirty="0"/>
              <a:t>competições</a:t>
            </a:r>
            <a:r>
              <a:rPr sz="1400" spc="245" dirty="0"/>
              <a:t> </a:t>
            </a:r>
            <a:r>
              <a:rPr sz="1400" spc="-25" dirty="0"/>
              <a:t>dos </a:t>
            </a:r>
            <a:r>
              <a:rPr sz="1400" dirty="0"/>
              <a:t>adultos. Claramente,</a:t>
            </a:r>
            <a:r>
              <a:rPr sz="1400" spc="10" dirty="0"/>
              <a:t> </a:t>
            </a:r>
            <a:r>
              <a:rPr sz="1400" dirty="0"/>
              <a:t>esta</a:t>
            </a:r>
            <a:r>
              <a:rPr sz="1400" spc="10" dirty="0"/>
              <a:t> </a:t>
            </a:r>
            <a:r>
              <a:rPr sz="1400" dirty="0"/>
              <a:t>forma</a:t>
            </a:r>
            <a:r>
              <a:rPr sz="1400" spc="10" dirty="0"/>
              <a:t> </a:t>
            </a:r>
            <a:r>
              <a:rPr sz="1400" dirty="0"/>
              <a:t>entra</a:t>
            </a:r>
            <a:r>
              <a:rPr sz="1400" spc="10" dirty="0"/>
              <a:t> </a:t>
            </a:r>
            <a:r>
              <a:rPr sz="1400" dirty="0"/>
              <a:t>em</a:t>
            </a:r>
            <a:r>
              <a:rPr sz="1400" spc="5" dirty="0"/>
              <a:t> </a:t>
            </a:r>
            <a:r>
              <a:rPr sz="1400" dirty="0"/>
              <a:t>colisão</a:t>
            </a:r>
            <a:r>
              <a:rPr sz="1400" spc="15" dirty="0"/>
              <a:t> </a:t>
            </a:r>
            <a:r>
              <a:rPr sz="1400" dirty="0"/>
              <a:t>com</a:t>
            </a:r>
            <a:r>
              <a:rPr sz="1400" spc="10" dirty="0"/>
              <a:t> </a:t>
            </a:r>
            <a:r>
              <a:rPr sz="1400" dirty="0"/>
              <a:t>o</a:t>
            </a:r>
            <a:r>
              <a:rPr sz="1400" spc="10" dirty="0"/>
              <a:t> </a:t>
            </a:r>
            <a:r>
              <a:rPr sz="1400" dirty="0"/>
              <a:t>princípio</a:t>
            </a:r>
            <a:r>
              <a:rPr sz="1400" spc="15" dirty="0"/>
              <a:t> </a:t>
            </a:r>
            <a:r>
              <a:rPr sz="1400" dirty="0"/>
              <a:t>base,</a:t>
            </a:r>
            <a:r>
              <a:rPr sz="1400" spc="10" dirty="0"/>
              <a:t> </a:t>
            </a:r>
            <a:r>
              <a:rPr sz="1400" dirty="0"/>
              <a:t>ou</a:t>
            </a:r>
            <a:r>
              <a:rPr sz="1400" spc="5" dirty="0"/>
              <a:t> </a:t>
            </a:r>
            <a:r>
              <a:rPr sz="1400" dirty="0"/>
              <a:t>seja,</a:t>
            </a:r>
            <a:r>
              <a:rPr sz="1400" spc="10" dirty="0"/>
              <a:t> </a:t>
            </a:r>
            <a:r>
              <a:rPr sz="1400" dirty="0"/>
              <a:t>desenvolver</a:t>
            </a:r>
            <a:r>
              <a:rPr sz="1400" spc="15" dirty="0"/>
              <a:t> </a:t>
            </a:r>
            <a:r>
              <a:rPr sz="1400" spc="-10" dirty="0"/>
              <a:t>oportunidades </a:t>
            </a:r>
            <a:r>
              <a:rPr sz="1400" dirty="0"/>
              <a:t>adequadas</a:t>
            </a:r>
            <a:r>
              <a:rPr sz="1400" spc="-30" dirty="0"/>
              <a:t> </a:t>
            </a:r>
            <a:r>
              <a:rPr sz="1400" dirty="0"/>
              <a:t>para</a:t>
            </a:r>
            <a:r>
              <a:rPr sz="1400" spc="-15" dirty="0"/>
              <a:t> </a:t>
            </a:r>
            <a:r>
              <a:rPr sz="1400" dirty="0"/>
              <a:t>as</a:t>
            </a:r>
            <a:r>
              <a:rPr sz="1400" spc="-20" dirty="0"/>
              <a:t> </a:t>
            </a:r>
            <a:r>
              <a:rPr sz="1400" dirty="0"/>
              <a:t>crianças</a:t>
            </a:r>
            <a:r>
              <a:rPr sz="1400" spc="-15" dirty="0"/>
              <a:t> </a:t>
            </a:r>
            <a:r>
              <a:rPr sz="1400" dirty="0"/>
              <a:t>no</a:t>
            </a:r>
            <a:r>
              <a:rPr sz="1400" spc="-15" dirty="0"/>
              <a:t> </a:t>
            </a:r>
            <a:r>
              <a:rPr sz="1400" dirty="0"/>
              <a:t>atletismo,</a:t>
            </a:r>
            <a:r>
              <a:rPr sz="1400" spc="-20" dirty="0"/>
              <a:t> </a:t>
            </a:r>
            <a:r>
              <a:rPr sz="1400" dirty="0"/>
              <a:t>que</a:t>
            </a:r>
            <a:r>
              <a:rPr sz="1400" spc="-20" dirty="0"/>
              <a:t> </a:t>
            </a:r>
            <a:r>
              <a:rPr sz="1400" dirty="0"/>
              <a:t>como</a:t>
            </a:r>
            <a:r>
              <a:rPr sz="1400" spc="-15" dirty="0"/>
              <a:t> </a:t>
            </a:r>
            <a:r>
              <a:rPr sz="1400" dirty="0"/>
              <a:t>se</a:t>
            </a:r>
            <a:r>
              <a:rPr sz="1400" spc="-25" dirty="0"/>
              <a:t> </a:t>
            </a:r>
            <a:r>
              <a:rPr sz="1400" dirty="0"/>
              <a:t>pode</a:t>
            </a:r>
            <a:r>
              <a:rPr sz="1400" spc="-25" dirty="0"/>
              <a:t> </a:t>
            </a:r>
            <a:r>
              <a:rPr sz="1400" dirty="0"/>
              <a:t>verificar</a:t>
            </a:r>
            <a:r>
              <a:rPr sz="1400" spc="-15" dirty="0"/>
              <a:t> </a:t>
            </a:r>
            <a:r>
              <a:rPr sz="1400" dirty="0"/>
              <a:t>não</a:t>
            </a:r>
            <a:r>
              <a:rPr sz="1400" spc="-15" dirty="0"/>
              <a:t> </a:t>
            </a:r>
            <a:r>
              <a:rPr sz="1400" spc="-10" dirty="0"/>
              <a:t>acontece,</a:t>
            </a:r>
            <a:r>
              <a:rPr sz="1400" spc="-25" dirty="0"/>
              <a:t> </a:t>
            </a:r>
            <a:r>
              <a:rPr sz="1400" dirty="0"/>
              <a:t>pois</a:t>
            </a:r>
            <a:r>
              <a:rPr sz="1400" spc="-15" dirty="0"/>
              <a:t> </a:t>
            </a:r>
            <a:r>
              <a:rPr sz="1400" dirty="0"/>
              <a:t>as</a:t>
            </a:r>
            <a:r>
              <a:rPr sz="1400" spc="-15" dirty="0"/>
              <a:t> </a:t>
            </a:r>
            <a:r>
              <a:rPr sz="1400" dirty="0"/>
              <a:t>competições </a:t>
            </a:r>
            <a:r>
              <a:rPr sz="1400" spc="-25" dirty="0"/>
              <a:t>não </a:t>
            </a:r>
            <a:r>
              <a:rPr sz="1400" dirty="0"/>
              <a:t>são</a:t>
            </a:r>
            <a:r>
              <a:rPr sz="1400" spc="-25" dirty="0"/>
              <a:t> </a:t>
            </a:r>
            <a:r>
              <a:rPr sz="1400" spc="-10" dirty="0"/>
              <a:t>atrativas</a:t>
            </a:r>
            <a:r>
              <a:rPr sz="1400" spc="-15" dirty="0"/>
              <a:t> </a:t>
            </a:r>
            <a:r>
              <a:rPr sz="1400" dirty="0"/>
              <a:t>para</a:t>
            </a:r>
            <a:r>
              <a:rPr sz="1400" spc="-25" dirty="0"/>
              <a:t> </a:t>
            </a:r>
            <a:r>
              <a:rPr sz="1400" dirty="0"/>
              <a:t>as</a:t>
            </a:r>
            <a:r>
              <a:rPr sz="1400" spc="-25" dirty="0"/>
              <a:t> </a:t>
            </a:r>
            <a:r>
              <a:rPr sz="1400" dirty="0"/>
              <a:t>crianças</a:t>
            </a:r>
            <a:r>
              <a:rPr sz="1400" spc="-10" dirty="0"/>
              <a:t> </a:t>
            </a:r>
            <a:r>
              <a:rPr sz="1400" dirty="0"/>
              <a:t>que</a:t>
            </a:r>
            <a:r>
              <a:rPr sz="1400" spc="-15" dirty="0"/>
              <a:t> </a:t>
            </a:r>
            <a:r>
              <a:rPr sz="1400" dirty="0"/>
              <a:t>nelas</a:t>
            </a:r>
            <a:r>
              <a:rPr sz="1400" spc="-15" dirty="0"/>
              <a:t> </a:t>
            </a:r>
            <a:r>
              <a:rPr sz="1400" dirty="0"/>
              <a:t>se</a:t>
            </a:r>
            <a:r>
              <a:rPr sz="1400" spc="-30" dirty="0"/>
              <a:t> </a:t>
            </a:r>
            <a:r>
              <a:rPr sz="1400" spc="-10" dirty="0"/>
              <a:t>envolvem.</a:t>
            </a:r>
            <a:r>
              <a:rPr sz="1400" spc="-20" dirty="0"/>
              <a:t> </a:t>
            </a:r>
            <a:r>
              <a:rPr sz="1400" dirty="0"/>
              <a:t>Só</a:t>
            </a:r>
            <a:r>
              <a:rPr sz="1400" spc="-30" dirty="0"/>
              <a:t> </a:t>
            </a:r>
            <a:r>
              <a:rPr sz="1400" dirty="0"/>
              <a:t>uma</a:t>
            </a:r>
            <a:r>
              <a:rPr sz="1400" spc="-30" dirty="0"/>
              <a:t> </a:t>
            </a:r>
            <a:r>
              <a:rPr sz="1400" dirty="0"/>
              <a:t>ganha,</a:t>
            </a:r>
            <a:r>
              <a:rPr sz="1400" spc="-5" dirty="0"/>
              <a:t> </a:t>
            </a:r>
            <a:r>
              <a:rPr sz="1400" dirty="0"/>
              <a:t>as</a:t>
            </a:r>
            <a:r>
              <a:rPr sz="1400" spc="-20" dirty="0"/>
              <a:t> </a:t>
            </a:r>
            <a:r>
              <a:rPr sz="1400" dirty="0"/>
              <a:t>outras</a:t>
            </a:r>
            <a:r>
              <a:rPr sz="1400" spc="-25" dirty="0"/>
              <a:t> </a:t>
            </a:r>
            <a:r>
              <a:rPr sz="1400" spc="-20" dirty="0"/>
              <a:t>não.</a:t>
            </a:r>
            <a:endParaRPr sz="1400"/>
          </a:p>
          <a:p>
            <a:pPr>
              <a:spcBef>
                <a:spcPts val="15"/>
              </a:spcBef>
            </a:pPr>
            <a:endParaRPr sz="1550"/>
          </a:p>
          <a:p>
            <a:pPr algn="ctr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ADEQUAR</a:t>
            </a:r>
            <a:r>
              <a:rPr b="1" spc="-40" dirty="0"/>
              <a:t> </a:t>
            </a:r>
            <a:r>
              <a:rPr b="1" dirty="0">
                <a:latin typeface="Calibri"/>
                <a:cs typeface="Calibri"/>
              </a:rPr>
              <a:t>AO</a:t>
            </a:r>
            <a:r>
              <a:rPr b="1" spc="-30" dirty="0"/>
              <a:t> </a:t>
            </a:r>
            <a:r>
              <a:rPr b="1" dirty="0">
                <a:latin typeface="Calibri"/>
                <a:cs typeface="Calibri"/>
              </a:rPr>
              <a:t>NÍVEL</a:t>
            </a:r>
            <a:r>
              <a:rPr b="1" spc="-35" dirty="0"/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25" dirty="0"/>
              <a:t> </a:t>
            </a:r>
            <a:r>
              <a:rPr b="1" spc="-20" dirty="0"/>
              <a:t>DESENVOLVIMENTO</a:t>
            </a:r>
            <a:r>
              <a:rPr b="1" spc="-40" dirty="0"/>
              <a:t> </a:t>
            </a:r>
            <a:r>
              <a:rPr b="1" dirty="0">
                <a:latin typeface="Calibri"/>
                <a:cs typeface="Calibri"/>
              </a:rPr>
              <a:t>FÍSICO,</a:t>
            </a:r>
            <a:r>
              <a:rPr b="1" spc="-35" dirty="0"/>
              <a:t> </a:t>
            </a:r>
            <a:r>
              <a:rPr b="1" spc="-10" dirty="0"/>
              <a:t>COGNITIVO</a:t>
            </a:r>
            <a:r>
              <a:rPr b="1" spc="-45" dirty="0"/>
              <a:t> 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20" dirty="0"/>
              <a:t> </a:t>
            </a:r>
            <a:r>
              <a:rPr b="1" spc="-10" dirty="0"/>
              <a:t>EMOCIONAL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92046" y="666750"/>
            <a:ext cx="365590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spcBef>
                <a:spcPts val="105"/>
              </a:spcBef>
            </a:pPr>
            <a:r>
              <a:rPr spc="-55" dirty="0"/>
              <a:t>Kid’s</a:t>
            </a:r>
            <a:r>
              <a:rPr spc="-165" dirty="0"/>
              <a:t> </a:t>
            </a:r>
            <a:r>
              <a:rPr spc="-10" dirty="0"/>
              <a:t>Athletics</a:t>
            </a: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AD1268AE-A825-1EB0-3E2A-517892EEB69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6360" y="5181600"/>
            <a:ext cx="1738883" cy="12588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44567" y="1817955"/>
            <a:ext cx="22129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QUAIS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OS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OBJECTIVOS?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6360" y="2656713"/>
            <a:ext cx="657479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spcBef>
                <a:spcPts val="105"/>
              </a:spcBef>
              <a:buAutoNum type="arabicPeriod"/>
              <a:tabLst>
                <a:tab pos="354965" algn="l"/>
              </a:tabLst>
            </a:pPr>
            <a:r>
              <a:rPr sz="1400" dirty="0">
                <a:latin typeface="Calibri"/>
                <a:cs typeface="Calibri"/>
              </a:rPr>
              <a:t>Que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alargado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número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crianças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possa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participar ativamente 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simultâneo;</a:t>
            </a:r>
            <a:endParaRPr sz="1400">
              <a:latin typeface="Calibri"/>
              <a:cs typeface="Calibri"/>
            </a:endParaRPr>
          </a:p>
          <a:p>
            <a:pPr>
              <a:spcBef>
                <a:spcPts val="30"/>
              </a:spcBef>
              <a:buFont typeface="Calibri"/>
              <a:buAutoNum type="arabicPeriod"/>
            </a:pPr>
            <a:endParaRPr sz="1350">
              <a:latin typeface="Calibri"/>
              <a:cs typeface="Calibri"/>
            </a:endParaRPr>
          </a:p>
          <a:p>
            <a:pPr marL="354965" indent="-342265">
              <a:buAutoNum type="arabicPeriod"/>
              <a:tabLst>
                <a:tab pos="354965" algn="l"/>
              </a:tabLst>
            </a:pPr>
            <a:r>
              <a:rPr sz="1400" dirty="0">
                <a:latin typeface="Calibri"/>
                <a:cs typeface="Calibri"/>
              </a:rPr>
              <a:t>Que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várias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formas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movimentos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básicos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atletismo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sejam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experimentadas;</a:t>
            </a:r>
            <a:endParaRPr sz="1400">
              <a:latin typeface="Calibri"/>
              <a:cs typeface="Calibri"/>
            </a:endParaRPr>
          </a:p>
          <a:p>
            <a:pPr>
              <a:spcBef>
                <a:spcPts val="35"/>
              </a:spcBef>
              <a:buFont typeface="Calibri"/>
              <a:buAutoNum type="arabicPeriod"/>
            </a:pPr>
            <a:endParaRPr sz="1350">
              <a:latin typeface="Calibri"/>
              <a:cs typeface="Calibri"/>
            </a:endParaRPr>
          </a:p>
          <a:p>
            <a:pPr marL="354965" indent="-342265">
              <a:buAutoNum type="arabicPeriod"/>
              <a:tabLst>
                <a:tab pos="354965" algn="l"/>
              </a:tabLst>
            </a:pPr>
            <a:r>
              <a:rPr sz="1400" dirty="0">
                <a:latin typeface="Calibri"/>
                <a:cs typeface="Calibri"/>
              </a:rPr>
              <a:t>Que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não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só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crianças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mais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fortes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mais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rápidas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contribuam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bom</a:t>
            </a:r>
            <a:r>
              <a:rPr sz="1400" spc="-10" dirty="0">
                <a:latin typeface="Calibri"/>
                <a:cs typeface="Calibri"/>
              </a:rPr>
              <a:t> resultado;</a:t>
            </a:r>
            <a:endParaRPr sz="1400">
              <a:latin typeface="Calibri"/>
              <a:cs typeface="Calibri"/>
            </a:endParaRPr>
          </a:p>
          <a:p>
            <a:pPr>
              <a:spcBef>
                <a:spcPts val="30"/>
              </a:spcBef>
              <a:buFont typeface="Calibri"/>
              <a:buAutoNum type="arabicPeriod"/>
            </a:pPr>
            <a:endParaRPr sz="1350">
              <a:latin typeface="Calibri"/>
              <a:cs typeface="Calibri"/>
            </a:endParaRPr>
          </a:p>
          <a:p>
            <a:pPr marL="354965" indent="-342265">
              <a:buAutoNum type="arabicPeriod"/>
              <a:tabLst>
                <a:tab pos="354965" algn="l"/>
              </a:tabLst>
            </a:pPr>
            <a:r>
              <a:rPr sz="1400" dirty="0">
                <a:latin typeface="Calibri"/>
                <a:cs typeface="Calibri"/>
              </a:rPr>
              <a:t>Que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sejam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requisitadas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capacidades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coordenativas</a:t>
            </a:r>
            <a:r>
              <a:rPr sz="1400" dirty="0">
                <a:latin typeface="Calibri"/>
                <a:cs typeface="Calibri"/>
              </a:rPr>
              <a:t> 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perícia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adequadas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à </a:t>
            </a:r>
            <a:r>
              <a:rPr sz="1400" spc="-10" dirty="0">
                <a:latin typeface="Calibri"/>
                <a:cs typeface="Calibri"/>
              </a:rPr>
              <a:t>idade;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92046" y="666750"/>
            <a:ext cx="365590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spcBef>
                <a:spcPts val="105"/>
              </a:spcBef>
            </a:pPr>
            <a:r>
              <a:rPr spc="-55" dirty="0"/>
              <a:t>Kid’s</a:t>
            </a:r>
            <a:r>
              <a:rPr spc="-165" dirty="0"/>
              <a:t> </a:t>
            </a:r>
            <a:r>
              <a:rPr spc="-10" dirty="0"/>
              <a:t>Athletics</a:t>
            </a: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076E7063-D708-9852-FFA4-02603FCFDCB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6360" y="1817954"/>
            <a:ext cx="7767320" cy="255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15" algn="ctr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QUAIS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OS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OBJECTIVOS?</a:t>
            </a:r>
            <a:endParaRPr>
              <a:latin typeface="Calibri"/>
              <a:cs typeface="Calibri"/>
            </a:endParaRPr>
          </a:p>
          <a:p>
            <a:pPr>
              <a:spcBef>
                <a:spcPts val="60"/>
              </a:spcBef>
            </a:pPr>
            <a:endParaRPr sz="2100">
              <a:latin typeface="Calibri"/>
              <a:cs typeface="Calibri"/>
            </a:endParaRPr>
          </a:p>
          <a:p>
            <a:pPr marL="355600" marR="248920" indent="-342900">
              <a:lnSpc>
                <a:spcPct val="150000"/>
              </a:lnSpc>
              <a:buAutoNum type="arabicPeriod" startAt="5"/>
              <a:tabLst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Que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programa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tenha uma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componente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aventura,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oferecendo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apropriada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aproximação</a:t>
            </a:r>
            <a:r>
              <a:rPr sz="1400" spc="-25" dirty="0">
                <a:latin typeface="Calibri"/>
                <a:cs typeface="Calibri"/>
              </a:rPr>
              <a:t> do </a:t>
            </a:r>
            <a:r>
              <a:rPr sz="1400" dirty="0">
                <a:latin typeface="Calibri"/>
                <a:cs typeface="Calibri"/>
              </a:rPr>
              <a:t>atletismo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às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crianças;</a:t>
            </a:r>
            <a:endParaRPr sz="1400">
              <a:latin typeface="Calibri"/>
              <a:cs typeface="Calibri"/>
            </a:endParaRPr>
          </a:p>
          <a:p>
            <a:pPr marL="354965" indent="-342265">
              <a:spcBef>
                <a:spcPts val="840"/>
              </a:spcBef>
              <a:buAutoNum type="arabicPeriod" startAt="5"/>
              <a:tabLst>
                <a:tab pos="354965" algn="l"/>
              </a:tabLst>
            </a:pPr>
            <a:r>
              <a:rPr sz="1400" dirty="0">
                <a:latin typeface="Calibri"/>
                <a:cs typeface="Calibri"/>
              </a:rPr>
              <a:t>Que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programa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tenha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estrutura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pontuação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fácil,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baseada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ordem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equipas;</a:t>
            </a:r>
            <a:endParaRPr sz="1400">
              <a:latin typeface="Calibri"/>
              <a:cs typeface="Calibri"/>
            </a:endParaRPr>
          </a:p>
          <a:p>
            <a:pPr marL="354965" indent="-342265">
              <a:spcBef>
                <a:spcPts val="840"/>
              </a:spcBef>
              <a:buAutoNum type="arabicPeriod" startAt="5"/>
              <a:tabLst>
                <a:tab pos="354965" algn="l"/>
              </a:tabLst>
            </a:pPr>
            <a:r>
              <a:rPr sz="1400" dirty="0">
                <a:latin typeface="Calibri"/>
                <a:cs typeface="Calibri"/>
              </a:rPr>
              <a:t>Que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sejam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necessários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poucos</a:t>
            </a:r>
            <a:r>
              <a:rPr sz="1400" spc="-10" dirty="0">
                <a:latin typeface="Calibri"/>
                <a:cs typeface="Calibri"/>
              </a:rPr>
              <a:t> assistentes</a:t>
            </a:r>
            <a:r>
              <a:rPr sz="1400" dirty="0">
                <a:latin typeface="Calibri"/>
                <a:cs typeface="Calibri"/>
              </a:rPr>
              <a:t> 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juízes;</a:t>
            </a:r>
            <a:endParaRPr sz="1400">
              <a:latin typeface="Calibri"/>
              <a:cs typeface="Calibri"/>
            </a:endParaRPr>
          </a:p>
          <a:p>
            <a:pPr marL="355600" marR="271780" indent="-342900">
              <a:lnSpc>
                <a:spcPct val="150000"/>
              </a:lnSpc>
              <a:buAutoNum type="arabicPeriod" startAt="5"/>
              <a:tabLst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Que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atletismo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seja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oferecido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sobe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equipas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mistas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(rapazes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raparigas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participar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em </a:t>
            </a:r>
            <a:r>
              <a:rPr sz="1400" spc="-10" dirty="0">
                <a:latin typeface="Calibri"/>
                <a:cs typeface="Calibri"/>
              </a:rPr>
              <a:t>simultâneo).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92046" y="666750"/>
            <a:ext cx="365590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spcBef>
                <a:spcPts val="105"/>
              </a:spcBef>
            </a:pPr>
            <a:r>
              <a:rPr spc="-55" dirty="0"/>
              <a:t>Kid’s</a:t>
            </a:r>
            <a:r>
              <a:rPr spc="-165" dirty="0"/>
              <a:t> </a:t>
            </a:r>
            <a:r>
              <a:rPr spc="-10" dirty="0"/>
              <a:t>Athletics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4283" y="4797552"/>
            <a:ext cx="2400300" cy="1799844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AD48216E-C1E0-1C44-F728-A305DCC861E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6360" y="1817954"/>
            <a:ext cx="7748270" cy="255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algn="ctr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REGRAS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BASE:</a:t>
            </a:r>
            <a:endParaRPr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>
              <a:latin typeface="Calibri"/>
              <a:cs typeface="Calibri"/>
            </a:endParaRPr>
          </a:p>
          <a:p>
            <a:pPr marL="354965" indent="-342265">
              <a:spcBef>
                <a:spcPts val="1265"/>
              </a:spcBef>
              <a:buAutoNum type="arabicPeriod"/>
              <a:tabLst>
                <a:tab pos="354965" algn="l"/>
              </a:tabLst>
            </a:pPr>
            <a:r>
              <a:rPr sz="1400" dirty="0">
                <a:latin typeface="Calibri"/>
                <a:cs typeface="Calibri"/>
              </a:rPr>
              <a:t>No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Kid’s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Athletics são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formadas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equipas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mistas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(por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norma,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raparigas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rapazes,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adaptável);</a:t>
            </a:r>
            <a:endParaRPr sz="1400">
              <a:latin typeface="Calibri"/>
              <a:cs typeface="Calibri"/>
            </a:endParaRPr>
          </a:p>
          <a:p>
            <a:pPr marL="354965" indent="-342265">
              <a:spcBef>
                <a:spcPts val="840"/>
              </a:spcBef>
              <a:buAutoNum type="arabicPeriod"/>
              <a:tabLst>
                <a:tab pos="354965" algn="l"/>
              </a:tabLst>
            </a:pPr>
            <a:r>
              <a:rPr sz="1400" spc="-25" dirty="0">
                <a:latin typeface="Calibri"/>
                <a:cs typeface="Calibri"/>
              </a:rPr>
              <a:t>Todo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eventos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são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levados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cabo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JOGO</a:t>
            </a:r>
            <a:r>
              <a:rPr sz="14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COLETIVO</a:t>
            </a:r>
            <a:r>
              <a:rPr sz="1400" spc="-10" dirty="0">
                <a:latin typeface="Calibri"/>
                <a:cs typeface="Calibri"/>
              </a:rPr>
              <a:t>;</a:t>
            </a:r>
            <a:endParaRPr sz="1400">
              <a:latin typeface="Calibri"/>
              <a:cs typeface="Calibri"/>
            </a:endParaRPr>
          </a:p>
          <a:p>
            <a:pPr marL="354965" indent="-342265">
              <a:spcBef>
                <a:spcPts val="840"/>
              </a:spcBef>
              <a:buAutoNum type="arabicPeriod"/>
              <a:tabLst>
                <a:tab pos="354965" algn="l"/>
              </a:tabLst>
            </a:pPr>
            <a:r>
              <a:rPr sz="1400" spc="-20" dirty="0">
                <a:latin typeface="Calibri"/>
                <a:cs typeface="Calibri"/>
              </a:rPr>
              <a:t>Todas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crianças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devem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estar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atividade,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realizando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todas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tarefas;</a:t>
            </a:r>
            <a:endParaRPr sz="1400">
              <a:latin typeface="Calibri"/>
              <a:cs typeface="Calibri"/>
            </a:endParaRPr>
          </a:p>
          <a:p>
            <a:pPr marL="355600" marR="5080" indent="-342900">
              <a:lnSpc>
                <a:spcPct val="15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estrutura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evento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é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dividida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acordo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esquema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fixo,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três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áreas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distintas </a:t>
            </a:r>
            <a:r>
              <a:rPr sz="1400" dirty="0">
                <a:latin typeface="Calibri"/>
                <a:cs typeface="Calibri"/>
              </a:rPr>
              <a:t>são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formadas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(velocidade,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saltos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lançamentos),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podem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ser levadas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cabo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mesmo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tempo.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A </a:t>
            </a:r>
            <a:r>
              <a:rPr sz="1400" dirty="0">
                <a:latin typeface="Calibri"/>
                <a:cs typeface="Calibri"/>
              </a:rPr>
              <a:t>corrida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resistência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é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feita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final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todos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conjunto;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92046" y="666750"/>
            <a:ext cx="365590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spcBef>
                <a:spcPts val="105"/>
              </a:spcBef>
            </a:pPr>
            <a:r>
              <a:rPr spc="-55" dirty="0"/>
              <a:t>Kid’s</a:t>
            </a:r>
            <a:r>
              <a:rPr spc="-165" dirty="0"/>
              <a:t> </a:t>
            </a:r>
            <a:r>
              <a:rPr spc="-10" dirty="0"/>
              <a:t>Athletics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4516" y="4893564"/>
            <a:ext cx="2400300" cy="1799844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F222B381-57AD-8FFB-BAAB-6DB4CF6EE97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Office 2013 - 2022">
  <a:themeElements>
    <a:clrScheme name="Tema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602</Words>
  <Application>Microsoft Office PowerPoint</Application>
  <PresentationFormat>Ecrã Panorâmico</PresentationFormat>
  <Paragraphs>63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Office Theme</vt:lpstr>
      <vt:lpstr>Tema Office 2013 - 2022</vt:lpstr>
      <vt:lpstr>Apresentação do PowerPoint</vt:lpstr>
      <vt:lpstr>Apresentação do PowerPoint</vt:lpstr>
      <vt:lpstr>Apresentação do PowerPoint</vt:lpstr>
      <vt:lpstr>Apresentação do PowerPoint</vt:lpstr>
      <vt:lpstr>Kid’s Athletics</vt:lpstr>
      <vt:lpstr>Kid’s Athletics</vt:lpstr>
      <vt:lpstr>Kid’s Athletics</vt:lpstr>
      <vt:lpstr>Kid’s Athletics</vt:lpstr>
      <vt:lpstr>Kid’s Athletics</vt:lpstr>
      <vt:lpstr>Kid’s Athletics</vt:lpstr>
      <vt:lpstr>Kid’s Athletics</vt:lpstr>
      <vt:lpstr>Kid’s Athletics</vt:lpstr>
      <vt:lpstr>Kid’s Athletics</vt:lpstr>
      <vt:lpstr>Kid’s Athletics</vt:lpstr>
      <vt:lpstr>Kid’s Athletics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iespinheira</dc:creator>
  <cp:lastModifiedBy>Jorge Manuel Freire Damásio</cp:lastModifiedBy>
  <cp:revision>2</cp:revision>
  <dcterms:created xsi:type="dcterms:W3CDTF">2023-07-01T01:10:03Z</dcterms:created>
  <dcterms:modified xsi:type="dcterms:W3CDTF">2025-06-24T14:52:48Z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