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55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6925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9515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5617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4630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880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1928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9406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10131551"/>
            <a:ext cx="742776" cy="4785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10072115"/>
            <a:ext cx="528827" cy="53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7611" y="9982198"/>
            <a:ext cx="665988" cy="627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95" y="10064048"/>
            <a:ext cx="789100" cy="5025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4776" y="10027919"/>
            <a:ext cx="659881" cy="5821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8340" y="9983722"/>
            <a:ext cx="484632" cy="589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2071" y="9887710"/>
            <a:ext cx="553212" cy="7223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463" y="196595"/>
            <a:ext cx="855383" cy="14691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2204" y="32003"/>
            <a:ext cx="5923787" cy="10661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8555" y="196595"/>
            <a:ext cx="2535681" cy="1469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1094"/>
            <a:ext cx="5667375" cy="3725098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383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7064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972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26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316" y="310895"/>
            <a:ext cx="5635427" cy="47183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7252" y="5500877"/>
            <a:ext cx="530199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683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0.jp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jp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18.jp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3.jp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EA0AA7-F0A5-EA47-308C-9DE06CC7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7468"/>
            <a:ext cx="7556501" cy="42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3" y="3933826"/>
            <a:ext cx="7556488" cy="4249737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87287" y="6381345"/>
            <a:ext cx="3715279" cy="466363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58579" marR="4198" indent="-648608" algn="ctr" defTabSz="755660">
              <a:lnSpc>
                <a:spcPct val="120000"/>
              </a:lnSpc>
              <a:spcBef>
                <a:spcPts val="83"/>
              </a:spcBef>
            </a:pPr>
            <a:r>
              <a:rPr lang="pt-PT" sz="2644" dirty="0">
                <a:solidFill>
                  <a:prstClr val="white"/>
                </a:solidFill>
                <a:latin typeface="Calibri"/>
                <a:cs typeface="Calibri"/>
              </a:rPr>
              <a:t>RESISTÊNCIA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310895"/>
            <a:ext cx="6056254" cy="4732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82490" y="297306"/>
            <a:ext cx="1948814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rebuchet MS"/>
                <a:cs typeface="Trebuchet MS"/>
              </a:rPr>
              <a:t>O</a:t>
            </a:r>
            <a:r>
              <a:rPr sz="2200" b="1" spc="-16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Atletismo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no </a:t>
            </a:r>
            <a:r>
              <a:rPr sz="2200" b="1" spc="-10" dirty="0">
                <a:latin typeface="Trebuchet MS"/>
                <a:cs typeface="Trebuchet MS"/>
              </a:rPr>
              <a:t>Desporto Escolar </a:t>
            </a:r>
            <a:r>
              <a:rPr sz="2200" b="1" dirty="0">
                <a:latin typeface="Trebuchet MS"/>
                <a:cs typeface="Trebuchet MS"/>
              </a:rPr>
              <a:t>Iniciação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ao </a:t>
            </a:r>
            <a:r>
              <a:rPr sz="2200" b="1" spc="-10" dirty="0">
                <a:latin typeface="Trebuchet MS"/>
                <a:cs typeface="Trebuchet MS"/>
              </a:rPr>
              <a:t>Treino Desportivo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0" y="490727"/>
              <a:ext cx="1176527" cy="752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1" y="1580387"/>
              <a:ext cx="880872" cy="6202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1" y="2671571"/>
              <a:ext cx="902208" cy="5958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39" y="5713475"/>
              <a:ext cx="5835396" cy="5943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59611" y="5904356"/>
            <a:ext cx="524129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0" dirty="0">
                <a:latin typeface="Calibri"/>
                <a:cs typeface="Calibri"/>
              </a:rPr>
              <a:t>Importância</a:t>
            </a:r>
            <a:r>
              <a:rPr sz="1650" b="1" spc="-4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do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5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Condição</a:t>
            </a:r>
            <a:r>
              <a:rPr sz="1650" b="1" spc="-5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Física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nos</a:t>
            </a:r>
            <a:r>
              <a:rPr sz="1650" b="1" spc="1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89888" y="7816595"/>
            <a:ext cx="321310" cy="322580"/>
            <a:chOff x="1389888" y="7816595"/>
            <a:chExt cx="321310" cy="322580"/>
          </a:xfrm>
        </p:grpSpPr>
        <p:sp>
          <p:nvSpPr>
            <p:cNvPr id="13" name="object 13"/>
            <p:cNvSpPr/>
            <p:nvPr/>
          </p:nvSpPr>
          <p:spPr>
            <a:xfrm>
              <a:off x="1392936" y="7819643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127"/>
                  </a:lnTo>
                  <a:lnTo>
                    <a:pt x="64515" y="30860"/>
                  </a:lnTo>
                  <a:lnTo>
                    <a:pt x="30352" y="65277"/>
                  </a:lnTo>
                  <a:lnTo>
                    <a:pt x="8000" y="108711"/>
                  </a:lnTo>
                  <a:lnTo>
                    <a:pt x="0" y="158368"/>
                  </a:lnTo>
                  <a:lnTo>
                    <a:pt x="8000" y="208533"/>
                  </a:lnTo>
                  <a:lnTo>
                    <a:pt x="30352" y="251967"/>
                  </a:lnTo>
                  <a:lnTo>
                    <a:pt x="64515" y="286257"/>
                  </a:lnTo>
                  <a:lnTo>
                    <a:pt x="107695" y="308736"/>
                  </a:lnTo>
                  <a:lnTo>
                    <a:pt x="157606" y="316864"/>
                  </a:lnTo>
                  <a:lnTo>
                    <a:pt x="207517" y="308736"/>
                  </a:lnTo>
                  <a:lnTo>
                    <a:pt x="250825" y="286257"/>
                  </a:lnTo>
                  <a:lnTo>
                    <a:pt x="284861" y="251967"/>
                  </a:lnTo>
                  <a:lnTo>
                    <a:pt x="307213" y="208533"/>
                  </a:lnTo>
                  <a:lnTo>
                    <a:pt x="315213" y="158368"/>
                  </a:lnTo>
                  <a:lnTo>
                    <a:pt x="307213" y="108711"/>
                  </a:lnTo>
                  <a:lnTo>
                    <a:pt x="284861" y="65277"/>
                  </a:lnTo>
                  <a:lnTo>
                    <a:pt x="250825" y="30860"/>
                  </a:lnTo>
                  <a:lnTo>
                    <a:pt x="207517" y="8127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89888" y="7816595"/>
              <a:ext cx="321310" cy="322580"/>
            </a:xfrm>
            <a:custGeom>
              <a:avLst/>
              <a:gdLst/>
              <a:ahLst/>
              <a:cxnLst/>
              <a:rect l="l" t="t" r="r" b="b"/>
              <a:pathLst>
                <a:path w="321310" h="322579">
                  <a:moveTo>
                    <a:pt x="321310" y="152400"/>
                  </a:moveTo>
                  <a:lnTo>
                    <a:pt x="318135" y="128143"/>
                  </a:lnTo>
                  <a:lnTo>
                    <a:pt x="315087" y="120142"/>
                  </a:lnTo>
                  <a:lnTo>
                    <a:pt x="315087" y="160782"/>
                  </a:lnTo>
                  <a:lnTo>
                    <a:pt x="313944" y="169164"/>
                  </a:lnTo>
                  <a:lnTo>
                    <a:pt x="313944" y="176530"/>
                  </a:lnTo>
                  <a:lnTo>
                    <a:pt x="311912" y="192278"/>
                  </a:lnTo>
                  <a:lnTo>
                    <a:pt x="296164" y="235458"/>
                  </a:lnTo>
                  <a:lnTo>
                    <a:pt x="269875" y="270129"/>
                  </a:lnTo>
                  <a:lnTo>
                    <a:pt x="234188" y="297434"/>
                  </a:lnTo>
                  <a:lnTo>
                    <a:pt x="176403" y="315214"/>
                  </a:lnTo>
                  <a:lnTo>
                    <a:pt x="144907" y="315214"/>
                  </a:lnTo>
                  <a:lnTo>
                    <a:pt x="74549" y="289052"/>
                  </a:lnTo>
                  <a:lnTo>
                    <a:pt x="41021" y="259588"/>
                  </a:lnTo>
                  <a:lnTo>
                    <a:pt x="17907" y="220726"/>
                  </a:lnTo>
                  <a:lnTo>
                    <a:pt x="7366" y="176530"/>
                  </a:lnTo>
                  <a:lnTo>
                    <a:pt x="6350" y="169164"/>
                  </a:lnTo>
                  <a:lnTo>
                    <a:pt x="6350" y="153416"/>
                  </a:lnTo>
                  <a:lnTo>
                    <a:pt x="18923" y="100838"/>
                  </a:lnTo>
                  <a:lnTo>
                    <a:pt x="51435" y="51435"/>
                  </a:lnTo>
                  <a:lnTo>
                    <a:pt x="87122" y="25273"/>
                  </a:lnTo>
                  <a:lnTo>
                    <a:pt x="129159" y="9398"/>
                  </a:lnTo>
                  <a:lnTo>
                    <a:pt x="144907" y="7366"/>
                  </a:lnTo>
                  <a:lnTo>
                    <a:pt x="176403" y="7366"/>
                  </a:lnTo>
                  <a:lnTo>
                    <a:pt x="246761" y="33655"/>
                  </a:lnTo>
                  <a:lnTo>
                    <a:pt x="279273" y="62992"/>
                  </a:lnTo>
                  <a:lnTo>
                    <a:pt x="302387" y="100838"/>
                  </a:lnTo>
                  <a:lnTo>
                    <a:pt x="313944" y="146050"/>
                  </a:lnTo>
                  <a:lnTo>
                    <a:pt x="313944" y="153416"/>
                  </a:lnTo>
                  <a:lnTo>
                    <a:pt x="315087" y="160782"/>
                  </a:lnTo>
                  <a:lnTo>
                    <a:pt x="315087" y="120142"/>
                  </a:lnTo>
                  <a:lnTo>
                    <a:pt x="301371" y="84074"/>
                  </a:lnTo>
                  <a:lnTo>
                    <a:pt x="274066" y="47244"/>
                  </a:lnTo>
                  <a:lnTo>
                    <a:pt x="237363" y="19939"/>
                  </a:lnTo>
                  <a:lnTo>
                    <a:pt x="193167" y="3175"/>
                  </a:lnTo>
                  <a:lnTo>
                    <a:pt x="169037" y="0"/>
                  </a:lnTo>
                  <a:lnTo>
                    <a:pt x="152273" y="0"/>
                  </a:lnTo>
                  <a:lnTo>
                    <a:pt x="83947" y="19939"/>
                  </a:lnTo>
                  <a:lnTo>
                    <a:pt x="46228" y="47244"/>
                  </a:lnTo>
                  <a:lnTo>
                    <a:pt x="18923" y="85090"/>
                  </a:lnTo>
                  <a:lnTo>
                    <a:pt x="3175" y="129286"/>
                  </a:lnTo>
                  <a:lnTo>
                    <a:pt x="0" y="145034"/>
                  </a:lnTo>
                  <a:lnTo>
                    <a:pt x="0" y="177546"/>
                  </a:lnTo>
                  <a:lnTo>
                    <a:pt x="12573" y="223901"/>
                  </a:lnTo>
                  <a:lnTo>
                    <a:pt x="36703" y="263779"/>
                  </a:lnTo>
                  <a:lnTo>
                    <a:pt x="70358" y="294259"/>
                  </a:lnTo>
                  <a:lnTo>
                    <a:pt x="112395" y="315214"/>
                  </a:lnTo>
                  <a:lnTo>
                    <a:pt x="143891" y="321564"/>
                  </a:lnTo>
                  <a:lnTo>
                    <a:pt x="152273" y="321564"/>
                  </a:lnTo>
                  <a:lnTo>
                    <a:pt x="160655" y="322580"/>
                  </a:lnTo>
                  <a:lnTo>
                    <a:pt x="169037" y="321564"/>
                  </a:lnTo>
                  <a:lnTo>
                    <a:pt x="177419" y="321564"/>
                  </a:lnTo>
                  <a:lnTo>
                    <a:pt x="207899" y="315214"/>
                  </a:lnTo>
                  <a:lnTo>
                    <a:pt x="250939" y="294259"/>
                  </a:lnTo>
                  <a:lnTo>
                    <a:pt x="284607" y="263779"/>
                  </a:lnTo>
                  <a:lnTo>
                    <a:pt x="308737" y="223901"/>
                  </a:lnTo>
                  <a:lnTo>
                    <a:pt x="320294" y="177546"/>
                  </a:lnTo>
                  <a:lnTo>
                    <a:pt x="321310" y="169164"/>
                  </a:lnTo>
                  <a:lnTo>
                    <a:pt x="321310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03019" y="8394953"/>
            <a:ext cx="88138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Flexibilidade.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89888" y="8331707"/>
            <a:ext cx="321310" cy="324485"/>
            <a:chOff x="1389888" y="8331707"/>
            <a:chExt cx="321310" cy="324485"/>
          </a:xfrm>
        </p:grpSpPr>
        <p:sp>
          <p:nvSpPr>
            <p:cNvPr id="17" name="object 17"/>
            <p:cNvSpPr/>
            <p:nvPr/>
          </p:nvSpPr>
          <p:spPr>
            <a:xfrm>
              <a:off x="1392936" y="8334755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127"/>
                  </a:lnTo>
                  <a:lnTo>
                    <a:pt x="64515" y="30860"/>
                  </a:lnTo>
                  <a:lnTo>
                    <a:pt x="30352" y="65277"/>
                  </a:lnTo>
                  <a:lnTo>
                    <a:pt x="8000" y="108712"/>
                  </a:lnTo>
                  <a:lnTo>
                    <a:pt x="0" y="158369"/>
                  </a:lnTo>
                  <a:lnTo>
                    <a:pt x="8000" y="208533"/>
                  </a:lnTo>
                  <a:lnTo>
                    <a:pt x="30352" y="251968"/>
                  </a:lnTo>
                  <a:lnTo>
                    <a:pt x="64515" y="286257"/>
                  </a:lnTo>
                  <a:lnTo>
                    <a:pt x="107695" y="308737"/>
                  </a:lnTo>
                  <a:lnTo>
                    <a:pt x="157606" y="316738"/>
                  </a:lnTo>
                  <a:lnTo>
                    <a:pt x="207517" y="308737"/>
                  </a:lnTo>
                  <a:lnTo>
                    <a:pt x="250825" y="286257"/>
                  </a:lnTo>
                  <a:lnTo>
                    <a:pt x="284861" y="251968"/>
                  </a:lnTo>
                  <a:lnTo>
                    <a:pt x="307213" y="208533"/>
                  </a:lnTo>
                  <a:lnTo>
                    <a:pt x="315213" y="158369"/>
                  </a:lnTo>
                  <a:lnTo>
                    <a:pt x="307213" y="108712"/>
                  </a:lnTo>
                  <a:lnTo>
                    <a:pt x="284861" y="65277"/>
                  </a:lnTo>
                  <a:lnTo>
                    <a:pt x="250825" y="30860"/>
                  </a:lnTo>
                  <a:lnTo>
                    <a:pt x="207517" y="8127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9888" y="8331707"/>
              <a:ext cx="321310" cy="324485"/>
            </a:xfrm>
            <a:custGeom>
              <a:avLst/>
              <a:gdLst/>
              <a:ahLst/>
              <a:cxnLst/>
              <a:rect l="l" t="t" r="r" b="b"/>
              <a:pathLst>
                <a:path w="321310" h="324484">
                  <a:moveTo>
                    <a:pt x="321310" y="154178"/>
                  </a:moveTo>
                  <a:lnTo>
                    <a:pt x="315087" y="120281"/>
                  </a:lnTo>
                  <a:lnTo>
                    <a:pt x="315087" y="162560"/>
                  </a:lnTo>
                  <a:lnTo>
                    <a:pt x="313944" y="170053"/>
                  </a:lnTo>
                  <a:lnTo>
                    <a:pt x="313944" y="178435"/>
                  </a:lnTo>
                  <a:lnTo>
                    <a:pt x="311912" y="193167"/>
                  </a:lnTo>
                  <a:lnTo>
                    <a:pt x="296164" y="236474"/>
                  </a:lnTo>
                  <a:lnTo>
                    <a:pt x="269875" y="271399"/>
                  </a:lnTo>
                  <a:lnTo>
                    <a:pt x="234188" y="298831"/>
                  </a:lnTo>
                  <a:lnTo>
                    <a:pt x="176403" y="316738"/>
                  </a:lnTo>
                  <a:lnTo>
                    <a:pt x="144907" y="316738"/>
                  </a:lnTo>
                  <a:lnTo>
                    <a:pt x="87122" y="298831"/>
                  </a:lnTo>
                  <a:lnTo>
                    <a:pt x="41021" y="260858"/>
                  </a:lnTo>
                  <a:lnTo>
                    <a:pt x="17907" y="222758"/>
                  </a:lnTo>
                  <a:lnTo>
                    <a:pt x="6350" y="170053"/>
                  </a:lnTo>
                  <a:lnTo>
                    <a:pt x="6350" y="154178"/>
                  </a:lnTo>
                  <a:lnTo>
                    <a:pt x="18923" y="101346"/>
                  </a:lnTo>
                  <a:lnTo>
                    <a:pt x="42037" y="63373"/>
                  </a:lnTo>
                  <a:lnTo>
                    <a:pt x="74549" y="33782"/>
                  </a:lnTo>
                  <a:lnTo>
                    <a:pt x="114427" y="13716"/>
                  </a:lnTo>
                  <a:lnTo>
                    <a:pt x="144907" y="7366"/>
                  </a:lnTo>
                  <a:lnTo>
                    <a:pt x="176403" y="7366"/>
                  </a:lnTo>
                  <a:lnTo>
                    <a:pt x="246761" y="33782"/>
                  </a:lnTo>
                  <a:lnTo>
                    <a:pt x="279273" y="63373"/>
                  </a:lnTo>
                  <a:lnTo>
                    <a:pt x="302387" y="102362"/>
                  </a:lnTo>
                  <a:lnTo>
                    <a:pt x="313944" y="146812"/>
                  </a:lnTo>
                  <a:lnTo>
                    <a:pt x="313944" y="154178"/>
                  </a:lnTo>
                  <a:lnTo>
                    <a:pt x="315087" y="162560"/>
                  </a:lnTo>
                  <a:lnTo>
                    <a:pt x="315087" y="120281"/>
                  </a:lnTo>
                  <a:lnTo>
                    <a:pt x="313944" y="114046"/>
                  </a:lnTo>
                  <a:lnTo>
                    <a:pt x="294005" y="71755"/>
                  </a:lnTo>
                  <a:lnTo>
                    <a:pt x="262509" y="36957"/>
                  </a:lnTo>
                  <a:lnTo>
                    <a:pt x="222631" y="12700"/>
                  </a:lnTo>
                  <a:lnTo>
                    <a:pt x="176403" y="1016"/>
                  </a:lnTo>
                  <a:lnTo>
                    <a:pt x="169037" y="1016"/>
                  </a:lnTo>
                  <a:lnTo>
                    <a:pt x="160655" y="0"/>
                  </a:lnTo>
                  <a:lnTo>
                    <a:pt x="152273" y="1016"/>
                  </a:lnTo>
                  <a:lnTo>
                    <a:pt x="143891" y="1016"/>
                  </a:lnTo>
                  <a:lnTo>
                    <a:pt x="112395" y="7366"/>
                  </a:lnTo>
                  <a:lnTo>
                    <a:pt x="70358" y="28448"/>
                  </a:lnTo>
                  <a:lnTo>
                    <a:pt x="36703" y="59182"/>
                  </a:lnTo>
                  <a:lnTo>
                    <a:pt x="12573" y="99187"/>
                  </a:lnTo>
                  <a:lnTo>
                    <a:pt x="0" y="145669"/>
                  </a:lnTo>
                  <a:lnTo>
                    <a:pt x="0" y="178435"/>
                  </a:lnTo>
                  <a:lnTo>
                    <a:pt x="12573" y="224917"/>
                  </a:lnTo>
                  <a:lnTo>
                    <a:pt x="36703" y="265049"/>
                  </a:lnTo>
                  <a:lnTo>
                    <a:pt x="70358" y="296672"/>
                  </a:lnTo>
                  <a:lnTo>
                    <a:pt x="112395" y="316738"/>
                  </a:lnTo>
                  <a:lnTo>
                    <a:pt x="143891" y="323088"/>
                  </a:lnTo>
                  <a:lnTo>
                    <a:pt x="152273" y="323088"/>
                  </a:lnTo>
                  <a:lnTo>
                    <a:pt x="160655" y="324104"/>
                  </a:lnTo>
                  <a:lnTo>
                    <a:pt x="169037" y="323088"/>
                  </a:lnTo>
                  <a:lnTo>
                    <a:pt x="177419" y="323088"/>
                  </a:lnTo>
                  <a:lnTo>
                    <a:pt x="207899" y="316738"/>
                  </a:lnTo>
                  <a:lnTo>
                    <a:pt x="250939" y="295656"/>
                  </a:lnTo>
                  <a:lnTo>
                    <a:pt x="284607" y="265049"/>
                  </a:lnTo>
                  <a:lnTo>
                    <a:pt x="308737" y="224917"/>
                  </a:lnTo>
                  <a:lnTo>
                    <a:pt x="320294" y="178435"/>
                  </a:lnTo>
                  <a:lnTo>
                    <a:pt x="321310" y="170053"/>
                  </a:lnTo>
                  <a:lnTo>
                    <a:pt x="321310" y="1541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98219" y="8367521"/>
            <a:ext cx="1060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5" dirty="0">
                <a:latin typeface="Calibri"/>
                <a:cs typeface="Calibri"/>
              </a:rPr>
              <a:t>3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87552" y="6719315"/>
            <a:ext cx="755650" cy="938530"/>
            <a:chOff x="987552" y="6719315"/>
            <a:chExt cx="755650" cy="93853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7552" y="6719315"/>
              <a:ext cx="170687" cy="1691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24940" y="7339583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157606" y="0"/>
                  </a:moveTo>
                  <a:lnTo>
                    <a:pt x="107696" y="8000"/>
                  </a:lnTo>
                  <a:lnTo>
                    <a:pt x="64515" y="30352"/>
                  </a:lnTo>
                  <a:lnTo>
                    <a:pt x="30353" y="64515"/>
                  </a:lnTo>
                  <a:lnTo>
                    <a:pt x="8000" y="107696"/>
                  </a:lnTo>
                  <a:lnTo>
                    <a:pt x="0" y="157606"/>
                  </a:lnTo>
                  <a:lnTo>
                    <a:pt x="8000" y="207518"/>
                  </a:lnTo>
                  <a:lnTo>
                    <a:pt x="30353" y="250825"/>
                  </a:lnTo>
                  <a:lnTo>
                    <a:pt x="64515" y="284861"/>
                  </a:lnTo>
                  <a:lnTo>
                    <a:pt x="107696" y="307213"/>
                  </a:lnTo>
                  <a:lnTo>
                    <a:pt x="157606" y="315213"/>
                  </a:lnTo>
                  <a:lnTo>
                    <a:pt x="207517" y="307213"/>
                  </a:lnTo>
                  <a:lnTo>
                    <a:pt x="250824" y="284861"/>
                  </a:lnTo>
                  <a:lnTo>
                    <a:pt x="284860" y="250825"/>
                  </a:lnTo>
                  <a:lnTo>
                    <a:pt x="307212" y="207518"/>
                  </a:lnTo>
                  <a:lnTo>
                    <a:pt x="315214" y="157606"/>
                  </a:lnTo>
                  <a:lnTo>
                    <a:pt x="307212" y="107696"/>
                  </a:lnTo>
                  <a:lnTo>
                    <a:pt x="284860" y="64515"/>
                  </a:lnTo>
                  <a:lnTo>
                    <a:pt x="250824" y="30352"/>
                  </a:lnTo>
                  <a:lnTo>
                    <a:pt x="207517" y="8000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1892" y="7335011"/>
              <a:ext cx="321310" cy="323215"/>
            </a:xfrm>
            <a:custGeom>
              <a:avLst/>
              <a:gdLst/>
              <a:ahLst/>
              <a:cxnLst/>
              <a:rect l="l" t="t" r="r" b="b"/>
              <a:pathLst>
                <a:path w="321310" h="323215">
                  <a:moveTo>
                    <a:pt x="321310" y="152908"/>
                  </a:moveTo>
                  <a:lnTo>
                    <a:pt x="320294" y="144526"/>
                  </a:lnTo>
                  <a:lnTo>
                    <a:pt x="315087" y="123647"/>
                  </a:lnTo>
                  <a:lnTo>
                    <a:pt x="315087" y="152908"/>
                  </a:lnTo>
                  <a:lnTo>
                    <a:pt x="315087" y="168783"/>
                  </a:lnTo>
                  <a:lnTo>
                    <a:pt x="302387" y="221488"/>
                  </a:lnTo>
                  <a:lnTo>
                    <a:pt x="269875" y="271145"/>
                  </a:lnTo>
                  <a:lnTo>
                    <a:pt x="234188" y="297561"/>
                  </a:lnTo>
                  <a:lnTo>
                    <a:pt x="191135" y="313309"/>
                  </a:lnTo>
                  <a:lnTo>
                    <a:pt x="168021" y="316484"/>
                  </a:lnTo>
                  <a:lnTo>
                    <a:pt x="152273" y="316484"/>
                  </a:lnTo>
                  <a:lnTo>
                    <a:pt x="87122" y="297561"/>
                  </a:lnTo>
                  <a:lnTo>
                    <a:pt x="51435" y="271145"/>
                  </a:lnTo>
                  <a:lnTo>
                    <a:pt x="25146" y="235331"/>
                  </a:lnTo>
                  <a:lnTo>
                    <a:pt x="9398" y="192024"/>
                  </a:lnTo>
                  <a:lnTo>
                    <a:pt x="6350" y="168783"/>
                  </a:lnTo>
                  <a:lnTo>
                    <a:pt x="6350" y="152908"/>
                  </a:lnTo>
                  <a:lnTo>
                    <a:pt x="25146" y="87642"/>
                  </a:lnTo>
                  <a:lnTo>
                    <a:pt x="51435" y="51689"/>
                  </a:lnTo>
                  <a:lnTo>
                    <a:pt x="87122" y="25273"/>
                  </a:lnTo>
                  <a:lnTo>
                    <a:pt x="129159" y="9525"/>
                  </a:lnTo>
                  <a:lnTo>
                    <a:pt x="152273" y="6350"/>
                  </a:lnTo>
                  <a:lnTo>
                    <a:pt x="169037" y="6350"/>
                  </a:lnTo>
                  <a:lnTo>
                    <a:pt x="206883" y="13716"/>
                  </a:lnTo>
                  <a:lnTo>
                    <a:pt x="246761" y="32639"/>
                  </a:lnTo>
                  <a:lnTo>
                    <a:pt x="288798" y="74942"/>
                  </a:lnTo>
                  <a:lnTo>
                    <a:pt x="307721" y="115062"/>
                  </a:lnTo>
                  <a:lnTo>
                    <a:pt x="315087" y="152908"/>
                  </a:lnTo>
                  <a:lnTo>
                    <a:pt x="315087" y="123647"/>
                  </a:lnTo>
                  <a:lnTo>
                    <a:pt x="284607" y="58039"/>
                  </a:lnTo>
                  <a:lnTo>
                    <a:pt x="249936" y="27432"/>
                  </a:lnTo>
                  <a:lnTo>
                    <a:pt x="207899" y="7366"/>
                  </a:lnTo>
                  <a:lnTo>
                    <a:pt x="204203" y="6350"/>
                  </a:lnTo>
                  <a:lnTo>
                    <a:pt x="193167" y="3175"/>
                  </a:lnTo>
                  <a:lnTo>
                    <a:pt x="177419" y="0"/>
                  </a:lnTo>
                  <a:lnTo>
                    <a:pt x="152273" y="0"/>
                  </a:lnTo>
                  <a:lnTo>
                    <a:pt x="97663" y="12700"/>
                  </a:lnTo>
                  <a:lnTo>
                    <a:pt x="57785" y="36957"/>
                  </a:lnTo>
                  <a:lnTo>
                    <a:pt x="27305" y="70739"/>
                  </a:lnTo>
                  <a:lnTo>
                    <a:pt x="7366" y="112903"/>
                  </a:lnTo>
                  <a:lnTo>
                    <a:pt x="0" y="152908"/>
                  </a:lnTo>
                  <a:lnTo>
                    <a:pt x="0" y="169799"/>
                  </a:lnTo>
                  <a:lnTo>
                    <a:pt x="7366" y="208915"/>
                  </a:lnTo>
                  <a:lnTo>
                    <a:pt x="27305" y="252222"/>
                  </a:lnTo>
                  <a:lnTo>
                    <a:pt x="58801" y="285877"/>
                  </a:lnTo>
                  <a:lnTo>
                    <a:pt x="98679" y="310134"/>
                  </a:lnTo>
                  <a:lnTo>
                    <a:pt x="152273" y="322834"/>
                  </a:lnTo>
                  <a:lnTo>
                    <a:pt x="169037" y="322834"/>
                  </a:lnTo>
                  <a:lnTo>
                    <a:pt x="250952" y="295402"/>
                  </a:lnTo>
                  <a:lnTo>
                    <a:pt x="284607" y="263779"/>
                  </a:lnTo>
                  <a:lnTo>
                    <a:pt x="308737" y="223647"/>
                  </a:lnTo>
                  <a:lnTo>
                    <a:pt x="320294" y="177292"/>
                  </a:lnTo>
                  <a:lnTo>
                    <a:pt x="321310" y="169799"/>
                  </a:lnTo>
                  <a:lnTo>
                    <a:pt x="321310" y="152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98219" y="7852409"/>
            <a:ext cx="7575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250" b="1" spc="-50" dirty="0">
                <a:latin typeface="Calibri"/>
                <a:cs typeface="Calibri"/>
              </a:rPr>
              <a:t>2</a:t>
            </a:r>
            <a:r>
              <a:rPr sz="1250" b="1" dirty="0">
                <a:latin typeface="Calibri"/>
                <a:cs typeface="Calibri"/>
              </a:rPr>
              <a:t>	</a:t>
            </a:r>
            <a:r>
              <a:rPr sz="1250" b="1" spc="-10" dirty="0">
                <a:latin typeface="Calibri"/>
                <a:cs typeface="Calibri"/>
              </a:rPr>
              <a:t>Força.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402080" y="8790431"/>
            <a:ext cx="323215" cy="322580"/>
            <a:chOff x="1402080" y="8790431"/>
            <a:chExt cx="323215" cy="322580"/>
          </a:xfrm>
        </p:grpSpPr>
        <p:sp>
          <p:nvSpPr>
            <p:cNvPr id="26" name="object 26"/>
            <p:cNvSpPr/>
            <p:nvPr/>
          </p:nvSpPr>
          <p:spPr>
            <a:xfrm>
              <a:off x="1405128" y="8793479"/>
              <a:ext cx="316865" cy="315595"/>
            </a:xfrm>
            <a:custGeom>
              <a:avLst/>
              <a:gdLst/>
              <a:ahLst/>
              <a:cxnLst/>
              <a:rect l="l" t="t" r="r" b="b"/>
              <a:pathLst>
                <a:path w="316864" h="315595">
                  <a:moveTo>
                    <a:pt x="158369" y="0"/>
                  </a:moveTo>
                  <a:lnTo>
                    <a:pt x="108331" y="8127"/>
                  </a:lnTo>
                  <a:lnTo>
                    <a:pt x="64769" y="30606"/>
                  </a:lnTo>
                  <a:lnTo>
                    <a:pt x="30480" y="64896"/>
                  </a:lnTo>
                  <a:lnTo>
                    <a:pt x="8000" y="108203"/>
                  </a:lnTo>
                  <a:lnTo>
                    <a:pt x="0" y="157606"/>
                  </a:lnTo>
                  <a:lnTo>
                    <a:pt x="8000" y="207517"/>
                  </a:lnTo>
                  <a:lnTo>
                    <a:pt x="30480" y="250825"/>
                  </a:lnTo>
                  <a:lnTo>
                    <a:pt x="64769" y="284860"/>
                  </a:lnTo>
                  <a:lnTo>
                    <a:pt x="108331" y="307212"/>
                  </a:lnTo>
                  <a:lnTo>
                    <a:pt x="158369" y="315213"/>
                  </a:lnTo>
                  <a:lnTo>
                    <a:pt x="208534" y="307212"/>
                  </a:lnTo>
                  <a:lnTo>
                    <a:pt x="251967" y="284860"/>
                  </a:lnTo>
                  <a:lnTo>
                    <a:pt x="286258" y="250825"/>
                  </a:lnTo>
                  <a:lnTo>
                    <a:pt x="308736" y="207517"/>
                  </a:lnTo>
                  <a:lnTo>
                    <a:pt x="316865" y="157606"/>
                  </a:lnTo>
                  <a:lnTo>
                    <a:pt x="308736" y="108203"/>
                  </a:lnTo>
                  <a:lnTo>
                    <a:pt x="286258" y="64896"/>
                  </a:lnTo>
                  <a:lnTo>
                    <a:pt x="251967" y="30606"/>
                  </a:lnTo>
                  <a:lnTo>
                    <a:pt x="208534" y="8127"/>
                  </a:lnTo>
                  <a:lnTo>
                    <a:pt x="15836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2080" y="8790431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79">
                  <a:moveTo>
                    <a:pt x="322834" y="152400"/>
                  </a:moveTo>
                  <a:lnTo>
                    <a:pt x="319659" y="128143"/>
                  </a:lnTo>
                  <a:lnTo>
                    <a:pt x="316484" y="119862"/>
                  </a:lnTo>
                  <a:lnTo>
                    <a:pt x="316484" y="153416"/>
                  </a:lnTo>
                  <a:lnTo>
                    <a:pt x="316484" y="169164"/>
                  </a:lnTo>
                  <a:lnTo>
                    <a:pt x="297561" y="235458"/>
                  </a:lnTo>
                  <a:lnTo>
                    <a:pt x="271145" y="270129"/>
                  </a:lnTo>
                  <a:lnTo>
                    <a:pt x="235331" y="297434"/>
                  </a:lnTo>
                  <a:lnTo>
                    <a:pt x="177292" y="315214"/>
                  </a:lnTo>
                  <a:lnTo>
                    <a:pt x="145542" y="315214"/>
                  </a:lnTo>
                  <a:lnTo>
                    <a:pt x="87630" y="296291"/>
                  </a:lnTo>
                  <a:lnTo>
                    <a:pt x="41148" y="259588"/>
                  </a:lnTo>
                  <a:lnTo>
                    <a:pt x="17907" y="220726"/>
                  </a:lnTo>
                  <a:lnTo>
                    <a:pt x="7366" y="176530"/>
                  </a:lnTo>
                  <a:lnTo>
                    <a:pt x="6350" y="169164"/>
                  </a:lnTo>
                  <a:lnTo>
                    <a:pt x="6350" y="153416"/>
                  </a:lnTo>
                  <a:lnTo>
                    <a:pt x="18923" y="100838"/>
                  </a:lnTo>
                  <a:lnTo>
                    <a:pt x="51689" y="51435"/>
                  </a:lnTo>
                  <a:lnTo>
                    <a:pt x="87630" y="25273"/>
                  </a:lnTo>
                  <a:lnTo>
                    <a:pt x="129794" y="9398"/>
                  </a:lnTo>
                  <a:lnTo>
                    <a:pt x="145542" y="7366"/>
                  </a:lnTo>
                  <a:lnTo>
                    <a:pt x="177292" y="7366"/>
                  </a:lnTo>
                  <a:lnTo>
                    <a:pt x="247891" y="33655"/>
                  </a:lnTo>
                  <a:lnTo>
                    <a:pt x="280670" y="62992"/>
                  </a:lnTo>
                  <a:lnTo>
                    <a:pt x="303911" y="100838"/>
                  </a:lnTo>
                  <a:lnTo>
                    <a:pt x="315468" y="146050"/>
                  </a:lnTo>
                  <a:lnTo>
                    <a:pt x="316484" y="153416"/>
                  </a:lnTo>
                  <a:lnTo>
                    <a:pt x="316484" y="119862"/>
                  </a:lnTo>
                  <a:lnTo>
                    <a:pt x="302768" y="84074"/>
                  </a:lnTo>
                  <a:lnTo>
                    <a:pt x="275336" y="47244"/>
                  </a:lnTo>
                  <a:lnTo>
                    <a:pt x="238506" y="19939"/>
                  </a:lnTo>
                  <a:lnTo>
                    <a:pt x="194183" y="3175"/>
                  </a:lnTo>
                  <a:lnTo>
                    <a:pt x="169799" y="0"/>
                  </a:lnTo>
                  <a:lnTo>
                    <a:pt x="153035" y="0"/>
                  </a:lnTo>
                  <a:lnTo>
                    <a:pt x="84455" y="19939"/>
                  </a:lnTo>
                  <a:lnTo>
                    <a:pt x="46482" y="47244"/>
                  </a:lnTo>
                  <a:lnTo>
                    <a:pt x="18923" y="85090"/>
                  </a:lnTo>
                  <a:lnTo>
                    <a:pt x="3175" y="129286"/>
                  </a:lnTo>
                  <a:lnTo>
                    <a:pt x="0" y="145034"/>
                  </a:lnTo>
                  <a:lnTo>
                    <a:pt x="0" y="169164"/>
                  </a:lnTo>
                  <a:lnTo>
                    <a:pt x="7366" y="209169"/>
                  </a:lnTo>
                  <a:lnTo>
                    <a:pt x="27432" y="251206"/>
                  </a:lnTo>
                  <a:lnTo>
                    <a:pt x="59055" y="285877"/>
                  </a:lnTo>
                  <a:lnTo>
                    <a:pt x="98171" y="310007"/>
                  </a:lnTo>
                  <a:lnTo>
                    <a:pt x="144526" y="321564"/>
                  </a:lnTo>
                  <a:lnTo>
                    <a:pt x="153035" y="321564"/>
                  </a:lnTo>
                  <a:lnTo>
                    <a:pt x="161417" y="322580"/>
                  </a:lnTo>
                  <a:lnTo>
                    <a:pt x="169799" y="321564"/>
                  </a:lnTo>
                  <a:lnTo>
                    <a:pt x="178308" y="321564"/>
                  </a:lnTo>
                  <a:lnTo>
                    <a:pt x="208915" y="315214"/>
                  </a:lnTo>
                  <a:lnTo>
                    <a:pt x="252095" y="294259"/>
                  </a:lnTo>
                  <a:lnTo>
                    <a:pt x="285877" y="263779"/>
                  </a:lnTo>
                  <a:lnTo>
                    <a:pt x="310134" y="223901"/>
                  </a:lnTo>
                  <a:lnTo>
                    <a:pt x="321818" y="177546"/>
                  </a:lnTo>
                  <a:lnTo>
                    <a:pt x="322834" y="169164"/>
                  </a:lnTo>
                  <a:lnTo>
                    <a:pt x="322834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10664" y="8824976"/>
            <a:ext cx="1060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5" dirty="0">
                <a:latin typeface="Calibri"/>
                <a:cs typeface="Calibri"/>
              </a:rPr>
              <a:t>4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89888" y="9192767"/>
            <a:ext cx="321310" cy="323215"/>
            <a:chOff x="1389888" y="9192767"/>
            <a:chExt cx="321310" cy="323215"/>
          </a:xfrm>
        </p:grpSpPr>
        <p:sp>
          <p:nvSpPr>
            <p:cNvPr id="30" name="object 30"/>
            <p:cNvSpPr/>
            <p:nvPr/>
          </p:nvSpPr>
          <p:spPr>
            <a:xfrm>
              <a:off x="1392936" y="9195815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001"/>
                  </a:lnTo>
                  <a:lnTo>
                    <a:pt x="64515" y="30480"/>
                  </a:lnTo>
                  <a:lnTo>
                    <a:pt x="30352" y="64770"/>
                  </a:lnTo>
                  <a:lnTo>
                    <a:pt x="8000" y="108331"/>
                  </a:lnTo>
                  <a:lnTo>
                    <a:pt x="0" y="158369"/>
                  </a:lnTo>
                  <a:lnTo>
                    <a:pt x="8000" y="208534"/>
                  </a:lnTo>
                  <a:lnTo>
                    <a:pt x="30352" y="252018"/>
                  </a:lnTo>
                  <a:lnTo>
                    <a:pt x="64515" y="286283"/>
                  </a:lnTo>
                  <a:lnTo>
                    <a:pt x="107695" y="308737"/>
                  </a:lnTo>
                  <a:lnTo>
                    <a:pt x="157606" y="316788"/>
                  </a:lnTo>
                  <a:lnTo>
                    <a:pt x="207517" y="308737"/>
                  </a:lnTo>
                  <a:lnTo>
                    <a:pt x="250825" y="286283"/>
                  </a:lnTo>
                  <a:lnTo>
                    <a:pt x="284861" y="252018"/>
                  </a:lnTo>
                  <a:lnTo>
                    <a:pt x="307213" y="208534"/>
                  </a:lnTo>
                  <a:lnTo>
                    <a:pt x="315213" y="158369"/>
                  </a:lnTo>
                  <a:lnTo>
                    <a:pt x="307213" y="108331"/>
                  </a:lnTo>
                  <a:lnTo>
                    <a:pt x="284861" y="64770"/>
                  </a:lnTo>
                  <a:lnTo>
                    <a:pt x="250825" y="30480"/>
                  </a:lnTo>
                  <a:lnTo>
                    <a:pt x="207517" y="8001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89888" y="9192767"/>
              <a:ext cx="321310" cy="323215"/>
            </a:xfrm>
            <a:custGeom>
              <a:avLst/>
              <a:gdLst/>
              <a:ahLst/>
              <a:cxnLst/>
              <a:rect l="l" t="t" r="r" b="b"/>
              <a:pathLst>
                <a:path w="321310" h="323215">
                  <a:moveTo>
                    <a:pt x="321310" y="153035"/>
                  </a:moveTo>
                  <a:lnTo>
                    <a:pt x="320294" y="144526"/>
                  </a:lnTo>
                  <a:lnTo>
                    <a:pt x="315087" y="123647"/>
                  </a:lnTo>
                  <a:lnTo>
                    <a:pt x="315087" y="161417"/>
                  </a:lnTo>
                  <a:lnTo>
                    <a:pt x="313944" y="168783"/>
                  </a:lnTo>
                  <a:lnTo>
                    <a:pt x="313944" y="177292"/>
                  </a:lnTo>
                  <a:lnTo>
                    <a:pt x="311912" y="192024"/>
                  </a:lnTo>
                  <a:lnTo>
                    <a:pt x="296164" y="235280"/>
                  </a:lnTo>
                  <a:lnTo>
                    <a:pt x="269875" y="271145"/>
                  </a:lnTo>
                  <a:lnTo>
                    <a:pt x="234188" y="297535"/>
                  </a:lnTo>
                  <a:lnTo>
                    <a:pt x="191135" y="313347"/>
                  </a:lnTo>
                  <a:lnTo>
                    <a:pt x="176403" y="315468"/>
                  </a:lnTo>
                  <a:lnTo>
                    <a:pt x="168021" y="315468"/>
                  </a:lnTo>
                  <a:lnTo>
                    <a:pt x="160655" y="316522"/>
                  </a:lnTo>
                  <a:lnTo>
                    <a:pt x="152273" y="315468"/>
                  </a:lnTo>
                  <a:lnTo>
                    <a:pt x="144907" y="315468"/>
                  </a:lnTo>
                  <a:lnTo>
                    <a:pt x="129159" y="313347"/>
                  </a:lnTo>
                  <a:lnTo>
                    <a:pt x="87122" y="297535"/>
                  </a:lnTo>
                  <a:lnTo>
                    <a:pt x="41021" y="259549"/>
                  </a:lnTo>
                  <a:lnTo>
                    <a:pt x="17907" y="221615"/>
                  </a:lnTo>
                  <a:lnTo>
                    <a:pt x="7366" y="177292"/>
                  </a:lnTo>
                  <a:lnTo>
                    <a:pt x="6350" y="168783"/>
                  </a:lnTo>
                  <a:lnTo>
                    <a:pt x="6350" y="153035"/>
                  </a:lnTo>
                  <a:lnTo>
                    <a:pt x="25146" y="87630"/>
                  </a:lnTo>
                  <a:lnTo>
                    <a:pt x="51435" y="51689"/>
                  </a:lnTo>
                  <a:lnTo>
                    <a:pt x="87122" y="25273"/>
                  </a:lnTo>
                  <a:lnTo>
                    <a:pt x="129159" y="9525"/>
                  </a:lnTo>
                  <a:lnTo>
                    <a:pt x="152273" y="6350"/>
                  </a:lnTo>
                  <a:lnTo>
                    <a:pt x="168021" y="6350"/>
                  </a:lnTo>
                  <a:lnTo>
                    <a:pt x="206883" y="12700"/>
                  </a:lnTo>
                  <a:lnTo>
                    <a:pt x="246761" y="32639"/>
                  </a:lnTo>
                  <a:lnTo>
                    <a:pt x="279273" y="62230"/>
                  </a:lnTo>
                  <a:lnTo>
                    <a:pt x="302387" y="101346"/>
                  </a:lnTo>
                  <a:lnTo>
                    <a:pt x="313944" y="145542"/>
                  </a:lnTo>
                  <a:lnTo>
                    <a:pt x="313944" y="153035"/>
                  </a:lnTo>
                  <a:lnTo>
                    <a:pt x="315087" y="161417"/>
                  </a:lnTo>
                  <a:lnTo>
                    <a:pt x="315087" y="123647"/>
                  </a:lnTo>
                  <a:lnTo>
                    <a:pt x="308737" y="98171"/>
                  </a:lnTo>
                  <a:lnTo>
                    <a:pt x="284607" y="58039"/>
                  </a:lnTo>
                  <a:lnTo>
                    <a:pt x="237363" y="18923"/>
                  </a:lnTo>
                  <a:lnTo>
                    <a:pt x="193167" y="3175"/>
                  </a:lnTo>
                  <a:lnTo>
                    <a:pt x="176403" y="0"/>
                  </a:lnTo>
                  <a:lnTo>
                    <a:pt x="143891" y="0"/>
                  </a:lnTo>
                  <a:lnTo>
                    <a:pt x="83947" y="18923"/>
                  </a:lnTo>
                  <a:lnTo>
                    <a:pt x="46228" y="47498"/>
                  </a:lnTo>
                  <a:lnTo>
                    <a:pt x="18923" y="84455"/>
                  </a:lnTo>
                  <a:lnTo>
                    <a:pt x="3175" y="128778"/>
                  </a:lnTo>
                  <a:lnTo>
                    <a:pt x="0" y="144526"/>
                  </a:lnTo>
                  <a:lnTo>
                    <a:pt x="0" y="178308"/>
                  </a:lnTo>
                  <a:lnTo>
                    <a:pt x="12573" y="223647"/>
                  </a:lnTo>
                  <a:lnTo>
                    <a:pt x="36703" y="263766"/>
                  </a:lnTo>
                  <a:lnTo>
                    <a:pt x="70358" y="295414"/>
                  </a:lnTo>
                  <a:lnTo>
                    <a:pt x="112395" y="315468"/>
                  </a:lnTo>
                  <a:lnTo>
                    <a:pt x="152273" y="322846"/>
                  </a:lnTo>
                  <a:lnTo>
                    <a:pt x="169037" y="322846"/>
                  </a:lnTo>
                  <a:lnTo>
                    <a:pt x="193167" y="319684"/>
                  </a:lnTo>
                  <a:lnTo>
                    <a:pt x="204216" y="316522"/>
                  </a:lnTo>
                  <a:lnTo>
                    <a:pt x="207899" y="315468"/>
                  </a:lnTo>
                  <a:lnTo>
                    <a:pt x="250939" y="295414"/>
                  </a:lnTo>
                  <a:lnTo>
                    <a:pt x="284607" y="263766"/>
                  </a:lnTo>
                  <a:lnTo>
                    <a:pt x="308737" y="223647"/>
                  </a:lnTo>
                  <a:lnTo>
                    <a:pt x="320294" y="177292"/>
                  </a:lnTo>
                  <a:lnTo>
                    <a:pt x="321310" y="169799"/>
                  </a:lnTo>
                  <a:lnTo>
                    <a:pt x="321310" y="153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98219" y="9231883"/>
            <a:ext cx="122174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6865" algn="l"/>
              </a:tabLst>
            </a:pPr>
            <a:r>
              <a:rPr sz="1875" b="1" spc="-75" baseline="2222" dirty="0">
                <a:latin typeface="Calibri"/>
                <a:cs typeface="Calibri"/>
              </a:rPr>
              <a:t>5</a:t>
            </a:r>
            <a:r>
              <a:rPr sz="1875" b="1" baseline="2222" dirty="0">
                <a:latin typeface="Calibri"/>
                <a:cs typeface="Calibri"/>
              </a:rPr>
              <a:t>	</a:t>
            </a:r>
            <a:r>
              <a:rPr sz="1250" b="1" spc="-10" dirty="0">
                <a:latin typeface="Calibri"/>
                <a:cs typeface="Calibri"/>
              </a:rPr>
              <a:t>Coordenação.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9854" y="8824086"/>
            <a:ext cx="7378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latin typeface="Calibri"/>
                <a:cs typeface="Calibri"/>
              </a:rPr>
              <a:t>Velocidade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4600" y="6675881"/>
            <a:ext cx="4883150" cy="92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É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fundamental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na</a:t>
            </a:r>
            <a:r>
              <a:rPr sz="1250" b="1" spc="-20" dirty="0">
                <a:latin typeface="Calibri"/>
                <a:cs typeface="Calibri"/>
              </a:rPr>
              <a:t> Educação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Física,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desenvolver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Aptidão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Física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dos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jovens, </a:t>
            </a:r>
            <a:r>
              <a:rPr sz="1250" b="1" spc="-20" dirty="0">
                <a:latin typeface="Calibri"/>
                <a:cs typeface="Calibri"/>
              </a:rPr>
              <a:t>promovendo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hábitos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e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um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estilo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vida</a:t>
            </a:r>
            <a:r>
              <a:rPr sz="1250" b="1" spc="-8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saudáveis.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  <a:tabLst>
                <a:tab pos="648335" algn="l"/>
              </a:tabLst>
            </a:pPr>
            <a:r>
              <a:rPr sz="1250" b="1" spc="-50" dirty="0">
                <a:latin typeface="Calibri"/>
                <a:cs typeface="Calibri"/>
              </a:rPr>
              <a:t>1</a:t>
            </a:r>
            <a:r>
              <a:rPr sz="1250" b="1" dirty="0">
                <a:latin typeface="Calibri"/>
                <a:cs typeface="Calibri"/>
              </a:rPr>
              <a:t>	</a:t>
            </a:r>
            <a:r>
              <a:rPr sz="1250" b="1" spc="-30" dirty="0">
                <a:latin typeface="Calibri"/>
                <a:cs typeface="Calibri"/>
              </a:rPr>
              <a:t>Resistência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(cardiovascular)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30217" y="7766430"/>
            <a:ext cx="19685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5495" marR="5080" indent="-77343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latin typeface="Trebuchet MS"/>
                <a:cs typeface="Trebuchet MS"/>
              </a:rPr>
              <a:t>Associadas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indicadores</a:t>
            </a:r>
            <a:r>
              <a:rPr sz="1250" spc="-25" dirty="0">
                <a:latin typeface="Trebuchet MS"/>
                <a:cs typeface="Trebuchet MS"/>
              </a:rPr>
              <a:t> de </a:t>
            </a:r>
            <a:r>
              <a:rPr sz="1250" spc="-10" dirty="0">
                <a:latin typeface="Trebuchet MS"/>
                <a:cs typeface="Trebuchet MS"/>
              </a:rPr>
              <a:t>saúde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sp>
          <p:nvSpPr>
            <p:cNvPr id="37" name="object 37"/>
            <p:cNvSpPr/>
            <p:nvPr/>
          </p:nvSpPr>
          <p:spPr>
            <a:xfrm>
              <a:off x="3933444" y="7274051"/>
              <a:ext cx="34925" cy="1373505"/>
            </a:xfrm>
            <a:custGeom>
              <a:avLst/>
              <a:gdLst/>
              <a:ahLst/>
              <a:cxnLst/>
              <a:rect l="l" t="t" r="r" b="b"/>
              <a:pathLst>
                <a:path w="34925" h="1373504">
                  <a:moveTo>
                    <a:pt x="34810" y="0"/>
                  </a:moveTo>
                  <a:lnTo>
                    <a:pt x="0" y="0"/>
                  </a:lnTo>
                  <a:lnTo>
                    <a:pt x="0" y="1373124"/>
                  </a:lnTo>
                  <a:lnTo>
                    <a:pt x="34810" y="1373124"/>
                  </a:lnTo>
                  <a:lnTo>
                    <a:pt x="348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81803" y="2739008"/>
            <a:ext cx="1660525" cy="8047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Trebuchet MS"/>
                <a:cs typeface="Trebuchet MS"/>
              </a:rPr>
              <a:t>O</a:t>
            </a:r>
            <a:r>
              <a:rPr sz="1250" b="1" spc="-25" dirty="0">
                <a:latin typeface="Trebuchet MS"/>
                <a:cs typeface="Trebuchet MS"/>
              </a:rPr>
              <a:t> </a:t>
            </a:r>
            <a:r>
              <a:rPr sz="1250" b="1" spc="-10" dirty="0">
                <a:latin typeface="Trebuchet MS"/>
                <a:cs typeface="Trebuchet MS"/>
              </a:rPr>
              <a:t>Desenvolvimento</a:t>
            </a:r>
            <a:r>
              <a:rPr sz="1250" b="1" spc="-105" dirty="0">
                <a:latin typeface="Trebuchet MS"/>
                <a:cs typeface="Trebuchet MS"/>
              </a:rPr>
              <a:t> </a:t>
            </a:r>
            <a:r>
              <a:rPr sz="1250" b="1" spc="-25" dirty="0">
                <a:latin typeface="Trebuchet MS"/>
                <a:cs typeface="Trebuchet MS"/>
              </a:rPr>
              <a:t>da </a:t>
            </a:r>
            <a:r>
              <a:rPr sz="1250" b="1" spc="-10" dirty="0">
                <a:latin typeface="Trebuchet MS"/>
                <a:cs typeface="Trebuchet MS"/>
              </a:rPr>
              <a:t>Condição</a:t>
            </a:r>
            <a:r>
              <a:rPr sz="1250" b="1" spc="-25" dirty="0">
                <a:latin typeface="Trebuchet MS"/>
                <a:cs typeface="Trebuchet MS"/>
              </a:rPr>
              <a:t> </a:t>
            </a:r>
            <a:r>
              <a:rPr sz="1250" b="1" spc="-10" dirty="0">
                <a:latin typeface="Trebuchet MS"/>
                <a:cs typeface="Trebuchet MS"/>
              </a:rPr>
              <a:t>Física Resistência</a:t>
            </a:r>
            <a:endParaRPr sz="1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310895"/>
            <a:ext cx="5635427" cy="47183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" y="373379"/>
            <a:ext cx="5835396" cy="5958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8748" y="437514"/>
            <a:ext cx="559054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74900" marR="5080" indent="-2362835">
              <a:lnSpc>
                <a:spcPct val="100000"/>
              </a:lnSpc>
              <a:spcBef>
                <a:spcPts val="105"/>
              </a:spcBef>
            </a:pPr>
            <a:r>
              <a:rPr sz="1650" b="1" spc="-10" dirty="0">
                <a:latin typeface="Calibri"/>
                <a:cs typeface="Calibri"/>
              </a:rPr>
              <a:t>Importância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do</a:t>
            </a:r>
            <a:r>
              <a:rPr sz="1650" b="1" spc="1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da</a:t>
            </a:r>
            <a:r>
              <a:rPr sz="1650" b="1" spc="1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Resistência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(cardiovascular) </a:t>
            </a:r>
            <a:r>
              <a:rPr sz="1650" b="1" dirty="0">
                <a:latin typeface="Calibri"/>
                <a:cs typeface="Calibri"/>
              </a:rPr>
              <a:t>nos</a:t>
            </a:r>
            <a:r>
              <a:rPr sz="1650" b="1" spc="-9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538" y="2074290"/>
            <a:ext cx="5067935" cy="1012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Um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baixo</a:t>
            </a:r>
            <a:r>
              <a:rPr sz="1350" b="1" spc="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nível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desenvolvimento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da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capacidade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motora</a:t>
            </a:r>
            <a:r>
              <a:rPr sz="1350" b="1" spc="-5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Resistência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b="1" dirty="0">
                <a:latin typeface="Calibri"/>
                <a:cs typeface="Calibri"/>
              </a:rPr>
              <a:t>apresenta</a:t>
            </a:r>
            <a:r>
              <a:rPr sz="1350" b="1" spc="-4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uma elevada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correlação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com</a:t>
            </a:r>
            <a:r>
              <a:rPr sz="1350" b="1" spc="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prevalência de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problemas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25" dirty="0">
                <a:latin typeface="Calibri"/>
                <a:cs typeface="Calibri"/>
              </a:rPr>
              <a:t>de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b="1" dirty="0">
                <a:latin typeface="Calibri"/>
                <a:cs typeface="Calibri"/>
              </a:rPr>
              <a:t>saúde</a:t>
            </a:r>
            <a:r>
              <a:rPr sz="1350" b="1" spc="4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associados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(como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obesidade,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hipertensão,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diabetes,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etc.);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sp>
          <p:nvSpPr>
            <p:cNvPr id="7" name="object 7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39" y="5713475"/>
              <a:ext cx="5835396" cy="59436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32585" y="5778245"/>
            <a:ext cx="384556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5"/>
              </a:spcBef>
            </a:pPr>
            <a:r>
              <a:rPr sz="1650" b="1" spc="-30" dirty="0">
                <a:latin typeface="Calibri"/>
                <a:cs typeface="Calibri"/>
              </a:rPr>
              <a:t>Fatores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Importantes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no</a:t>
            </a:r>
            <a:r>
              <a:rPr sz="1650" b="1" spc="2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25" dirty="0">
                <a:latin typeface="Calibri"/>
                <a:cs typeface="Calibri"/>
              </a:rPr>
              <a:t>da </a:t>
            </a:r>
            <a:r>
              <a:rPr sz="1650" b="1" spc="-10" dirty="0">
                <a:latin typeface="Calibri"/>
                <a:cs typeface="Calibri"/>
              </a:rPr>
              <a:t>Resistência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(cardiovascular)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de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6008" y="6534911"/>
            <a:ext cx="323215" cy="322580"/>
            <a:chOff x="826008" y="6534911"/>
            <a:chExt cx="323215" cy="322580"/>
          </a:xfrm>
        </p:grpSpPr>
        <p:sp>
          <p:nvSpPr>
            <p:cNvPr id="12" name="object 12"/>
            <p:cNvSpPr/>
            <p:nvPr/>
          </p:nvSpPr>
          <p:spPr>
            <a:xfrm>
              <a:off x="829056" y="6539483"/>
              <a:ext cx="316865" cy="315595"/>
            </a:xfrm>
            <a:custGeom>
              <a:avLst/>
              <a:gdLst/>
              <a:ahLst/>
              <a:cxnLst/>
              <a:rect l="l" t="t" r="r" b="b"/>
              <a:pathLst>
                <a:path w="316865" h="315595">
                  <a:moveTo>
                    <a:pt x="158394" y="0"/>
                  </a:moveTo>
                  <a:lnTo>
                    <a:pt x="108267" y="8000"/>
                  </a:lnTo>
                  <a:lnTo>
                    <a:pt x="64782" y="30352"/>
                  </a:lnTo>
                  <a:lnTo>
                    <a:pt x="30518" y="64515"/>
                  </a:lnTo>
                  <a:lnTo>
                    <a:pt x="8064" y="107696"/>
                  </a:lnTo>
                  <a:lnTo>
                    <a:pt x="0" y="157607"/>
                  </a:lnTo>
                  <a:lnTo>
                    <a:pt x="8064" y="207137"/>
                  </a:lnTo>
                  <a:lnTo>
                    <a:pt x="30518" y="250316"/>
                  </a:lnTo>
                  <a:lnTo>
                    <a:pt x="64782" y="284607"/>
                  </a:lnTo>
                  <a:lnTo>
                    <a:pt x="108267" y="307086"/>
                  </a:lnTo>
                  <a:lnTo>
                    <a:pt x="158394" y="315213"/>
                  </a:lnTo>
                  <a:lnTo>
                    <a:pt x="208521" y="307086"/>
                  </a:lnTo>
                  <a:lnTo>
                    <a:pt x="252018" y="284607"/>
                  </a:lnTo>
                  <a:lnTo>
                    <a:pt x="286283" y="250316"/>
                  </a:lnTo>
                  <a:lnTo>
                    <a:pt x="308737" y="207137"/>
                  </a:lnTo>
                  <a:lnTo>
                    <a:pt x="316788" y="157607"/>
                  </a:lnTo>
                  <a:lnTo>
                    <a:pt x="308737" y="107696"/>
                  </a:lnTo>
                  <a:lnTo>
                    <a:pt x="286283" y="64515"/>
                  </a:lnTo>
                  <a:lnTo>
                    <a:pt x="252018" y="30352"/>
                  </a:lnTo>
                  <a:lnTo>
                    <a:pt x="208521" y="8000"/>
                  </a:lnTo>
                  <a:lnTo>
                    <a:pt x="15839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6008" y="6534911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5" h="322579">
                  <a:moveTo>
                    <a:pt x="322846" y="153416"/>
                  </a:moveTo>
                  <a:lnTo>
                    <a:pt x="316509" y="119176"/>
                  </a:lnTo>
                  <a:lnTo>
                    <a:pt x="316509" y="161798"/>
                  </a:lnTo>
                  <a:lnTo>
                    <a:pt x="315468" y="169164"/>
                  </a:lnTo>
                  <a:lnTo>
                    <a:pt x="315468" y="177546"/>
                  </a:lnTo>
                  <a:lnTo>
                    <a:pt x="313347" y="192278"/>
                  </a:lnTo>
                  <a:lnTo>
                    <a:pt x="297522" y="235458"/>
                  </a:lnTo>
                  <a:lnTo>
                    <a:pt x="270090" y="271145"/>
                  </a:lnTo>
                  <a:lnTo>
                    <a:pt x="235280" y="297434"/>
                  </a:lnTo>
                  <a:lnTo>
                    <a:pt x="192024" y="313182"/>
                  </a:lnTo>
                  <a:lnTo>
                    <a:pt x="177241" y="315341"/>
                  </a:lnTo>
                  <a:lnTo>
                    <a:pt x="145592" y="315341"/>
                  </a:lnTo>
                  <a:lnTo>
                    <a:pt x="87566" y="297434"/>
                  </a:lnTo>
                  <a:lnTo>
                    <a:pt x="41148" y="259588"/>
                  </a:lnTo>
                  <a:lnTo>
                    <a:pt x="17932" y="221742"/>
                  </a:lnTo>
                  <a:lnTo>
                    <a:pt x="6337" y="169164"/>
                  </a:lnTo>
                  <a:lnTo>
                    <a:pt x="6337" y="153416"/>
                  </a:lnTo>
                  <a:lnTo>
                    <a:pt x="25323" y="87249"/>
                  </a:lnTo>
                  <a:lnTo>
                    <a:pt x="62255" y="42037"/>
                  </a:lnTo>
                  <a:lnTo>
                    <a:pt x="101282" y="18923"/>
                  </a:lnTo>
                  <a:lnTo>
                    <a:pt x="145592" y="7366"/>
                  </a:lnTo>
                  <a:lnTo>
                    <a:pt x="177241" y="7366"/>
                  </a:lnTo>
                  <a:lnTo>
                    <a:pt x="192024" y="10541"/>
                  </a:lnTo>
                  <a:lnTo>
                    <a:pt x="207848" y="13589"/>
                  </a:lnTo>
                  <a:lnTo>
                    <a:pt x="259549" y="42037"/>
                  </a:lnTo>
                  <a:lnTo>
                    <a:pt x="290131" y="75692"/>
                  </a:lnTo>
                  <a:lnTo>
                    <a:pt x="309130" y="115570"/>
                  </a:lnTo>
                  <a:lnTo>
                    <a:pt x="315468" y="146050"/>
                  </a:lnTo>
                  <a:lnTo>
                    <a:pt x="315468" y="153416"/>
                  </a:lnTo>
                  <a:lnTo>
                    <a:pt x="316509" y="161798"/>
                  </a:lnTo>
                  <a:lnTo>
                    <a:pt x="316509" y="119176"/>
                  </a:lnTo>
                  <a:lnTo>
                    <a:pt x="315468" y="113538"/>
                  </a:lnTo>
                  <a:lnTo>
                    <a:pt x="295414" y="71501"/>
                  </a:lnTo>
                  <a:lnTo>
                    <a:pt x="263766" y="36830"/>
                  </a:lnTo>
                  <a:lnTo>
                    <a:pt x="223672" y="12573"/>
                  </a:lnTo>
                  <a:lnTo>
                    <a:pt x="177241" y="1016"/>
                  </a:lnTo>
                  <a:lnTo>
                    <a:pt x="168808" y="1016"/>
                  </a:lnTo>
                  <a:lnTo>
                    <a:pt x="161429" y="0"/>
                  </a:lnTo>
                  <a:lnTo>
                    <a:pt x="152971" y="1016"/>
                  </a:lnTo>
                  <a:lnTo>
                    <a:pt x="144538" y="1016"/>
                  </a:lnTo>
                  <a:lnTo>
                    <a:pt x="112890" y="7366"/>
                  </a:lnTo>
                  <a:lnTo>
                    <a:pt x="70688" y="28321"/>
                  </a:lnTo>
                  <a:lnTo>
                    <a:pt x="35864" y="58801"/>
                  </a:lnTo>
                  <a:lnTo>
                    <a:pt x="12649" y="98806"/>
                  </a:lnTo>
                  <a:lnTo>
                    <a:pt x="0" y="145034"/>
                  </a:lnTo>
                  <a:lnTo>
                    <a:pt x="0" y="177546"/>
                  </a:lnTo>
                  <a:lnTo>
                    <a:pt x="12649" y="223901"/>
                  </a:lnTo>
                  <a:lnTo>
                    <a:pt x="36918" y="263779"/>
                  </a:lnTo>
                  <a:lnTo>
                    <a:pt x="70688" y="295275"/>
                  </a:lnTo>
                  <a:lnTo>
                    <a:pt x="112890" y="315341"/>
                  </a:lnTo>
                  <a:lnTo>
                    <a:pt x="152971" y="322580"/>
                  </a:lnTo>
                  <a:lnTo>
                    <a:pt x="169862" y="322580"/>
                  </a:lnTo>
                  <a:lnTo>
                    <a:pt x="208889" y="315341"/>
                  </a:lnTo>
                  <a:lnTo>
                    <a:pt x="263766" y="285877"/>
                  </a:lnTo>
                  <a:lnTo>
                    <a:pt x="295414" y="251206"/>
                  </a:lnTo>
                  <a:lnTo>
                    <a:pt x="315468" y="209169"/>
                  </a:lnTo>
                  <a:lnTo>
                    <a:pt x="322846" y="169164"/>
                  </a:lnTo>
                  <a:lnTo>
                    <a:pt x="322846" y="153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9132" y="6560057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6858" y="6569202"/>
            <a:ext cx="15081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Fase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11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Crescimento;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055" y="6993635"/>
            <a:ext cx="4002024" cy="289102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099684" y="6609968"/>
            <a:ext cx="147955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Stamina</a:t>
            </a:r>
            <a:r>
              <a:rPr sz="125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(endurance)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07" y="5347725"/>
            <a:ext cx="7503795" cy="5339715"/>
          </a:xfrm>
          <a:custGeom>
            <a:avLst/>
            <a:gdLst/>
            <a:ahLst/>
            <a:cxnLst/>
            <a:rect l="l" t="t" r="r" b="b"/>
            <a:pathLst>
              <a:path w="7503795" h="5339715">
                <a:moveTo>
                  <a:pt x="0" y="5339588"/>
                </a:moveTo>
                <a:lnTo>
                  <a:pt x="7503541" y="5339588"/>
                </a:lnTo>
                <a:lnTo>
                  <a:pt x="7503541" y="0"/>
                </a:lnTo>
                <a:lnTo>
                  <a:pt x="0" y="0"/>
                </a:lnTo>
                <a:lnTo>
                  <a:pt x="0" y="53395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310895"/>
            <a:ext cx="5635427" cy="47183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" y="373379"/>
            <a:ext cx="5835396" cy="5958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32585" y="437514"/>
            <a:ext cx="384556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5"/>
              </a:spcBef>
            </a:pPr>
            <a:r>
              <a:rPr sz="1650" b="1" spc="-30" dirty="0">
                <a:latin typeface="Calibri"/>
                <a:cs typeface="Calibri"/>
              </a:rPr>
              <a:t>Fatores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Importantes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no</a:t>
            </a:r>
            <a:r>
              <a:rPr sz="1650" b="1" spc="2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25" dirty="0">
                <a:latin typeface="Calibri"/>
                <a:cs typeface="Calibri"/>
              </a:rPr>
              <a:t>da </a:t>
            </a:r>
            <a:r>
              <a:rPr sz="1650" b="1" spc="-10" dirty="0">
                <a:latin typeface="Calibri"/>
                <a:cs typeface="Calibri"/>
              </a:rPr>
              <a:t>Resistência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(cardiovascular)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de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4963" y="1357883"/>
            <a:ext cx="321945" cy="321310"/>
            <a:chOff x="854963" y="1357883"/>
            <a:chExt cx="321945" cy="321310"/>
          </a:xfrm>
        </p:grpSpPr>
        <p:sp>
          <p:nvSpPr>
            <p:cNvPr id="6" name="object 6"/>
            <p:cNvSpPr/>
            <p:nvPr/>
          </p:nvSpPr>
          <p:spPr>
            <a:xfrm>
              <a:off x="858011" y="1360931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157632" y="0"/>
                  </a:moveTo>
                  <a:lnTo>
                    <a:pt x="107746" y="8000"/>
                  </a:lnTo>
                  <a:lnTo>
                    <a:pt x="64465" y="30352"/>
                  </a:lnTo>
                  <a:lnTo>
                    <a:pt x="30365" y="64516"/>
                  </a:lnTo>
                  <a:lnTo>
                    <a:pt x="8013" y="107696"/>
                  </a:lnTo>
                  <a:lnTo>
                    <a:pt x="0" y="157606"/>
                  </a:lnTo>
                  <a:lnTo>
                    <a:pt x="8013" y="207518"/>
                  </a:lnTo>
                  <a:lnTo>
                    <a:pt x="30365" y="250825"/>
                  </a:lnTo>
                  <a:lnTo>
                    <a:pt x="64465" y="284860"/>
                  </a:lnTo>
                  <a:lnTo>
                    <a:pt x="107746" y="307212"/>
                  </a:lnTo>
                  <a:lnTo>
                    <a:pt x="157632" y="315341"/>
                  </a:lnTo>
                  <a:lnTo>
                    <a:pt x="207518" y="307212"/>
                  </a:lnTo>
                  <a:lnTo>
                    <a:pt x="250799" y="284860"/>
                  </a:lnTo>
                  <a:lnTo>
                    <a:pt x="284899" y="250825"/>
                  </a:lnTo>
                  <a:lnTo>
                    <a:pt x="307251" y="207518"/>
                  </a:lnTo>
                  <a:lnTo>
                    <a:pt x="315264" y="157606"/>
                  </a:lnTo>
                  <a:lnTo>
                    <a:pt x="307251" y="107696"/>
                  </a:lnTo>
                  <a:lnTo>
                    <a:pt x="284899" y="64516"/>
                  </a:lnTo>
                  <a:lnTo>
                    <a:pt x="250799" y="30352"/>
                  </a:lnTo>
                  <a:lnTo>
                    <a:pt x="207518" y="8000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4964" y="1357883"/>
              <a:ext cx="321945" cy="321310"/>
            </a:xfrm>
            <a:custGeom>
              <a:avLst/>
              <a:gdLst/>
              <a:ahLst/>
              <a:cxnLst/>
              <a:rect l="l" t="t" r="r" b="b"/>
              <a:pathLst>
                <a:path w="321944" h="321310">
                  <a:moveTo>
                    <a:pt x="321322" y="152273"/>
                  </a:moveTo>
                  <a:lnTo>
                    <a:pt x="315023" y="118059"/>
                  </a:lnTo>
                  <a:lnTo>
                    <a:pt x="315023" y="153289"/>
                  </a:lnTo>
                  <a:lnTo>
                    <a:pt x="315023" y="169037"/>
                  </a:lnTo>
                  <a:lnTo>
                    <a:pt x="296125" y="234188"/>
                  </a:lnTo>
                  <a:lnTo>
                    <a:pt x="269875" y="269875"/>
                  </a:lnTo>
                  <a:lnTo>
                    <a:pt x="234175" y="296037"/>
                  </a:lnTo>
                  <a:lnTo>
                    <a:pt x="191122" y="311912"/>
                  </a:lnTo>
                  <a:lnTo>
                    <a:pt x="168008" y="314960"/>
                  </a:lnTo>
                  <a:lnTo>
                    <a:pt x="152273" y="314960"/>
                  </a:lnTo>
                  <a:lnTo>
                    <a:pt x="87160" y="296037"/>
                  </a:lnTo>
                  <a:lnTo>
                    <a:pt x="51460" y="269875"/>
                  </a:lnTo>
                  <a:lnTo>
                    <a:pt x="25196" y="234188"/>
                  </a:lnTo>
                  <a:lnTo>
                    <a:pt x="9448" y="192151"/>
                  </a:lnTo>
                  <a:lnTo>
                    <a:pt x="6299" y="169037"/>
                  </a:lnTo>
                  <a:lnTo>
                    <a:pt x="6299" y="152273"/>
                  </a:lnTo>
                  <a:lnTo>
                    <a:pt x="25196" y="87122"/>
                  </a:lnTo>
                  <a:lnTo>
                    <a:pt x="51460" y="51435"/>
                  </a:lnTo>
                  <a:lnTo>
                    <a:pt x="87160" y="25146"/>
                  </a:lnTo>
                  <a:lnTo>
                    <a:pt x="129159" y="9398"/>
                  </a:lnTo>
                  <a:lnTo>
                    <a:pt x="144907" y="7366"/>
                  </a:lnTo>
                  <a:lnTo>
                    <a:pt x="152273" y="6223"/>
                  </a:lnTo>
                  <a:lnTo>
                    <a:pt x="169062" y="6223"/>
                  </a:lnTo>
                  <a:lnTo>
                    <a:pt x="176403" y="7366"/>
                  </a:lnTo>
                  <a:lnTo>
                    <a:pt x="192163" y="9398"/>
                  </a:lnTo>
                  <a:lnTo>
                    <a:pt x="246773" y="32512"/>
                  </a:lnTo>
                  <a:lnTo>
                    <a:pt x="288772" y="74549"/>
                  </a:lnTo>
                  <a:lnTo>
                    <a:pt x="307670" y="115443"/>
                  </a:lnTo>
                  <a:lnTo>
                    <a:pt x="315023" y="153289"/>
                  </a:lnTo>
                  <a:lnTo>
                    <a:pt x="315023" y="118059"/>
                  </a:lnTo>
                  <a:lnTo>
                    <a:pt x="294017" y="70358"/>
                  </a:lnTo>
                  <a:lnTo>
                    <a:pt x="262521" y="36703"/>
                  </a:lnTo>
                  <a:lnTo>
                    <a:pt x="222618" y="12573"/>
                  </a:lnTo>
                  <a:lnTo>
                    <a:pt x="169062" y="0"/>
                  </a:lnTo>
                  <a:lnTo>
                    <a:pt x="152273" y="0"/>
                  </a:lnTo>
                  <a:lnTo>
                    <a:pt x="97663" y="12573"/>
                  </a:lnTo>
                  <a:lnTo>
                    <a:pt x="57746" y="36703"/>
                  </a:lnTo>
                  <a:lnTo>
                    <a:pt x="27305" y="71374"/>
                  </a:lnTo>
                  <a:lnTo>
                    <a:pt x="7353" y="113411"/>
                  </a:lnTo>
                  <a:lnTo>
                    <a:pt x="0" y="152273"/>
                  </a:lnTo>
                  <a:lnTo>
                    <a:pt x="0" y="169037"/>
                  </a:lnTo>
                  <a:lnTo>
                    <a:pt x="12611" y="223647"/>
                  </a:lnTo>
                  <a:lnTo>
                    <a:pt x="36741" y="263525"/>
                  </a:lnTo>
                  <a:lnTo>
                    <a:pt x="70358" y="294005"/>
                  </a:lnTo>
                  <a:lnTo>
                    <a:pt x="113398" y="313944"/>
                  </a:lnTo>
                  <a:lnTo>
                    <a:pt x="143865" y="321310"/>
                  </a:lnTo>
                  <a:lnTo>
                    <a:pt x="169062" y="321310"/>
                  </a:lnTo>
                  <a:lnTo>
                    <a:pt x="250977" y="294005"/>
                  </a:lnTo>
                  <a:lnTo>
                    <a:pt x="284568" y="262509"/>
                  </a:lnTo>
                  <a:lnTo>
                    <a:pt x="308724" y="223647"/>
                  </a:lnTo>
                  <a:lnTo>
                    <a:pt x="320281" y="177419"/>
                  </a:lnTo>
                  <a:lnTo>
                    <a:pt x="321322" y="169037"/>
                  </a:lnTo>
                  <a:lnTo>
                    <a:pt x="321322" y="152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8697" y="138239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7238" y="1228724"/>
            <a:ext cx="456755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Não</a:t>
            </a:r>
            <a:r>
              <a:rPr sz="1250" b="1" spc="-2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existe</a:t>
            </a:r>
            <a:r>
              <a:rPr sz="1250" b="1" spc="-20" dirty="0">
                <a:latin typeface="Calibri"/>
                <a:cs typeface="Calibri"/>
              </a:rPr>
              <a:t> relação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entre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da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resistência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em</a:t>
            </a:r>
            <a:r>
              <a:rPr sz="1250" b="1" spc="-10" dirty="0">
                <a:latin typeface="Calibri"/>
                <a:cs typeface="Calibri"/>
              </a:rPr>
              <a:t> crianças </a:t>
            </a:r>
            <a:r>
              <a:rPr sz="1250" b="1" spc="-30" dirty="0">
                <a:latin typeface="Calibri"/>
                <a:cs typeface="Calibri"/>
              </a:rPr>
              <a:t>pré-</a:t>
            </a:r>
            <a:r>
              <a:rPr sz="1250" b="1" spc="-10" dirty="0">
                <a:latin typeface="Calibri"/>
                <a:cs typeface="Calibri"/>
              </a:rPr>
              <a:t>pubertárias </a:t>
            </a:r>
            <a:r>
              <a:rPr sz="1250" b="1" dirty="0">
                <a:latin typeface="Calibri"/>
                <a:cs typeface="Calibri"/>
              </a:rPr>
              <a:t>e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nível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30" dirty="0">
                <a:latin typeface="Calibri"/>
                <a:cs typeface="Calibri"/>
              </a:rPr>
              <a:t> 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em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idade</a:t>
            </a:r>
            <a:r>
              <a:rPr sz="1250" b="1" spc="-4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adulta,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mas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é </a:t>
            </a:r>
            <a:r>
              <a:rPr sz="1250" b="1" spc="-10" dirty="0">
                <a:latin typeface="Calibri"/>
                <a:cs typeface="Calibri"/>
              </a:rPr>
              <a:t>importante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que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se </a:t>
            </a:r>
            <a:r>
              <a:rPr sz="1250" b="1" spc="-25" dirty="0">
                <a:latin typeface="Calibri"/>
                <a:cs typeface="Calibri"/>
              </a:rPr>
              <a:t>desenvolvam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forma</a:t>
            </a:r>
            <a:r>
              <a:rPr sz="1250" b="1" spc="-9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saudável;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0872" y="2016251"/>
            <a:ext cx="321945" cy="322580"/>
            <a:chOff x="880872" y="2016251"/>
            <a:chExt cx="321945" cy="322580"/>
          </a:xfrm>
        </p:grpSpPr>
        <p:sp>
          <p:nvSpPr>
            <p:cNvPr id="11" name="object 11"/>
            <p:cNvSpPr/>
            <p:nvPr/>
          </p:nvSpPr>
          <p:spPr>
            <a:xfrm>
              <a:off x="883920" y="2019299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4">
                  <a:moveTo>
                    <a:pt x="157632" y="0"/>
                  </a:moveTo>
                  <a:lnTo>
                    <a:pt x="107746" y="8127"/>
                  </a:lnTo>
                  <a:lnTo>
                    <a:pt x="64465" y="30860"/>
                  </a:lnTo>
                  <a:lnTo>
                    <a:pt x="30365" y="65277"/>
                  </a:lnTo>
                  <a:lnTo>
                    <a:pt x="8013" y="108711"/>
                  </a:lnTo>
                  <a:lnTo>
                    <a:pt x="0" y="158368"/>
                  </a:lnTo>
                  <a:lnTo>
                    <a:pt x="8013" y="208533"/>
                  </a:lnTo>
                  <a:lnTo>
                    <a:pt x="30365" y="251967"/>
                  </a:lnTo>
                  <a:lnTo>
                    <a:pt x="64465" y="286257"/>
                  </a:lnTo>
                  <a:lnTo>
                    <a:pt x="107746" y="308736"/>
                  </a:lnTo>
                  <a:lnTo>
                    <a:pt x="157632" y="316737"/>
                  </a:lnTo>
                  <a:lnTo>
                    <a:pt x="207518" y="308736"/>
                  </a:lnTo>
                  <a:lnTo>
                    <a:pt x="250799" y="286257"/>
                  </a:lnTo>
                  <a:lnTo>
                    <a:pt x="284899" y="251967"/>
                  </a:lnTo>
                  <a:lnTo>
                    <a:pt x="307251" y="208533"/>
                  </a:lnTo>
                  <a:lnTo>
                    <a:pt x="315264" y="158368"/>
                  </a:lnTo>
                  <a:lnTo>
                    <a:pt x="307251" y="108711"/>
                  </a:lnTo>
                  <a:lnTo>
                    <a:pt x="284899" y="65277"/>
                  </a:lnTo>
                  <a:lnTo>
                    <a:pt x="250799" y="30860"/>
                  </a:lnTo>
                  <a:lnTo>
                    <a:pt x="207518" y="8127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0872" y="2016251"/>
              <a:ext cx="321945" cy="322580"/>
            </a:xfrm>
            <a:custGeom>
              <a:avLst/>
              <a:gdLst/>
              <a:ahLst/>
              <a:cxnLst/>
              <a:rect l="l" t="t" r="r" b="b"/>
              <a:pathLst>
                <a:path w="321944" h="322580">
                  <a:moveTo>
                    <a:pt x="321322" y="152400"/>
                  </a:moveTo>
                  <a:lnTo>
                    <a:pt x="318173" y="128270"/>
                  </a:lnTo>
                  <a:lnTo>
                    <a:pt x="315023" y="119430"/>
                  </a:lnTo>
                  <a:lnTo>
                    <a:pt x="315023" y="153416"/>
                  </a:lnTo>
                  <a:lnTo>
                    <a:pt x="315023" y="169164"/>
                  </a:lnTo>
                  <a:lnTo>
                    <a:pt x="302425" y="221742"/>
                  </a:lnTo>
                  <a:lnTo>
                    <a:pt x="279323" y="259588"/>
                  </a:lnTo>
                  <a:lnTo>
                    <a:pt x="246773" y="289052"/>
                  </a:lnTo>
                  <a:lnTo>
                    <a:pt x="205816" y="308991"/>
                  </a:lnTo>
                  <a:lnTo>
                    <a:pt x="176428" y="315341"/>
                  </a:lnTo>
                  <a:lnTo>
                    <a:pt x="144919" y="315341"/>
                  </a:lnTo>
                  <a:lnTo>
                    <a:pt x="87160" y="297434"/>
                  </a:lnTo>
                  <a:lnTo>
                    <a:pt x="51460" y="270129"/>
                  </a:lnTo>
                  <a:lnTo>
                    <a:pt x="25196" y="234315"/>
                  </a:lnTo>
                  <a:lnTo>
                    <a:pt x="9461" y="192278"/>
                  </a:lnTo>
                  <a:lnTo>
                    <a:pt x="6299" y="169164"/>
                  </a:lnTo>
                  <a:lnTo>
                    <a:pt x="6299" y="153416"/>
                  </a:lnTo>
                  <a:lnTo>
                    <a:pt x="18910" y="100838"/>
                  </a:lnTo>
                  <a:lnTo>
                    <a:pt x="41998" y="63119"/>
                  </a:lnTo>
                  <a:lnTo>
                    <a:pt x="74549" y="33655"/>
                  </a:lnTo>
                  <a:lnTo>
                    <a:pt x="114465" y="13716"/>
                  </a:lnTo>
                  <a:lnTo>
                    <a:pt x="144919" y="7366"/>
                  </a:lnTo>
                  <a:lnTo>
                    <a:pt x="176428" y="7366"/>
                  </a:lnTo>
                  <a:lnTo>
                    <a:pt x="246773" y="33655"/>
                  </a:lnTo>
                  <a:lnTo>
                    <a:pt x="279323" y="63119"/>
                  </a:lnTo>
                  <a:lnTo>
                    <a:pt x="302425" y="100838"/>
                  </a:lnTo>
                  <a:lnTo>
                    <a:pt x="313982" y="146050"/>
                  </a:lnTo>
                  <a:lnTo>
                    <a:pt x="315023" y="153416"/>
                  </a:lnTo>
                  <a:lnTo>
                    <a:pt x="315023" y="119430"/>
                  </a:lnTo>
                  <a:lnTo>
                    <a:pt x="274078" y="47244"/>
                  </a:lnTo>
                  <a:lnTo>
                    <a:pt x="237324" y="19939"/>
                  </a:lnTo>
                  <a:lnTo>
                    <a:pt x="193217" y="3175"/>
                  </a:lnTo>
                  <a:lnTo>
                    <a:pt x="177469" y="1016"/>
                  </a:lnTo>
                  <a:lnTo>
                    <a:pt x="169075" y="1016"/>
                  </a:lnTo>
                  <a:lnTo>
                    <a:pt x="160667" y="0"/>
                  </a:lnTo>
                  <a:lnTo>
                    <a:pt x="152273" y="1016"/>
                  </a:lnTo>
                  <a:lnTo>
                    <a:pt x="143865" y="1016"/>
                  </a:lnTo>
                  <a:lnTo>
                    <a:pt x="112356" y="7366"/>
                  </a:lnTo>
                  <a:lnTo>
                    <a:pt x="70358" y="28321"/>
                  </a:lnTo>
                  <a:lnTo>
                    <a:pt x="36766" y="58801"/>
                  </a:lnTo>
                  <a:lnTo>
                    <a:pt x="12611" y="98806"/>
                  </a:lnTo>
                  <a:lnTo>
                    <a:pt x="1041" y="145034"/>
                  </a:lnTo>
                  <a:lnTo>
                    <a:pt x="0" y="153416"/>
                  </a:lnTo>
                  <a:lnTo>
                    <a:pt x="0" y="169164"/>
                  </a:lnTo>
                  <a:lnTo>
                    <a:pt x="7353" y="209169"/>
                  </a:lnTo>
                  <a:lnTo>
                    <a:pt x="27305" y="251206"/>
                  </a:lnTo>
                  <a:lnTo>
                    <a:pt x="58813" y="285877"/>
                  </a:lnTo>
                  <a:lnTo>
                    <a:pt x="98704" y="310007"/>
                  </a:lnTo>
                  <a:lnTo>
                    <a:pt x="143865" y="321564"/>
                  </a:lnTo>
                  <a:lnTo>
                    <a:pt x="152273" y="321564"/>
                  </a:lnTo>
                  <a:lnTo>
                    <a:pt x="160667" y="322580"/>
                  </a:lnTo>
                  <a:lnTo>
                    <a:pt x="169075" y="321564"/>
                  </a:lnTo>
                  <a:lnTo>
                    <a:pt x="177469" y="321564"/>
                  </a:lnTo>
                  <a:lnTo>
                    <a:pt x="208965" y="315341"/>
                  </a:lnTo>
                  <a:lnTo>
                    <a:pt x="250977" y="294259"/>
                  </a:lnTo>
                  <a:lnTo>
                    <a:pt x="284581" y="263779"/>
                  </a:lnTo>
                  <a:lnTo>
                    <a:pt x="308737" y="223901"/>
                  </a:lnTo>
                  <a:lnTo>
                    <a:pt x="320281" y="177546"/>
                  </a:lnTo>
                  <a:lnTo>
                    <a:pt x="321322" y="169164"/>
                  </a:lnTo>
                  <a:lnTo>
                    <a:pt x="321322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83996" y="2041652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7238" y="1961768"/>
            <a:ext cx="42043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As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crianças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apresentam</a:t>
            </a:r>
            <a:r>
              <a:rPr sz="1250" b="1" dirty="0">
                <a:latin typeface="Calibri"/>
                <a:cs typeface="Calibri"/>
              </a:rPr>
              <a:t> uma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elevada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capacidade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adaptação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a </a:t>
            </a:r>
            <a:r>
              <a:rPr sz="1250" b="1" spc="-20" dirty="0">
                <a:latin typeface="Calibri"/>
                <a:cs typeface="Calibri"/>
              </a:rPr>
              <a:t>estímulos</a:t>
            </a:r>
            <a:r>
              <a:rPr sz="1250" b="1" spc="2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10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resistência;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80872" y="2581655"/>
            <a:ext cx="323215" cy="321310"/>
            <a:chOff x="880872" y="2581655"/>
            <a:chExt cx="323215" cy="321310"/>
          </a:xfrm>
        </p:grpSpPr>
        <p:sp>
          <p:nvSpPr>
            <p:cNvPr id="16" name="object 16"/>
            <p:cNvSpPr/>
            <p:nvPr/>
          </p:nvSpPr>
          <p:spPr>
            <a:xfrm>
              <a:off x="883920" y="2584703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157632" y="0"/>
                  </a:moveTo>
                  <a:lnTo>
                    <a:pt x="108153" y="8000"/>
                  </a:lnTo>
                  <a:lnTo>
                    <a:pt x="64922" y="30352"/>
                  </a:lnTo>
                  <a:lnTo>
                    <a:pt x="30670" y="64515"/>
                  </a:lnTo>
                  <a:lnTo>
                    <a:pt x="8115" y="107696"/>
                  </a:lnTo>
                  <a:lnTo>
                    <a:pt x="0" y="157606"/>
                  </a:lnTo>
                  <a:lnTo>
                    <a:pt x="8115" y="207518"/>
                  </a:lnTo>
                  <a:lnTo>
                    <a:pt x="30670" y="250825"/>
                  </a:lnTo>
                  <a:lnTo>
                    <a:pt x="64922" y="284860"/>
                  </a:lnTo>
                  <a:lnTo>
                    <a:pt x="108153" y="307212"/>
                  </a:lnTo>
                  <a:lnTo>
                    <a:pt x="157632" y="315340"/>
                  </a:lnTo>
                  <a:lnTo>
                    <a:pt x="207518" y="307212"/>
                  </a:lnTo>
                  <a:lnTo>
                    <a:pt x="250799" y="284860"/>
                  </a:lnTo>
                  <a:lnTo>
                    <a:pt x="284899" y="250825"/>
                  </a:lnTo>
                  <a:lnTo>
                    <a:pt x="307251" y="207518"/>
                  </a:lnTo>
                  <a:lnTo>
                    <a:pt x="315264" y="157606"/>
                  </a:lnTo>
                  <a:lnTo>
                    <a:pt x="307251" y="107696"/>
                  </a:lnTo>
                  <a:lnTo>
                    <a:pt x="284899" y="64515"/>
                  </a:lnTo>
                  <a:lnTo>
                    <a:pt x="250799" y="30352"/>
                  </a:lnTo>
                  <a:lnTo>
                    <a:pt x="207518" y="8000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872" y="2581655"/>
              <a:ext cx="323215" cy="321310"/>
            </a:xfrm>
            <a:custGeom>
              <a:avLst/>
              <a:gdLst/>
              <a:ahLst/>
              <a:cxnLst/>
              <a:rect l="l" t="t" r="r" b="b"/>
              <a:pathLst>
                <a:path w="323215" h="321310">
                  <a:moveTo>
                    <a:pt x="322630" y="160655"/>
                  </a:moveTo>
                  <a:lnTo>
                    <a:pt x="321576" y="152273"/>
                  </a:lnTo>
                  <a:lnTo>
                    <a:pt x="321576" y="143891"/>
                  </a:lnTo>
                  <a:lnTo>
                    <a:pt x="315277" y="112395"/>
                  </a:lnTo>
                  <a:lnTo>
                    <a:pt x="315277" y="144907"/>
                  </a:lnTo>
                  <a:lnTo>
                    <a:pt x="315277" y="176403"/>
                  </a:lnTo>
                  <a:lnTo>
                    <a:pt x="303720" y="220472"/>
                  </a:lnTo>
                  <a:lnTo>
                    <a:pt x="280593" y="258318"/>
                  </a:lnTo>
                  <a:lnTo>
                    <a:pt x="246964" y="288798"/>
                  </a:lnTo>
                  <a:lnTo>
                    <a:pt x="207035" y="307721"/>
                  </a:lnTo>
                  <a:lnTo>
                    <a:pt x="169202" y="314960"/>
                  </a:lnTo>
                  <a:lnTo>
                    <a:pt x="153441" y="314960"/>
                  </a:lnTo>
                  <a:lnTo>
                    <a:pt x="100888" y="302387"/>
                  </a:lnTo>
                  <a:lnTo>
                    <a:pt x="51498" y="269875"/>
                  </a:lnTo>
                  <a:lnTo>
                    <a:pt x="25222" y="234188"/>
                  </a:lnTo>
                  <a:lnTo>
                    <a:pt x="9461" y="191135"/>
                  </a:lnTo>
                  <a:lnTo>
                    <a:pt x="7353" y="176403"/>
                  </a:lnTo>
                  <a:lnTo>
                    <a:pt x="7353" y="144907"/>
                  </a:lnTo>
                  <a:lnTo>
                    <a:pt x="18923" y="100838"/>
                  </a:lnTo>
                  <a:lnTo>
                    <a:pt x="42037" y="61976"/>
                  </a:lnTo>
                  <a:lnTo>
                    <a:pt x="74612" y="32512"/>
                  </a:lnTo>
                  <a:lnTo>
                    <a:pt x="88277" y="25146"/>
                  </a:lnTo>
                  <a:lnTo>
                    <a:pt x="100888" y="17780"/>
                  </a:lnTo>
                  <a:lnTo>
                    <a:pt x="130314" y="9398"/>
                  </a:lnTo>
                  <a:lnTo>
                    <a:pt x="146075" y="7366"/>
                  </a:lnTo>
                  <a:lnTo>
                    <a:pt x="153441" y="6223"/>
                  </a:lnTo>
                  <a:lnTo>
                    <a:pt x="169202" y="6223"/>
                  </a:lnTo>
                  <a:lnTo>
                    <a:pt x="176555" y="7366"/>
                  </a:lnTo>
                  <a:lnTo>
                    <a:pt x="192316" y="9398"/>
                  </a:lnTo>
                  <a:lnTo>
                    <a:pt x="248018" y="32512"/>
                  </a:lnTo>
                  <a:lnTo>
                    <a:pt x="280593" y="62992"/>
                  </a:lnTo>
                  <a:lnTo>
                    <a:pt x="303720" y="100838"/>
                  </a:lnTo>
                  <a:lnTo>
                    <a:pt x="315277" y="144907"/>
                  </a:lnTo>
                  <a:lnTo>
                    <a:pt x="315277" y="112395"/>
                  </a:lnTo>
                  <a:lnTo>
                    <a:pt x="294259" y="70358"/>
                  </a:lnTo>
                  <a:lnTo>
                    <a:pt x="263779" y="36703"/>
                  </a:lnTo>
                  <a:lnTo>
                    <a:pt x="223850" y="12573"/>
                  </a:lnTo>
                  <a:lnTo>
                    <a:pt x="177609" y="0"/>
                  </a:lnTo>
                  <a:lnTo>
                    <a:pt x="152387" y="0"/>
                  </a:lnTo>
                  <a:lnTo>
                    <a:pt x="84074" y="18923"/>
                  </a:lnTo>
                  <a:lnTo>
                    <a:pt x="47294" y="47244"/>
                  </a:lnTo>
                  <a:lnTo>
                    <a:pt x="12611" y="97663"/>
                  </a:lnTo>
                  <a:lnTo>
                    <a:pt x="1041" y="143891"/>
                  </a:lnTo>
                  <a:lnTo>
                    <a:pt x="0" y="152273"/>
                  </a:lnTo>
                  <a:lnTo>
                    <a:pt x="0" y="169037"/>
                  </a:lnTo>
                  <a:lnTo>
                    <a:pt x="7353" y="207899"/>
                  </a:lnTo>
                  <a:lnTo>
                    <a:pt x="28371" y="250952"/>
                  </a:lnTo>
                  <a:lnTo>
                    <a:pt x="58851" y="284607"/>
                  </a:lnTo>
                  <a:lnTo>
                    <a:pt x="98780" y="308737"/>
                  </a:lnTo>
                  <a:lnTo>
                    <a:pt x="145034" y="320294"/>
                  </a:lnTo>
                  <a:lnTo>
                    <a:pt x="153441" y="321310"/>
                  </a:lnTo>
                  <a:lnTo>
                    <a:pt x="169202" y="321310"/>
                  </a:lnTo>
                  <a:lnTo>
                    <a:pt x="251167" y="294005"/>
                  </a:lnTo>
                  <a:lnTo>
                    <a:pt x="285851" y="262509"/>
                  </a:lnTo>
                  <a:lnTo>
                    <a:pt x="310019" y="222631"/>
                  </a:lnTo>
                  <a:lnTo>
                    <a:pt x="321576" y="176403"/>
                  </a:lnTo>
                  <a:lnTo>
                    <a:pt x="321576" y="169037"/>
                  </a:lnTo>
                  <a:lnTo>
                    <a:pt x="322630" y="160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3996" y="2605277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80872" y="3154679"/>
            <a:ext cx="321945" cy="321310"/>
            <a:chOff x="880872" y="3154679"/>
            <a:chExt cx="321945" cy="321310"/>
          </a:xfrm>
        </p:grpSpPr>
        <p:sp>
          <p:nvSpPr>
            <p:cNvPr id="20" name="object 20"/>
            <p:cNvSpPr/>
            <p:nvPr/>
          </p:nvSpPr>
          <p:spPr>
            <a:xfrm>
              <a:off x="883920" y="3157727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284899" y="250825"/>
                  </a:moveTo>
                  <a:lnTo>
                    <a:pt x="30365" y="250825"/>
                  </a:lnTo>
                  <a:lnTo>
                    <a:pt x="64465" y="284861"/>
                  </a:lnTo>
                  <a:lnTo>
                    <a:pt x="107746" y="307213"/>
                  </a:lnTo>
                  <a:lnTo>
                    <a:pt x="157632" y="315341"/>
                  </a:lnTo>
                  <a:lnTo>
                    <a:pt x="207518" y="307213"/>
                  </a:lnTo>
                  <a:lnTo>
                    <a:pt x="250799" y="284861"/>
                  </a:lnTo>
                  <a:lnTo>
                    <a:pt x="284899" y="250825"/>
                  </a:lnTo>
                  <a:close/>
                </a:path>
                <a:path w="315594" h="315595">
                  <a:moveTo>
                    <a:pt x="315264" y="157607"/>
                  </a:moveTo>
                  <a:lnTo>
                    <a:pt x="307251" y="107823"/>
                  </a:lnTo>
                  <a:lnTo>
                    <a:pt x="284899" y="64516"/>
                  </a:lnTo>
                  <a:lnTo>
                    <a:pt x="250799" y="30353"/>
                  </a:lnTo>
                  <a:lnTo>
                    <a:pt x="207518" y="8001"/>
                  </a:lnTo>
                  <a:lnTo>
                    <a:pt x="157632" y="0"/>
                  </a:lnTo>
                  <a:lnTo>
                    <a:pt x="107746" y="8001"/>
                  </a:lnTo>
                  <a:lnTo>
                    <a:pt x="64465" y="30353"/>
                  </a:lnTo>
                  <a:lnTo>
                    <a:pt x="30365" y="64516"/>
                  </a:lnTo>
                  <a:lnTo>
                    <a:pt x="8013" y="107823"/>
                  </a:lnTo>
                  <a:lnTo>
                    <a:pt x="0" y="157607"/>
                  </a:lnTo>
                  <a:lnTo>
                    <a:pt x="8013" y="207518"/>
                  </a:lnTo>
                  <a:lnTo>
                    <a:pt x="307251" y="207518"/>
                  </a:lnTo>
                  <a:lnTo>
                    <a:pt x="315264" y="157607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0872" y="3154679"/>
              <a:ext cx="321945" cy="321310"/>
            </a:xfrm>
            <a:custGeom>
              <a:avLst/>
              <a:gdLst/>
              <a:ahLst/>
              <a:cxnLst/>
              <a:rect l="l" t="t" r="r" b="b"/>
              <a:pathLst>
                <a:path w="321944" h="321310">
                  <a:moveTo>
                    <a:pt x="321322" y="152273"/>
                  </a:moveTo>
                  <a:lnTo>
                    <a:pt x="315023" y="118935"/>
                  </a:lnTo>
                  <a:lnTo>
                    <a:pt x="315023" y="153289"/>
                  </a:lnTo>
                  <a:lnTo>
                    <a:pt x="315023" y="169037"/>
                  </a:lnTo>
                  <a:lnTo>
                    <a:pt x="296125" y="234188"/>
                  </a:lnTo>
                  <a:lnTo>
                    <a:pt x="269875" y="269875"/>
                  </a:lnTo>
                  <a:lnTo>
                    <a:pt x="234175" y="296164"/>
                  </a:lnTo>
                  <a:lnTo>
                    <a:pt x="191122" y="311912"/>
                  </a:lnTo>
                  <a:lnTo>
                    <a:pt x="168008" y="315087"/>
                  </a:lnTo>
                  <a:lnTo>
                    <a:pt x="152273" y="315087"/>
                  </a:lnTo>
                  <a:lnTo>
                    <a:pt x="100812" y="303403"/>
                  </a:lnTo>
                  <a:lnTo>
                    <a:pt x="61963" y="280416"/>
                  </a:lnTo>
                  <a:lnTo>
                    <a:pt x="32550" y="246761"/>
                  </a:lnTo>
                  <a:lnTo>
                    <a:pt x="13652" y="206883"/>
                  </a:lnTo>
                  <a:lnTo>
                    <a:pt x="6299" y="169037"/>
                  </a:lnTo>
                  <a:lnTo>
                    <a:pt x="6299" y="153289"/>
                  </a:lnTo>
                  <a:lnTo>
                    <a:pt x="18910" y="100838"/>
                  </a:lnTo>
                  <a:lnTo>
                    <a:pt x="51460" y="51435"/>
                  </a:lnTo>
                  <a:lnTo>
                    <a:pt x="87160" y="25146"/>
                  </a:lnTo>
                  <a:lnTo>
                    <a:pt x="129159" y="9398"/>
                  </a:lnTo>
                  <a:lnTo>
                    <a:pt x="144919" y="7366"/>
                  </a:lnTo>
                  <a:lnTo>
                    <a:pt x="152273" y="7366"/>
                  </a:lnTo>
                  <a:lnTo>
                    <a:pt x="160667" y="6350"/>
                  </a:lnTo>
                  <a:lnTo>
                    <a:pt x="169075" y="7366"/>
                  </a:lnTo>
                  <a:lnTo>
                    <a:pt x="176428" y="7366"/>
                  </a:lnTo>
                  <a:lnTo>
                    <a:pt x="192163" y="9398"/>
                  </a:lnTo>
                  <a:lnTo>
                    <a:pt x="234175" y="25146"/>
                  </a:lnTo>
                  <a:lnTo>
                    <a:pt x="269875" y="52451"/>
                  </a:lnTo>
                  <a:lnTo>
                    <a:pt x="296125" y="87122"/>
                  </a:lnTo>
                  <a:lnTo>
                    <a:pt x="311873" y="130175"/>
                  </a:lnTo>
                  <a:lnTo>
                    <a:pt x="315023" y="153289"/>
                  </a:lnTo>
                  <a:lnTo>
                    <a:pt x="315023" y="118935"/>
                  </a:lnTo>
                  <a:lnTo>
                    <a:pt x="294017" y="71374"/>
                  </a:lnTo>
                  <a:lnTo>
                    <a:pt x="262521" y="36703"/>
                  </a:lnTo>
                  <a:lnTo>
                    <a:pt x="222618" y="12573"/>
                  </a:lnTo>
                  <a:lnTo>
                    <a:pt x="204216" y="6350"/>
                  </a:lnTo>
                  <a:lnTo>
                    <a:pt x="193217" y="3175"/>
                  </a:lnTo>
                  <a:lnTo>
                    <a:pt x="169075" y="0"/>
                  </a:lnTo>
                  <a:lnTo>
                    <a:pt x="152273" y="0"/>
                  </a:lnTo>
                  <a:lnTo>
                    <a:pt x="70358" y="27305"/>
                  </a:lnTo>
                  <a:lnTo>
                    <a:pt x="36766" y="58801"/>
                  </a:lnTo>
                  <a:lnTo>
                    <a:pt x="12611" y="98679"/>
                  </a:lnTo>
                  <a:lnTo>
                    <a:pt x="1041" y="144907"/>
                  </a:lnTo>
                  <a:lnTo>
                    <a:pt x="0" y="153289"/>
                  </a:lnTo>
                  <a:lnTo>
                    <a:pt x="0" y="169037"/>
                  </a:lnTo>
                  <a:lnTo>
                    <a:pt x="7353" y="208915"/>
                  </a:lnTo>
                  <a:lnTo>
                    <a:pt x="27305" y="250952"/>
                  </a:lnTo>
                  <a:lnTo>
                    <a:pt x="58813" y="285623"/>
                  </a:lnTo>
                  <a:lnTo>
                    <a:pt x="113411" y="315087"/>
                  </a:lnTo>
                  <a:lnTo>
                    <a:pt x="143865" y="321310"/>
                  </a:lnTo>
                  <a:lnTo>
                    <a:pt x="177469" y="321310"/>
                  </a:lnTo>
                  <a:lnTo>
                    <a:pt x="250977" y="294005"/>
                  </a:lnTo>
                  <a:lnTo>
                    <a:pt x="284581" y="263525"/>
                  </a:lnTo>
                  <a:lnTo>
                    <a:pt x="308737" y="223647"/>
                  </a:lnTo>
                  <a:lnTo>
                    <a:pt x="320281" y="177419"/>
                  </a:lnTo>
                  <a:lnTo>
                    <a:pt x="321322" y="169037"/>
                  </a:lnTo>
                  <a:lnTo>
                    <a:pt x="321322" y="152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83996" y="317944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7238" y="2527554"/>
            <a:ext cx="47542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exposição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repetida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esforços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que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provoquem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impactos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repetidos,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está </a:t>
            </a:r>
            <a:r>
              <a:rPr sz="1250" b="1" spc="-10" dirty="0">
                <a:latin typeface="Calibri"/>
                <a:cs typeface="Calibri"/>
              </a:rPr>
              <a:t>associada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aparecimento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lesões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(ex.: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fracturas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9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stress);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0761" y="3139567"/>
            <a:ext cx="475424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Após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20" dirty="0">
                <a:latin typeface="Calibri"/>
                <a:cs typeface="Calibri"/>
              </a:rPr>
              <a:t> entrada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na</a:t>
            </a:r>
            <a:r>
              <a:rPr sz="1250" b="1" spc="-20" dirty="0">
                <a:latin typeface="Calibri"/>
                <a:cs typeface="Calibri"/>
              </a:rPr>
              <a:t> Puberdade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verifica-</a:t>
            </a:r>
            <a:r>
              <a:rPr sz="1250" b="1" dirty="0">
                <a:latin typeface="Calibri"/>
                <a:cs typeface="Calibri"/>
              </a:rPr>
              <a:t>se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um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aumento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0" dirty="0">
                <a:latin typeface="Calibri"/>
                <a:cs typeface="Calibri"/>
              </a:rPr>
              <a:t> VO2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máx. </a:t>
            </a:r>
            <a:r>
              <a:rPr sz="1250" b="1" spc="-10" dirty="0">
                <a:latin typeface="Calibri"/>
                <a:cs typeface="Calibri"/>
              </a:rPr>
              <a:t>absoluto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(fase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sensível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para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da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resistência).</a:t>
            </a:r>
            <a:r>
              <a:rPr sz="1250" b="1" spc="-2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Contudo, </a:t>
            </a:r>
            <a:r>
              <a:rPr sz="1250" b="1" dirty="0">
                <a:latin typeface="Calibri"/>
                <a:cs typeface="Calibri"/>
              </a:rPr>
              <a:t>nas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raparigas,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apesar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aumento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VO2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máx.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absoluto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(ml/min</a:t>
            </a:r>
            <a:r>
              <a:rPr sz="1200" b="1" spc="-15" baseline="20833" dirty="0">
                <a:latin typeface="Calibri"/>
                <a:cs typeface="Calibri"/>
              </a:rPr>
              <a:t>-1</a:t>
            </a:r>
            <a:r>
              <a:rPr sz="1250" b="1" spc="-10" dirty="0">
                <a:latin typeface="Calibri"/>
                <a:cs typeface="Calibri"/>
              </a:rPr>
              <a:t>),</a:t>
            </a:r>
            <a:r>
              <a:rPr sz="1250" b="1" spc="-6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por </a:t>
            </a:r>
            <a:r>
              <a:rPr sz="1250" b="1" spc="-10" dirty="0">
                <a:latin typeface="Calibri"/>
                <a:cs typeface="Calibri"/>
              </a:rPr>
              <a:t>norma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diminui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VO2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máx.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relativo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(ml/kg/min</a:t>
            </a:r>
            <a:r>
              <a:rPr sz="1200" b="1" spc="-15" baseline="20833" dirty="0">
                <a:latin typeface="Calibri"/>
                <a:cs typeface="Calibri"/>
              </a:rPr>
              <a:t>-</a:t>
            </a:r>
            <a:r>
              <a:rPr sz="1200" b="1" spc="-37" baseline="20833" dirty="0">
                <a:latin typeface="Calibri"/>
                <a:cs typeface="Calibri"/>
              </a:rPr>
              <a:t>1</a:t>
            </a:r>
            <a:r>
              <a:rPr sz="1250" b="1" spc="-25" dirty="0">
                <a:latin typeface="Calibri"/>
                <a:cs typeface="Calibri"/>
              </a:rPr>
              <a:t>);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sp>
          <p:nvSpPr>
            <p:cNvPr id="26" name="object 26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16" y="5702807"/>
              <a:ext cx="6222492" cy="64922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73709" y="5918072"/>
            <a:ext cx="44303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Calibri"/>
                <a:cs typeface="Calibri"/>
              </a:rPr>
              <a:t>Como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Estimular</a:t>
            </a:r>
            <a:r>
              <a:rPr sz="1650" b="1" spc="-2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o</a:t>
            </a:r>
            <a:r>
              <a:rPr sz="1650" b="1" spc="10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da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Resistência: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08888" y="6434327"/>
            <a:ext cx="5793105" cy="1570990"/>
            <a:chOff x="1008888" y="6434327"/>
            <a:chExt cx="5793105" cy="1570990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3640" y="6434327"/>
              <a:ext cx="4347971" cy="120548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11936" y="7729727"/>
              <a:ext cx="315595" cy="271145"/>
            </a:xfrm>
            <a:custGeom>
              <a:avLst/>
              <a:gdLst/>
              <a:ahLst/>
              <a:cxnLst/>
              <a:rect l="l" t="t" r="r" b="b"/>
              <a:pathLst>
                <a:path w="315594" h="271145">
                  <a:moveTo>
                    <a:pt x="157632" y="0"/>
                  </a:moveTo>
                  <a:lnTo>
                    <a:pt x="107746" y="6984"/>
                  </a:lnTo>
                  <a:lnTo>
                    <a:pt x="64465" y="26161"/>
                  </a:lnTo>
                  <a:lnTo>
                    <a:pt x="30365" y="55498"/>
                  </a:lnTo>
                  <a:lnTo>
                    <a:pt x="8013" y="92709"/>
                  </a:lnTo>
                  <a:lnTo>
                    <a:pt x="0" y="135381"/>
                  </a:lnTo>
                  <a:lnTo>
                    <a:pt x="8013" y="178053"/>
                  </a:lnTo>
                  <a:lnTo>
                    <a:pt x="30365" y="215137"/>
                  </a:lnTo>
                  <a:lnTo>
                    <a:pt x="64465" y="244601"/>
                  </a:lnTo>
                  <a:lnTo>
                    <a:pt x="107746" y="263778"/>
                  </a:lnTo>
                  <a:lnTo>
                    <a:pt x="157632" y="270763"/>
                  </a:lnTo>
                  <a:lnTo>
                    <a:pt x="207517" y="263778"/>
                  </a:lnTo>
                  <a:lnTo>
                    <a:pt x="250799" y="244601"/>
                  </a:lnTo>
                  <a:lnTo>
                    <a:pt x="284860" y="215137"/>
                  </a:lnTo>
                  <a:lnTo>
                    <a:pt x="307213" y="178053"/>
                  </a:lnTo>
                  <a:lnTo>
                    <a:pt x="315213" y="135381"/>
                  </a:lnTo>
                  <a:lnTo>
                    <a:pt x="307213" y="92709"/>
                  </a:lnTo>
                  <a:lnTo>
                    <a:pt x="284860" y="55498"/>
                  </a:lnTo>
                  <a:lnTo>
                    <a:pt x="250799" y="26161"/>
                  </a:lnTo>
                  <a:lnTo>
                    <a:pt x="207517" y="6984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8888" y="7726679"/>
              <a:ext cx="321310" cy="278765"/>
            </a:xfrm>
            <a:custGeom>
              <a:avLst/>
              <a:gdLst/>
              <a:ahLst/>
              <a:cxnLst/>
              <a:rect l="l" t="t" r="r" b="b"/>
              <a:pathLst>
                <a:path w="321309" h="278765">
                  <a:moveTo>
                    <a:pt x="321310" y="131826"/>
                  </a:moveTo>
                  <a:lnTo>
                    <a:pt x="320294" y="124333"/>
                  </a:lnTo>
                  <a:lnTo>
                    <a:pt x="315087" y="106311"/>
                  </a:lnTo>
                  <a:lnTo>
                    <a:pt x="315087" y="132842"/>
                  </a:lnTo>
                  <a:lnTo>
                    <a:pt x="315087" y="146558"/>
                  </a:lnTo>
                  <a:lnTo>
                    <a:pt x="302387" y="190754"/>
                  </a:lnTo>
                  <a:lnTo>
                    <a:pt x="279273" y="223520"/>
                  </a:lnTo>
                  <a:lnTo>
                    <a:pt x="246761" y="248793"/>
                  </a:lnTo>
                  <a:lnTo>
                    <a:pt x="206870" y="265684"/>
                  </a:lnTo>
                  <a:lnTo>
                    <a:pt x="160667" y="272034"/>
                  </a:lnTo>
                  <a:lnTo>
                    <a:pt x="144907" y="270891"/>
                  </a:lnTo>
                  <a:lnTo>
                    <a:pt x="129159" y="268859"/>
                  </a:lnTo>
                  <a:lnTo>
                    <a:pt x="114465" y="265684"/>
                  </a:lnTo>
                  <a:lnTo>
                    <a:pt x="99745" y="261493"/>
                  </a:lnTo>
                  <a:lnTo>
                    <a:pt x="87160" y="255143"/>
                  </a:lnTo>
                  <a:lnTo>
                    <a:pt x="73507" y="248793"/>
                  </a:lnTo>
                  <a:lnTo>
                    <a:pt x="40957" y="223520"/>
                  </a:lnTo>
                  <a:lnTo>
                    <a:pt x="17856" y="190754"/>
                  </a:lnTo>
                  <a:lnTo>
                    <a:pt x="7353" y="152908"/>
                  </a:lnTo>
                  <a:lnTo>
                    <a:pt x="6299" y="145415"/>
                  </a:lnTo>
                  <a:lnTo>
                    <a:pt x="6299" y="131826"/>
                  </a:lnTo>
                  <a:lnTo>
                    <a:pt x="18897" y="87503"/>
                  </a:lnTo>
                  <a:lnTo>
                    <a:pt x="41998" y="54864"/>
                  </a:lnTo>
                  <a:lnTo>
                    <a:pt x="74549" y="29464"/>
                  </a:lnTo>
                  <a:lnTo>
                    <a:pt x="114465" y="12700"/>
                  </a:lnTo>
                  <a:lnTo>
                    <a:pt x="160667" y="6350"/>
                  </a:lnTo>
                  <a:lnTo>
                    <a:pt x="176415" y="7366"/>
                  </a:lnTo>
                  <a:lnTo>
                    <a:pt x="234175" y="23241"/>
                  </a:lnTo>
                  <a:lnTo>
                    <a:pt x="269875" y="45339"/>
                  </a:lnTo>
                  <a:lnTo>
                    <a:pt x="296164" y="76962"/>
                  </a:lnTo>
                  <a:lnTo>
                    <a:pt x="311912" y="112776"/>
                  </a:lnTo>
                  <a:lnTo>
                    <a:pt x="315087" y="132842"/>
                  </a:lnTo>
                  <a:lnTo>
                    <a:pt x="315087" y="106311"/>
                  </a:lnTo>
                  <a:lnTo>
                    <a:pt x="284607" y="50546"/>
                  </a:lnTo>
                  <a:lnTo>
                    <a:pt x="237324" y="16891"/>
                  </a:lnTo>
                  <a:lnTo>
                    <a:pt x="193217" y="3175"/>
                  </a:lnTo>
                  <a:lnTo>
                    <a:pt x="160667" y="0"/>
                  </a:lnTo>
                  <a:lnTo>
                    <a:pt x="112356" y="6350"/>
                  </a:lnTo>
                  <a:lnTo>
                    <a:pt x="70358" y="24257"/>
                  </a:lnTo>
                  <a:lnTo>
                    <a:pt x="36753" y="50546"/>
                  </a:lnTo>
                  <a:lnTo>
                    <a:pt x="12598" y="85344"/>
                  </a:lnTo>
                  <a:lnTo>
                    <a:pt x="1041" y="125476"/>
                  </a:lnTo>
                  <a:lnTo>
                    <a:pt x="0" y="131826"/>
                  </a:lnTo>
                  <a:lnTo>
                    <a:pt x="0" y="146558"/>
                  </a:lnTo>
                  <a:lnTo>
                    <a:pt x="12598" y="193929"/>
                  </a:lnTo>
                  <a:lnTo>
                    <a:pt x="36753" y="227711"/>
                  </a:lnTo>
                  <a:lnTo>
                    <a:pt x="84010" y="261493"/>
                  </a:lnTo>
                  <a:lnTo>
                    <a:pt x="128104" y="275209"/>
                  </a:lnTo>
                  <a:lnTo>
                    <a:pt x="160667" y="278257"/>
                  </a:lnTo>
                  <a:lnTo>
                    <a:pt x="177469" y="277241"/>
                  </a:lnTo>
                  <a:lnTo>
                    <a:pt x="262509" y="246634"/>
                  </a:lnTo>
                  <a:lnTo>
                    <a:pt x="294005" y="217170"/>
                  </a:lnTo>
                  <a:lnTo>
                    <a:pt x="313944" y="180213"/>
                  </a:lnTo>
                  <a:lnTo>
                    <a:pt x="321310" y="146558"/>
                  </a:lnTo>
                  <a:lnTo>
                    <a:pt x="321310" y="1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24813" y="7766684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60424" y="7775193"/>
            <a:ext cx="521334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10" dirty="0">
                <a:latin typeface="Calibri"/>
                <a:cs typeface="Calibri"/>
              </a:rPr>
              <a:t>Formula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-50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822448" y="7766303"/>
            <a:ext cx="347345" cy="275590"/>
            <a:chOff x="2822448" y="7766303"/>
            <a:chExt cx="347345" cy="275590"/>
          </a:xfrm>
        </p:grpSpPr>
        <p:sp>
          <p:nvSpPr>
            <p:cNvPr id="37" name="object 37"/>
            <p:cNvSpPr/>
            <p:nvPr/>
          </p:nvSpPr>
          <p:spPr>
            <a:xfrm>
              <a:off x="2825496" y="7769351"/>
              <a:ext cx="340995" cy="269875"/>
            </a:xfrm>
            <a:custGeom>
              <a:avLst/>
              <a:gdLst/>
              <a:ahLst/>
              <a:cxnLst/>
              <a:rect l="l" t="t" r="r" b="b"/>
              <a:pathLst>
                <a:path w="340994" h="269875">
                  <a:moveTo>
                    <a:pt x="170561" y="0"/>
                  </a:moveTo>
                  <a:lnTo>
                    <a:pt x="116840" y="6857"/>
                  </a:lnTo>
                  <a:lnTo>
                    <a:pt x="69977" y="25780"/>
                  </a:lnTo>
                  <a:lnTo>
                    <a:pt x="33020" y="54736"/>
                  </a:lnTo>
                  <a:lnTo>
                    <a:pt x="8762" y="91693"/>
                  </a:lnTo>
                  <a:lnTo>
                    <a:pt x="0" y="134238"/>
                  </a:lnTo>
                  <a:lnTo>
                    <a:pt x="8762" y="176783"/>
                  </a:lnTo>
                  <a:lnTo>
                    <a:pt x="33020" y="213994"/>
                  </a:lnTo>
                  <a:lnTo>
                    <a:pt x="69977" y="243204"/>
                  </a:lnTo>
                  <a:lnTo>
                    <a:pt x="116840" y="262508"/>
                  </a:lnTo>
                  <a:lnTo>
                    <a:pt x="170561" y="269366"/>
                  </a:lnTo>
                  <a:lnTo>
                    <a:pt x="224662" y="262508"/>
                  </a:lnTo>
                  <a:lnTo>
                    <a:pt x="271399" y="243204"/>
                  </a:lnTo>
                  <a:lnTo>
                    <a:pt x="308229" y="213994"/>
                  </a:lnTo>
                  <a:lnTo>
                    <a:pt x="332359" y="176783"/>
                  </a:lnTo>
                  <a:lnTo>
                    <a:pt x="340995" y="134238"/>
                  </a:lnTo>
                  <a:lnTo>
                    <a:pt x="332359" y="91693"/>
                  </a:lnTo>
                  <a:lnTo>
                    <a:pt x="308229" y="54736"/>
                  </a:lnTo>
                  <a:lnTo>
                    <a:pt x="271399" y="25780"/>
                  </a:lnTo>
                  <a:lnTo>
                    <a:pt x="224662" y="6857"/>
                  </a:lnTo>
                  <a:lnTo>
                    <a:pt x="170561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22448" y="7766303"/>
              <a:ext cx="347345" cy="275590"/>
            </a:xfrm>
            <a:custGeom>
              <a:avLst/>
              <a:gdLst/>
              <a:ahLst/>
              <a:cxnLst/>
              <a:rect l="l" t="t" r="r" b="b"/>
              <a:pathLst>
                <a:path w="347344" h="275590">
                  <a:moveTo>
                    <a:pt x="347091" y="130937"/>
                  </a:moveTo>
                  <a:lnTo>
                    <a:pt x="344932" y="116205"/>
                  </a:lnTo>
                  <a:lnTo>
                    <a:pt x="340741" y="106248"/>
                  </a:lnTo>
                  <a:lnTo>
                    <a:pt x="340741" y="130937"/>
                  </a:lnTo>
                  <a:lnTo>
                    <a:pt x="340741" y="144526"/>
                  </a:lnTo>
                  <a:lnTo>
                    <a:pt x="312420" y="211582"/>
                  </a:lnTo>
                  <a:lnTo>
                    <a:pt x="279781" y="238760"/>
                  </a:lnTo>
                  <a:lnTo>
                    <a:pt x="238760" y="258699"/>
                  </a:lnTo>
                  <a:lnTo>
                    <a:pt x="190373" y="268097"/>
                  </a:lnTo>
                  <a:lnTo>
                    <a:pt x="173482" y="269240"/>
                  </a:lnTo>
                  <a:lnTo>
                    <a:pt x="156718" y="268097"/>
                  </a:lnTo>
                  <a:lnTo>
                    <a:pt x="108331" y="258699"/>
                  </a:lnTo>
                  <a:lnTo>
                    <a:pt x="67310" y="238760"/>
                  </a:lnTo>
                  <a:lnTo>
                    <a:pt x="34671" y="210566"/>
                  </a:lnTo>
                  <a:lnTo>
                    <a:pt x="14732" y="176022"/>
                  </a:lnTo>
                  <a:lnTo>
                    <a:pt x="7366" y="150876"/>
                  </a:lnTo>
                  <a:lnTo>
                    <a:pt x="7366" y="124714"/>
                  </a:lnTo>
                  <a:lnTo>
                    <a:pt x="19939" y="86995"/>
                  </a:lnTo>
                  <a:lnTo>
                    <a:pt x="45212" y="54483"/>
                  </a:lnTo>
                  <a:lnTo>
                    <a:pt x="79883" y="28321"/>
                  </a:lnTo>
                  <a:lnTo>
                    <a:pt x="124079" y="12573"/>
                  </a:lnTo>
                  <a:lnTo>
                    <a:pt x="173482" y="6223"/>
                  </a:lnTo>
                  <a:lnTo>
                    <a:pt x="191389" y="7366"/>
                  </a:lnTo>
                  <a:lnTo>
                    <a:pt x="253492" y="21971"/>
                  </a:lnTo>
                  <a:lnTo>
                    <a:pt x="292354" y="45085"/>
                  </a:lnTo>
                  <a:lnTo>
                    <a:pt x="320802" y="75438"/>
                  </a:lnTo>
                  <a:lnTo>
                    <a:pt x="337566" y="110998"/>
                  </a:lnTo>
                  <a:lnTo>
                    <a:pt x="340741" y="130937"/>
                  </a:lnTo>
                  <a:lnTo>
                    <a:pt x="340741" y="106248"/>
                  </a:lnTo>
                  <a:lnTo>
                    <a:pt x="296545" y="39751"/>
                  </a:lnTo>
                  <a:lnTo>
                    <a:pt x="256667" y="15748"/>
                  </a:lnTo>
                  <a:lnTo>
                    <a:pt x="208280" y="2032"/>
                  </a:lnTo>
                  <a:lnTo>
                    <a:pt x="191389" y="0"/>
                  </a:lnTo>
                  <a:lnTo>
                    <a:pt x="155702" y="0"/>
                  </a:lnTo>
                  <a:lnTo>
                    <a:pt x="76835" y="22987"/>
                  </a:lnTo>
                  <a:lnTo>
                    <a:pt x="40005" y="50292"/>
                  </a:lnTo>
                  <a:lnTo>
                    <a:pt x="13716" y="83820"/>
                  </a:lnTo>
                  <a:lnTo>
                    <a:pt x="1016" y="123571"/>
                  </a:lnTo>
                  <a:lnTo>
                    <a:pt x="1016" y="130937"/>
                  </a:lnTo>
                  <a:lnTo>
                    <a:pt x="0" y="138303"/>
                  </a:lnTo>
                  <a:lnTo>
                    <a:pt x="1016" y="144526"/>
                  </a:lnTo>
                  <a:lnTo>
                    <a:pt x="1016" y="151892"/>
                  </a:lnTo>
                  <a:lnTo>
                    <a:pt x="2159" y="159258"/>
                  </a:lnTo>
                  <a:lnTo>
                    <a:pt x="30480" y="215773"/>
                  </a:lnTo>
                  <a:lnTo>
                    <a:pt x="76835" y="252476"/>
                  </a:lnTo>
                  <a:lnTo>
                    <a:pt x="123063" y="269240"/>
                  </a:lnTo>
                  <a:lnTo>
                    <a:pt x="156718" y="275463"/>
                  </a:lnTo>
                  <a:lnTo>
                    <a:pt x="191389" y="275463"/>
                  </a:lnTo>
                  <a:lnTo>
                    <a:pt x="270256" y="252476"/>
                  </a:lnTo>
                  <a:lnTo>
                    <a:pt x="317627" y="214757"/>
                  </a:lnTo>
                  <a:lnTo>
                    <a:pt x="339725" y="179070"/>
                  </a:lnTo>
                  <a:lnTo>
                    <a:pt x="341757" y="171831"/>
                  </a:lnTo>
                  <a:lnTo>
                    <a:pt x="343916" y="165481"/>
                  </a:lnTo>
                  <a:lnTo>
                    <a:pt x="347091" y="144526"/>
                  </a:lnTo>
                  <a:lnTo>
                    <a:pt x="347091" y="1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952369" y="7805673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98367" y="7791068"/>
            <a:ext cx="5702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10" dirty="0">
                <a:latin typeface="Calibri"/>
                <a:cs typeface="Calibri"/>
              </a:rPr>
              <a:t>“Pulsação”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565903" y="7749539"/>
            <a:ext cx="354965" cy="276860"/>
            <a:chOff x="4565903" y="7749539"/>
            <a:chExt cx="354965" cy="276860"/>
          </a:xfrm>
        </p:grpSpPr>
        <p:sp>
          <p:nvSpPr>
            <p:cNvPr id="42" name="object 42"/>
            <p:cNvSpPr/>
            <p:nvPr/>
          </p:nvSpPr>
          <p:spPr>
            <a:xfrm>
              <a:off x="4568951" y="7752587"/>
              <a:ext cx="349250" cy="269875"/>
            </a:xfrm>
            <a:custGeom>
              <a:avLst/>
              <a:gdLst/>
              <a:ahLst/>
              <a:cxnLst/>
              <a:rect l="l" t="t" r="r" b="b"/>
              <a:pathLst>
                <a:path w="349250" h="269875">
                  <a:moveTo>
                    <a:pt x="174371" y="0"/>
                  </a:moveTo>
                  <a:lnTo>
                    <a:pt x="119125" y="6858"/>
                  </a:lnTo>
                  <a:lnTo>
                    <a:pt x="71247" y="26162"/>
                  </a:lnTo>
                  <a:lnTo>
                    <a:pt x="33527" y="55499"/>
                  </a:lnTo>
                  <a:lnTo>
                    <a:pt x="8889" y="92583"/>
                  </a:lnTo>
                  <a:lnTo>
                    <a:pt x="0" y="135255"/>
                  </a:lnTo>
                  <a:lnTo>
                    <a:pt x="8889" y="177800"/>
                  </a:lnTo>
                  <a:lnTo>
                    <a:pt x="33527" y="214630"/>
                  </a:lnTo>
                  <a:lnTo>
                    <a:pt x="71247" y="243586"/>
                  </a:lnTo>
                  <a:lnTo>
                    <a:pt x="119125" y="262636"/>
                  </a:lnTo>
                  <a:lnTo>
                    <a:pt x="174371" y="269367"/>
                  </a:lnTo>
                  <a:lnTo>
                    <a:pt x="229615" y="262636"/>
                  </a:lnTo>
                  <a:lnTo>
                    <a:pt x="277495" y="243586"/>
                  </a:lnTo>
                  <a:lnTo>
                    <a:pt x="315213" y="214630"/>
                  </a:lnTo>
                  <a:lnTo>
                    <a:pt x="339851" y="177800"/>
                  </a:lnTo>
                  <a:lnTo>
                    <a:pt x="348742" y="135255"/>
                  </a:lnTo>
                  <a:lnTo>
                    <a:pt x="339851" y="92583"/>
                  </a:lnTo>
                  <a:lnTo>
                    <a:pt x="315213" y="55499"/>
                  </a:lnTo>
                  <a:lnTo>
                    <a:pt x="277495" y="26162"/>
                  </a:lnTo>
                  <a:lnTo>
                    <a:pt x="229615" y="6858"/>
                  </a:lnTo>
                  <a:lnTo>
                    <a:pt x="174371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65904" y="7749539"/>
              <a:ext cx="354965" cy="276860"/>
            </a:xfrm>
            <a:custGeom>
              <a:avLst/>
              <a:gdLst/>
              <a:ahLst/>
              <a:cxnLst/>
              <a:rect l="l" t="t" r="r" b="b"/>
              <a:pathLst>
                <a:path w="354964" h="276859">
                  <a:moveTo>
                    <a:pt x="354838" y="123698"/>
                  </a:moveTo>
                  <a:lnTo>
                    <a:pt x="352806" y="116332"/>
                  </a:lnTo>
                  <a:lnTo>
                    <a:pt x="351663" y="110109"/>
                  </a:lnTo>
                  <a:lnTo>
                    <a:pt x="348615" y="100228"/>
                  </a:lnTo>
                  <a:lnTo>
                    <a:pt x="348615" y="131064"/>
                  </a:lnTo>
                  <a:lnTo>
                    <a:pt x="348615" y="144653"/>
                  </a:lnTo>
                  <a:lnTo>
                    <a:pt x="347472" y="152019"/>
                  </a:lnTo>
                  <a:lnTo>
                    <a:pt x="328549" y="200279"/>
                  </a:lnTo>
                  <a:lnTo>
                    <a:pt x="299212" y="230632"/>
                  </a:lnTo>
                  <a:lnTo>
                    <a:pt x="259334" y="253746"/>
                  </a:lnTo>
                  <a:lnTo>
                    <a:pt x="212090" y="267335"/>
                  </a:lnTo>
                  <a:lnTo>
                    <a:pt x="195326" y="269494"/>
                  </a:lnTo>
                  <a:lnTo>
                    <a:pt x="159639" y="269494"/>
                  </a:lnTo>
                  <a:lnTo>
                    <a:pt x="95504" y="253746"/>
                  </a:lnTo>
                  <a:lnTo>
                    <a:pt x="56642" y="230632"/>
                  </a:lnTo>
                  <a:lnTo>
                    <a:pt x="27305" y="200279"/>
                  </a:lnTo>
                  <a:lnTo>
                    <a:pt x="9525" y="164592"/>
                  </a:lnTo>
                  <a:lnTo>
                    <a:pt x="6350" y="144653"/>
                  </a:lnTo>
                  <a:lnTo>
                    <a:pt x="6350" y="131064"/>
                  </a:lnTo>
                  <a:lnTo>
                    <a:pt x="27305" y="75438"/>
                  </a:lnTo>
                  <a:lnTo>
                    <a:pt x="56642" y="45085"/>
                  </a:lnTo>
                  <a:lnTo>
                    <a:pt x="95504" y="21971"/>
                  </a:lnTo>
                  <a:lnTo>
                    <a:pt x="142748" y="9398"/>
                  </a:lnTo>
                  <a:lnTo>
                    <a:pt x="177419" y="6350"/>
                  </a:lnTo>
                  <a:lnTo>
                    <a:pt x="195326" y="7366"/>
                  </a:lnTo>
                  <a:lnTo>
                    <a:pt x="274066" y="29337"/>
                  </a:lnTo>
                  <a:lnTo>
                    <a:pt x="309753" y="54483"/>
                  </a:lnTo>
                  <a:lnTo>
                    <a:pt x="335915" y="86995"/>
                  </a:lnTo>
                  <a:lnTo>
                    <a:pt x="347472" y="124714"/>
                  </a:lnTo>
                  <a:lnTo>
                    <a:pt x="348615" y="131064"/>
                  </a:lnTo>
                  <a:lnTo>
                    <a:pt x="348615" y="100228"/>
                  </a:lnTo>
                  <a:lnTo>
                    <a:pt x="303403" y="39878"/>
                  </a:lnTo>
                  <a:lnTo>
                    <a:pt x="246761" y="10541"/>
                  </a:lnTo>
                  <a:lnTo>
                    <a:pt x="195326" y="1016"/>
                  </a:lnTo>
                  <a:lnTo>
                    <a:pt x="177419" y="0"/>
                  </a:lnTo>
                  <a:lnTo>
                    <a:pt x="124968" y="6350"/>
                  </a:lnTo>
                  <a:lnTo>
                    <a:pt x="78740" y="23114"/>
                  </a:lnTo>
                  <a:lnTo>
                    <a:pt x="41021" y="50292"/>
                  </a:lnTo>
                  <a:lnTo>
                    <a:pt x="13716" y="83820"/>
                  </a:lnTo>
                  <a:lnTo>
                    <a:pt x="2159" y="117475"/>
                  </a:lnTo>
                  <a:lnTo>
                    <a:pt x="1016" y="123698"/>
                  </a:lnTo>
                  <a:lnTo>
                    <a:pt x="0" y="131064"/>
                  </a:lnTo>
                  <a:lnTo>
                    <a:pt x="0" y="145796"/>
                  </a:lnTo>
                  <a:lnTo>
                    <a:pt x="3175" y="166751"/>
                  </a:lnTo>
                  <a:lnTo>
                    <a:pt x="5207" y="172974"/>
                  </a:lnTo>
                  <a:lnTo>
                    <a:pt x="8382" y="179324"/>
                  </a:lnTo>
                  <a:lnTo>
                    <a:pt x="13716" y="191897"/>
                  </a:lnTo>
                  <a:lnTo>
                    <a:pt x="41021" y="226441"/>
                  </a:lnTo>
                  <a:lnTo>
                    <a:pt x="78740" y="252730"/>
                  </a:lnTo>
                  <a:lnTo>
                    <a:pt x="124968" y="270510"/>
                  </a:lnTo>
                  <a:lnTo>
                    <a:pt x="177419" y="276733"/>
                  </a:lnTo>
                  <a:lnTo>
                    <a:pt x="196342" y="275717"/>
                  </a:lnTo>
                  <a:lnTo>
                    <a:pt x="277114" y="252730"/>
                  </a:lnTo>
                  <a:lnTo>
                    <a:pt x="314960" y="226441"/>
                  </a:lnTo>
                  <a:lnTo>
                    <a:pt x="341249" y="191897"/>
                  </a:lnTo>
                  <a:lnTo>
                    <a:pt x="354838" y="152019"/>
                  </a:lnTo>
                  <a:lnTo>
                    <a:pt x="354838" y="123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701032" y="778713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50967" y="7793227"/>
            <a:ext cx="1261745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Corrida</a:t>
            </a:r>
            <a:r>
              <a:rPr sz="950" b="1" spc="5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de</a:t>
            </a:r>
            <a:r>
              <a:rPr sz="950" b="1" spc="-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Resistência </a:t>
            </a:r>
            <a:r>
              <a:rPr sz="950" b="1" spc="-25" dirty="0">
                <a:latin typeface="Calibri"/>
                <a:cs typeface="Calibri"/>
              </a:rPr>
              <a:t>c/</a:t>
            </a:r>
            <a:r>
              <a:rPr sz="950" b="1" spc="-10" dirty="0">
                <a:latin typeface="Calibri"/>
                <a:cs typeface="Calibri"/>
              </a:rPr>
              <a:t> Velocidade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Progressiva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08888" y="9528047"/>
            <a:ext cx="321310" cy="275590"/>
            <a:chOff x="1008888" y="9528047"/>
            <a:chExt cx="321310" cy="275590"/>
          </a:xfrm>
        </p:grpSpPr>
        <p:sp>
          <p:nvSpPr>
            <p:cNvPr id="47" name="object 47"/>
            <p:cNvSpPr/>
            <p:nvPr/>
          </p:nvSpPr>
          <p:spPr>
            <a:xfrm>
              <a:off x="1011936" y="9531095"/>
              <a:ext cx="315595" cy="269875"/>
            </a:xfrm>
            <a:custGeom>
              <a:avLst/>
              <a:gdLst/>
              <a:ahLst/>
              <a:cxnLst/>
              <a:rect l="l" t="t" r="r" b="b"/>
              <a:pathLst>
                <a:path w="315594" h="269875">
                  <a:moveTo>
                    <a:pt x="157632" y="0"/>
                  </a:moveTo>
                  <a:lnTo>
                    <a:pt x="107746" y="6807"/>
                  </a:lnTo>
                  <a:lnTo>
                    <a:pt x="64465" y="25793"/>
                  </a:lnTo>
                  <a:lnTo>
                    <a:pt x="30365" y="54800"/>
                  </a:lnTo>
                  <a:lnTo>
                    <a:pt x="8013" y="91643"/>
                  </a:lnTo>
                  <a:lnTo>
                    <a:pt x="0" y="134188"/>
                  </a:lnTo>
                  <a:lnTo>
                    <a:pt x="8013" y="176834"/>
                  </a:lnTo>
                  <a:lnTo>
                    <a:pt x="30365" y="213944"/>
                  </a:lnTo>
                  <a:lnTo>
                    <a:pt x="64465" y="243255"/>
                  </a:lnTo>
                  <a:lnTo>
                    <a:pt x="107746" y="262508"/>
                  </a:lnTo>
                  <a:lnTo>
                    <a:pt x="157632" y="269430"/>
                  </a:lnTo>
                  <a:lnTo>
                    <a:pt x="207517" y="262508"/>
                  </a:lnTo>
                  <a:lnTo>
                    <a:pt x="250799" y="243255"/>
                  </a:lnTo>
                  <a:lnTo>
                    <a:pt x="284860" y="213944"/>
                  </a:lnTo>
                  <a:lnTo>
                    <a:pt x="307213" y="176834"/>
                  </a:lnTo>
                  <a:lnTo>
                    <a:pt x="315213" y="134188"/>
                  </a:lnTo>
                  <a:lnTo>
                    <a:pt x="307213" y="91643"/>
                  </a:lnTo>
                  <a:lnTo>
                    <a:pt x="284860" y="54800"/>
                  </a:lnTo>
                  <a:lnTo>
                    <a:pt x="250799" y="25793"/>
                  </a:lnTo>
                  <a:lnTo>
                    <a:pt x="207517" y="6807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8888" y="9528047"/>
              <a:ext cx="321310" cy="275590"/>
            </a:xfrm>
            <a:custGeom>
              <a:avLst/>
              <a:gdLst/>
              <a:ahLst/>
              <a:cxnLst/>
              <a:rect l="l" t="t" r="r" b="b"/>
              <a:pathLst>
                <a:path w="321309" h="275590">
                  <a:moveTo>
                    <a:pt x="321310" y="129882"/>
                  </a:moveTo>
                  <a:lnTo>
                    <a:pt x="318135" y="109969"/>
                  </a:lnTo>
                  <a:lnTo>
                    <a:pt x="315087" y="102933"/>
                  </a:lnTo>
                  <a:lnTo>
                    <a:pt x="315087" y="130924"/>
                  </a:lnTo>
                  <a:lnTo>
                    <a:pt x="315087" y="144538"/>
                  </a:lnTo>
                  <a:lnTo>
                    <a:pt x="313944" y="150837"/>
                  </a:lnTo>
                  <a:lnTo>
                    <a:pt x="311912" y="164452"/>
                  </a:lnTo>
                  <a:lnTo>
                    <a:pt x="296164" y="200063"/>
                  </a:lnTo>
                  <a:lnTo>
                    <a:pt x="269875" y="230441"/>
                  </a:lnTo>
                  <a:lnTo>
                    <a:pt x="234175" y="253479"/>
                  </a:lnTo>
                  <a:lnTo>
                    <a:pt x="191122" y="266052"/>
                  </a:lnTo>
                  <a:lnTo>
                    <a:pt x="160667" y="269189"/>
                  </a:lnTo>
                  <a:lnTo>
                    <a:pt x="144907" y="268147"/>
                  </a:lnTo>
                  <a:lnTo>
                    <a:pt x="99745" y="258724"/>
                  </a:lnTo>
                  <a:lnTo>
                    <a:pt x="61963" y="238810"/>
                  </a:lnTo>
                  <a:lnTo>
                    <a:pt x="32550" y="210540"/>
                  </a:lnTo>
                  <a:lnTo>
                    <a:pt x="9461" y="163398"/>
                  </a:lnTo>
                  <a:lnTo>
                    <a:pt x="6299" y="144538"/>
                  </a:lnTo>
                  <a:lnTo>
                    <a:pt x="6299" y="130924"/>
                  </a:lnTo>
                  <a:lnTo>
                    <a:pt x="18897" y="86931"/>
                  </a:lnTo>
                  <a:lnTo>
                    <a:pt x="51460" y="45046"/>
                  </a:lnTo>
                  <a:lnTo>
                    <a:pt x="87160" y="21996"/>
                  </a:lnTo>
                  <a:lnTo>
                    <a:pt x="129159" y="8369"/>
                  </a:lnTo>
                  <a:lnTo>
                    <a:pt x="144907" y="6273"/>
                  </a:lnTo>
                  <a:lnTo>
                    <a:pt x="176415" y="6273"/>
                  </a:lnTo>
                  <a:lnTo>
                    <a:pt x="246761" y="28282"/>
                  </a:lnTo>
                  <a:lnTo>
                    <a:pt x="280416" y="54457"/>
                  </a:lnTo>
                  <a:lnTo>
                    <a:pt x="302387" y="86931"/>
                  </a:lnTo>
                  <a:lnTo>
                    <a:pt x="313944" y="124637"/>
                  </a:lnTo>
                  <a:lnTo>
                    <a:pt x="315087" y="130924"/>
                  </a:lnTo>
                  <a:lnTo>
                    <a:pt x="315087" y="102933"/>
                  </a:lnTo>
                  <a:lnTo>
                    <a:pt x="274066" y="39801"/>
                  </a:lnTo>
                  <a:lnTo>
                    <a:pt x="237324" y="15697"/>
                  </a:lnTo>
                  <a:lnTo>
                    <a:pt x="193217" y="2082"/>
                  </a:lnTo>
                  <a:lnTo>
                    <a:pt x="176415" y="0"/>
                  </a:lnTo>
                  <a:lnTo>
                    <a:pt x="143865" y="0"/>
                  </a:lnTo>
                  <a:lnTo>
                    <a:pt x="84010" y="15697"/>
                  </a:lnTo>
                  <a:lnTo>
                    <a:pt x="47244" y="39801"/>
                  </a:lnTo>
                  <a:lnTo>
                    <a:pt x="18897" y="72263"/>
                  </a:lnTo>
                  <a:lnTo>
                    <a:pt x="3149" y="109969"/>
                  </a:lnTo>
                  <a:lnTo>
                    <a:pt x="0" y="130924"/>
                  </a:lnTo>
                  <a:lnTo>
                    <a:pt x="0" y="144538"/>
                  </a:lnTo>
                  <a:lnTo>
                    <a:pt x="12598" y="191681"/>
                  </a:lnTo>
                  <a:lnTo>
                    <a:pt x="36753" y="225196"/>
                  </a:lnTo>
                  <a:lnTo>
                    <a:pt x="71399" y="252437"/>
                  </a:lnTo>
                  <a:lnTo>
                    <a:pt x="113398" y="269189"/>
                  </a:lnTo>
                  <a:lnTo>
                    <a:pt x="160667" y="275475"/>
                  </a:lnTo>
                  <a:lnTo>
                    <a:pt x="177469" y="274421"/>
                  </a:lnTo>
                  <a:lnTo>
                    <a:pt x="249910" y="252437"/>
                  </a:lnTo>
                  <a:lnTo>
                    <a:pt x="284607" y="225196"/>
                  </a:lnTo>
                  <a:lnTo>
                    <a:pt x="308737" y="191681"/>
                  </a:lnTo>
                  <a:lnTo>
                    <a:pt x="320294" y="151879"/>
                  </a:lnTo>
                  <a:lnTo>
                    <a:pt x="321310" y="144538"/>
                  </a:lnTo>
                  <a:lnTo>
                    <a:pt x="321310" y="1298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24813" y="956807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60424" y="9537598"/>
            <a:ext cx="1892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latin typeface="Calibri"/>
                <a:cs typeface="Calibri"/>
              </a:rPr>
              <a:t>Km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5495" y="8081771"/>
              <a:ext cx="1563624" cy="9921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196" y="8081771"/>
              <a:ext cx="1761744" cy="9921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7448" y="8142731"/>
              <a:ext cx="1345691" cy="99212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5251" y="9206483"/>
              <a:ext cx="1469136" cy="99364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2534411"/>
            <a:ext cx="3765804" cy="23515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65860" y="685799"/>
            <a:ext cx="321310" cy="278765"/>
            <a:chOff x="1165860" y="685799"/>
            <a:chExt cx="321310" cy="278765"/>
          </a:xfrm>
        </p:grpSpPr>
        <p:sp>
          <p:nvSpPr>
            <p:cNvPr id="4" name="object 4"/>
            <p:cNvSpPr/>
            <p:nvPr/>
          </p:nvSpPr>
          <p:spPr>
            <a:xfrm>
              <a:off x="1168908" y="688847"/>
              <a:ext cx="315595" cy="271145"/>
            </a:xfrm>
            <a:custGeom>
              <a:avLst/>
              <a:gdLst/>
              <a:ahLst/>
              <a:cxnLst/>
              <a:rect l="l" t="t" r="r" b="b"/>
              <a:pathLst>
                <a:path w="315594" h="271144">
                  <a:moveTo>
                    <a:pt x="157606" y="0"/>
                  </a:moveTo>
                  <a:lnTo>
                    <a:pt x="107695" y="6984"/>
                  </a:lnTo>
                  <a:lnTo>
                    <a:pt x="64465" y="26288"/>
                  </a:lnTo>
                  <a:lnTo>
                    <a:pt x="30365" y="55752"/>
                  </a:lnTo>
                  <a:lnTo>
                    <a:pt x="8013" y="93090"/>
                  </a:lnTo>
                  <a:lnTo>
                    <a:pt x="0" y="136016"/>
                  </a:lnTo>
                  <a:lnTo>
                    <a:pt x="8013" y="178815"/>
                  </a:lnTo>
                  <a:lnTo>
                    <a:pt x="30365" y="215900"/>
                  </a:lnTo>
                  <a:lnTo>
                    <a:pt x="64465" y="244982"/>
                  </a:lnTo>
                  <a:lnTo>
                    <a:pt x="107695" y="264159"/>
                  </a:lnTo>
                  <a:lnTo>
                    <a:pt x="157606" y="271017"/>
                  </a:lnTo>
                  <a:lnTo>
                    <a:pt x="207517" y="264159"/>
                  </a:lnTo>
                  <a:lnTo>
                    <a:pt x="250825" y="244982"/>
                  </a:lnTo>
                  <a:lnTo>
                    <a:pt x="284860" y="215900"/>
                  </a:lnTo>
                  <a:lnTo>
                    <a:pt x="307213" y="178815"/>
                  </a:lnTo>
                  <a:lnTo>
                    <a:pt x="315213" y="136016"/>
                  </a:lnTo>
                  <a:lnTo>
                    <a:pt x="307213" y="93090"/>
                  </a:lnTo>
                  <a:lnTo>
                    <a:pt x="284860" y="55752"/>
                  </a:lnTo>
                  <a:lnTo>
                    <a:pt x="250825" y="26288"/>
                  </a:lnTo>
                  <a:lnTo>
                    <a:pt x="207517" y="6984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5860" y="685799"/>
              <a:ext cx="321310" cy="278765"/>
            </a:xfrm>
            <a:custGeom>
              <a:avLst/>
              <a:gdLst/>
              <a:ahLst/>
              <a:cxnLst/>
              <a:rect l="l" t="t" r="r" b="b"/>
              <a:pathLst>
                <a:path w="321309" h="278765">
                  <a:moveTo>
                    <a:pt x="321310" y="131699"/>
                  </a:moveTo>
                  <a:lnTo>
                    <a:pt x="320294" y="124333"/>
                  </a:lnTo>
                  <a:lnTo>
                    <a:pt x="314960" y="105879"/>
                  </a:lnTo>
                  <a:lnTo>
                    <a:pt x="314960" y="131699"/>
                  </a:lnTo>
                  <a:lnTo>
                    <a:pt x="314960" y="145542"/>
                  </a:lnTo>
                  <a:lnTo>
                    <a:pt x="302387" y="190754"/>
                  </a:lnTo>
                  <a:lnTo>
                    <a:pt x="279273" y="223520"/>
                  </a:lnTo>
                  <a:lnTo>
                    <a:pt x="246761" y="248793"/>
                  </a:lnTo>
                  <a:lnTo>
                    <a:pt x="206883" y="265684"/>
                  </a:lnTo>
                  <a:lnTo>
                    <a:pt x="176403" y="270891"/>
                  </a:lnTo>
                  <a:lnTo>
                    <a:pt x="144907" y="270891"/>
                  </a:lnTo>
                  <a:lnTo>
                    <a:pt x="87160" y="255143"/>
                  </a:lnTo>
                  <a:lnTo>
                    <a:pt x="51460" y="231902"/>
                  </a:lnTo>
                  <a:lnTo>
                    <a:pt x="17843" y="189738"/>
                  </a:lnTo>
                  <a:lnTo>
                    <a:pt x="7353" y="151765"/>
                  </a:lnTo>
                  <a:lnTo>
                    <a:pt x="6299" y="145542"/>
                  </a:lnTo>
                  <a:lnTo>
                    <a:pt x="6299" y="131699"/>
                  </a:lnTo>
                  <a:lnTo>
                    <a:pt x="25196" y="75946"/>
                  </a:lnTo>
                  <a:lnTo>
                    <a:pt x="51460" y="45339"/>
                  </a:lnTo>
                  <a:lnTo>
                    <a:pt x="87160" y="22098"/>
                  </a:lnTo>
                  <a:lnTo>
                    <a:pt x="129159" y="9525"/>
                  </a:lnTo>
                  <a:lnTo>
                    <a:pt x="160655" y="6350"/>
                  </a:lnTo>
                  <a:lnTo>
                    <a:pt x="176403" y="7366"/>
                  </a:lnTo>
                  <a:lnTo>
                    <a:pt x="234188" y="23241"/>
                  </a:lnTo>
                  <a:lnTo>
                    <a:pt x="269875" y="45339"/>
                  </a:lnTo>
                  <a:lnTo>
                    <a:pt x="296164" y="75946"/>
                  </a:lnTo>
                  <a:lnTo>
                    <a:pt x="311912" y="112776"/>
                  </a:lnTo>
                  <a:lnTo>
                    <a:pt x="314960" y="131699"/>
                  </a:lnTo>
                  <a:lnTo>
                    <a:pt x="314960" y="105879"/>
                  </a:lnTo>
                  <a:lnTo>
                    <a:pt x="284607" y="50546"/>
                  </a:lnTo>
                  <a:lnTo>
                    <a:pt x="249936" y="23241"/>
                  </a:lnTo>
                  <a:lnTo>
                    <a:pt x="207899" y="6350"/>
                  </a:lnTo>
                  <a:lnTo>
                    <a:pt x="160655" y="0"/>
                  </a:lnTo>
                  <a:lnTo>
                    <a:pt x="112395" y="6350"/>
                  </a:lnTo>
                  <a:lnTo>
                    <a:pt x="70358" y="24257"/>
                  </a:lnTo>
                  <a:lnTo>
                    <a:pt x="36741" y="50546"/>
                  </a:lnTo>
                  <a:lnTo>
                    <a:pt x="12598" y="85344"/>
                  </a:lnTo>
                  <a:lnTo>
                    <a:pt x="1041" y="124333"/>
                  </a:lnTo>
                  <a:lnTo>
                    <a:pt x="0" y="131699"/>
                  </a:lnTo>
                  <a:lnTo>
                    <a:pt x="0" y="146558"/>
                  </a:lnTo>
                  <a:lnTo>
                    <a:pt x="12598" y="192913"/>
                  </a:lnTo>
                  <a:lnTo>
                    <a:pt x="36741" y="227711"/>
                  </a:lnTo>
                  <a:lnTo>
                    <a:pt x="83997" y="261493"/>
                  </a:lnTo>
                  <a:lnTo>
                    <a:pt x="128143" y="275082"/>
                  </a:lnTo>
                  <a:lnTo>
                    <a:pt x="160655" y="278257"/>
                  </a:lnTo>
                  <a:lnTo>
                    <a:pt x="177419" y="277241"/>
                  </a:lnTo>
                  <a:lnTo>
                    <a:pt x="262509" y="246634"/>
                  </a:lnTo>
                  <a:lnTo>
                    <a:pt x="294005" y="217170"/>
                  </a:lnTo>
                  <a:lnTo>
                    <a:pt x="313944" y="180213"/>
                  </a:lnTo>
                  <a:lnTo>
                    <a:pt x="321310" y="146558"/>
                  </a:lnTo>
                  <a:lnTo>
                    <a:pt x="321310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2446" y="72364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7141" y="725169"/>
            <a:ext cx="66548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5" dirty="0">
                <a:latin typeface="Calibri"/>
                <a:cs typeface="Calibri"/>
              </a:rPr>
              <a:t>Formula</a:t>
            </a:r>
            <a:r>
              <a:rPr sz="1250" b="1" spc="-65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1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0591" y="688847"/>
              <a:ext cx="3525011" cy="19872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68907" y="6028943"/>
              <a:ext cx="315595" cy="269875"/>
            </a:xfrm>
            <a:custGeom>
              <a:avLst/>
              <a:gdLst/>
              <a:ahLst/>
              <a:cxnLst/>
              <a:rect l="l" t="t" r="r" b="b"/>
              <a:pathLst>
                <a:path w="315594" h="269875">
                  <a:moveTo>
                    <a:pt x="157606" y="0"/>
                  </a:moveTo>
                  <a:lnTo>
                    <a:pt x="107695" y="6858"/>
                  </a:lnTo>
                  <a:lnTo>
                    <a:pt x="64465" y="26162"/>
                  </a:lnTo>
                  <a:lnTo>
                    <a:pt x="30365" y="55499"/>
                  </a:lnTo>
                  <a:lnTo>
                    <a:pt x="8013" y="92583"/>
                  </a:lnTo>
                  <a:lnTo>
                    <a:pt x="0" y="135254"/>
                  </a:lnTo>
                  <a:lnTo>
                    <a:pt x="8013" y="177800"/>
                  </a:lnTo>
                  <a:lnTo>
                    <a:pt x="30365" y="214629"/>
                  </a:lnTo>
                  <a:lnTo>
                    <a:pt x="64465" y="243586"/>
                  </a:lnTo>
                  <a:lnTo>
                    <a:pt x="107695" y="262636"/>
                  </a:lnTo>
                  <a:lnTo>
                    <a:pt x="157606" y="269366"/>
                  </a:lnTo>
                  <a:lnTo>
                    <a:pt x="207517" y="262636"/>
                  </a:lnTo>
                  <a:lnTo>
                    <a:pt x="250825" y="243586"/>
                  </a:lnTo>
                  <a:lnTo>
                    <a:pt x="284860" y="214629"/>
                  </a:lnTo>
                  <a:lnTo>
                    <a:pt x="307213" y="177800"/>
                  </a:lnTo>
                  <a:lnTo>
                    <a:pt x="315213" y="135254"/>
                  </a:lnTo>
                  <a:lnTo>
                    <a:pt x="307213" y="92583"/>
                  </a:lnTo>
                  <a:lnTo>
                    <a:pt x="284860" y="55499"/>
                  </a:lnTo>
                  <a:lnTo>
                    <a:pt x="250825" y="26162"/>
                  </a:lnTo>
                  <a:lnTo>
                    <a:pt x="207517" y="6858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5860" y="6025895"/>
              <a:ext cx="321310" cy="276860"/>
            </a:xfrm>
            <a:custGeom>
              <a:avLst/>
              <a:gdLst/>
              <a:ahLst/>
              <a:cxnLst/>
              <a:rect l="l" t="t" r="r" b="b"/>
              <a:pathLst>
                <a:path w="321309" h="276860">
                  <a:moveTo>
                    <a:pt x="321310" y="131064"/>
                  </a:moveTo>
                  <a:lnTo>
                    <a:pt x="320294" y="123698"/>
                  </a:lnTo>
                  <a:lnTo>
                    <a:pt x="314960" y="105359"/>
                  </a:lnTo>
                  <a:lnTo>
                    <a:pt x="314960" y="131064"/>
                  </a:lnTo>
                  <a:lnTo>
                    <a:pt x="314960" y="144653"/>
                  </a:lnTo>
                  <a:lnTo>
                    <a:pt x="302387" y="189738"/>
                  </a:lnTo>
                  <a:lnTo>
                    <a:pt x="279273" y="222250"/>
                  </a:lnTo>
                  <a:lnTo>
                    <a:pt x="246761" y="247396"/>
                  </a:lnTo>
                  <a:lnTo>
                    <a:pt x="206883" y="264287"/>
                  </a:lnTo>
                  <a:lnTo>
                    <a:pt x="176403" y="269494"/>
                  </a:lnTo>
                  <a:lnTo>
                    <a:pt x="144907" y="269494"/>
                  </a:lnTo>
                  <a:lnTo>
                    <a:pt x="87160" y="253746"/>
                  </a:lnTo>
                  <a:lnTo>
                    <a:pt x="51460" y="230632"/>
                  </a:lnTo>
                  <a:lnTo>
                    <a:pt x="17843" y="188722"/>
                  </a:lnTo>
                  <a:lnTo>
                    <a:pt x="7353" y="151003"/>
                  </a:lnTo>
                  <a:lnTo>
                    <a:pt x="6299" y="144653"/>
                  </a:lnTo>
                  <a:lnTo>
                    <a:pt x="6299" y="131064"/>
                  </a:lnTo>
                  <a:lnTo>
                    <a:pt x="25196" y="75565"/>
                  </a:lnTo>
                  <a:lnTo>
                    <a:pt x="51460" y="45085"/>
                  </a:lnTo>
                  <a:lnTo>
                    <a:pt x="87160" y="22098"/>
                  </a:lnTo>
                  <a:lnTo>
                    <a:pt x="129159" y="9398"/>
                  </a:lnTo>
                  <a:lnTo>
                    <a:pt x="160655" y="6350"/>
                  </a:lnTo>
                  <a:lnTo>
                    <a:pt x="176403" y="7366"/>
                  </a:lnTo>
                  <a:lnTo>
                    <a:pt x="234188" y="23114"/>
                  </a:lnTo>
                  <a:lnTo>
                    <a:pt x="269875" y="45085"/>
                  </a:lnTo>
                  <a:lnTo>
                    <a:pt x="296164" y="75565"/>
                  </a:lnTo>
                  <a:lnTo>
                    <a:pt x="311912" y="112141"/>
                  </a:lnTo>
                  <a:lnTo>
                    <a:pt x="314960" y="131064"/>
                  </a:lnTo>
                  <a:lnTo>
                    <a:pt x="314960" y="105359"/>
                  </a:lnTo>
                  <a:lnTo>
                    <a:pt x="284607" y="50292"/>
                  </a:lnTo>
                  <a:lnTo>
                    <a:pt x="249936" y="23114"/>
                  </a:lnTo>
                  <a:lnTo>
                    <a:pt x="207899" y="6350"/>
                  </a:lnTo>
                  <a:lnTo>
                    <a:pt x="160655" y="0"/>
                  </a:lnTo>
                  <a:lnTo>
                    <a:pt x="112395" y="6350"/>
                  </a:lnTo>
                  <a:lnTo>
                    <a:pt x="70358" y="24130"/>
                  </a:lnTo>
                  <a:lnTo>
                    <a:pt x="36741" y="50292"/>
                  </a:lnTo>
                  <a:lnTo>
                    <a:pt x="12598" y="84963"/>
                  </a:lnTo>
                  <a:lnTo>
                    <a:pt x="1041" y="123698"/>
                  </a:lnTo>
                  <a:lnTo>
                    <a:pt x="0" y="131064"/>
                  </a:lnTo>
                  <a:lnTo>
                    <a:pt x="0" y="145796"/>
                  </a:lnTo>
                  <a:lnTo>
                    <a:pt x="12598" y="191897"/>
                  </a:lnTo>
                  <a:lnTo>
                    <a:pt x="36741" y="226441"/>
                  </a:lnTo>
                  <a:lnTo>
                    <a:pt x="83997" y="260096"/>
                  </a:lnTo>
                  <a:lnTo>
                    <a:pt x="128143" y="273685"/>
                  </a:lnTo>
                  <a:lnTo>
                    <a:pt x="160655" y="276860"/>
                  </a:lnTo>
                  <a:lnTo>
                    <a:pt x="177419" y="275717"/>
                  </a:lnTo>
                  <a:lnTo>
                    <a:pt x="262509" y="245364"/>
                  </a:lnTo>
                  <a:lnTo>
                    <a:pt x="294005" y="216027"/>
                  </a:lnTo>
                  <a:lnTo>
                    <a:pt x="313944" y="179324"/>
                  </a:lnTo>
                  <a:lnTo>
                    <a:pt x="321310" y="145796"/>
                  </a:lnTo>
                  <a:lnTo>
                    <a:pt x="321310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82446" y="606437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7141" y="6065900"/>
            <a:ext cx="6013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Pulsação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8019" y="6067043"/>
              <a:ext cx="3124200" cy="19872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7403" y="8054339"/>
              <a:ext cx="2891028" cy="14188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5860" y="704087"/>
            <a:ext cx="321945" cy="278765"/>
            <a:chOff x="1165860" y="704087"/>
            <a:chExt cx="321945" cy="278765"/>
          </a:xfrm>
        </p:grpSpPr>
        <p:sp>
          <p:nvSpPr>
            <p:cNvPr id="3" name="object 3"/>
            <p:cNvSpPr/>
            <p:nvPr/>
          </p:nvSpPr>
          <p:spPr>
            <a:xfrm>
              <a:off x="1168908" y="708659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59" h="271144">
                  <a:moveTo>
                    <a:pt x="156844" y="0"/>
                  </a:moveTo>
                  <a:lnTo>
                    <a:pt x="107441" y="6984"/>
                  </a:lnTo>
                  <a:lnTo>
                    <a:pt x="64363" y="26162"/>
                  </a:lnTo>
                  <a:lnTo>
                    <a:pt x="30365" y="55499"/>
                  </a:lnTo>
                  <a:lnTo>
                    <a:pt x="8026" y="92709"/>
                  </a:lnTo>
                  <a:lnTo>
                    <a:pt x="0" y="135381"/>
                  </a:lnTo>
                  <a:lnTo>
                    <a:pt x="8026" y="178053"/>
                  </a:lnTo>
                  <a:lnTo>
                    <a:pt x="30365" y="215265"/>
                  </a:lnTo>
                  <a:lnTo>
                    <a:pt x="64363" y="244601"/>
                  </a:lnTo>
                  <a:lnTo>
                    <a:pt x="107441" y="263778"/>
                  </a:lnTo>
                  <a:lnTo>
                    <a:pt x="156844" y="270764"/>
                  </a:lnTo>
                  <a:lnTo>
                    <a:pt x="206882" y="263778"/>
                  </a:lnTo>
                  <a:lnTo>
                    <a:pt x="250316" y="244601"/>
                  </a:lnTo>
                  <a:lnTo>
                    <a:pt x="284479" y="215265"/>
                  </a:lnTo>
                  <a:lnTo>
                    <a:pt x="306831" y="178053"/>
                  </a:lnTo>
                  <a:lnTo>
                    <a:pt x="314832" y="135381"/>
                  </a:lnTo>
                  <a:lnTo>
                    <a:pt x="306831" y="92709"/>
                  </a:lnTo>
                  <a:lnTo>
                    <a:pt x="284479" y="55499"/>
                  </a:lnTo>
                  <a:lnTo>
                    <a:pt x="250316" y="26162"/>
                  </a:lnTo>
                  <a:lnTo>
                    <a:pt x="206882" y="6984"/>
                  </a:lnTo>
                  <a:lnTo>
                    <a:pt x="15684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5860" y="704087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4" h="278765">
                  <a:moveTo>
                    <a:pt x="321564" y="131699"/>
                  </a:moveTo>
                  <a:lnTo>
                    <a:pt x="320421" y="124333"/>
                  </a:lnTo>
                  <a:lnTo>
                    <a:pt x="315214" y="106311"/>
                  </a:lnTo>
                  <a:lnTo>
                    <a:pt x="315214" y="132842"/>
                  </a:lnTo>
                  <a:lnTo>
                    <a:pt x="315214" y="146558"/>
                  </a:lnTo>
                  <a:lnTo>
                    <a:pt x="302514" y="190754"/>
                  </a:lnTo>
                  <a:lnTo>
                    <a:pt x="280416" y="223520"/>
                  </a:lnTo>
                  <a:lnTo>
                    <a:pt x="246634" y="248793"/>
                  </a:lnTo>
                  <a:lnTo>
                    <a:pt x="206629" y="265684"/>
                  </a:lnTo>
                  <a:lnTo>
                    <a:pt x="160274" y="272034"/>
                  </a:lnTo>
                  <a:lnTo>
                    <a:pt x="144399" y="270891"/>
                  </a:lnTo>
                  <a:lnTo>
                    <a:pt x="100139" y="261493"/>
                  </a:lnTo>
                  <a:lnTo>
                    <a:pt x="62204" y="241427"/>
                  </a:lnTo>
                  <a:lnTo>
                    <a:pt x="32677" y="212979"/>
                  </a:lnTo>
                  <a:lnTo>
                    <a:pt x="9486" y="165481"/>
                  </a:lnTo>
                  <a:lnTo>
                    <a:pt x="6324" y="145415"/>
                  </a:lnTo>
                  <a:lnTo>
                    <a:pt x="6324" y="131699"/>
                  </a:lnTo>
                  <a:lnTo>
                    <a:pt x="18973" y="87503"/>
                  </a:lnTo>
                  <a:lnTo>
                    <a:pt x="41122" y="54737"/>
                  </a:lnTo>
                  <a:lnTo>
                    <a:pt x="74841" y="29464"/>
                  </a:lnTo>
                  <a:lnTo>
                    <a:pt x="114935" y="12700"/>
                  </a:lnTo>
                  <a:lnTo>
                    <a:pt x="161290" y="6350"/>
                  </a:lnTo>
                  <a:lnTo>
                    <a:pt x="177165" y="7366"/>
                  </a:lnTo>
                  <a:lnTo>
                    <a:pt x="235077" y="23241"/>
                  </a:lnTo>
                  <a:lnTo>
                    <a:pt x="269875" y="45339"/>
                  </a:lnTo>
                  <a:lnTo>
                    <a:pt x="296291" y="76962"/>
                  </a:lnTo>
                  <a:lnTo>
                    <a:pt x="312039" y="112776"/>
                  </a:lnTo>
                  <a:lnTo>
                    <a:pt x="315214" y="132842"/>
                  </a:lnTo>
                  <a:lnTo>
                    <a:pt x="315214" y="106311"/>
                  </a:lnTo>
                  <a:lnTo>
                    <a:pt x="284607" y="50546"/>
                  </a:lnTo>
                  <a:lnTo>
                    <a:pt x="250952" y="24257"/>
                  </a:lnTo>
                  <a:lnTo>
                    <a:pt x="208788" y="6350"/>
                  </a:lnTo>
                  <a:lnTo>
                    <a:pt x="160274" y="0"/>
                  </a:lnTo>
                  <a:lnTo>
                    <a:pt x="112776" y="6350"/>
                  </a:lnTo>
                  <a:lnTo>
                    <a:pt x="70637" y="24257"/>
                  </a:lnTo>
                  <a:lnTo>
                    <a:pt x="36893" y="50546"/>
                  </a:lnTo>
                  <a:lnTo>
                    <a:pt x="12649" y="85344"/>
                  </a:lnTo>
                  <a:lnTo>
                    <a:pt x="1054" y="125476"/>
                  </a:lnTo>
                  <a:lnTo>
                    <a:pt x="0" y="131699"/>
                  </a:lnTo>
                  <a:lnTo>
                    <a:pt x="0" y="146558"/>
                  </a:lnTo>
                  <a:lnTo>
                    <a:pt x="12649" y="193929"/>
                  </a:lnTo>
                  <a:lnTo>
                    <a:pt x="36893" y="227711"/>
                  </a:lnTo>
                  <a:lnTo>
                    <a:pt x="70637" y="254000"/>
                  </a:lnTo>
                  <a:lnTo>
                    <a:pt x="112776" y="272034"/>
                  </a:lnTo>
                  <a:lnTo>
                    <a:pt x="161290" y="278257"/>
                  </a:lnTo>
                  <a:lnTo>
                    <a:pt x="177165" y="277241"/>
                  </a:lnTo>
                  <a:lnTo>
                    <a:pt x="250952" y="254000"/>
                  </a:lnTo>
                  <a:lnTo>
                    <a:pt x="284607" y="227711"/>
                  </a:lnTo>
                  <a:lnTo>
                    <a:pt x="308864" y="192913"/>
                  </a:lnTo>
                  <a:lnTo>
                    <a:pt x="320421" y="152908"/>
                  </a:lnTo>
                  <a:lnTo>
                    <a:pt x="321564" y="146558"/>
                  </a:lnTo>
                  <a:lnTo>
                    <a:pt x="321564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82446" y="706373"/>
            <a:ext cx="212661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740" algn="l"/>
              </a:tabLst>
            </a:pPr>
            <a:r>
              <a:rPr sz="950" b="1" spc="-50" dirty="0">
                <a:latin typeface="Calibri"/>
                <a:cs typeface="Calibri"/>
              </a:rPr>
              <a:t>3</a:t>
            </a:r>
            <a:r>
              <a:rPr sz="950" b="1" dirty="0">
                <a:latin typeface="Calibri"/>
                <a:cs typeface="Calibri"/>
              </a:rPr>
              <a:t>	</a:t>
            </a:r>
            <a:r>
              <a:rPr sz="1250" b="1" spc="-10" dirty="0">
                <a:latin typeface="Calibri"/>
                <a:cs typeface="Calibri"/>
              </a:rPr>
              <a:t>Corrida </a:t>
            </a:r>
            <a:r>
              <a:rPr sz="1250" b="1" spc="-20" dirty="0">
                <a:latin typeface="Calibri"/>
                <a:cs typeface="Calibri"/>
              </a:rPr>
              <a:t>Continua</a:t>
            </a:r>
            <a:r>
              <a:rPr sz="1250" b="1" spc="-4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Orientada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27860" y="2162555"/>
            <a:ext cx="3278504" cy="1403985"/>
            <a:chOff x="1927860" y="2162555"/>
            <a:chExt cx="3278504" cy="14039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60" y="2162555"/>
              <a:ext cx="3278124" cy="3032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29384" y="2162555"/>
              <a:ext cx="3274695" cy="303530"/>
            </a:xfrm>
            <a:custGeom>
              <a:avLst/>
              <a:gdLst/>
              <a:ahLst/>
              <a:cxnLst/>
              <a:rect l="l" t="t" r="r" b="b"/>
              <a:pathLst>
                <a:path w="3274695" h="303530">
                  <a:moveTo>
                    <a:pt x="3274695" y="1016"/>
                  </a:moveTo>
                  <a:lnTo>
                    <a:pt x="3273552" y="0"/>
                  </a:lnTo>
                  <a:lnTo>
                    <a:pt x="3268345" y="0"/>
                  </a:lnTo>
                  <a:lnTo>
                    <a:pt x="3268345" y="3175"/>
                  </a:lnTo>
                  <a:lnTo>
                    <a:pt x="3268345" y="6350"/>
                  </a:lnTo>
                  <a:lnTo>
                    <a:pt x="3268345" y="296837"/>
                  </a:lnTo>
                  <a:lnTo>
                    <a:pt x="6350" y="296837"/>
                  </a:lnTo>
                  <a:lnTo>
                    <a:pt x="6350" y="6350"/>
                  </a:lnTo>
                  <a:lnTo>
                    <a:pt x="3268345" y="6350"/>
                  </a:lnTo>
                  <a:lnTo>
                    <a:pt x="3268345" y="3187"/>
                  </a:lnTo>
                  <a:lnTo>
                    <a:pt x="6350" y="3187"/>
                  </a:lnTo>
                  <a:lnTo>
                    <a:pt x="3268345" y="3175"/>
                  </a:lnTo>
                  <a:lnTo>
                    <a:pt x="3268345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302133"/>
                  </a:lnTo>
                  <a:lnTo>
                    <a:pt x="1016" y="303149"/>
                  </a:lnTo>
                  <a:lnTo>
                    <a:pt x="3273552" y="303149"/>
                  </a:lnTo>
                  <a:lnTo>
                    <a:pt x="3274695" y="302133"/>
                  </a:lnTo>
                  <a:lnTo>
                    <a:pt x="3274695" y="299974"/>
                  </a:lnTo>
                  <a:lnTo>
                    <a:pt x="3274695" y="296799"/>
                  </a:lnTo>
                  <a:lnTo>
                    <a:pt x="3274695" y="6350"/>
                  </a:lnTo>
                  <a:lnTo>
                    <a:pt x="3274695" y="3175"/>
                  </a:lnTo>
                  <a:lnTo>
                    <a:pt x="3274695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860" y="2688335"/>
              <a:ext cx="1165860" cy="2849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9384" y="2688335"/>
              <a:ext cx="1162685" cy="284480"/>
            </a:xfrm>
            <a:custGeom>
              <a:avLst/>
              <a:gdLst/>
              <a:ahLst/>
              <a:cxnLst/>
              <a:rect l="l" t="t" r="r" b="b"/>
              <a:pathLst>
                <a:path w="1162685" h="284480">
                  <a:moveTo>
                    <a:pt x="1162304" y="1016"/>
                  </a:moveTo>
                  <a:lnTo>
                    <a:pt x="1161161" y="0"/>
                  </a:lnTo>
                  <a:lnTo>
                    <a:pt x="1155954" y="0"/>
                  </a:lnTo>
                  <a:lnTo>
                    <a:pt x="1155954" y="6350"/>
                  </a:lnTo>
                  <a:lnTo>
                    <a:pt x="1155954" y="278041"/>
                  </a:lnTo>
                  <a:lnTo>
                    <a:pt x="6350" y="278041"/>
                  </a:lnTo>
                  <a:lnTo>
                    <a:pt x="6350" y="6350"/>
                  </a:lnTo>
                  <a:lnTo>
                    <a:pt x="1155954" y="6350"/>
                  </a:lnTo>
                  <a:lnTo>
                    <a:pt x="1155954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1161161" y="284353"/>
                  </a:lnTo>
                  <a:lnTo>
                    <a:pt x="1162304" y="282321"/>
                  </a:lnTo>
                  <a:lnTo>
                    <a:pt x="1162304" y="281178"/>
                  </a:lnTo>
                  <a:lnTo>
                    <a:pt x="1162304" y="278003"/>
                  </a:lnTo>
                  <a:lnTo>
                    <a:pt x="1162304" y="6350"/>
                  </a:lnTo>
                  <a:lnTo>
                    <a:pt x="1162304" y="3175"/>
                  </a:lnTo>
                  <a:lnTo>
                    <a:pt x="1162304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8516" y="2688335"/>
              <a:ext cx="1075943" cy="2834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91256" y="2688335"/>
              <a:ext cx="2012950" cy="284480"/>
            </a:xfrm>
            <a:custGeom>
              <a:avLst/>
              <a:gdLst/>
              <a:ahLst/>
              <a:cxnLst/>
              <a:rect l="l" t="t" r="r" b="b"/>
              <a:pathLst>
                <a:path w="2012950" h="284480">
                  <a:moveTo>
                    <a:pt x="809117" y="1016"/>
                  </a:moveTo>
                  <a:lnTo>
                    <a:pt x="807085" y="0"/>
                  </a:lnTo>
                  <a:lnTo>
                    <a:pt x="806145" y="0"/>
                  </a:lnTo>
                  <a:lnTo>
                    <a:pt x="806145" y="3175"/>
                  </a:lnTo>
                  <a:lnTo>
                    <a:pt x="806145" y="281178"/>
                  </a:lnTo>
                  <a:lnTo>
                    <a:pt x="3175" y="281178"/>
                  </a:lnTo>
                  <a:lnTo>
                    <a:pt x="3175" y="3175"/>
                  </a:lnTo>
                  <a:lnTo>
                    <a:pt x="806145" y="3175"/>
                  </a:lnTo>
                  <a:lnTo>
                    <a:pt x="806145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321"/>
                  </a:lnTo>
                  <a:lnTo>
                    <a:pt x="809117" y="281178"/>
                  </a:lnTo>
                  <a:lnTo>
                    <a:pt x="809078" y="3175"/>
                  </a:lnTo>
                  <a:lnTo>
                    <a:pt x="809117" y="1016"/>
                  </a:lnTo>
                  <a:close/>
                </a:path>
                <a:path w="2012950" h="284480">
                  <a:moveTo>
                    <a:pt x="2012823" y="1016"/>
                  </a:moveTo>
                  <a:lnTo>
                    <a:pt x="2011807" y="0"/>
                  </a:lnTo>
                  <a:lnTo>
                    <a:pt x="2006473" y="0"/>
                  </a:lnTo>
                  <a:lnTo>
                    <a:pt x="2006473" y="6350"/>
                  </a:lnTo>
                  <a:lnTo>
                    <a:pt x="2006473" y="278041"/>
                  </a:lnTo>
                  <a:lnTo>
                    <a:pt x="942086" y="278041"/>
                  </a:lnTo>
                  <a:lnTo>
                    <a:pt x="942086" y="6350"/>
                  </a:lnTo>
                  <a:lnTo>
                    <a:pt x="2006473" y="6350"/>
                  </a:lnTo>
                  <a:lnTo>
                    <a:pt x="2006473" y="0"/>
                  </a:lnTo>
                  <a:lnTo>
                    <a:pt x="937895" y="0"/>
                  </a:lnTo>
                  <a:lnTo>
                    <a:pt x="935736" y="1016"/>
                  </a:lnTo>
                  <a:lnTo>
                    <a:pt x="935736" y="282321"/>
                  </a:lnTo>
                  <a:lnTo>
                    <a:pt x="937895" y="284353"/>
                  </a:lnTo>
                  <a:lnTo>
                    <a:pt x="2011807" y="284353"/>
                  </a:lnTo>
                  <a:lnTo>
                    <a:pt x="2012823" y="282321"/>
                  </a:lnTo>
                  <a:lnTo>
                    <a:pt x="2012823" y="281178"/>
                  </a:lnTo>
                  <a:lnTo>
                    <a:pt x="2012823" y="278003"/>
                  </a:lnTo>
                  <a:lnTo>
                    <a:pt x="2012823" y="6350"/>
                  </a:lnTo>
                  <a:lnTo>
                    <a:pt x="2012823" y="3175"/>
                  </a:lnTo>
                  <a:lnTo>
                    <a:pt x="2012823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4304" y="2691320"/>
              <a:ext cx="803275" cy="278765"/>
            </a:xfrm>
            <a:custGeom>
              <a:avLst/>
              <a:gdLst/>
              <a:ahLst/>
              <a:cxnLst/>
              <a:rect l="l" t="t" r="r" b="b"/>
              <a:pathLst>
                <a:path w="803275" h="278764">
                  <a:moveTo>
                    <a:pt x="803097" y="0"/>
                  </a:moveTo>
                  <a:lnTo>
                    <a:pt x="0" y="0"/>
                  </a:lnTo>
                  <a:lnTo>
                    <a:pt x="0" y="278320"/>
                  </a:lnTo>
                  <a:lnTo>
                    <a:pt x="803097" y="278320"/>
                  </a:lnTo>
                  <a:lnTo>
                    <a:pt x="8030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1256" y="2688335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80">
                  <a:moveTo>
                    <a:pt x="809117" y="1016"/>
                  </a:moveTo>
                  <a:lnTo>
                    <a:pt x="807085" y="0"/>
                  </a:lnTo>
                  <a:lnTo>
                    <a:pt x="801751" y="0"/>
                  </a:lnTo>
                  <a:lnTo>
                    <a:pt x="801751" y="6350"/>
                  </a:lnTo>
                  <a:lnTo>
                    <a:pt x="801751" y="278041"/>
                  </a:lnTo>
                  <a:lnTo>
                    <a:pt x="6350" y="278041"/>
                  </a:lnTo>
                  <a:lnTo>
                    <a:pt x="6350" y="6350"/>
                  </a:lnTo>
                  <a:lnTo>
                    <a:pt x="801751" y="6350"/>
                  </a:lnTo>
                  <a:lnTo>
                    <a:pt x="801751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321"/>
                  </a:lnTo>
                  <a:lnTo>
                    <a:pt x="809117" y="281178"/>
                  </a:lnTo>
                  <a:lnTo>
                    <a:pt x="809117" y="278003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9384" y="3281171"/>
              <a:ext cx="809244" cy="2849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29384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7085" y="0"/>
                  </a:lnTo>
                  <a:lnTo>
                    <a:pt x="801751" y="0"/>
                  </a:lnTo>
                  <a:lnTo>
                    <a:pt x="801751" y="6350"/>
                  </a:lnTo>
                  <a:lnTo>
                    <a:pt x="801751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801751" y="6350"/>
                  </a:lnTo>
                  <a:lnTo>
                    <a:pt x="801751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3281171"/>
              <a:ext cx="809244" cy="2849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24200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8101" y="0"/>
                  </a:lnTo>
                  <a:lnTo>
                    <a:pt x="802767" y="0"/>
                  </a:lnTo>
                  <a:lnTo>
                    <a:pt x="802767" y="6350"/>
                  </a:lnTo>
                  <a:lnTo>
                    <a:pt x="802767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802767" y="6350"/>
                  </a:lnTo>
                  <a:lnTo>
                    <a:pt x="802767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808101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61488" y="3284219"/>
              <a:ext cx="330835" cy="280670"/>
            </a:xfrm>
            <a:custGeom>
              <a:avLst/>
              <a:gdLst/>
              <a:ahLst/>
              <a:cxnLst/>
              <a:rect l="l" t="t" r="r" b="b"/>
              <a:pathLst>
                <a:path w="330835" h="280670">
                  <a:moveTo>
                    <a:pt x="0" y="280416"/>
                  </a:moveTo>
                  <a:lnTo>
                    <a:pt x="330200" y="280416"/>
                  </a:lnTo>
                </a:path>
                <a:path w="330835" h="280670">
                  <a:moveTo>
                    <a:pt x="0" y="278892"/>
                  </a:moveTo>
                  <a:lnTo>
                    <a:pt x="330454" y="278892"/>
                  </a:lnTo>
                </a:path>
                <a:path w="330835" h="280670">
                  <a:moveTo>
                    <a:pt x="1524" y="0"/>
                  </a:moveTo>
                  <a:lnTo>
                    <a:pt x="1524" y="277368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1488" y="3283451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454" y="0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61488" y="3282695"/>
              <a:ext cx="330835" cy="278765"/>
            </a:xfrm>
            <a:custGeom>
              <a:avLst/>
              <a:gdLst/>
              <a:ahLst/>
              <a:cxnLst/>
              <a:rect l="l" t="t" r="r" b="b"/>
              <a:pathLst>
                <a:path w="330835" h="278764">
                  <a:moveTo>
                    <a:pt x="0" y="0"/>
                  </a:moveTo>
                  <a:lnTo>
                    <a:pt x="330326" y="0"/>
                  </a:lnTo>
                </a:path>
                <a:path w="330835" h="278764">
                  <a:moveTo>
                    <a:pt x="329184" y="1523"/>
                  </a:moveTo>
                  <a:lnTo>
                    <a:pt x="329184" y="278510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64536" y="3284207"/>
              <a:ext cx="324485" cy="277495"/>
            </a:xfrm>
            <a:custGeom>
              <a:avLst/>
              <a:gdLst/>
              <a:ahLst/>
              <a:cxnLst/>
              <a:rect l="l" t="t" r="r" b="b"/>
              <a:pathLst>
                <a:path w="324485" h="277495">
                  <a:moveTo>
                    <a:pt x="324357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24357" y="276999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61488" y="3281171"/>
              <a:ext cx="330835" cy="284480"/>
            </a:xfrm>
            <a:custGeom>
              <a:avLst/>
              <a:gdLst/>
              <a:ahLst/>
              <a:cxnLst/>
              <a:rect l="l" t="t" r="r" b="b"/>
              <a:pathLst>
                <a:path w="330835" h="284479">
                  <a:moveTo>
                    <a:pt x="330454" y="1016"/>
                  </a:moveTo>
                  <a:lnTo>
                    <a:pt x="329311" y="0"/>
                  </a:lnTo>
                  <a:lnTo>
                    <a:pt x="324104" y="0"/>
                  </a:lnTo>
                  <a:lnTo>
                    <a:pt x="324104" y="6350"/>
                  </a:lnTo>
                  <a:lnTo>
                    <a:pt x="324104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324104" y="6350"/>
                  </a:lnTo>
                  <a:lnTo>
                    <a:pt x="324104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1016" y="284353"/>
                  </a:lnTo>
                  <a:lnTo>
                    <a:pt x="329311" y="284353"/>
                  </a:lnTo>
                  <a:lnTo>
                    <a:pt x="330454" y="282194"/>
                  </a:lnTo>
                  <a:lnTo>
                    <a:pt x="330454" y="280162"/>
                  </a:lnTo>
                  <a:lnTo>
                    <a:pt x="330454" y="276987"/>
                  </a:lnTo>
                  <a:lnTo>
                    <a:pt x="330454" y="6350"/>
                  </a:lnTo>
                  <a:lnTo>
                    <a:pt x="330454" y="3175"/>
                  </a:lnTo>
                  <a:lnTo>
                    <a:pt x="330454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5216" y="3281171"/>
              <a:ext cx="809243" cy="2849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95216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8101" y="0"/>
                  </a:lnTo>
                  <a:lnTo>
                    <a:pt x="802767" y="0"/>
                  </a:lnTo>
                  <a:lnTo>
                    <a:pt x="802767" y="6350"/>
                  </a:lnTo>
                  <a:lnTo>
                    <a:pt x="802767" y="276999"/>
                  </a:lnTo>
                  <a:lnTo>
                    <a:pt x="7366" y="276999"/>
                  </a:lnTo>
                  <a:lnTo>
                    <a:pt x="7366" y="6350"/>
                  </a:lnTo>
                  <a:lnTo>
                    <a:pt x="802767" y="6350"/>
                  </a:lnTo>
                  <a:lnTo>
                    <a:pt x="802767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808101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2880" y="3280917"/>
              <a:ext cx="333375" cy="284480"/>
            </a:xfrm>
            <a:custGeom>
              <a:avLst/>
              <a:gdLst/>
              <a:ahLst/>
              <a:cxnLst/>
              <a:rect l="l" t="t" r="r" b="b"/>
              <a:pathLst>
                <a:path w="333375" h="284479">
                  <a:moveTo>
                    <a:pt x="333248" y="1270"/>
                  </a:moveTo>
                  <a:lnTo>
                    <a:pt x="331889" y="1270"/>
                  </a:lnTo>
                  <a:lnTo>
                    <a:pt x="331889" y="0"/>
                  </a:lnTo>
                  <a:lnTo>
                    <a:pt x="1346" y="0"/>
                  </a:lnTo>
                  <a:lnTo>
                    <a:pt x="1346" y="1270"/>
                  </a:lnTo>
                  <a:lnTo>
                    <a:pt x="0" y="1270"/>
                  </a:lnTo>
                  <a:lnTo>
                    <a:pt x="0" y="3289"/>
                  </a:lnTo>
                  <a:lnTo>
                    <a:pt x="0" y="3810"/>
                  </a:lnTo>
                  <a:lnTo>
                    <a:pt x="0" y="280670"/>
                  </a:lnTo>
                  <a:lnTo>
                    <a:pt x="0" y="281940"/>
                  </a:lnTo>
                  <a:lnTo>
                    <a:pt x="749" y="281940"/>
                  </a:lnTo>
                  <a:lnTo>
                    <a:pt x="749" y="284480"/>
                  </a:lnTo>
                  <a:lnTo>
                    <a:pt x="332486" y="284480"/>
                  </a:lnTo>
                  <a:lnTo>
                    <a:pt x="332486" y="281940"/>
                  </a:lnTo>
                  <a:lnTo>
                    <a:pt x="333248" y="281940"/>
                  </a:lnTo>
                  <a:lnTo>
                    <a:pt x="333248" y="280670"/>
                  </a:lnTo>
                  <a:lnTo>
                    <a:pt x="4191" y="280670"/>
                  </a:lnTo>
                  <a:lnTo>
                    <a:pt x="4191" y="3810"/>
                  </a:lnTo>
                  <a:lnTo>
                    <a:pt x="330073" y="3810"/>
                  </a:lnTo>
                  <a:lnTo>
                    <a:pt x="330073" y="280416"/>
                  </a:lnTo>
                  <a:lnTo>
                    <a:pt x="333222" y="280416"/>
                  </a:lnTo>
                  <a:lnTo>
                    <a:pt x="333222" y="3810"/>
                  </a:lnTo>
                  <a:lnTo>
                    <a:pt x="333248" y="3289"/>
                  </a:lnTo>
                  <a:lnTo>
                    <a:pt x="333248" y="127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7452" y="3284207"/>
              <a:ext cx="324485" cy="277495"/>
            </a:xfrm>
            <a:custGeom>
              <a:avLst/>
              <a:gdLst/>
              <a:ahLst/>
              <a:cxnLst/>
              <a:rect l="l" t="t" r="r" b="b"/>
              <a:pathLst>
                <a:path w="324485" h="277495">
                  <a:moveTo>
                    <a:pt x="324345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24345" y="276999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2880" y="3281171"/>
              <a:ext cx="333375" cy="284480"/>
            </a:xfrm>
            <a:custGeom>
              <a:avLst/>
              <a:gdLst/>
              <a:ahLst/>
              <a:cxnLst/>
              <a:rect l="l" t="t" r="r" b="b"/>
              <a:pathLst>
                <a:path w="333375" h="284479">
                  <a:moveTo>
                    <a:pt x="333248" y="1016"/>
                  </a:moveTo>
                  <a:lnTo>
                    <a:pt x="331089" y="0"/>
                  </a:lnTo>
                  <a:lnTo>
                    <a:pt x="326898" y="0"/>
                  </a:lnTo>
                  <a:lnTo>
                    <a:pt x="326898" y="6350"/>
                  </a:lnTo>
                  <a:lnTo>
                    <a:pt x="326898" y="276999"/>
                  </a:lnTo>
                  <a:lnTo>
                    <a:pt x="7366" y="276999"/>
                  </a:lnTo>
                  <a:lnTo>
                    <a:pt x="7366" y="6350"/>
                  </a:lnTo>
                  <a:lnTo>
                    <a:pt x="326898" y="6350"/>
                  </a:lnTo>
                  <a:lnTo>
                    <a:pt x="326898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331089" y="284353"/>
                  </a:lnTo>
                  <a:lnTo>
                    <a:pt x="333248" y="282194"/>
                  </a:lnTo>
                  <a:lnTo>
                    <a:pt x="333248" y="280162"/>
                  </a:lnTo>
                  <a:lnTo>
                    <a:pt x="333248" y="276987"/>
                  </a:lnTo>
                  <a:lnTo>
                    <a:pt x="333248" y="6350"/>
                  </a:lnTo>
                  <a:lnTo>
                    <a:pt x="333248" y="3175"/>
                  </a:lnTo>
                  <a:lnTo>
                    <a:pt x="333248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416046" y="1737486"/>
            <a:ext cx="18859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latin typeface="Trebuchet MS"/>
                <a:cs typeface="Trebuchet MS"/>
              </a:rPr>
              <a:t>8</a:t>
            </a:r>
            <a:r>
              <a:rPr sz="1250" spc="-25" dirty="0">
                <a:latin typeface="MS PGothic"/>
                <a:cs typeface="MS PGothic"/>
              </a:rPr>
              <a:t>´</a:t>
            </a:r>
            <a:endParaRPr sz="1250">
              <a:latin typeface="MS PGothic"/>
              <a:cs typeface="MS P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99861" y="2185796"/>
            <a:ext cx="1223010" cy="174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0" dirty="0">
                <a:latin typeface="Trebuchet MS"/>
                <a:cs typeface="Trebuchet MS"/>
              </a:rPr>
              <a:t>8’cc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170"/>
              </a:spcBef>
            </a:pPr>
            <a:r>
              <a:rPr sz="1250" dirty="0">
                <a:latin typeface="Trebuchet MS"/>
                <a:cs typeface="Trebuchet MS"/>
              </a:rPr>
              <a:t>3’cc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+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2’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andar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-50" dirty="0">
                <a:latin typeface="Trebuchet MS"/>
                <a:cs typeface="Trebuchet MS"/>
              </a:rPr>
              <a:t>+ </a:t>
            </a:r>
            <a:r>
              <a:rPr sz="1250" spc="-20" dirty="0">
                <a:latin typeface="Trebuchet MS"/>
                <a:cs typeface="Trebuchet MS"/>
              </a:rPr>
              <a:t>3’cc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50" dirty="0">
                <a:latin typeface="Trebuchet MS"/>
                <a:cs typeface="Trebuchet MS"/>
              </a:rPr>
              <a:t>2’cc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+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1’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andar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-50" dirty="0">
                <a:latin typeface="Trebuchet MS"/>
                <a:cs typeface="Trebuchet MS"/>
              </a:rPr>
              <a:t>+ </a:t>
            </a:r>
            <a:r>
              <a:rPr sz="1250" dirty="0">
                <a:latin typeface="Trebuchet MS"/>
                <a:cs typeface="Trebuchet MS"/>
              </a:rPr>
              <a:t>2’cc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+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1’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andar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-50" dirty="0">
                <a:latin typeface="Trebuchet MS"/>
                <a:cs typeface="Trebuchet MS"/>
              </a:rPr>
              <a:t>+ </a:t>
            </a:r>
            <a:r>
              <a:rPr sz="1250" spc="-20" dirty="0">
                <a:latin typeface="Trebuchet MS"/>
                <a:cs typeface="Trebuchet MS"/>
              </a:rPr>
              <a:t>2’cc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sp>
          <p:nvSpPr>
            <p:cNvPr id="32" name="object 32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68907" y="6028943"/>
              <a:ext cx="496570" cy="199390"/>
            </a:xfrm>
            <a:custGeom>
              <a:avLst/>
              <a:gdLst/>
              <a:ahLst/>
              <a:cxnLst/>
              <a:rect l="l" t="t" r="r" b="b"/>
              <a:pathLst>
                <a:path w="496569" h="199389">
                  <a:moveTo>
                    <a:pt x="248284" y="0"/>
                  </a:moveTo>
                  <a:lnTo>
                    <a:pt x="182372" y="3555"/>
                  </a:lnTo>
                  <a:lnTo>
                    <a:pt x="123062" y="13715"/>
                  </a:lnTo>
                  <a:lnTo>
                    <a:pt x="72847" y="29337"/>
                  </a:lnTo>
                  <a:lnTo>
                    <a:pt x="33972" y="49529"/>
                  </a:lnTo>
                  <a:lnTo>
                    <a:pt x="0" y="99694"/>
                  </a:lnTo>
                  <a:lnTo>
                    <a:pt x="8889" y="126364"/>
                  </a:lnTo>
                  <a:lnTo>
                    <a:pt x="72847" y="170434"/>
                  </a:lnTo>
                  <a:lnTo>
                    <a:pt x="123062" y="185927"/>
                  </a:lnTo>
                  <a:lnTo>
                    <a:pt x="182372" y="195834"/>
                  </a:lnTo>
                  <a:lnTo>
                    <a:pt x="248284" y="199389"/>
                  </a:lnTo>
                  <a:lnTo>
                    <a:pt x="314451" y="195834"/>
                  </a:lnTo>
                  <a:lnTo>
                    <a:pt x="373888" y="185927"/>
                  </a:lnTo>
                  <a:lnTo>
                    <a:pt x="424053" y="170434"/>
                  </a:lnTo>
                  <a:lnTo>
                    <a:pt x="462787" y="150240"/>
                  </a:lnTo>
                  <a:lnTo>
                    <a:pt x="496442" y="99694"/>
                  </a:lnTo>
                  <a:lnTo>
                    <a:pt x="487679" y="73405"/>
                  </a:lnTo>
                  <a:lnTo>
                    <a:pt x="424053" y="29337"/>
                  </a:lnTo>
                  <a:lnTo>
                    <a:pt x="373888" y="13715"/>
                  </a:lnTo>
                  <a:lnTo>
                    <a:pt x="314451" y="3555"/>
                  </a:lnTo>
                  <a:lnTo>
                    <a:pt x="24828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65860" y="6025895"/>
              <a:ext cx="341630" cy="205740"/>
            </a:xfrm>
            <a:custGeom>
              <a:avLst/>
              <a:gdLst/>
              <a:ahLst/>
              <a:cxnLst/>
              <a:rect l="l" t="t" r="r" b="b"/>
              <a:pathLst>
                <a:path w="341630" h="205739">
                  <a:moveTo>
                    <a:pt x="251333" y="0"/>
                  </a:moveTo>
                  <a:lnTo>
                    <a:pt x="200914" y="2159"/>
                  </a:lnTo>
                  <a:lnTo>
                    <a:pt x="154559" y="8382"/>
                  </a:lnTo>
                  <a:lnTo>
                    <a:pt x="111506" y="16763"/>
                  </a:lnTo>
                  <a:lnTo>
                    <a:pt x="74676" y="29337"/>
                  </a:lnTo>
                  <a:lnTo>
                    <a:pt x="66268" y="33527"/>
                  </a:lnTo>
                  <a:lnTo>
                    <a:pt x="57848" y="36702"/>
                  </a:lnTo>
                  <a:lnTo>
                    <a:pt x="50482" y="40894"/>
                  </a:lnTo>
                  <a:lnTo>
                    <a:pt x="44183" y="44069"/>
                  </a:lnTo>
                  <a:lnTo>
                    <a:pt x="36804" y="48260"/>
                  </a:lnTo>
                  <a:lnTo>
                    <a:pt x="30505" y="52450"/>
                  </a:lnTo>
                  <a:lnTo>
                    <a:pt x="25234" y="57658"/>
                  </a:lnTo>
                  <a:lnTo>
                    <a:pt x="19989" y="61849"/>
                  </a:lnTo>
                  <a:lnTo>
                    <a:pt x="15773" y="67056"/>
                  </a:lnTo>
                  <a:lnTo>
                    <a:pt x="11569" y="71247"/>
                  </a:lnTo>
                  <a:lnTo>
                    <a:pt x="5245" y="81787"/>
                  </a:lnTo>
                  <a:lnTo>
                    <a:pt x="1041" y="92201"/>
                  </a:lnTo>
                  <a:lnTo>
                    <a:pt x="0" y="97536"/>
                  </a:lnTo>
                  <a:lnTo>
                    <a:pt x="0" y="108965"/>
                  </a:lnTo>
                  <a:lnTo>
                    <a:pt x="19989" y="144652"/>
                  </a:lnTo>
                  <a:lnTo>
                    <a:pt x="31546" y="153035"/>
                  </a:lnTo>
                  <a:lnTo>
                    <a:pt x="36804" y="157225"/>
                  </a:lnTo>
                  <a:lnTo>
                    <a:pt x="44183" y="161416"/>
                  </a:lnTo>
                  <a:lnTo>
                    <a:pt x="50482" y="165608"/>
                  </a:lnTo>
                  <a:lnTo>
                    <a:pt x="58902" y="168783"/>
                  </a:lnTo>
                  <a:lnTo>
                    <a:pt x="66268" y="172974"/>
                  </a:lnTo>
                  <a:lnTo>
                    <a:pt x="74676" y="176149"/>
                  </a:lnTo>
                  <a:lnTo>
                    <a:pt x="83096" y="180339"/>
                  </a:lnTo>
                  <a:lnTo>
                    <a:pt x="132587" y="193928"/>
                  </a:lnTo>
                  <a:lnTo>
                    <a:pt x="177800" y="201295"/>
                  </a:lnTo>
                  <a:lnTo>
                    <a:pt x="226187" y="205486"/>
                  </a:lnTo>
                  <a:lnTo>
                    <a:pt x="277622" y="205486"/>
                  </a:lnTo>
                  <a:lnTo>
                    <a:pt x="326009" y="201295"/>
                  </a:lnTo>
                  <a:lnTo>
                    <a:pt x="341376" y="199136"/>
                  </a:lnTo>
                  <a:lnTo>
                    <a:pt x="226187" y="199136"/>
                  </a:lnTo>
                  <a:lnTo>
                    <a:pt x="177800" y="194945"/>
                  </a:lnTo>
                  <a:lnTo>
                    <a:pt x="133603" y="187578"/>
                  </a:lnTo>
                  <a:lnTo>
                    <a:pt x="94665" y="177164"/>
                  </a:lnTo>
                  <a:lnTo>
                    <a:pt x="76784" y="169799"/>
                  </a:lnTo>
                  <a:lnTo>
                    <a:pt x="68364" y="166624"/>
                  </a:lnTo>
                  <a:lnTo>
                    <a:pt x="60998" y="163449"/>
                  </a:lnTo>
                  <a:lnTo>
                    <a:pt x="53644" y="159258"/>
                  </a:lnTo>
                  <a:lnTo>
                    <a:pt x="47320" y="156210"/>
                  </a:lnTo>
                  <a:lnTo>
                    <a:pt x="34709" y="147827"/>
                  </a:lnTo>
                  <a:lnTo>
                    <a:pt x="29451" y="143637"/>
                  </a:lnTo>
                  <a:lnTo>
                    <a:pt x="25234" y="139446"/>
                  </a:lnTo>
                  <a:lnTo>
                    <a:pt x="19989" y="135254"/>
                  </a:lnTo>
                  <a:lnTo>
                    <a:pt x="16827" y="130048"/>
                  </a:lnTo>
                  <a:lnTo>
                    <a:pt x="10515" y="121538"/>
                  </a:lnTo>
                  <a:lnTo>
                    <a:pt x="9474" y="116332"/>
                  </a:lnTo>
                  <a:lnTo>
                    <a:pt x="7365" y="112140"/>
                  </a:lnTo>
                  <a:lnTo>
                    <a:pt x="6311" y="107950"/>
                  </a:lnTo>
                  <a:lnTo>
                    <a:pt x="6311" y="98551"/>
                  </a:lnTo>
                  <a:lnTo>
                    <a:pt x="7365" y="93345"/>
                  </a:lnTo>
                  <a:lnTo>
                    <a:pt x="9474" y="89153"/>
                  </a:lnTo>
                  <a:lnTo>
                    <a:pt x="11569" y="83820"/>
                  </a:lnTo>
                  <a:lnTo>
                    <a:pt x="13677" y="79628"/>
                  </a:lnTo>
                  <a:lnTo>
                    <a:pt x="16827" y="75437"/>
                  </a:lnTo>
                  <a:lnTo>
                    <a:pt x="21031" y="71247"/>
                  </a:lnTo>
                  <a:lnTo>
                    <a:pt x="25234" y="66039"/>
                  </a:lnTo>
                  <a:lnTo>
                    <a:pt x="29451" y="61849"/>
                  </a:lnTo>
                  <a:lnTo>
                    <a:pt x="34709" y="57658"/>
                  </a:lnTo>
                  <a:lnTo>
                    <a:pt x="41021" y="54483"/>
                  </a:lnTo>
                  <a:lnTo>
                    <a:pt x="53644" y="46100"/>
                  </a:lnTo>
                  <a:lnTo>
                    <a:pt x="60998" y="43052"/>
                  </a:lnTo>
                  <a:lnTo>
                    <a:pt x="69418" y="38735"/>
                  </a:lnTo>
                  <a:lnTo>
                    <a:pt x="76784" y="35687"/>
                  </a:lnTo>
                  <a:lnTo>
                    <a:pt x="113537" y="23113"/>
                  </a:lnTo>
                  <a:lnTo>
                    <a:pt x="155702" y="14732"/>
                  </a:lnTo>
                  <a:lnTo>
                    <a:pt x="201930" y="8382"/>
                  </a:lnTo>
                  <a:lnTo>
                    <a:pt x="251333" y="6350"/>
                  </a:lnTo>
                  <a:lnTo>
                    <a:pt x="337693" y="6350"/>
                  </a:lnTo>
                  <a:lnTo>
                    <a:pt x="326009" y="4190"/>
                  </a:lnTo>
                  <a:lnTo>
                    <a:pt x="301878" y="2159"/>
                  </a:lnTo>
                  <a:lnTo>
                    <a:pt x="251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7193" y="6032245"/>
              <a:ext cx="252475" cy="19278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372869" y="602970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8338" y="6056502"/>
            <a:ext cx="16211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Corrida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 </a:t>
            </a:r>
            <a:r>
              <a:rPr sz="1250" b="1" spc="-30" dirty="0">
                <a:latin typeface="Calibri"/>
                <a:cs typeface="Calibri"/>
              </a:rPr>
              <a:t>Resistência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c/ </a:t>
            </a:r>
            <a:r>
              <a:rPr sz="1250" b="1" spc="-30" dirty="0">
                <a:latin typeface="Calibri"/>
                <a:cs typeface="Calibri"/>
              </a:rPr>
              <a:t>Velocidade</a:t>
            </a:r>
            <a:r>
              <a:rPr sz="1250" b="1" spc="-7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Progressiva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5152" y="7362443"/>
              <a:ext cx="4087367" cy="28575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74363" y="5800343"/>
              <a:ext cx="2351532" cy="173888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5860" y="685799"/>
            <a:ext cx="504190" cy="205740"/>
            <a:chOff x="1165860" y="685799"/>
            <a:chExt cx="504190" cy="205740"/>
          </a:xfrm>
        </p:grpSpPr>
        <p:sp>
          <p:nvSpPr>
            <p:cNvPr id="3" name="object 3"/>
            <p:cNvSpPr/>
            <p:nvPr/>
          </p:nvSpPr>
          <p:spPr>
            <a:xfrm>
              <a:off x="1168908" y="688847"/>
              <a:ext cx="496570" cy="199390"/>
            </a:xfrm>
            <a:custGeom>
              <a:avLst/>
              <a:gdLst/>
              <a:ahLst/>
              <a:cxnLst/>
              <a:rect l="l" t="t" r="r" b="b"/>
              <a:pathLst>
                <a:path w="496569" h="199390">
                  <a:moveTo>
                    <a:pt x="248284" y="0"/>
                  </a:moveTo>
                  <a:lnTo>
                    <a:pt x="182372" y="3555"/>
                  </a:lnTo>
                  <a:lnTo>
                    <a:pt x="123062" y="13715"/>
                  </a:lnTo>
                  <a:lnTo>
                    <a:pt x="72847" y="29336"/>
                  </a:lnTo>
                  <a:lnTo>
                    <a:pt x="33972" y="49529"/>
                  </a:lnTo>
                  <a:lnTo>
                    <a:pt x="0" y="99694"/>
                  </a:lnTo>
                  <a:lnTo>
                    <a:pt x="8889" y="126364"/>
                  </a:lnTo>
                  <a:lnTo>
                    <a:pt x="72847" y="170433"/>
                  </a:lnTo>
                  <a:lnTo>
                    <a:pt x="123062" y="185927"/>
                  </a:lnTo>
                  <a:lnTo>
                    <a:pt x="182372" y="195833"/>
                  </a:lnTo>
                  <a:lnTo>
                    <a:pt x="248284" y="199389"/>
                  </a:lnTo>
                  <a:lnTo>
                    <a:pt x="314451" y="195833"/>
                  </a:lnTo>
                  <a:lnTo>
                    <a:pt x="373888" y="185927"/>
                  </a:lnTo>
                  <a:lnTo>
                    <a:pt x="424053" y="170433"/>
                  </a:lnTo>
                  <a:lnTo>
                    <a:pt x="462787" y="150240"/>
                  </a:lnTo>
                  <a:lnTo>
                    <a:pt x="496442" y="99694"/>
                  </a:lnTo>
                  <a:lnTo>
                    <a:pt x="487679" y="73405"/>
                  </a:lnTo>
                  <a:lnTo>
                    <a:pt x="424053" y="29336"/>
                  </a:lnTo>
                  <a:lnTo>
                    <a:pt x="373888" y="13715"/>
                  </a:lnTo>
                  <a:lnTo>
                    <a:pt x="314451" y="3555"/>
                  </a:lnTo>
                  <a:lnTo>
                    <a:pt x="24828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5860" y="685799"/>
              <a:ext cx="341630" cy="205740"/>
            </a:xfrm>
            <a:custGeom>
              <a:avLst/>
              <a:gdLst/>
              <a:ahLst/>
              <a:cxnLst/>
              <a:rect l="l" t="t" r="r" b="b"/>
              <a:pathLst>
                <a:path w="341630" h="205740">
                  <a:moveTo>
                    <a:pt x="251333" y="0"/>
                  </a:moveTo>
                  <a:lnTo>
                    <a:pt x="200914" y="2158"/>
                  </a:lnTo>
                  <a:lnTo>
                    <a:pt x="154559" y="8381"/>
                  </a:lnTo>
                  <a:lnTo>
                    <a:pt x="111506" y="16763"/>
                  </a:lnTo>
                  <a:lnTo>
                    <a:pt x="74676" y="29336"/>
                  </a:lnTo>
                  <a:lnTo>
                    <a:pt x="66268" y="33527"/>
                  </a:lnTo>
                  <a:lnTo>
                    <a:pt x="57848" y="36702"/>
                  </a:lnTo>
                  <a:lnTo>
                    <a:pt x="50482" y="40893"/>
                  </a:lnTo>
                  <a:lnTo>
                    <a:pt x="44183" y="43941"/>
                  </a:lnTo>
                  <a:lnTo>
                    <a:pt x="36804" y="48132"/>
                  </a:lnTo>
                  <a:lnTo>
                    <a:pt x="30505" y="52450"/>
                  </a:lnTo>
                  <a:lnTo>
                    <a:pt x="25234" y="57657"/>
                  </a:lnTo>
                  <a:lnTo>
                    <a:pt x="19989" y="61849"/>
                  </a:lnTo>
                  <a:lnTo>
                    <a:pt x="15773" y="67055"/>
                  </a:lnTo>
                  <a:lnTo>
                    <a:pt x="11569" y="71247"/>
                  </a:lnTo>
                  <a:lnTo>
                    <a:pt x="5245" y="81787"/>
                  </a:lnTo>
                  <a:lnTo>
                    <a:pt x="1041" y="92201"/>
                  </a:lnTo>
                  <a:lnTo>
                    <a:pt x="0" y="97535"/>
                  </a:lnTo>
                  <a:lnTo>
                    <a:pt x="0" y="108965"/>
                  </a:lnTo>
                  <a:lnTo>
                    <a:pt x="1041" y="114173"/>
                  </a:lnTo>
                  <a:lnTo>
                    <a:pt x="25234" y="148843"/>
                  </a:lnTo>
                  <a:lnTo>
                    <a:pt x="31546" y="153034"/>
                  </a:lnTo>
                  <a:lnTo>
                    <a:pt x="36804" y="157225"/>
                  </a:lnTo>
                  <a:lnTo>
                    <a:pt x="44183" y="161416"/>
                  </a:lnTo>
                  <a:lnTo>
                    <a:pt x="50482" y="165607"/>
                  </a:lnTo>
                  <a:lnTo>
                    <a:pt x="58902" y="168782"/>
                  </a:lnTo>
                  <a:lnTo>
                    <a:pt x="66268" y="172974"/>
                  </a:lnTo>
                  <a:lnTo>
                    <a:pt x="74676" y="176022"/>
                  </a:lnTo>
                  <a:lnTo>
                    <a:pt x="83096" y="180212"/>
                  </a:lnTo>
                  <a:lnTo>
                    <a:pt x="132587" y="193928"/>
                  </a:lnTo>
                  <a:lnTo>
                    <a:pt x="177800" y="201167"/>
                  </a:lnTo>
                  <a:lnTo>
                    <a:pt x="226187" y="205358"/>
                  </a:lnTo>
                  <a:lnTo>
                    <a:pt x="277622" y="205358"/>
                  </a:lnTo>
                  <a:lnTo>
                    <a:pt x="326009" y="201167"/>
                  </a:lnTo>
                  <a:lnTo>
                    <a:pt x="341630" y="199135"/>
                  </a:lnTo>
                  <a:lnTo>
                    <a:pt x="226187" y="199135"/>
                  </a:lnTo>
                  <a:lnTo>
                    <a:pt x="177800" y="194944"/>
                  </a:lnTo>
                  <a:lnTo>
                    <a:pt x="133603" y="187578"/>
                  </a:lnTo>
                  <a:lnTo>
                    <a:pt x="94665" y="177164"/>
                  </a:lnTo>
                  <a:lnTo>
                    <a:pt x="76784" y="169799"/>
                  </a:lnTo>
                  <a:lnTo>
                    <a:pt x="68364" y="166624"/>
                  </a:lnTo>
                  <a:lnTo>
                    <a:pt x="60998" y="163449"/>
                  </a:lnTo>
                  <a:lnTo>
                    <a:pt x="53644" y="159257"/>
                  </a:lnTo>
                  <a:lnTo>
                    <a:pt x="47320" y="156209"/>
                  </a:lnTo>
                  <a:lnTo>
                    <a:pt x="34709" y="147827"/>
                  </a:lnTo>
                  <a:lnTo>
                    <a:pt x="29451" y="143636"/>
                  </a:lnTo>
                  <a:lnTo>
                    <a:pt x="25234" y="139318"/>
                  </a:lnTo>
                  <a:lnTo>
                    <a:pt x="19989" y="135127"/>
                  </a:lnTo>
                  <a:lnTo>
                    <a:pt x="16827" y="129921"/>
                  </a:lnTo>
                  <a:lnTo>
                    <a:pt x="10515" y="121538"/>
                  </a:lnTo>
                  <a:lnTo>
                    <a:pt x="9474" y="116331"/>
                  </a:lnTo>
                  <a:lnTo>
                    <a:pt x="7365" y="112140"/>
                  </a:lnTo>
                  <a:lnTo>
                    <a:pt x="6311" y="107950"/>
                  </a:lnTo>
                  <a:lnTo>
                    <a:pt x="6311" y="98551"/>
                  </a:lnTo>
                  <a:lnTo>
                    <a:pt x="7365" y="93217"/>
                  </a:lnTo>
                  <a:lnTo>
                    <a:pt x="9474" y="89153"/>
                  </a:lnTo>
                  <a:lnTo>
                    <a:pt x="11569" y="83819"/>
                  </a:lnTo>
                  <a:lnTo>
                    <a:pt x="13677" y="79628"/>
                  </a:lnTo>
                  <a:lnTo>
                    <a:pt x="16827" y="75437"/>
                  </a:lnTo>
                  <a:lnTo>
                    <a:pt x="21031" y="71247"/>
                  </a:lnTo>
                  <a:lnTo>
                    <a:pt x="25234" y="66039"/>
                  </a:lnTo>
                  <a:lnTo>
                    <a:pt x="29451" y="61849"/>
                  </a:lnTo>
                  <a:lnTo>
                    <a:pt x="34709" y="57657"/>
                  </a:lnTo>
                  <a:lnTo>
                    <a:pt x="41021" y="54482"/>
                  </a:lnTo>
                  <a:lnTo>
                    <a:pt x="53644" y="46100"/>
                  </a:lnTo>
                  <a:lnTo>
                    <a:pt x="60998" y="42925"/>
                  </a:lnTo>
                  <a:lnTo>
                    <a:pt x="69418" y="38734"/>
                  </a:lnTo>
                  <a:lnTo>
                    <a:pt x="76784" y="35686"/>
                  </a:lnTo>
                  <a:lnTo>
                    <a:pt x="113537" y="23113"/>
                  </a:lnTo>
                  <a:lnTo>
                    <a:pt x="155702" y="14731"/>
                  </a:lnTo>
                  <a:lnTo>
                    <a:pt x="201930" y="8381"/>
                  </a:lnTo>
                  <a:lnTo>
                    <a:pt x="251333" y="6350"/>
                  </a:lnTo>
                  <a:lnTo>
                    <a:pt x="337693" y="6350"/>
                  </a:lnTo>
                  <a:lnTo>
                    <a:pt x="326009" y="4190"/>
                  </a:lnTo>
                  <a:lnTo>
                    <a:pt x="301878" y="2158"/>
                  </a:lnTo>
                  <a:lnTo>
                    <a:pt x="251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193" y="692149"/>
              <a:ext cx="252475" cy="1927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72869" y="688974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8338" y="715771"/>
            <a:ext cx="236854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5" dirty="0">
                <a:latin typeface="Calibri"/>
                <a:cs typeface="Calibri"/>
              </a:rPr>
              <a:t>Km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2" y="1402079"/>
              <a:ext cx="2205228" cy="14889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1735" y="368807"/>
              <a:ext cx="3653027" cy="41391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68907" y="7267955"/>
              <a:ext cx="645795" cy="99060"/>
            </a:xfrm>
            <a:custGeom>
              <a:avLst/>
              <a:gdLst/>
              <a:ahLst/>
              <a:cxnLst/>
              <a:rect l="l" t="t" r="r" b="b"/>
              <a:pathLst>
                <a:path w="645794" h="99059">
                  <a:moveTo>
                    <a:pt x="483997" y="0"/>
                  </a:moveTo>
                  <a:lnTo>
                    <a:pt x="483997" y="24891"/>
                  </a:lnTo>
                  <a:lnTo>
                    <a:pt x="0" y="24891"/>
                  </a:lnTo>
                  <a:lnTo>
                    <a:pt x="0" y="74675"/>
                  </a:lnTo>
                  <a:lnTo>
                    <a:pt x="483997" y="74675"/>
                  </a:lnTo>
                  <a:lnTo>
                    <a:pt x="483997" y="98678"/>
                  </a:lnTo>
                  <a:lnTo>
                    <a:pt x="645667" y="49784"/>
                  </a:lnTo>
                  <a:lnTo>
                    <a:pt x="483997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5860" y="7263383"/>
              <a:ext cx="659765" cy="107950"/>
            </a:xfrm>
            <a:custGeom>
              <a:avLst/>
              <a:gdLst/>
              <a:ahLst/>
              <a:cxnLst/>
              <a:rect l="l" t="t" r="r" b="b"/>
              <a:pathLst>
                <a:path w="659764" h="107950">
                  <a:moveTo>
                    <a:pt x="659765" y="54483"/>
                  </a:moveTo>
                  <a:lnTo>
                    <a:pt x="649605" y="51308"/>
                  </a:lnTo>
                  <a:lnTo>
                    <a:pt x="637921" y="47688"/>
                  </a:lnTo>
                  <a:lnTo>
                    <a:pt x="637921" y="54483"/>
                  </a:lnTo>
                  <a:lnTo>
                    <a:pt x="490601" y="99314"/>
                  </a:lnTo>
                  <a:lnTo>
                    <a:pt x="490601" y="82804"/>
                  </a:lnTo>
                  <a:lnTo>
                    <a:pt x="490601" y="80264"/>
                  </a:lnTo>
                  <a:lnTo>
                    <a:pt x="490601" y="75184"/>
                  </a:lnTo>
                  <a:lnTo>
                    <a:pt x="486143" y="75184"/>
                  </a:lnTo>
                  <a:lnTo>
                    <a:pt x="486143" y="80264"/>
                  </a:lnTo>
                  <a:lnTo>
                    <a:pt x="486143" y="81521"/>
                  </a:lnTo>
                  <a:lnTo>
                    <a:pt x="484886" y="80264"/>
                  </a:lnTo>
                  <a:lnTo>
                    <a:pt x="486143" y="80264"/>
                  </a:lnTo>
                  <a:lnTo>
                    <a:pt x="486143" y="75184"/>
                  </a:lnTo>
                  <a:lnTo>
                    <a:pt x="6286" y="75184"/>
                  </a:lnTo>
                  <a:lnTo>
                    <a:pt x="6286" y="32512"/>
                  </a:lnTo>
                  <a:lnTo>
                    <a:pt x="490601" y="32512"/>
                  </a:lnTo>
                  <a:lnTo>
                    <a:pt x="490601" y="26162"/>
                  </a:lnTo>
                  <a:lnTo>
                    <a:pt x="490601" y="8636"/>
                  </a:lnTo>
                  <a:lnTo>
                    <a:pt x="637921" y="54483"/>
                  </a:lnTo>
                  <a:lnTo>
                    <a:pt x="637921" y="47688"/>
                  </a:lnTo>
                  <a:lnTo>
                    <a:pt x="497840" y="4191"/>
                  </a:lnTo>
                  <a:lnTo>
                    <a:pt x="484251" y="0"/>
                  </a:lnTo>
                  <a:lnTo>
                    <a:pt x="484251" y="26162"/>
                  </a:lnTo>
                  <a:lnTo>
                    <a:pt x="0" y="26162"/>
                  </a:lnTo>
                  <a:lnTo>
                    <a:pt x="0" y="82804"/>
                  </a:lnTo>
                  <a:lnTo>
                    <a:pt x="484251" y="82804"/>
                  </a:lnTo>
                  <a:lnTo>
                    <a:pt x="484251" y="107950"/>
                  </a:lnTo>
                  <a:lnTo>
                    <a:pt x="498094" y="103759"/>
                  </a:lnTo>
                  <a:lnTo>
                    <a:pt x="649478" y="57658"/>
                  </a:lnTo>
                  <a:lnTo>
                    <a:pt x="659765" y="54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7679" y="7318247"/>
              <a:ext cx="647700" cy="100330"/>
            </a:xfrm>
            <a:custGeom>
              <a:avLst/>
              <a:gdLst/>
              <a:ahLst/>
              <a:cxnLst/>
              <a:rect l="l" t="t" r="r" b="b"/>
              <a:pathLst>
                <a:path w="647700" h="100329">
                  <a:moveTo>
                    <a:pt x="485140" y="0"/>
                  </a:moveTo>
                  <a:lnTo>
                    <a:pt x="485140" y="25272"/>
                  </a:lnTo>
                  <a:lnTo>
                    <a:pt x="0" y="25272"/>
                  </a:lnTo>
                  <a:lnTo>
                    <a:pt x="0" y="74802"/>
                  </a:lnTo>
                  <a:lnTo>
                    <a:pt x="485140" y="74802"/>
                  </a:lnTo>
                  <a:lnTo>
                    <a:pt x="485140" y="100075"/>
                  </a:lnTo>
                  <a:lnTo>
                    <a:pt x="647192" y="50545"/>
                  </a:lnTo>
                  <a:lnTo>
                    <a:pt x="485140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94632" y="7313675"/>
              <a:ext cx="661670" cy="107950"/>
            </a:xfrm>
            <a:custGeom>
              <a:avLst/>
              <a:gdLst/>
              <a:ahLst/>
              <a:cxnLst/>
              <a:rect l="l" t="t" r="r" b="b"/>
              <a:pathLst>
                <a:path w="661670" h="107950">
                  <a:moveTo>
                    <a:pt x="661289" y="54483"/>
                  </a:moveTo>
                  <a:lnTo>
                    <a:pt x="651129" y="51308"/>
                  </a:lnTo>
                  <a:lnTo>
                    <a:pt x="639445" y="47701"/>
                  </a:lnTo>
                  <a:lnTo>
                    <a:pt x="639445" y="54483"/>
                  </a:lnTo>
                  <a:lnTo>
                    <a:pt x="491744" y="99326"/>
                  </a:lnTo>
                  <a:lnTo>
                    <a:pt x="491744" y="83312"/>
                  </a:lnTo>
                  <a:lnTo>
                    <a:pt x="491744" y="82689"/>
                  </a:lnTo>
                  <a:lnTo>
                    <a:pt x="491744" y="78232"/>
                  </a:lnTo>
                  <a:lnTo>
                    <a:pt x="491744" y="75692"/>
                  </a:lnTo>
                  <a:lnTo>
                    <a:pt x="487070" y="75692"/>
                  </a:lnTo>
                  <a:lnTo>
                    <a:pt x="487070" y="78232"/>
                  </a:lnTo>
                  <a:lnTo>
                    <a:pt x="487070" y="80772"/>
                  </a:lnTo>
                  <a:lnTo>
                    <a:pt x="485394" y="78613"/>
                  </a:lnTo>
                  <a:lnTo>
                    <a:pt x="6350" y="78613"/>
                  </a:lnTo>
                  <a:lnTo>
                    <a:pt x="6350" y="78232"/>
                  </a:lnTo>
                  <a:lnTo>
                    <a:pt x="487070" y="78232"/>
                  </a:lnTo>
                  <a:lnTo>
                    <a:pt x="487070" y="75692"/>
                  </a:lnTo>
                  <a:lnTo>
                    <a:pt x="6350" y="75692"/>
                  </a:lnTo>
                  <a:lnTo>
                    <a:pt x="6350" y="75438"/>
                  </a:lnTo>
                  <a:lnTo>
                    <a:pt x="6350" y="32512"/>
                  </a:lnTo>
                  <a:lnTo>
                    <a:pt x="491744" y="32512"/>
                  </a:lnTo>
                  <a:lnTo>
                    <a:pt x="491744" y="26162"/>
                  </a:lnTo>
                  <a:lnTo>
                    <a:pt x="491744" y="8636"/>
                  </a:lnTo>
                  <a:lnTo>
                    <a:pt x="639445" y="54483"/>
                  </a:lnTo>
                  <a:lnTo>
                    <a:pt x="639445" y="47701"/>
                  </a:lnTo>
                  <a:lnTo>
                    <a:pt x="498983" y="4191"/>
                  </a:lnTo>
                  <a:lnTo>
                    <a:pt x="485394" y="0"/>
                  </a:lnTo>
                  <a:lnTo>
                    <a:pt x="485394" y="26162"/>
                  </a:lnTo>
                  <a:lnTo>
                    <a:pt x="0" y="26162"/>
                  </a:lnTo>
                  <a:lnTo>
                    <a:pt x="0" y="82689"/>
                  </a:lnTo>
                  <a:lnTo>
                    <a:pt x="485394" y="82689"/>
                  </a:lnTo>
                  <a:lnTo>
                    <a:pt x="485394" y="107823"/>
                  </a:lnTo>
                  <a:lnTo>
                    <a:pt x="499237" y="103632"/>
                  </a:lnTo>
                  <a:lnTo>
                    <a:pt x="650875" y="57658"/>
                  </a:lnTo>
                  <a:lnTo>
                    <a:pt x="661289" y="54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8440" y="7964423"/>
              <a:ext cx="644525" cy="100330"/>
            </a:xfrm>
            <a:custGeom>
              <a:avLst/>
              <a:gdLst/>
              <a:ahLst/>
              <a:cxnLst/>
              <a:rect l="l" t="t" r="r" b="b"/>
              <a:pathLst>
                <a:path w="644525" h="100329">
                  <a:moveTo>
                    <a:pt x="160528" y="0"/>
                  </a:moveTo>
                  <a:lnTo>
                    <a:pt x="0" y="49529"/>
                  </a:lnTo>
                  <a:lnTo>
                    <a:pt x="160528" y="100075"/>
                  </a:lnTo>
                  <a:lnTo>
                    <a:pt x="160528" y="74802"/>
                  </a:lnTo>
                  <a:lnTo>
                    <a:pt x="644398" y="74802"/>
                  </a:lnTo>
                  <a:lnTo>
                    <a:pt x="644398" y="25272"/>
                  </a:lnTo>
                  <a:lnTo>
                    <a:pt x="160528" y="25272"/>
                  </a:lnTo>
                  <a:lnTo>
                    <a:pt x="160528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46248" y="7959851"/>
              <a:ext cx="659765" cy="107950"/>
            </a:xfrm>
            <a:custGeom>
              <a:avLst/>
              <a:gdLst/>
              <a:ahLst/>
              <a:cxnLst/>
              <a:rect l="l" t="t" r="r" b="b"/>
              <a:pathLst>
                <a:path w="659764" h="107950">
                  <a:moveTo>
                    <a:pt x="659765" y="26416"/>
                  </a:moveTo>
                  <a:lnTo>
                    <a:pt x="654926" y="26416"/>
                  </a:lnTo>
                  <a:lnTo>
                    <a:pt x="654926" y="28956"/>
                  </a:lnTo>
                  <a:lnTo>
                    <a:pt x="654926" y="30848"/>
                  </a:lnTo>
                  <a:lnTo>
                    <a:pt x="653415" y="29337"/>
                  </a:lnTo>
                  <a:lnTo>
                    <a:pt x="653415" y="32766"/>
                  </a:lnTo>
                  <a:lnTo>
                    <a:pt x="653415" y="75438"/>
                  </a:lnTo>
                  <a:lnTo>
                    <a:pt x="169164" y="75438"/>
                  </a:lnTo>
                  <a:lnTo>
                    <a:pt x="169164" y="99314"/>
                  </a:lnTo>
                  <a:lnTo>
                    <a:pt x="32639" y="56642"/>
                  </a:lnTo>
                  <a:lnTo>
                    <a:pt x="22733" y="53467"/>
                  </a:lnTo>
                  <a:lnTo>
                    <a:pt x="33147" y="50292"/>
                  </a:lnTo>
                  <a:lnTo>
                    <a:pt x="169164" y="8636"/>
                  </a:lnTo>
                  <a:lnTo>
                    <a:pt x="171259" y="8001"/>
                  </a:lnTo>
                  <a:lnTo>
                    <a:pt x="171259" y="8636"/>
                  </a:lnTo>
                  <a:lnTo>
                    <a:pt x="169164" y="8636"/>
                  </a:lnTo>
                  <a:lnTo>
                    <a:pt x="169164" y="26416"/>
                  </a:lnTo>
                  <a:lnTo>
                    <a:pt x="169164" y="28956"/>
                  </a:lnTo>
                  <a:lnTo>
                    <a:pt x="169164" y="32766"/>
                  </a:lnTo>
                  <a:lnTo>
                    <a:pt x="653415" y="32766"/>
                  </a:lnTo>
                  <a:lnTo>
                    <a:pt x="653415" y="29337"/>
                  </a:lnTo>
                  <a:lnTo>
                    <a:pt x="653415" y="28956"/>
                  </a:lnTo>
                  <a:lnTo>
                    <a:pt x="654926" y="28956"/>
                  </a:lnTo>
                  <a:lnTo>
                    <a:pt x="654926" y="26416"/>
                  </a:lnTo>
                  <a:lnTo>
                    <a:pt x="175387" y="26416"/>
                  </a:lnTo>
                  <a:lnTo>
                    <a:pt x="175387" y="26162"/>
                  </a:lnTo>
                  <a:lnTo>
                    <a:pt x="175387" y="8636"/>
                  </a:lnTo>
                  <a:lnTo>
                    <a:pt x="175387" y="7366"/>
                  </a:lnTo>
                  <a:lnTo>
                    <a:pt x="175387" y="4826"/>
                  </a:lnTo>
                  <a:lnTo>
                    <a:pt x="175018" y="4826"/>
                  </a:lnTo>
                  <a:lnTo>
                    <a:pt x="175018" y="28956"/>
                  </a:lnTo>
                  <a:lnTo>
                    <a:pt x="173799" y="28956"/>
                  </a:lnTo>
                  <a:lnTo>
                    <a:pt x="173799" y="27686"/>
                  </a:lnTo>
                  <a:lnTo>
                    <a:pt x="175018" y="28956"/>
                  </a:lnTo>
                  <a:lnTo>
                    <a:pt x="175018" y="4826"/>
                  </a:lnTo>
                  <a:lnTo>
                    <a:pt x="171665" y="4826"/>
                  </a:lnTo>
                  <a:lnTo>
                    <a:pt x="171665" y="6096"/>
                  </a:lnTo>
                  <a:lnTo>
                    <a:pt x="169164" y="4191"/>
                  </a:lnTo>
                  <a:lnTo>
                    <a:pt x="175387" y="4191"/>
                  </a:lnTo>
                  <a:lnTo>
                    <a:pt x="175387" y="0"/>
                  </a:lnTo>
                  <a:lnTo>
                    <a:pt x="0" y="53467"/>
                  </a:lnTo>
                  <a:lnTo>
                    <a:pt x="175387" y="107950"/>
                  </a:lnTo>
                  <a:lnTo>
                    <a:pt x="175387" y="103759"/>
                  </a:lnTo>
                  <a:lnTo>
                    <a:pt x="175387" y="81788"/>
                  </a:lnTo>
                  <a:lnTo>
                    <a:pt x="659765" y="81788"/>
                  </a:lnTo>
                  <a:lnTo>
                    <a:pt x="659765" y="75438"/>
                  </a:lnTo>
                  <a:lnTo>
                    <a:pt x="659765" y="32766"/>
                  </a:lnTo>
                  <a:lnTo>
                    <a:pt x="659765" y="32512"/>
                  </a:lnTo>
                  <a:lnTo>
                    <a:pt x="659765" y="28956"/>
                  </a:lnTo>
                  <a:lnTo>
                    <a:pt x="659765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92267" y="7964423"/>
              <a:ext cx="645795" cy="100330"/>
            </a:xfrm>
            <a:custGeom>
              <a:avLst/>
              <a:gdLst/>
              <a:ahLst/>
              <a:cxnLst/>
              <a:rect l="l" t="t" r="r" b="b"/>
              <a:pathLst>
                <a:path w="645795" h="100329">
                  <a:moveTo>
                    <a:pt x="161671" y="0"/>
                  </a:moveTo>
                  <a:lnTo>
                    <a:pt x="0" y="49529"/>
                  </a:lnTo>
                  <a:lnTo>
                    <a:pt x="161671" y="100075"/>
                  </a:lnTo>
                  <a:lnTo>
                    <a:pt x="161671" y="74802"/>
                  </a:lnTo>
                  <a:lnTo>
                    <a:pt x="645668" y="74802"/>
                  </a:lnTo>
                  <a:lnTo>
                    <a:pt x="645668" y="25272"/>
                  </a:lnTo>
                  <a:lnTo>
                    <a:pt x="161671" y="25272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600" y="7959851"/>
              <a:ext cx="659765" cy="107950"/>
            </a:xfrm>
            <a:custGeom>
              <a:avLst/>
              <a:gdLst/>
              <a:ahLst/>
              <a:cxnLst/>
              <a:rect l="l" t="t" r="r" b="b"/>
              <a:pathLst>
                <a:path w="659764" h="107950">
                  <a:moveTo>
                    <a:pt x="659765" y="26416"/>
                  </a:moveTo>
                  <a:lnTo>
                    <a:pt x="654926" y="26416"/>
                  </a:lnTo>
                  <a:lnTo>
                    <a:pt x="654926" y="28956"/>
                  </a:lnTo>
                  <a:lnTo>
                    <a:pt x="654926" y="30848"/>
                  </a:lnTo>
                  <a:lnTo>
                    <a:pt x="653415" y="29337"/>
                  </a:lnTo>
                  <a:lnTo>
                    <a:pt x="653415" y="32766"/>
                  </a:lnTo>
                  <a:lnTo>
                    <a:pt x="653415" y="75438"/>
                  </a:lnTo>
                  <a:lnTo>
                    <a:pt x="169164" y="75438"/>
                  </a:lnTo>
                  <a:lnTo>
                    <a:pt x="169164" y="99314"/>
                  </a:lnTo>
                  <a:lnTo>
                    <a:pt x="31750" y="56642"/>
                  </a:lnTo>
                  <a:lnTo>
                    <a:pt x="21844" y="53467"/>
                  </a:lnTo>
                  <a:lnTo>
                    <a:pt x="32258" y="50292"/>
                  </a:lnTo>
                  <a:lnTo>
                    <a:pt x="169164" y="8636"/>
                  </a:lnTo>
                  <a:lnTo>
                    <a:pt x="171259" y="8001"/>
                  </a:lnTo>
                  <a:lnTo>
                    <a:pt x="171259" y="8636"/>
                  </a:lnTo>
                  <a:lnTo>
                    <a:pt x="169164" y="8636"/>
                  </a:lnTo>
                  <a:lnTo>
                    <a:pt x="169164" y="26416"/>
                  </a:lnTo>
                  <a:lnTo>
                    <a:pt x="169164" y="28956"/>
                  </a:lnTo>
                  <a:lnTo>
                    <a:pt x="169164" y="32766"/>
                  </a:lnTo>
                  <a:lnTo>
                    <a:pt x="653415" y="32766"/>
                  </a:lnTo>
                  <a:lnTo>
                    <a:pt x="653415" y="29337"/>
                  </a:lnTo>
                  <a:lnTo>
                    <a:pt x="653415" y="28956"/>
                  </a:lnTo>
                  <a:lnTo>
                    <a:pt x="654926" y="28956"/>
                  </a:lnTo>
                  <a:lnTo>
                    <a:pt x="654926" y="26416"/>
                  </a:lnTo>
                  <a:lnTo>
                    <a:pt x="175387" y="26416"/>
                  </a:lnTo>
                  <a:lnTo>
                    <a:pt x="175387" y="26162"/>
                  </a:lnTo>
                  <a:lnTo>
                    <a:pt x="175387" y="8636"/>
                  </a:lnTo>
                  <a:lnTo>
                    <a:pt x="175387" y="7366"/>
                  </a:lnTo>
                  <a:lnTo>
                    <a:pt x="175387" y="4826"/>
                  </a:lnTo>
                  <a:lnTo>
                    <a:pt x="175018" y="4826"/>
                  </a:lnTo>
                  <a:lnTo>
                    <a:pt x="175018" y="28956"/>
                  </a:lnTo>
                  <a:lnTo>
                    <a:pt x="173799" y="28956"/>
                  </a:lnTo>
                  <a:lnTo>
                    <a:pt x="173799" y="27686"/>
                  </a:lnTo>
                  <a:lnTo>
                    <a:pt x="175018" y="28956"/>
                  </a:lnTo>
                  <a:lnTo>
                    <a:pt x="175018" y="4826"/>
                  </a:lnTo>
                  <a:lnTo>
                    <a:pt x="171678" y="4826"/>
                  </a:lnTo>
                  <a:lnTo>
                    <a:pt x="171678" y="6096"/>
                  </a:lnTo>
                  <a:lnTo>
                    <a:pt x="169164" y="4191"/>
                  </a:lnTo>
                  <a:lnTo>
                    <a:pt x="175387" y="4191"/>
                  </a:lnTo>
                  <a:lnTo>
                    <a:pt x="175387" y="0"/>
                  </a:lnTo>
                  <a:lnTo>
                    <a:pt x="0" y="53467"/>
                  </a:lnTo>
                  <a:lnTo>
                    <a:pt x="175387" y="107950"/>
                  </a:lnTo>
                  <a:lnTo>
                    <a:pt x="175387" y="103759"/>
                  </a:lnTo>
                  <a:lnTo>
                    <a:pt x="175387" y="81788"/>
                  </a:lnTo>
                  <a:lnTo>
                    <a:pt x="659765" y="81788"/>
                  </a:lnTo>
                  <a:lnTo>
                    <a:pt x="659765" y="75438"/>
                  </a:lnTo>
                  <a:lnTo>
                    <a:pt x="659765" y="32766"/>
                  </a:lnTo>
                  <a:lnTo>
                    <a:pt x="659765" y="32512"/>
                  </a:lnTo>
                  <a:lnTo>
                    <a:pt x="659765" y="28956"/>
                  </a:lnTo>
                  <a:lnTo>
                    <a:pt x="659765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6380" y="8609076"/>
              <a:ext cx="645795" cy="100330"/>
            </a:xfrm>
            <a:custGeom>
              <a:avLst/>
              <a:gdLst/>
              <a:ahLst/>
              <a:cxnLst/>
              <a:rect l="l" t="t" r="r" b="b"/>
              <a:pathLst>
                <a:path w="645794" h="100329">
                  <a:moveTo>
                    <a:pt x="483996" y="0"/>
                  </a:moveTo>
                  <a:lnTo>
                    <a:pt x="483996" y="25272"/>
                  </a:lnTo>
                  <a:lnTo>
                    <a:pt x="0" y="25272"/>
                  </a:lnTo>
                  <a:lnTo>
                    <a:pt x="0" y="75945"/>
                  </a:lnTo>
                  <a:lnTo>
                    <a:pt x="483996" y="75945"/>
                  </a:lnTo>
                  <a:lnTo>
                    <a:pt x="483996" y="100075"/>
                  </a:lnTo>
                  <a:lnTo>
                    <a:pt x="645668" y="50545"/>
                  </a:lnTo>
                  <a:lnTo>
                    <a:pt x="48399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3332" y="8604503"/>
              <a:ext cx="661035" cy="109220"/>
            </a:xfrm>
            <a:custGeom>
              <a:avLst/>
              <a:gdLst/>
              <a:ahLst/>
              <a:cxnLst/>
              <a:rect l="l" t="t" r="r" b="b"/>
              <a:pathLst>
                <a:path w="661035" h="109220">
                  <a:moveTo>
                    <a:pt x="661035" y="54610"/>
                  </a:moveTo>
                  <a:lnTo>
                    <a:pt x="650875" y="51435"/>
                  </a:lnTo>
                  <a:lnTo>
                    <a:pt x="638175" y="47510"/>
                  </a:lnTo>
                  <a:lnTo>
                    <a:pt x="638175" y="54610"/>
                  </a:lnTo>
                  <a:lnTo>
                    <a:pt x="491871" y="99187"/>
                  </a:lnTo>
                  <a:lnTo>
                    <a:pt x="491871" y="82931"/>
                  </a:lnTo>
                  <a:lnTo>
                    <a:pt x="487680" y="82931"/>
                  </a:lnTo>
                  <a:lnTo>
                    <a:pt x="487553" y="82804"/>
                  </a:lnTo>
                  <a:lnTo>
                    <a:pt x="491871" y="82804"/>
                  </a:lnTo>
                  <a:lnTo>
                    <a:pt x="491871" y="80264"/>
                  </a:lnTo>
                  <a:lnTo>
                    <a:pt x="491871" y="75184"/>
                  </a:lnTo>
                  <a:lnTo>
                    <a:pt x="486283" y="75184"/>
                  </a:lnTo>
                  <a:lnTo>
                    <a:pt x="486283" y="80264"/>
                  </a:lnTo>
                  <a:lnTo>
                    <a:pt x="486283" y="81534"/>
                  </a:lnTo>
                  <a:lnTo>
                    <a:pt x="485013" y="80264"/>
                  </a:lnTo>
                  <a:lnTo>
                    <a:pt x="486283" y="80264"/>
                  </a:lnTo>
                  <a:lnTo>
                    <a:pt x="486283" y="75184"/>
                  </a:lnTo>
                  <a:lnTo>
                    <a:pt x="7366" y="75184"/>
                  </a:lnTo>
                  <a:lnTo>
                    <a:pt x="7366" y="32512"/>
                  </a:lnTo>
                  <a:lnTo>
                    <a:pt x="491871" y="32512"/>
                  </a:lnTo>
                  <a:lnTo>
                    <a:pt x="491871" y="26289"/>
                  </a:lnTo>
                  <a:lnTo>
                    <a:pt x="491871" y="9017"/>
                  </a:lnTo>
                  <a:lnTo>
                    <a:pt x="638175" y="54610"/>
                  </a:lnTo>
                  <a:lnTo>
                    <a:pt x="638175" y="47510"/>
                  </a:lnTo>
                  <a:lnTo>
                    <a:pt x="498094" y="4191"/>
                  </a:lnTo>
                  <a:lnTo>
                    <a:pt x="484505" y="0"/>
                  </a:lnTo>
                  <a:lnTo>
                    <a:pt x="484505" y="26289"/>
                  </a:lnTo>
                  <a:lnTo>
                    <a:pt x="0" y="26289"/>
                  </a:lnTo>
                  <a:lnTo>
                    <a:pt x="0" y="82931"/>
                  </a:lnTo>
                  <a:lnTo>
                    <a:pt x="484505" y="82931"/>
                  </a:lnTo>
                  <a:lnTo>
                    <a:pt x="484505" y="109220"/>
                  </a:lnTo>
                  <a:lnTo>
                    <a:pt x="501523" y="104013"/>
                  </a:lnTo>
                  <a:lnTo>
                    <a:pt x="650875" y="57785"/>
                  </a:lnTo>
                  <a:lnTo>
                    <a:pt x="661035" y="54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6740" y="8609076"/>
              <a:ext cx="647700" cy="100330"/>
            </a:xfrm>
            <a:custGeom>
              <a:avLst/>
              <a:gdLst/>
              <a:ahLst/>
              <a:cxnLst/>
              <a:rect l="l" t="t" r="r" b="b"/>
              <a:pathLst>
                <a:path w="647700" h="100329">
                  <a:moveTo>
                    <a:pt x="485139" y="0"/>
                  </a:moveTo>
                  <a:lnTo>
                    <a:pt x="485139" y="25272"/>
                  </a:lnTo>
                  <a:lnTo>
                    <a:pt x="0" y="25272"/>
                  </a:lnTo>
                  <a:lnTo>
                    <a:pt x="0" y="75945"/>
                  </a:lnTo>
                  <a:lnTo>
                    <a:pt x="485139" y="75945"/>
                  </a:lnTo>
                  <a:lnTo>
                    <a:pt x="485139" y="100075"/>
                  </a:lnTo>
                  <a:lnTo>
                    <a:pt x="647192" y="50545"/>
                  </a:lnTo>
                  <a:lnTo>
                    <a:pt x="48513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3692" y="8604503"/>
              <a:ext cx="659765" cy="109220"/>
            </a:xfrm>
            <a:custGeom>
              <a:avLst/>
              <a:gdLst/>
              <a:ahLst/>
              <a:cxnLst/>
              <a:rect l="l" t="t" r="r" b="b"/>
              <a:pathLst>
                <a:path w="659764" h="109220">
                  <a:moveTo>
                    <a:pt x="659765" y="54610"/>
                  </a:moveTo>
                  <a:lnTo>
                    <a:pt x="649605" y="51435"/>
                  </a:lnTo>
                  <a:lnTo>
                    <a:pt x="637921" y="47802"/>
                  </a:lnTo>
                  <a:lnTo>
                    <a:pt x="637921" y="54610"/>
                  </a:lnTo>
                  <a:lnTo>
                    <a:pt x="490601" y="99568"/>
                  </a:lnTo>
                  <a:lnTo>
                    <a:pt x="490601" y="82931"/>
                  </a:lnTo>
                  <a:lnTo>
                    <a:pt x="487426" y="82931"/>
                  </a:lnTo>
                  <a:lnTo>
                    <a:pt x="487299" y="82804"/>
                  </a:lnTo>
                  <a:lnTo>
                    <a:pt x="490601" y="82804"/>
                  </a:lnTo>
                  <a:lnTo>
                    <a:pt x="490601" y="80264"/>
                  </a:lnTo>
                  <a:lnTo>
                    <a:pt x="490601" y="75184"/>
                  </a:lnTo>
                  <a:lnTo>
                    <a:pt x="486016" y="75184"/>
                  </a:lnTo>
                  <a:lnTo>
                    <a:pt x="486016" y="80264"/>
                  </a:lnTo>
                  <a:lnTo>
                    <a:pt x="486016" y="81521"/>
                  </a:lnTo>
                  <a:lnTo>
                    <a:pt x="484759" y="80264"/>
                  </a:lnTo>
                  <a:lnTo>
                    <a:pt x="486016" y="80264"/>
                  </a:lnTo>
                  <a:lnTo>
                    <a:pt x="486016" y="75184"/>
                  </a:lnTo>
                  <a:lnTo>
                    <a:pt x="6350" y="75184"/>
                  </a:lnTo>
                  <a:lnTo>
                    <a:pt x="6350" y="32512"/>
                  </a:lnTo>
                  <a:lnTo>
                    <a:pt x="490601" y="32512"/>
                  </a:lnTo>
                  <a:lnTo>
                    <a:pt x="490601" y="26289"/>
                  </a:lnTo>
                  <a:lnTo>
                    <a:pt x="490601" y="8636"/>
                  </a:lnTo>
                  <a:lnTo>
                    <a:pt x="637921" y="54610"/>
                  </a:lnTo>
                  <a:lnTo>
                    <a:pt x="637921" y="47802"/>
                  </a:lnTo>
                  <a:lnTo>
                    <a:pt x="497713" y="4191"/>
                  </a:lnTo>
                  <a:lnTo>
                    <a:pt x="484251" y="0"/>
                  </a:lnTo>
                  <a:lnTo>
                    <a:pt x="484251" y="26289"/>
                  </a:lnTo>
                  <a:lnTo>
                    <a:pt x="0" y="26289"/>
                  </a:lnTo>
                  <a:lnTo>
                    <a:pt x="0" y="82931"/>
                  </a:lnTo>
                  <a:lnTo>
                    <a:pt x="484251" y="82931"/>
                  </a:lnTo>
                  <a:lnTo>
                    <a:pt x="484251" y="109220"/>
                  </a:lnTo>
                  <a:lnTo>
                    <a:pt x="501142" y="104013"/>
                  </a:lnTo>
                  <a:lnTo>
                    <a:pt x="649605" y="57785"/>
                  </a:lnTo>
                  <a:lnTo>
                    <a:pt x="659765" y="54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66088" y="9204959"/>
              <a:ext cx="4521200" cy="100330"/>
            </a:xfrm>
            <a:custGeom>
              <a:avLst/>
              <a:gdLst/>
              <a:ahLst/>
              <a:cxnLst/>
              <a:rect l="l" t="t" r="r" b="b"/>
              <a:pathLst>
                <a:path w="4521200" h="100329">
                  <a:moveTo>
                    <a:pt x="1130300" y="0"/>
                  </a:moveTo>
                  <a:lnTo>
                    <a:pt x="0" y="50546"/>
                  </a:lnTo>
                  <a:lnTo>
                    <a:pt x="1130300" y="100076"/>
                  </a:lnTo>
                  <a:lnTo>
                    <a:pt x="1130300" y="74803"/>
                  </a:lnTo>
                  <a:lnTo>
                    <a:pt x="4521200" y="74803"/>
                  </a:lnTo>
                  <a:lnTo>
                    <a:pt x="4521200" y="25273"/>
                  </a:lnTo>
                  <a:lnTo>
                    <a:pt x="1130300" y="25273"/>
                  </a:lnTo>
                  <a:lnTo>
                    <a:pt x="1130300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40180" y="9201912"/>
              <a:ext cx="4550410" cy="106680"/>
            </a:xfrm>
            <a:custGeom>
              <a:avLst/>
              <a:gdLst/>
              <a:ahLst/>
              <a:cxnLst/>
              <a:rect l="l" t="t" r="r" b="b"/>
              <a:pathLst>
                <a:path w="4550410" h="106679">
                  <a:moveTo>
                    <a:pt x="4550410" y="25146"/>
                  </a:moveTo>
                  <a:lnTo>
                    <a:pt x="4545482" y="25146"/>
                  </a:lnTo>
                  <a:lnTo>
                    <a:pt x="4545482" y="28956"/>
                  </a:lnTo>
                  <a:lnTo>
                    <a:pt x="4545482" y="30226"/>
                  </a:lnTo>
                  <a:lnTo>
                    <a:pt x="4543730" y="28956"/>
                  </a:lnTo>
                  <a:lnTo>
                    <a:pt x="4545482" y="28956"/>
                  </a:lnTo>
                  <a:lnTo>
                    <a:pt x="4545482" y="25146"/>
                  </a:lnTo>
                  <a:lnTo>
                    <a:pt x="4543044" y="25146"/>
                  </a:lnTo>
                  <a:lnTo>
                    <a:pt x="4543044" y="31496"/>
                  </a:lnTo>
                  <a:lnTo>
                    <a:pt x="4543044" y="74676"/>
                  </a:lnTo>
                  <a:lnTo>
                    <a:pt x="1152271" y="74676"/>
                  </a:lnTo>
                  <a:lnTo>
                    <a:pt x="1152271" y="99695"/>
                  </a:lnTo>
                  <a:lnTo>
                    <a:pt x="191122" y="56769"/>
                  </a:lnTo>
                  <a:lnTo>
                    <a:pt x="108712" y="53086"/>
                  </a:lnTo>
                  <a:lnTo>
                    <a:pt x="1152271" y="6477"/>
                  </a:lnTo>
                  <a:lnTo>
                    <a:pt x="1152271" y="25146"/>
                  </a:lnTo>
                  <a:lnTo>
                    <a:pt x="1152271" y="28956"/>
                  </a:lnTo>
                  <a:lnTo>
                    <a:pt x="1152271" y="31496"/>
                  </a:lnTo>
                  <a:lnTo>
                    <a:pt x="4543044" y="31496"/>
                  </a:lnTo>
                  <a:lnTo>
                    <a:pt x="4543044" y="25146"/>
                  </a:lnTo>
                  <a:lnTo>
                    <a:pt x="1159637" y="25146"/>
                  </a:lnTo>
                  <a:lnTo>
                    <a:pt x="1159637" y="25273"/>
                  </a:lnTo>
                  <a:lnTo>
                    <a:pt x="1159637" y="28448"/>
                  </a:lnTo>
                  <a:lnTo>
                    <a:pt x="1159637" y="28956"/>
                  </a:lnTo>
                  <a:lnTo>
                    <a:pt x="1158290" y="28956"/>
                  </a:lnTo>
                  <a:lnTo>
                    <a:pt x="1158290" y="27051"/>
                  </a:lnTo>
                  <a:lnTo>
                    <a:pt x="1159637" y="28448"/>
                  </a:lnTo>
                  <a:lnTo>
                    <a:pt x="1159637" y="25273"/>
                  </a:lnTo>
                  <a:lnTo>
                    <a:pt x="1158290" y="25273"/>
                  </a:lnTo>
                  <a:lnTo>
                    <a:pt x="1158290" y="25146"/>
                  </a:lnTo>
                  <a:lnTo>
                    <a:pt x="1159637" y="25146"/>
                  </a:lnTo>
                  <a:lnTo>
                    <a:pt x="1159637" y="6096"/>
                  </a:lnTo>
                  <a:lnTo>
                    <a:pt x="1159637" y="3556"/>
                  </a:lnTo>
                  <a:lnTo>
                    <a:pt x="1154506" y="3556"/>
                  </a:lnTo>
                  <a:lnTo>
                    <a:pt x="1154506" y="4826"/>
                  </a:lnTo>
                  <a:lnTo>
                    <a:pt x="1152271" y="3175"/>
                  </a:lnTo>
                  <a:lnTo>
                    <a:pt x="1159637" y="3175"/>
                  </a:lnTo>
                  <a:lnTo>
                    <a:pt x="1159637" y="0"/>
                  </a:lnTo>
                  <a:lnTo>
                    <a:pt x="36703" y="49911"/>
                  </a:lnTo>
                  <a:lnTo>
                    <a:pt x="26289" y="49403"/>
                  </a:lnTo>
                  <a:lnTo>
                    <a:pt x="26289" y="50292"/>
                  </a:lnTo>
                  <a:lnTo>
                    <a:pt x="0" y="51562"/>
                  </a:lnTo>
                  <a:lnTo>
                    <a:pt x="0" y="55753"/>
                  </a:lnTo>
                  <a:lnTo>
                    <a:pt x="1159637" y="106172"/>
                  </a:lnTo>
                  <a:lnTo>
                    <a:pt x="1159637" y="102997"/>
                  </a:lnTo>
                  <a:lnTo>
                    <a:pt x="1159637" y="80899"/>
                  </a:lnTo>
                  <a:lnTo>
                    <a:pt x="4550410" y="80899"/>
                  </a:lnTo>
                  <a:lnTo>
                    <a:pt x="4550410" y="74676"/>
                  </a:lnTo>
                  <a:lnTo>
                    <a:pt x="4550410" y="31496"/>
                  </a:lnTo>
                  <a:lnTo>
                    <a:pt x="4550410" y="28956"/>
                  </a:lnTo>
                  <a:lnTo>
                    <a:pt x="4550410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4975" y="8927591"/>
              <a:ext cx="347091" cy="31483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284975" y="8659367"/>
              <a:ext cx="347980" cy="292735"/>
            </a:xfrm>
            <a:custGeom>
              <a:avLst/>
              <a:gdLst/>
              <a:ahLst/>
              <a:cxnLst/>
              <a:rect l="l" t="t" r="r" b="b"/>
              <a:pathLst>
                <a:path w="347979" h="292734">
                  <a:moveTo>
                    <a:pt x="0" y="0"/>
                  </a:moveTo>
                  <a:lnTo>
                    <a:pt x="0" y="49276"/>
                  </a:lnTo>
                  <a:lnTo>
                    <a:pt x="56387" y="52451"/>
                  </a:lnTo>
                  <a:lnTo>
                    <a:pt x="109854" y="61722"/>
                  </a:lnTo>
                  <a:lnTo>
                    <a:pt x="159765" y="76454"/>
                  </a:lnTo>
                  <a:lnTo>
                    <a:pt x="205232" y="96266"/>
                  </a:lnTo>
                  <a:lnTo>
                    <a:pt x="245745" y="120650"/>
                  </a:lnTo>
                  <a:lnTo>
                    <a:pt x="280416" y="148971"/>
                  </a:lnTo>
                  <a:lnTo>
                    <a:pt x="308737" y="180848"/>
                  </a:lnTo>
                  <a:lnTo>
                    <a:pt x="329819" y="215773"/>
                  </a:lnTo>
                  <a:lnTo>
                    <a:pt x="342900" y="253111"/>
                  </a:lnTo>
                  <a:lnTo>
                    <a:pt x="347472" y="292608"/>
                  </a:lnTo>
                  <a:lnTo>
                    <a:pt x="347472" y="243332"/>
                  </a:lnTo>
                  <a:lnTo>
                    <a:pt x="342900" y="203835"/>
                  </a:lnTo>
                  <a:lnTo>
                    <a:pt x="329819" y="166497"/>
                  </a:lnTo>
                  <a:lnTo>
                    <a:pt x="308737" y="131572"/>
                  </a:lnTo>
                  <a:lnTo>
                    <a:pt x="280416" y="99695"/>
                  </a:lnTo>
                  <a:lnTo>
                    <a:pt x="245745" y="71247"/>
                  </a:lnTo>
                  <a:lnTo>
                    <a:pt x="205232" y="46990"/>
                  </a:lnTo>
                  <a:lnTo>
                    <a:pt x="159765" y="27178"/>
                  </a:lnTo>
                  <a:lnTo>
                    <a:pt x="109854" y="12446"/>
                  </a:lnTo>
                  <a:lnTo>
                    <a:pt x="56387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0404" y="8788780"/>
              <a:ext cx="356107" cy="45846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282563" y="8656319"/>
              <a:ext cx="321945" cy="193675"/>
            </a:xfrm>
            <a:custGeom>
              <a:avLst/>
              <a:gdLst/>
              <a:ahLst/>
              <a:cxnLst/>
              <a:rect l="l" t="t" r="r" b="b"/>
              <a:pathLst>
                <a:path w="321945" h="193675">
                  <a:moveTo>
                    <a:pt x="321564" y="192405"/>
                  </a:moveTo>
                  <a:lnTo>
                    <a:pt x="311912" y="178816"/>
                  </a:lnTo>
                  <a:lnTo>
                    <a:pt x="303530" y="168275"/>
                  </a:lnTo>
                  <a:lnTo>
                    <a:pt x="294132" y="157734"/>
                  </a:lnTo>
                  <a:lnTo>
                    <a:pt x="283591" y="148336"/>
                  </a:lnTo>
                  <a:lnTo>
                    <a:pt x="274066" y="138811"/>
                  </a:lnTo>
                  <a:lnTo>
                    <a:pt x="238379" y="113538"/>
                  </a:lnTo>
                  <a:lnTo>
                    <a:pt x="198501" y="91440"/>
                  </a:lnTo>
                  <a:lnTo>
                    <a:pt x="170180" y="79883"/>
                  </a:lnTo>
                  <a:lnTo>
                    <a:pt x="155448" y="73660"/>
                  </a:lnTo>
                  <a:lnTo>
                    <a:pt x="107061" y="60960"/>
                  </a:lnTo>
                  <a:lnTo>
                    <a:pt x="65151" y="53594"/>
                  </a:lnTo>
                  <a:lnTo>
                    <a:pt x="6223" y="49657"/>
                  </a:lnTo>
                  <a:lnTo>
                    <a:pt x="6223" y="49403"/>
                  </a:lnTo>
                  <a:lnTo>
                    <a:pt x="6223" y="7366"/>
                  </a:lnTo>
                  <a:lnTo>
                    <a:pt x="20955" y="7366"/>
                  </a:lnTo>
                  <a:lnTo>
                    <a:pt x="38862" y="8382"/>
                  </a:lnTo>
                  <a:lnTo>
                    <a:pt x="37719" y="8382"/>
                  </a:lnTo>
                  <a:lnTo>
                    <a:pt x="55626" y="9525"/>
                  </a:lnTo>
                  <a:lnTo>
                    <a:pt x="72390" y="11557"/>
                  </a:lnTo>
                  <a:lnTo>
                    <a:pt x="106045" y="17907"/>
                  </a:lnTo>
                  <a:lnTo>
                    <a:pt x="121793" y="22098"/>
                  </a:lnTo>
                  <a:lnTo>
                    <a:pt x="121793" y="21082"/>
                  </a:lnTo>
                  <a:lnTo>
                    <a:pt x="137541" y="26289"/>
                  </a:lnTo>
                  <a:lnTo>
                    <a:pt x="153289" y="30480"/>
                  </a:lnTo>
                  <a:lnTo>
                    <a:pt x="152273" y="30480"/>
                  </a:lnTo>
                  <a:lnTo>
                    <a:pt x="196342" y="48387"/>
                  </a:lnTo>
                  <a:lnTo>
                    <a:pt x="235204" y="69342"/>
                  </a:lnTo>
                  <a:lnTo>
                    <a:pt x="269875" y="94615"/>
                  </a:lnTo>
                  <a:lnTo>
                    <a:pt x="268859" y="94615"/>
                  </a:lnTo>
                  <a:lnTo>
                    <a:pt x="279400" y="104140"/>
                  </a:lnTo>
                  <a:lnTo>
                    <a:pt x="298310" y="123063"/>
                  </a:lnTo>
                  <a:lnTo>
                    <a:pt x="306705" y="133604"/>
                  </a:lnTo>
                  <a:lnTo>
                    <a:pt x="306705" y="132461"/>
                  </a:lnTo>
                  <a:lnTo>
                    <a:pt x="314185" y="132461"/>
                  </a:lnTo>
                  <a:lnTo>
                    <a:pt x="311912" y="129286"/>
                  </a:lnTo>
                  <a:lnTo>
                    <a:pt x="303530" y="118872"/>
                  </a:lnTo>
                  <a:lnTo>
                    <a:pt x="294132" y="108331"/>
                  </a:lnTo>
                  <a:lnTo>
                    <a:pt x="283591" y="98806"/>
                  </a:lnTo>
                  <a:lnTo>
                    <a:pt x="274066" y="89408"/>
                  </a:lnTo>
                  <a:lnTo>
                    <a:pt x="238379" y="64135"/>
                  </a:lnTo>
                  <a:lnTo>
                    <a:pt x="198501" y="42037"/>
                  </a:lnTo>
                  <a:lnTo>
                    <a:pt x="155448" y="24130"/>
                  </a:lnTo>
                  <a:lnTo>
                    <a:pt x="143637" y="21082"/>
                  </a:lnTo>
                  <a:lnTo>
                    <a:pt x="123952" y="14732"/>
                  </a:lnTo>
                  <a:lnTo>
                    <a:pt x="73406" y="5207"/>
                  </a:lnTo>
                  <a:lnTo>
                    <a:pt x="56642" y="3175"/>
                  </a:lnTo>
                  <a:lnTo>
                    <a:pt x="38862" y="1016"/>
                  </a:lnTo>
                  <a:lnTo>
                    <a:pt x="20955" y="1016"/>
                  </a:lnTo>
                  <a:lnTo>
                    <a:pt x="0" y="0"/>
                  </a:lnTo>
                  <a:lnTo>
                    <a:pt x="0" y="56769"/>
                  </a:lnTo>
                  <a:lnTo>
                    <a:pt x="20955" y="56769"/>
                  </a:lnTo>
                  <a:lnTo>
                    <a:pt x="55626" y="58928"/>
                  </a:lnTo>
                  <a:lnTo>
                    <a:pt x="72390" y="60960"/>
                  </a:lnTo>
                  <a:lnTo>
                    <a:pt x="106045" y="67310"/>
                  </a:lnTo>
                  <a:lnTo>
                    <a:pt x="153289" y="79883"/>
                  </a:lnTo>
                  <a:lnTo>
                    <a:pt x="152273" y="79883"/>
                  </a:lnTo>
                  <a:lnTo>
                    <a:pt x="168021" y="85217"/>
                  </a:lnTo>
                  <a:lnTo>
                    <a:pt x="196342" y="97790"/>
                  </a:lnTo>
                  <a:lnTo>
                    <a:pt x="210058" y="104140"/>
                  </a:lnTo>
                  <a:lnTo>
                    <a:pt x="235204" y="118872"/>
                  </a:lnTo>
                  <a:lnTo>
                    <a:pt x="269875" y="144018"/>
                  </a:lnTo>
                  <a:lnTo>
                    <a:pt x="268859" y="144018"/>
                  </a:lnTo>
                  <a:lnTo>
                    <a:pt x="279400" y="153543"/>
                  </a:lnTo>
                  <a:lnTo>
                    <a:pt x="298310" y="172466"/>
                  </a:lnTo>
                  <a:lnTo>
                    <a:pt x="306705" y="183007"/>
                  </a:lnTo>
                  <a:lnTo>
                    <a:pt x="314058" y="193548"/>
                  </a:lnTo>
                  <a:lnTo>
                    <a:pt x="314058" y="192405"/>
                  </a:lnTo>
                  <a:lnTo>
                    <a:pt x="321564" y="1924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4975" y="7586471"/>
              <a:ext cx="347091" cy="31330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84975" y="7318247"/>
              <a:ext cx="347980" cy="292735"/>
            </a:xfrm>
            <a:custGeom>
              <a:avLst/>
              <a:gdLst/>
              <a:ahLst/>
              <a:cxnLst/>
              <a:rect l="l" t="t" r="r" b="b"/>
              <a:pathLst>
                <a:path w="347979" h="292734">
                  <a:moveTo>
                    <a:pt x="0" y="0"/>
                  </a:moveTo>
                  <a:lnTo>
                    <a:pt x="0" y="49275"/>
                  </a:lnTo>
                  <a:lnTo>
                    <a:pt x="56387" y="52450"/>
                  </a:lnTo>
                  <a:lnTo>
                    <a:pt x="109854" y="61721"/>
                  </a:lnTo>
                  <a:lnTo>
                    <a:pt x="159765" y="76453"/>
                  </a:lnTo>
                  <a:lnTo>
                    <a:pt x="205232" y="96265"/>
                  </a:lnTo>
                  <a:lnTo>
                    <a:pt x="245745" y="120522"/>
                  </a:lnTo>
                  <a:lnTo>
                    <a:pt x="280416" y="148970"/>
                  </a:lnTo>
                  <a:lnTo>
                    <a:pt x="308737" y="180847"/>
                  </a:lnTo>
                  <a:lnTo>
                    <a:pt x="329819" y="215645"/>
                  </a:lnTo>
                  <a:lnTo>
                    <a:pt x="342900" y="253110"/>
                  </a:lnTo>
                  <a:lnTo>
                    <a:pt x="347472" y="292607"/>
                  </a:lnTo>
                  <a:lnTo>
                    <a:pt x="347472" y="243204"/>
                  </a:lnTo>
                  <a:lnTo>
                    <a:pt x="342900" y="203834"/>
                  </a:lnTo>
                  <a:lnTo>
                    <a:pt x="329819" y="166369"/>
                  </a:lnTo>
                  <a:lnTo>
                    <a:pt x="308737" y="131571"/>
                  </a:lnTo>
                  <a:lnTo>
                    <a:pt x="280416" y="99694"/>
                  </a:lnTo>
                  <a:lnTo>
                    <a:pt x="245745" y="71246"/>
                  </a:lnTo>
                  <a:lnTo>
                    <a:pt x="205232" y="46989"/>
                  </a:lnTo>
                  <a:lnTo>
                    <a:pt x="159765" y="27177"/>
                  </a:lnTo>
                  <a:lnTo>
                    <a:pt x="109854" y="12445"/>
                  </a:lnTo>
                  <a:lnTo>
                    <a:pt x="56387" y="3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98005" y="7588503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4">
                  <a:moveTo>
                    <a:pt x="237490" y="0"/>
                  </a:moveTo>
                  <a:lnTo>
                    <a:pt x="232283" y="22859"/>
                  </a:lnTo>
                  <a:lnTo>
                    <a:pt x="232283" y="33654"/>
                  </a:lnTo>
                  <a:lnTo>
                    <a:pt x="230124" y="51942"/>
                  </a:lnTo>
                  <a:lnTo>
                    <a:pt x="207010" y="116077"/>
                  </a:lnTo>
                  <a:lnTo>
                    <a:pt x="201802" y="122173"/>
                  </a:lnTo>
                  <a:lnTo>
                    <a:pt x="196469" y="131317"/>
                  </a:lnTo>
                  <a:lnTo>
                    <a:pt x="190246" y="140461"/>
                  </a:lnTo>
                  <a:lnTo>
                    <a:pt x="183896" y="146557"/>
                  </a:lnTo>
                  <a:lnTo>
                    <a:pt x="176529" y="155828"/>
                  </a:lnTo>
                  <a:lnTo>
                    <a:pt x="169164" y="161924"/>
                  </a:lnTo>
                  <a:lnTo>
                    <a:pt x="161798" y="171068"/>
                  </a:lnTo>
                  <a:lnTo>
                    <a:pt x="153416" y="177164"/>
                  </a:lnTo>
                  <a:lnTo>
                    <a:pt x="135636" y="189356"/>
                  </a:lnTo>
                  <a:lnTo>
                    <a:pt x="136651" y="189356"/>
                  </a:lnTo>
                  <a:lnTo>
                    <a:pt x="116713" y="204596"/>
                  </a:lnTo>
                  <a:lnTo>
                    <a:pt x="117728" y="204596"/>
                  </a:lnTo>
                  <a:lnTo>
                    <a:pt x="96774" y="213740"/>
                  </a:lnTo>
                  <a:lnTo>
                    <a:pt x="74676" y="226059"/>
                  </a:lnTo>
                  <a:lnTo>
                    <a:pt x="75692" y="226059"/>
                  </a:lnTo>
                  <a:lnTo>
                    <a:pt x="52578" y="235203"/>
                  </a:lnTo>
                  <a:lnTo>
                    <a:pt x="28448" y="244347"/>
                  </a:lnTo>
                  <a:lnTo>
                    <a:pt x="0" y="250443"/>
                  </a:lnTo>
                  <a:lnTo>
                    <a:pt x="0" y="308355"/>
                  </a:lnTo>
                  <a:lnTo>
                    <a:pt x="5334" y="311530"/>
                  </a:lnTo>
                  <a:lnTo>
                    <a:pt x="635" y="314197"/>
                  </a:lnTo>
                  <a:lnTo>
                    <a:pt x="6350" y="317626"/>
                  </a:lnTo>
                  <a:lnTo>
                    <a:pt x="6350" y="256539"/>
                  </a:lnTo>
                  <a:lnTo>
                    <a:pt x="4318" y="256539"/>
                  </a:lnTo>
                  <a:lnTo>
                    <a:pt x="6350" y="253491"/>
                  </a:lnTo>
                  <a:lnTo>
                    <a:pt x="17399" y="253491"/>
                  </a:lnTo>
                  <a:lnTo>
                    <a:pt x="30607" y="250443"/>
                  </a:lnTo>
                  <a:lnTo>
                    <a:pt x="77724" y="232155"/>
                  </a:lnTo>
                  <a:lnTo>
                    <a:pt x="120903" y="207644"/>
                  </a:lnTo>
                  <a:lnTo>
                    <a:pt x="157607" y="183260"/>
                  </a:lnTo>
                  <a:lnTo>
                    <a:pt x="188087" y="152653"/>
                  </a:lnTo>
                  <a:lnTo>
                    <a:pt x="207010" y="125221"/>
                  </a:lnTo>
                  <a:lnTo>
                    <a:pt x="212344" y="119125"/>
                  </a:lnTo>
                  <a:lnTo>
                    <a:pt x="232283" y="73278"/>
                  </a:lnTo>
                  <a:lnTo>
                    <a:pt x="237490" y="42798"/>
                  </a:lnTo>
                  <a:lnTo>
                    <a:pt x="238505" y="33654"/>
                  </a:lnTo>
                  <a:lnTo>
                    <a:pt x="238505" y="12191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0404" y="7518272"/>
              <a:ext cx="355092" cy="38481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282563" y="7316723"/>
              <a:ext cx="354330" cy="284480"/>
            </a:xfrm>
            <a:custGeom>
              <a:avLst/>
              <a:gdLst/>
              <a:ahLst/>
              <a:cxnLst/>
              <a:rect l="l" t="t" r="r" b="b"/>
              <a:pathLst>
                <a:path w="354329" h="284479">
                  <a:moveTo>
                    <a:pt x="353936" y="235204"/>
                  </a:moveTo>
                  <a:lnTo>
                    <a:pt x="352933" y="219837"/>
                  </a:lnTo>
                  <a:lnTo>
                    <a:pt x="343535" y="183261"/>
                  </a:lnTo>
                  <a:lnTo>
                    <a:pt x="338201" y="174117"/>
                  </a:lnTo>
                  <a:lnTo>
                    <a:pt x="332981" y="161798"/>
                  </a:lnTo>
                  <a:lnTo>
                    <a:pt x="326631" y="149606"/>
                  </a:lnTo>
                  <a:lnTo>
                    <a:pt x="319278" y="140462"/>
                  </a:lnTo>
                  <a:lnTo>
                    <a:pt x="311912" y="128270"/>
                  </a:lnTo>
                  <a:lnTo>
                    <a:pt x="303530" y="119126"/>
                  </a:lnTo>
                  <a:lnTo>
                    <a:pt x="294132" y="106934"/>
                  </a:lnTo>
                  <a:lnTo>
                    <a:pt x="283591" y="97663"/>
                  </a:lnTo>
                  <a:lnTo>
                    <a:pt x="274066" y="88519"/>
                  </a:lnTo>
                  <a:lnTo>
                    <a:pt x="251079" y="70231"/>
                  </a:lnTo>
                  <a:lnTo>
                    <a:pt x="238379" y="64135"/>
                  </a:lnTo>
                  <a:lnTo>
                    <a:pt x="225806" y="55003"/>
                  </a:lnTo>
                  <a:lnTo>
                    <a:pt x="213233" y="48895"/>
                  </a:lnTo>
                  <a:lnTo>
                    <a:pt x="198501" y="39751"/>
                  </a:lnTo>
                  <a:lnTo>
                    <a:pt x="184912" y="33528"/>
                  </a:lnTo>
                  <a:lnTo>
                    <a:pt x="170180" y="27432"/>
                  </a:lnTo>
                  <a:lnTo>
                    <a:pt x="155448" y="24384"/>
                  </a:lnTo>
                  <a:lnTo>
                    <a:pt x="123952" y="12192"/>
                  </a:lnTo>
                  <a:lnTo>
                    <a:pt x="73406" y="3048"/>
                  </a:lnTo>
                  <a:lnTo>
                    <a:pt x="56642" y="3048"/>
                  </a:lnTo>
                  <a:lnTo>
                    <a:pt x="38862" y="0"/>
                  </a:lnTo>
                  <a:lnTo>
                    <a:pt x="0" y="0"/>
                  </a:lnTo>
                  <a:lnTo>
                    <a:pt x="0" y="55003"/>
                  </a:lnTo>
                  <a:lnTo>
                    <a:pt x="20955" y="55003"/>
                  </a:lnTo>
                  <a:lnTo>
                    <a:pt x="38862" y="58039"/>
                  </a:lnTo>
                  <a:lnTo>
                    <a:pt x="55626" y="58039"/>
                  </a:lnTo>
                  <a:lnTo>
                    <a:pt x="106045" y="67183"/>
                  </a:lnTo>
                  <a:lnTo>
                    <a:pt x="137541" y="73291"/>
                  </a:lnTo>
                  <a:lnTo>
                    <a:pt x="153289" y="79375"/>
                  </a:lnTo>
                  <a:lnTo>
                    <a:pt x="152273" y="79375"/>
                  </a:lnTo>
                  <a:lnTo>
                    <a:pt x="168021" y="85471"/>
                  </a:lnTo>
                  <a:lnTo>
                    <a:pt x="181737" y="91579"/>
                  </a:lnTo>
                  <a:lnTo>
                    <a:pt x="196342" y="97663"/>
                  </a:lnTo>
                  <a:lnTo>
                    <a:pt x="210058" y="103886"/>
                  </a:lnTo>
                  <a:lnTo>
                    <a:pt x="222631" y="109982"/>
                  </a:lnTo>
                  <a:lnTo>
                    <a:pt x="235204" y="119126"/>
                  </a:lnTo>
                  <a:lnTo>
                    <a:pt x="246761" y="125222"/>
                  </a:lnTo>
                  <a:lnTo>
                    <a:pt x="269875" y="143510"/>
                  </a:lnTo>
                  <a:lnTo>
                    <a:pt x="268859" y="143510"/>
                  </a:lnTo>
                  <a:lnTo>
                    <a:pt x="279400" y="152654"/>
                  </a:lnTo>
                  <a:lnTo>
                    <a:pt x="298310" y="171069"/>
                  </a:lnTo>
                  <a:lnTo>
                    <a:pt x="306705" y="183261"/>
                  </a:lnTo>
                  <a:lnTo>
                    <a:pt x="306705" y="180213"/>
                  </a:lnTo>
                  <a:lnTo>
                    <a:pt x="314058" y="192405"/>
                  </a:lnTo>
                  <a:lnTo>
                    <a:pt x="320408" y="204597"/>
                  </a:lnTo>
                  <a:lnTo>
                    <a:pt x="320408" y="201549"/>
                  </a:lnTo>
                  <a:lnTo>
                    <a:pt x="328282" y="201549"/>
                  </a:lnTo>
                  <a:lnTo>
                    <a:pt x="326631" y="198501"/>
                  </a:lnTo>
                  <a:lnTo>
                    <a:pt x="319278" y="189357"/>
                  </a:lnTo>
                  <a:lnTo>
                    <a:pt x="313817" y="180213"/>
                  </a:lnTo>
                  <a:lnTo>
                    <a:pt x="311912" y="177165"/>
                  </a:lnTo>
                  <a:lnTo>
                    <a:pt x="303530" y="168021"/>
                  </a:lnTo>
                  <a:lnTo>
                    <a:pt x="294132" y="155702"/>
                  </a:lnTo>
                  <a:lnTo>
                    <a:pt x="283591" y="146558"/>
                  </a:lnTo>
                  <a:lnTo>
                    <a:pt x="274066" y="137414"/>
                  </a:lnTo>
                  <a:lnTo>
                    <a:pt x="251079" y="122174"/>
                  </a:lnTo>
                  <a:lnTo>
                    <a:pt x="225806" y="103886"/>
                  </a:lnTo>
                  <a:lnTo>
                    <a:pt x="213233" y="97663"/>
                  </a:lnTo>
                  <a:lnTo>
                    <a:pt x="198501" y="91579"/>
                  </a:lnTo>
                  <a:lnTo>
                    <a:pt x="184912" y="85471"/>
                  </a:lnTo>
                  <a:lnTo>
                    <a:pt x="155448" y="73291"/>
                  </a:lnTo>
                  <a:lnTo>
                    <a:pt x="139700" y="67183"/>
                  </a:lnTo>
                  <a:lnTo>
                    <a:pt x="123952" y="64135"/>
                  </a:lnTo>
                  <a:lnTo>
                    <a:pt x="56642" y="51955"/>
                  </a:lnTo>
                  <a:lnTo>
                    <a:pt x="38862" y="51955"/>
                  </a:lnTo>
                  <a:lnTo>
                    <a:pt x="20955" y="48895"/>
                  </a:lnTo>
                  <a:lnTo>
                    <a:pt x="6223" y="48895"/>
                  </a:lnTo>
                  <a:lnTo>
                    <a:pt x="6223" y="6096"/>
                  </a:lnTo>
                  <a:lnTo>
                    <a:pt x="37719" y="6096"/>
                  </a:lnTo>
                  <a:lnTo>
                    <a:pt x="55626" y="9144"/>
                  </a:lnTo>
                  <a:lnTo>
                    <a:pt x="72390" y="9144"/>
                  </a:lnTo>
                  <a:lnTo>
                    <a:pt x="89281" y="12192"/>
                  </a:lnTo>
                  <a:lnTo>
                    <a:pt x="106045" y="18288"/>
                  </a:lnTo>
                  <a:lnTo>
                    <a:pt x="137541" y="24384"/>
                  </a:lnTo>
                  <a:lnTo>
                    <a:pt x="153289" y="30480"/>
                  </a:lnTo>
                  <a:lnTo>
                    <a:pt x="152273" y="30480"/>
                  </a:lnTo>
                  <a:lnTo>
                    <a:pt x="168021" y="33528"/>
                  </a:lnTo>
                  <a:lnTo>
                    <a:pt x="181737" y="39751"/>
                  </a:lnTo>
                  <a:lnTo>
                    <a:pt x="196342" y="48895"/>
                  </a:lnTo>
                  <a:lnTo>
                    <a:pt x="210058" y="55003"/>
                  </a:lnTo>
                  <a:lnTo>
                    <a:pt x="235204" y="67183"/>
                  </a:lnTo>
                  <a:lnTo>
                    <a:pt x="269875" y="94615"/>
                  </a:lnTo>
                  <a:lnTo>
                    <a:pt x="268859" y="94615"/>
                  </a:lnTo>
                  <a:lnTo>
                    <a:pt x="279400" y="103886"/>
                  </a:lnTo>
                  <a:lnTo>
                    <a:pt x="298310" y="122174"/>
                  </a:lnTo>
                  <a:lnTo>
                    <a:pt x="306705" y="131318"/>
                  </a:lnTo>
                  <a:lnTo>
                    <a:pt x="314058" y="143510"/>
                  </a:lnTo>
                  <a:lnTo>
                    <a:pt x="320408" y="152654"/>
                  </a:lnTo>
                  <a:lnTo>
                    <a:pt x="326631" y="164973"/>
                  </a:lnTo>
                  <a:lnTo>
                    <a:pt x="331978" y="174117"/>
                  </a:lnTo>
                  <a:lnTo>
                    <a:pt x="337185" y="186309"/>
                  </a:lnTo>
                  <a:lnTo>
                    <a:pt x="343535" y="210693"/>
                  </a:lnTo>
                  <a:lnTo>
                    <a:pt x="347726" y="235204"/>
                  </a:lnTo>
                  <a:lnTo>
                    <a:pt x="347726" y="248412"/>
                  </a:lnTo>
                  <a:lnTo>
                    <a:pt x="349758" y="256540"/>
                  </a:lnTo>
                  <a:lnTo>
                    <a:pt x="352933" y="271780"/>
                  </a:lnTo>
                  <a:lnTo>
                    <a:pt x="353936" y="283972"/>
                  </a:lnTo>
                  <a:lnTo>
                    <a:pt x="353936" y="235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0204" y="8301227"/>
              <a:ext cx="248285" cy="342900"/>
            </a:xfrm>
            <a:custGeom>
              <a:avLst/>
              <a:gdLst/>
              <a:ahLst/>
              <a:cxnLst/>
              <a:rect l="l" t="t" r="r" b="b"/>
              <a:pathLst>
                <a:path w="248284" h="342900">
                  <a:moveTo>
                    <a:pt x="248246" y="268097"/>
                  </a:moveTo>
                  <a:lnTo>
                    <a:pt x="213550" y="224917"/>
                  </a:lnTo>
                  <a:lnTo>
                    <a:pt x="166204" y="166116"/>
                  </a:lnTo>
                  <a:lnTo>
                    <a:pt x="166204" y="224917"/>
                  </a:lnTo>
                  <a:lnTo>
                    <a:pt x="119189" y="203581"/>
                  </a:lnTo>
                  <a:lnTo>
                    <a:pt x="78701" y="174117"/>
                  </a:lnTo>
                  <a:lnTo>
                    <a:pt x="45618" y="137668"/>
                  </a:lnTo>
                  <a:lnTo>
                    <a:pt x="20878" y="95758"/>
                  </a:lnTo>
                  <a:lnTo>
                    <a:pt x="5372" y="49403"/>
                  </a:lnTo>
                  <a:lnTo>
                    <a:pt x="0" y="0"/>
                  </a:lnTo>
                  <a:lnTo>
                    <a:pt x="0" y="57785"/>
                  </a:lnTo>
                  <a:lnTo>
                    <a:pt x="5372" y="107696"/>
                  </a:lnTo>
                  <a:lnTo>
                    <a:pt x="20878" y="154305"/>
                  </a:lnTo>
                  <a:lnTo>
                    <a:pt x="45618" y="196469"/>
                  </a:lnTo>
                  <a:lnTo>
                    <a:pt x="78701" y="232918"/>
                  </a:lnTo>
                  <a:lnTo>
                    <a:pt x="119189" y="262509"/>
                  </a:lnTo>
                  <a:lnTo>
                    <a:pt x="166204" y="283845"/>
                  </a:lnTo>
                  <a:lnTo>
                    <a:pt x="166204" y="342773"/>
                  </a:lnTo>
                  <a:lnTo>
                    <a:pt x="248246" y="268097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1727" y="8063483"/>
              <a:ext cx="246379" cy="267970"/>
            </a:xfrm>
            <a:custGeom>
              <a:avLst/>
              <a:gdLst/>
              <a:ahLst/>
              <a:cxnLst/>
              <a:rect l="l" t="t" r="r" b="b"/>
              <a:pathLst>
                <a:path w="246380" h="267970">
                  <a:moveTo>
                    <a:pt x="246380" y="0"/>
                  </a:moveTo>
                  <a:lnTo>
                    <a:pt x="167944" y="11937"/>
                  </a:lnTo>
                  <a:lnTo>
                    <a:pt x="123456" y="31368"/>
                  </a:lnTo>
                  <a:lnTo>
                    <a:pt x="84416" y="58166"/>
                  </a:lnTo>
                  <a:lnTo>
                    <a:pt x="51701" y="91440"/>
                  </a:lnTo>
                  <a:lnTo>
                    <a:pt x="26149" y="130048"/>
                  </a:lnTo>
                  <a:lnTo>
                    <a:pt x="8623" y="173100"/>
                  </a:lnTo>
                  <a:lnTo>
                    <a:pt x="0" y="219329"/>
                  </a:lnTo>
                  <a:lnTo>
                    <a:pt x="1130" y="267716"/>
                  </a:lnTo>
                  <a:lnTo>
                    <a:pt x="10756" y="224281"/>
                  </a:lnTo>
                  <a:lnTo>
                    <a:pt x="28092" y="184404"/>
                  </a:lnTo>
                  <a:lnTo>
                    <a:pt x="52285" y="148717"/>
                  </a:lnTo>
                  <a:lnTo>
                    <a:pt x="82486" y="117856"/>
                  </a:lnTo>
                  <a:lnTo>
                    <a:pt x="117843" y="92582"/>
                  </a:lnTo>
                  <a:lnTo>
                    <a:pt x="157505" y="73660"/>
                  </a:lnTo>
                  <a:lnTo>
                    <a:pt x="200634" y="61849"/>
                  </a:lnTo>
                  <a:lnTo>
                    <a:pt x="246380" y="57785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865" y="8570340"/>
              <a:ext cx="89471" cy="8242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67156" y="8060435"/>
              <a:ext cx="257810" cy="528320"/>
            </a:xfrm>
            <a:custGeom>
              <a:avLst/>
              <a:gdLst/>
              <a:ahLst/>
              <a:cxnLst/>
              <a:rect l="l" t="t" r="r" b="b"/>
              <a:pathLst>
                <a:path w="257809" h="528320">
                  <a:moveTo>
                    <a:pt x="257530" y="510286"/>
                  </a:moveTo>
                  <a:lnTo>
                    <a:pt x="255803" y="508127"/>
                  </a:lnTo>
                  <a:lnTo>
                    <a:pt x="173507" y="408178"/>
                  </a:lnTo>
                  <a:lnTo>
                    <a:pt x="165709" y="398653"/>
                  </a:lnTo>
                  <a:lnTo>
                    <a:pt x="165709" y="462153"/>
                  </a:lnTo>
                  <a:lnTo>
                    <a:pt x="151993" y="457581"/>
                  </a:lnTo>
                  <a:lnTo>
                    <a:pt x="153035" y="457581"/>
                  </a:lnTo>
                  <a:lnTo>
                    <a:pt x="135089" y="449199"/>
                  </a:lnTo>
                  <a:lnTo>
                    <a:pt x="118211" y="439801"/>
                  </a:lnTo>
                  <a:lnTo>
                    <a:pt x="119265" y="439801"/>
                  </a:lnTo>
                  <a:lnTo>
                    <a:pt x="103428" y="429260"/>
                  </a:lnTo>
                  <a:lnTo>
                    <a:pt x="88658" y="417703"/>
                  </a:lnTo>
                  <a:lnTo>
                    <a:pt x="76073" y="406019"/>
                  </a:lnTo>
                  <a:lnTo>
                    <a:pt x="74930" y="405003"/>
                  </a:lnTo>
                  <a:lnTo>
                    <a:pt x="74930" y="406019"/>
                  </a:lnTo>
                  <a:lnTo>
                    <a:pt x="63322" y="392430"/>
                  </a:lnTo>
                  <a:lnTo>
                    <a:pt x="52539" y="378714"/>
                  </a:lnTo>
                  <a:lnTo>
                    <a:pt x="51714" y="377698"/>
                  </a:lnTo>
                  <a:lnTo>
                    <a:pt x="51714" y="378714"/>
                  </a:lnTo>
                  <a:lnTo>
                    <a:pt x="24257" y="331343"/>
                  </a:lnTo>
                  <a:lnTo>
                    <a:pt x="9486" y="278765"/>
                  </a:lnTo>
                  <a:lnTo>
                    <a:pt x="8623" y="271399"/>
                  </a:lnTo>
                  <a:lnTo>
                    <a:pt x="6324" y="271018"/>
                  </a:lnTo>
                  <a:lnTo>
                    <a:pt x="2108" y="270408"/>
                  </a:lnTo>
                  <a:lnTo>
                    <a:pt x="3149" y="259842"/>
                  </a:lnTo>
                  <a:lnTo>
                    <a:pt x="5270" y="248285"/>
                  </a:lnTo>
                  <a:lnTo>
                    <a:pt x="6324" y="244729"/>
                  </a:lnTo>
                  <a:lnTo>
                    <a:pt x="6324" y="229362"/>
                  </a:lnTo>
                  <a:lnTo>
                    <a:pt x="7391" y="217805"/>
                  </a:lnTo>
                  <a:lnTo>
                    <a:pt x="13703" y="183007"/>
                  </a:lnTo>
                  <a:lnTo>
                    <a:pt x="17945" y="171450"/>
                  </a:lnTo>
                  <a:lnTo>
                    <a:pt x="16878" y="171450"/>
                  </a:lnTo>
                  <a:lnTo>
                    <a:pt x="35877" y="129413"/>
                  </a:lnTo>
                  <a:lnTo>
                    <a:pt x="62268" y="91567"/>
                  </a:lnTo>
                  <a:lnTo>
                    <a:pt x="70713" y="83058"/>
                  </a:lnTo>
                  <a:lnTo>
                    <a:pt x="78105" y="74676"/>
                  </a:lnTo>
                  <a:lnTo>
                    <a:pt x="79159" y="74676"/>
                  </a:lnTo>
                  <a:lnTo>
                    <a:pt x="86537" y="67310"/>
                  </a:lnTo>
                  <a:lnTo>
                    <a:pt x="105549" y="52578"/>
                  </a:lnTo>
                  <a:lnTo>
                    <a:pt x="124536" y="40005"/>
                  </a:lnTo>
                  <a:lnTo>
                    <a:pt x="145643" y="29464"/>
                  </a:lnTo>
                  <a:lnTo>
                    <a:pt x="157251" y="24257"/>
                  </a:lnTo>
                  <a:lnTo>
                    <a:pt x="158521" y="24257"/>
                  </a:lnTo>
                  <a:lnTo>
                    <a:pt x="167805" y="19939"/>
                  </a:lnTo>
                  <a:lnTo>
                    <a:pt x="202641" y="10541"/>
                  </a:lnTo>
                  <a:lnTo>
                    <a:pt x="215315" y="8382"/>
                  </a:lnTo>
                  <a:lnTo>
                    <a:pt x="227977" y="7366"/>
                  </a:lnTo>
                  <a:lnTo>
                    <a:pt x="226923" y="7366"/>
                  </a:lnTo>
                  <a:lnTo>
                    <a:pt x="239598" y="6350"/>
                  </a:lnTo>
                  <a:lnTo>
                    <a:pt x="249085" y="6350"/>
                  </a:lnTo>
                  <a:lnTo>
                    <a:pt x="249085" y="3175"/>
                  </a:lnTo>
                  <a:lnTo>
                    <a:pt x="255422" y="3175"/>
                  </a:lnTo>
                  <a:lnTo>
                    <a:pt x="255422" y="0"/>
                  </a:lnTo>
                  <a:lnTo>
                    <a:pt x="239598" y="0"/>
                  </a:lnTo>
                  <a:lnTo>
                    <a:pt x="214261" y="2159"/>
                  </a:lnTo>
                  <a:lnTo>
                    <a:pt x="154089" y="18923"/>
                  </a:lnTo>
                  <a:lnTo>
                    <a:pt x="110820" y="41021"/>
                  </a:lnTo>
                  <a:lnTo>
                    <a:pt x="65430" y="78867"/>
                  </a:lnTo>
                  <a:lnTo>
                    <a:pt x="58039" y="87376"/>
                  </a:lnTo>
                  <a:lnTo>
                    <a:pt x="49606" y="96774"/>
                  </a:lnTo>
                  <a:lnTo>
                    <a:pt x="36931" y="115697"/>
                  </a:lnTo>
                  <a:lnTo>
                    <a:pt x="24257" y="136779"/>
                  </a:lnTo>
                  <a:lnTo>
                    <a:pt x="20040" y="147320"/>
                  </a:lnTo>
                  <a:lnTo>
                    <a:pt x="14770" y="158877"/>
                  </a:lnTo>
                  <a:lnTo>
                    <a:pt x="11607" y="169418"/>
                  </a:lnTo>
                  <a:lnTo>
                    <a:pt x="7391" y="180975"/>
                  </a:lnTo>
                  <a:lnTo>
                    <a:pt x="5270" y="193548"/>
                  </a:lnTo>
                  <a:lnTo>
                    <a:pt x="1054" y="216662"/>
                  </a:lnTo>
                  <a:lnTo>
                    <a:pt x="0" y="229362"/>
                  </a:lnTo>
                  <a:lnTo>
                    <a:pt x="0" y="241935"/>
                  </a:lnTo>
                  <a:lnTo>
                    <a:pt x="0" y="299847"/>
                  </a:lnTo>
                  <a:lnTo>
                    <a:pt x="11607" y="374523"/>
                  </a:lnTo>
                  <a:lnTo>
                    <a:pt x="35877" y="424942"/>
                  </a:lnTo>
                  <a:lnTo>
                    <a:pt x="70713" y="468122"/>
                  </a:lnTo>
                  <a:lnTo>
                    <a:pt x="115036" y="503936"/>
                  </a:lnTo>
                  <a:lnTo>
                    <a:pt x="149872" y="521843"/>
                  </a:lnTo>
                  <a:lnTo>
                    <a:pt x="165709" y="528320"/>
                  </a:lnTo>
                  <a:lnTo>
                    <a:pt x="165709" y="526034"/>
                  </a:lnTo>
                  <a:lnTo>
                    <a:pt x="173101" y="526034"/>
                  </a:lnTo>
                  <a:lnTo>
                    <a:pt x="173101" y="523875"/>
                  </a:lnTo>
                  <a:lnTo>
                    <a:pt x="151993" y="515493"/>
                  </a:lnTo>
                  <a:lnTo>
                    <a:pt x="153035" y="515493"/>
                  </a:lnTo>
                  <a:lnTo>
                    <a:pt x="137337" y="508127"/>
                  </a:lnTo>
                  <a:lnTo>
                    <a:pt x="135089" y="507111"/>
                  </a:lnTo>
                  <a:lnTo>
                    <a:pt x="135089" y="508127"/>
                  </a:lnTo>
                  <a:lnTo>
                    <a:pt x="118211" y="498602"/>
                  </a:lnTo>
                  <a:lnTo>
                    <a:pt x="119265" y="498602"/>
                  </a:lnTo>
                  <a:lnTo>
                    <a:pt x="103428" y="488188"/>
                  </a:lnTo>
                  <a:lnTo>
                    <a:pt x="88658" y="476504"/>
                  </a:lnTo>
                  <a:lnTo>
                    <a:pt x="74930" y="463931"/>
                  </a:lnTo>
                  <a:lnTo>
                    <a:pt x="51714" y="436626"/>
                  </a:lnTo>
                  <a:lnTo>
                    <a:pt x="41859" y="421894"/>
                  </a:lnTo>
                  <a:lnTo>
                    <a:pt x="41148" y="420751"/>
                  </a:lnTo>
                  <a:lnTo>
                    <a:pt x="41148" y="421894"/>
                  </a:lnTo>
                  <a:lnTo>
                    <a:pt x="32715" y="406019"/>
                  </a:lnTo>
                  <a:lnTo>
                    <a:pt x="24257" y="389255"/>
                  </a:lnTo>
                  <a:lnTo>
                    <a:pt x="17945" y="372364"/>
                  </a:lnTo>
                  <a:lnTo>
                    <a:pt x="12966" y="355600"/>
                  </a:lnTo>
                  <a:lnTo>
                    <a:pt x="12661" y="354584"/>
                  </a:lnTo>
                  <a:lnTo>
                    <a:pt x="12661" y="355600"/>
                  </a:lnTo>
                  <a:lnTo>
                    <a:pt x="9664" y="337693"/>
                  </a:lnTo>
                  <a:lnTo>
                    <a:pt x="9486" y="336677"/>
                  </a:lnTo>
                  <a:lnTo>
                    <a:pt x="9486" y="337693"/>
                  </a:lnTo>
                  <a:lnTo>
                    <a:pt x="7391" y="318770"/>
                  </a:lnTo>
                  <a:lnTo>
                    <a:pt x="6324" y="298704"/>
                  </a:lnTo>
                  <a:lnTo>
                    <a:pt x="11607" y="316611"/>
                  </a:lnTo>
                  <a:lnTo>
                    <a:pt x="35877" y="366141"/>
                  </a:lnTo>
                  <a:lnTo>
                    <a:pt x="70713" y="410337"/>
                  </a:lnTo>
                  <a:lnTo>
                    <a:pt x="115036" y="446024"/>
                  </a:lnTo>
                  <a:lnTo>
                    <a:pt x="149872" y="463931"/>
                  </a:lnTo>
                  <a:lnTo>
                    <a:pt x="173101" y="472313"/>
                  </a:lnTo>
                  <a:lnTo>
                    <a:pt x="173101" y="467106"/>
                  </a:lnTo>
                  <a:lnTo>
                    <a:pt x="173101" y="418084"/>
                  </a:lnTo>
                  <a:lnTo>
                    <a:pt x="248158" y="509905"/>
                  </a:lnTo>
                  <a:lnTo>
                    <a:pt x="250151" y="512318"/>
                  </a:lnTo>
                  <a:lnTo>
                    <a:pt x="255181" y="512318"/>
                  </a:lnTo>
                  <a:lnTo>
                    <a:pt x="257530" y="510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9251" y="8063610"/>
              <a:ext cx="253326" cy="26822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19683" y="7037578"/>
            <a:ext cx="10407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59735" y="7219188"/>
            <a:ext cx="1106170" cy="163195"/>
            <a:chOff x="2459735" y="7219188"/>
            <a:chExt cx="1106170" cy="163195"/>
          </a:xfrm>
        </p:grpSpPr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9735" y="7219188"/>
              <a:ext cx="112649" cy="1628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8147" y="7219188"/>
              <a:ext cx="112268" cy="1628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56559" y="7219188"/>
              <a:ext cx="114172" cy="16281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4971" y="7219188"/>
              <a:ext cx="113791" cy="16281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3383" y="7219188"/>
              <a:ext cx="112267" cy="16281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2261361" y="7037578"/>
            <a:ext cx="27793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1330" algn="l"/>
              </a:tabLst>
            </a:pPr>
            <a:r>
              <a:rPr sz="800" b="1" dirty="0">
                <a:latin typeface="Arial"/>
                <a:cs typeface="Arial"/>
              </a:rPr>
              <a:t>Saltos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pés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juntos</a:t>
            </a:r>
            <a:r>
              <a:rPr sz="800" b="1" spc="8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(5x5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barr.)</a:t>
            </a:r>
            <a:r>
              <a:rPr sz="800" b="1" dirty="0">
                <a:latin typeface="Arial"/>
                <a:cs typeface="Arial"/>
              </a:rPr>
              <a:t>	40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42686" y="7037578"/>
            <a:ext cx="10953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Lançamentos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BM </a:t>
            </a:r>
            <a:r>
              <a:rPr sz="800" b="1" spc="-20" dirty="0">
                <a:latin typeface="Arial"/>
                <a:cs typeface="Arial"/>
              </a:rPr>
              <a:t>(5x)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487923" y="7264907"/>
            <a:ext cx="652145" cy="156845"/>
            <a:chOff x="5487923" y="7264907"/>
            <a:chExt cx="652145" cy="156845"/>
          </a:xfrm>
        </p:grpSpPr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87923" y="7264907"/>
              <a:ext cx="155448" cy="15544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34811" y="7264907"/>
              <a:ext cx="155448" cy="1554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83223" y="7264907"/>
              <a:ext cx="156337" cy="156337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4993385" y="7732521"/>
            <a:ext cx="10401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887723" y="7961376"/>
            <a:ext cx="770890" cy="105410"/>
            <a:chOff x="3887723" y="7961376"/>
            <a:chExt cx="770890" cy="105410"/>
          </a:xfrm>
        </p:grpSpPr>
        <p:sp>
          <p:nvSpPr>
            <p:cNvPr id="56" name="object 56"/>
            <p:cNvSpPr/>
            <p:nvPr/>
          </p:nvSpPr>
          <p:spPr>
            <a:xfrm>
              <a:off x="3899915" y="7964424"/>
              <a:ext cx="746760" cy="99060"/>
            </a:xfrm>
            <a:custGeom>
              <a:avLst/>
              <a:gdLst/>
              <a:ahLst/>
              <a:cxnLst/>
              <a:rect l="l" t="t" r="r" b="b"/>
              <a:pathLst>
                <a:path w="746760" h="99059">
                  <a:moveTo>
                    <a:pt x="746633" y="0"/>
                  </a:moveTo>
                  <a:lnTo>
                    <a:pt x="186436" y="0"/>
                  </a:lnTo>
                  <a:lnTo>
                    <a:pt x="0" y="98805"/>
                  </a:lnTo>
                  <a:lnTo>
                    <a:pt x="559181" y="98805"/>
                  </a:lnTo>
                  <a:lnTo>
                    <a:pt x="746633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87724" y="7961375"/>
              <a:ext cx="770890" cy="105410"/>
            </a:xfrm>
            <a:custGeom>
              <a:avLst/>
              <a:gdLst/>
              <a:ahLst/>
              <a:cxnLst/>
              <a:rect l="l" t="t" r="r" b="b"/>
              <a:pathLst>
                <a:path w="770889" h="105409">
                  <a:moveTo>
                    <a:pt x="770890" y="0"/>
                  </a:moveTo>
                  <a:lnTo>
                    <a:pt x="756158" y="0"/>
                  </a:lnTo>
                  <a:lnTo>
                    <a:pt x="744156" y="0"/>
                  </a:lnTo>
                  <a:lnTo>
                    <a:pt x="744156" y="6350"/>
                  </a:lnTo>
                  <a:lnTo>
                    <a:pt x="569976" y="98552"/>
                  </a:lnTo>
                  <a:lnTo>
                    <a:pt x="24638" y="98552"/>
                  </a:lnTo>
                  <a:lnTo>
                    <a:pt x="200914" y="6350"/>
                  </a:lnTo>
                  <a:lnTo>
                    <a:pt x="744156" y="6350"/>
                  </a:lnTo>
                  <a:lnTo>
                    <a:pt x="744156" y="0"/>
                  </a:lnTo>
                  <a:lnTo>
                    <a:pt x="197739" y="0"/>
                  </a:lnTo>
                  <a:lnTo>
                    <a:pt x="0" y="104902"/>
                  </a:lnTo>
                  <a:lnTo>
                    <a:pt x="572135" y="104902"/>
                  </a:lnTo>
                  <a:lnTo>
                    <a:pt x="574167" y="103886"/>
                  </a:lnTo>
                  <a:lnTo>
                    <a:pt x="758952" y="6350"/>
                  </a:lnTo>
                  <a:lnTo>
                    <a:pt x="770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851528" y="7732521"/>
            <a:ext cx="9156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Abdominais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09773" y="7732521"/>
            <a:ext cx="10839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9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Tic-</a:t>
            </a:r>
            <a:r>
              <a:rPr sz="800" b="1" spc="-25" dirty="0">
                <a:latin typeface="Arial"/>
                <a:cs typeface="Arial"/>
              </a:rPr>
              <a:t>Tic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54836" y="7961376"/>
            <a:ext cx="770890" cy="105410"/>
            <a:chOff x="1354836" y="7961376"/>
            <a:chExt cx="770890" cy="105410"/>
          </a:xfrm>
        </p:grpSpPr>
        <p:sp>
          <p:nvSpPr>
            <p:cNvPr id="61" name="object 61"/>
            <p:cNvSpPr/>
            <p:nvPr/>
          </p:nvSpPr>
          <p:spPr>
            <a:xfrm>
              <a:off x="1368552" y="7964424"/>
              <a:ext cx="743585" cy="99060"/>
            </a:xfrm>
            <a:custGeom>
              <a:avLst/>
              <a:gdLst/>
              <a:ahLst/>
              <a:cxnLst/>
              <a:rect l="l" t="t" r="r" b="b"/>
              <a:pathLst>
                <a:path w="743585" h="99059">
                  <a:moveTo>
                    <a:pt x="743204" y="0"/>
                  </a:moveTo>
                  <a:lnTo>
                    <a:pt x="185800" y="0"/>
                  </a:lnTo>
                  <a:lnTo>
                    <a:pt x="0" y="98805"/>
                  </a:lnTo>
                  <a:lnTo>
                    <a:pt x="557403" y="98805"/>
                  </a:lnTo>
                  <a:lnTo>
                    <a:pt x="743204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54836" y="7961375"/>
              <a:ext cx="770890" cy="105410"/>
            </a:xfrm>
            <a:custGeom>
              <a:avLst/>
              <a:gdLst/>
              <a:ahLst/>
              <a:cxnLst/>
              <a:rect l="l" t="t" r="r" b="b"/>
              <a:pathLst>
                <a:path w="770889" h="105409">
                  <a:moveTo>
                    <a:pt x="770636" y="0"/>
                  </a:moveTo>
                  <a:lnTo>
                    <a:pt x="755904" y="0"/>
                  </a:lnTo>
                  <a:lnTo>
                    <a:pt x="743927" y="0"/>
                  </a:lnTo>
                  <a:lnTo>
                    <a:pt x="743927" y="6350"/>
                  </a:lnTo>
                  <a:lnTo>
                    <a:pt x="570103" y="98552"/>
                  </a:lnTo>
                  <a:lnTo>
                    <a:pt x="24638" y="98552"/>
                  </a:lnTo>
                  <a:lnTo>
                    <a:pt x="200533" y="6350"/>
                  </a:lnTo>
                  <a:lnTo>
                    <a:pt x="743927" y="6350"/>
                  </a:lnTo>
                  <a:lnTo>
                    <a:pt x="743927" y="0"/>
                  </a:lnTo>
                  <a:lnTo>
                    <a:pt x="198501" y="0"/>
                  </a:lnTo>
                  <a:lnTo>
                    <a:pt x="0" y="104902"/>
                  </a:lnTo>
                  <a:lnTo>
                    <a:pt x="572262" y="104902"/>
                  </a:lnTo>
                  <a:lnTo>
                    <a:pt x="574167" y="103886"/>
                  </a:lnTo>
                  <a:lnTo>
                    <a:pt x="758698" y="6350"/>
                  </a:lnTo>
                  <a:lnTo>
                    <a:pt x="770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069035" y="7732521"/>
            <a:ext cx="12439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Flexões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de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Braços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15872" y="8379332"/>
            <a:ext cx="5670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Steps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552700" y="8602979"/>
            <a:ext cx="3646804" cy="109855"/>
            <a:chOff x="2552700" y="8602979"/>
            <a:chExt cx="3646804" cy="109855"/>
          </a:xfrm>
        </p:grpSpPr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52700" y="8602979"/>
              <a:ext cx="161544" cy="10947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51404" y="8602979"/>
              <a:ext cx="161544" cy="10947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50108" y="8602979"/>
              <a:ext cx="161544" cy="10947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44467" y="8602979"/>
              <a:ext cx="163068" cy="10947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47288" y="8602979"/>
              <a:ext cx="161544" cy="10947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440679" y="8609075"/>
              <a:ext cx="744855" cy="99060"/>
            </a:xfrm>
            <a:custGeom>
              <a:avLst/>
              <a:gdLst/>
              <a:ahLst/>
              <a:cxnLst/>
              <a:rect l="l" t="t" r="r" b="b"/>
              <a:pathLst>
                <a:path w="744854" h="99059">
                  <a:moveTo>
                    <a:pt x="744728" y="0"/>
                  </a:moveTo>
                  <a:lnTo>
                    <a:pt x="186182" y="0"/>
                  </a:lnTo>
                  <a:lnTo>
                    <a:pt x="0" y="98805"/>
                  </a:lnTo>
                  <a:lnTo>
                    <a:pt x="558546" y="98805"/>
                  </a:lnTo>
                  <a:lnTo>
                    <a:pt x="744728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26964" y="8606027"/>
              <a:ext cx="772160" cy="105410"/>
            </a:xfrm>
            <a:custGeom>
              <a:avLst/>
              <a:gdLst/>
              <a:ahLst/>
              <a:cxnLst/>
              <a:rect l="l" t="t" r="r" b="b"/>
              <a:pathLst>
                <a:path w="772160" h="105409">
                  <a:moveTo>
                    <a:pt x="772160" y="0"/>
                  </a:moveTo>
                  <a:lnTo>
                    <a:pt x="745299" y="0"/>
                  </a:lnTo>
                  <a:lnTo>
                    <a:pt x="745299" y="7366"/>
                  </a:lnTo>
                  <a:lnTo>
                    <a:pt x="571246" y="98552"/>
                  </a:lnTo>
                  <a:lnTo>
                    <a:pt x="26670" y="98552"/>
                  </a:lnTo>
                  <a:lnTo>
                    <a:pt x="200914" y="6350"/>
                  </a:lnTo>
                  <a:lnTo>
                    <a:pt x="199898" y="7366"/>
                  </a:lnTo>
                  <a:lnTo>
                    <a:pt x="745299" y="7366"/>
                  </a:lnTo>
                  <a:lnTo>
                    <a:pt x="745299" y="0"/>
                  </a:lnTo>
                  <a:lnTo>
                    <a:pt x="198882" y="0"/>
                  </a:lnTo>
                  <a:lnTo>
                    <a:pt x="0" y="104902"/>
                  </a:lnTo>
                  <a:lnTo>
                    <a:pt x="14732" y="104902"/>
                  </a:lnTo>
                  <a:lnTo>
                    <a:pt x="573405" y="104902"/>
                  </a:lnTo>
                  <a:lnTo>
                    <a:pt x="758329" y="7366"/>
                  </a:lnTo>
                  <a:lnTo>
                    <a:pt x="758571" y="7366"/>
                  </a:lnTo>
                  <a:lnTo>
                    <a:pt x="758571" y="7239"/>
                  </a:lnTo>
                  <a:lnTo>
                    <a:pt x="770255" y="1016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510789" y="8379332"/>
            <a:ext cx="2783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835" algn="l"/>
              </a:tabLst>
            </a:pPr>
            <a:r>
              <a:rPr sz="800" b="1" dirty="0">
                <a:latin typeface="Arial"/>
                <a:cs typeface="Arial"/>
              </a:rPr>
              <a:t>Saltitares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pés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juntos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(5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x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5)</a:t>
            </a:r>
            <a:r>
              <a:rPr sz="800" b="1" dirty="0">
                <a:latin typeface="Arial"/>
                <a:cs typeface="Arial"/>
              </a:rPr>
              <a:t>	40</a:t>
            </a:r>
            <a:r>
              <a:rPr sz="800" b="1" spc="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Corrida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de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Costas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90717" y="8379332"/>
            <a:ext cx="7010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Dorsais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57626" y="9034398"/>
            <a:ext cx="2030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80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Corrida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em</a:t>
            </a:r>
            <a:r>
              <a:rPr sz="800" b="1" spc="6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aceleração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progressiva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05890" y="5918707"/>
            <a:ext cx="36899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Como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Estimular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Desenvolvimento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da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Resistência: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152144" y="6484619"/>
            <a:ext cx="318770" cy="289560"/>
            <a:chOff x="1152144" y="6484619"/>
            <a:chExt cx="318770" cy="289560"/>
          </a:xfrm>
        </p:grpSpPr>
        <p:sp>
          <p:nvSpPr>
            <p:cNvPr id="78" name="object 78"/>
            <p:cNvSpPr/>
            <p:nvPr/>
          </p:nvSpPr>
          <p:spPr>
            <a:xfrm>
              <a:off x="1155192" y="6487667"/>
              <a:ext cx="311785" cy="283210"/>
            </a:xfrm>
            <a:custGeom>
              <a:avLst/>
              <a:gdLst/>
              <a:ahLst/>
              <a:cxnLst/>
              <a:rect l="l" t="t" r="r" b="b"/>
              <a:pathLst>
                <a:path w="311784" h="283209">
                  <a:moveTo>
                    <a:pt x="155956" y="0"/>
                  </a:moveTo>
                  <a:lnTo>
                    <a:pt x="106527" y="7238"/>
                  </a:lnTo>
                  <a:lnTo>
                    <a:pt x="63715" y="27177"/>
                  </a:lnTo>
                  <a:lnTo>
                    <a:pt x="29997" y="57785"/>
                  </a:lnTo>
                  <a:lnTo>
                    <a:pt x="7924" y="96392"/>
                  </a:lnTo>
                  <a:lnTo>
                    <a:pt x="0" y="140969"/>
                  </a:lnTo>
                  <a:lnTo>
                    <a:pt x="7924" y="186054"/>
                  </a:lnTo>
                  <a:lnTo>
                    <a:pt x="29997" y="225043"/>
                  </a:lnTo>
                  <a:lnTo>
                    <a:pt x="63715" y="255777"/>
                  </a:lnTo>
                  <a:lnTo>
                    <a:pt x="106527" y="275843"/>
                  </a:lnTo>
                  <a:lnTo>
                    <a:pt x="155956" y="283082"/>
                  </a:lnTo>
                  <a:lnTo>
                    <a:pt x="204851" y="275843"/>
                  </a:lnTo>
                  <a:lnTo>
                    <a:pt x="247650" y="255777"/>
                  </a:lnTo>
                  <a:lnTo>
                    <a:pt x="281559" y="225043"/>
                  </a:lnTo>
                  <a:lnTo>
                    <a:pt x="303784" y="186054"/>
                  </a:lnTo>
                  <a:lnTo>
                    <a:pt x="311785" y="140969"/>
                  </a:lnTo>
                  <a:lnTo>
                    <a:pt x="303784" y="96392"/>
                  </a:lnTo>
                  <a:lnTo>
                    <a:pt x="281559" y="57785"/>
                  </a:lnTo>
                  <a:lnTo>
                    <a:pt x="247650" y="27177"/>
                  </a:lnTo>
                  <a:lnTo>
                    <a:pt x="204851" y="7238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52144" y="6484619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69" h="289559">
                  <a:moveTo>
                    <a:pt x="318516" y="137414"/>
                  </a:moveTo>
                  <a:lnTo>
                    <a:pt x="312166" y="112776"/>
                  </a:lnTo>
                  <a:lnTo>
                    <a:pt x="312166" y="144780"/>
                  </a:lnTo>
                  <a:lnTo>
                    <a:pt x="311150" y="152146"/>
                  </a:lnTo>
                  <a:lnTo>
                    <a:pt x="311150" y="159512"/>
                  </a:lnTo>
                  <a:lnTo>
                    <a:pt x="308991" y="173101"/>
                  </a:lnTo>
                  <a:lnTo>
                    <a:pt x="293243" y="210820"/>
                  </a:lnTo>
                  <a:lnTo>
                    <a:pt x="266827" y="242316"/>
                  </a:lnTo>
                  <a:lnTo>
                    <a:pt x="232029" y="266446"/>
                  </a:lnTo>
                  <a:lnTo>
                    <a:pt x="189865" y="280162"/>
                  </a:lnTo>
                  <a:lnTo>
                    <a:pt x="159258" y="283210"/>
                  </a:lnTo>
                  <a:lnTo>
                    <a:pt x="143383" y="282194"/>
                  </a:lnTo>
                  <a:lnTo>
                    <a:pt x="99136" y="271653"/>
                  </a:lnTo>
                  <a:lnTo>
                    <a:pt x="62230" y="251714"/>
                  </a:lnTo>
                  <a:lnTo>
                    <a:pt x="32689" y="222377"/>
                  </a:lnTo>
                  <a:lnTo>
                    <a:pt x="13716" y="185674"/>
                  </a:lnTo>
                  <a:lnTo>
                    <a:pt x="7378" y="158369"/>
                  </a:lnTo>
                  <a:lnTo>
                    <a:pt x="7378" y="152146"/>
                  </a:lnTo>
                  <a:lnTo>
                    <a:pt x="6337" y="144780"/>
                  </a:lnTo>
                  <a:lnTo>
                    <a:pt x="7378" y="137414"/>
                  </a:lnTo>
                  <a:lnTo>
                    <a:pt x="7378" y="131191"/>
                  </a:lnTo>
                  <a:lnTo>
                    <a:pt x="9499" y="117475"/>
                  </a:lnTo>
                  <a:lnTo>
                    <a:pt x="25311" y="78740"/>
                  </a:lnTo>
                  <a:lnTo>
                    <a:pt x="51689" y="47244"/>
                  </a:lnTo>
                  <a:lnTo>
                    <a:pt x="86487" y="24130"/>
                  </a:lnTo>
                  <a:lnTo>
                    <a:pt x="128651" y="9398"/>
                  </a:lnTo>
                  <a:lnTo>
                    <a:pt x="143383" y="7366"/>
                  </a:lnTo>
                  <a:lnTo>
                    <a:pt x="175133" y="7366"/>
                  </a:lnTo>
                  <a:lnTo>
                    <a:pt x="244729" y="30353"/>
                  </a:lnTo>
                  <a:lnTo>
                    <a:pt x="277368" y="57658"/>
                  </a:lnTo>
                  <a:lnTo>
                    <a:pt x="299466" y="91313"/>
                  </a:lnTo>
                  <a:lnTo>
                    <a:pt x="311150" y="131191"/>
                  </a:lnTo>
                  <a:lnTo>
                    <a:pt x="311150" y="138430"/>
                  </a:lnTo>
                  <a:lnTo>
                    <a:pt x="312166" y="144780"/>
                  </a:lnTo>
                  <a:lnTo>
                    <a:pt x="305816" y="88138"/>
                  </a:lnTo>
                  <a:lnTo>
                    <a:pt x="281559" y="52451"/>
                  </a:lnTo>
                  <a:lnTo>
                    <a:pt x="247904" y="25146"/>
                  </a:lnTo>
                  <a:lnTo>
                    <a:pt x="206756" y="7366"/>
                  </a:lnTo>
                  <a:lnTo>
                    <a:pt x="159258" y="0"/>
                  </a:lnTo>
                  <a:lnTo>
                    <a:pt x="111798" y="7366"/>
                  </a:lnTo>
                  <a:lnTo>
                    <a:pt x="70662" y="25146"/>
                  </a:lnTo>
                  <a:lnTo>
                    <a:pt x="27419" y="64008"/>
                  </a:lnTo>
                  <a:lnTo>
                    <a:pt x="7378" y="101727"/>
                  </a:lnTo>
                  <a:lnTo>
                    <a:pt x="0" y="137414"/>
                  </a:lnTo>
                  <a:lnTo>
                    <a:pt x="0" y="152146"/>
                  </a:lnTo>
                  <a:lnTo>
                    <a:pt x="12661" y="201422"/>
                  </a:lnTo>
                  <a:lnTo>
                    <a:pt x="36918" y="237109"/>
                  </a:lnTo>
                  <a:lnTo>
                    <a:pt x="70662" y="265430"/>
                  </a:lnTo>
                  <a:lnTo>
                    <a:pt x="111798" y="283210"/>
                  </a:lnTo>
                  <a:lnTo>
                    <a:pt x="159258" y="289560"/>
                  </a:lnTo>
                  <a:lnTo>
                    <a:pt x="175133" y="288544"/>
                  </a:lnTo>
                  <a:lnTo>
                    <a:pt x="260477" y="257048"/>
                  </a:lnTo>
                  <a:lnTo>
                    <a:pt x="291084" y="225552"/>
                  </a:lnTo>
                  <a:lnTo>
                    <a:pt x="311150" y="187833"/>
                  </a:lnTo>
                  <a:lnTo>
                    <a:pt x="318516" y="152146"/>
                  </a:lnTo>
                  <a:lnTo>
                    <a:pt x="318516" y="137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266825" y="653008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674622" y="6514845"/>
            <a:ext cx="287782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Circuitos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25" dirty="0">
                <a:latin typeface="Calibri"/>
                <a:cs typeface="Calibri"/>
              </a:rPr>
              <a:t> Resistência</a:t>
            </a:r>
            <a:r>
              <a:rPr sz="1250" b="1" spc="-4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(Metabolicos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–</a:t>
            </a:r>
            <a:r>
              <a:rPr sz="1250" b="1" spc="-6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HIIT)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5907" y="5347725"/>
            <a:ext cx="7503795" cy="5339715"/>
          </a:xfrm>
          <a:custGeom>
            <a:avLst/>
            <a:gdLst/>
            <a:ahLst/>
            <a:cxnLst/>
            <a:rect l="l" t="t" r="r" b="b"/>
            <a:pathLst>
              <a:path w="7503795" h="5339715">
                <a:moveTo>
                  <a:pt x="0" y="5339588"/>
                </a:moveTo>
                <a:lnTo>
                  <a:pt x="7503541" y="5339588"/>
                </a:lnTo>
                <a:lnTo>
                  <a:pt x="7503541" y="0"/>
                </a:lnTo>
                <a:lnTo>
                  <a:pt x="0" y="0"/>
                </a:lnTo>
                <a:lnTo>
                  <a:pt x="0" y="53395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5890" y="577977"/>
            <a:ext cx="36899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Como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Estimular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Desenvolvimento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da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Resistência: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2144" y="1144523"/>
            <a:ext cx="318770" cy="289560"/>
            <a:chOff x="1152144" y="1144523"/>
            <a:chExt cx="318770" cy="289560"/>
          </a:xfrm>
        </p:grpSpPr>
        <p:sp>
          <p:nvSpPr>
            <p:cNvPr id="4" name="object 4"/>
            <p:cNvSpPr/>
            <p:nvPr/>
          </p:nvSpPr>
          <p:spPr>
            <a:xfrm>
              <a:off x="1155192" y="1149095"/>
              <a:ext cx="311785" cy="281940"/>
            </a:xfrm>
            <a:custGeom>
              <a:avLst/>
              <a:gdLst/>
              <a:ahLst/>
              <a:cxnLst/>
              <a:rect l="l" t="t" r="r" b="b"/>
              <a:pathLst>
                <a:path w="311784" h="281940">
                  <a:moveTo>
                    <a:pt x="155956" y="0"/>
                  </a:moveTo>
                  <a:lnTo>
                    <a:pt x="106527" y="7111"/>
                  </a:lnTo>
                  <a:lnTo>
                    <a:pt x="63715" y="27050"/>
                  </a:lnTo>
                  <a:lnTo>
                    <a:pt x="29997" y="57403"/>
                  </a:lnTo>
                  <a:lnTo>
                    <a:pt x="7924" y="95884"/>
                  </a:lnTo>
                  <a:lnTo>
                    <a:pt x="0" y="140207"/>
                  </a:lnTo>
                  <a:lnTo>
                    <a:pt x="7924" y="185038"/>
                  </a:lnTo>
                  <a:lnTo>
                    <a:pt x="29997" y="223900"/>
                  </a:lnTo>
                  <a:lnTo>
                    <a:pt x="63715" y="254380"/>
                  </a:lnTo>
                  <a:lnTo>
                    <a:pt x="106527" y="274446"/>
                  </a:lnTo>
                  <a:lnTo>
                    <a:pt x="155956" y="281558"/>
                  </a:lnTo>
                  <a:lnTo>
                    <a:pt x="204851" y="274446"/>
                  </a:lnTo>
                  <a:lnTo>
                    <a:pt x="247650" y="254380"/>
                  </a:lnTo>
                  <a:lnTo>
                    <a:pt x="281559" y="223900"/>
                  </a:lnTo>
                  <a:lnTo>
                    <a:pt x="303784" y="185038"/>
                  </a:lnTo>
                  <a:lnTo>
                    <a:pt x="311785" y="140207"/>
                  </a:lnTo>
                  <a:lnTo>
                    <a:pt x="303784" y="95884"/>
                  </a:lnTo>
                  <a:lnTo>
                    <a:pt x="281559" y="57403"/>
                  </a:lnTo>
                  <a:lnTo>
                    <a:pt x="247650" y="27050"/>
                  </a:lnTo>
                  <a:lnTo>
                    <a:pt x="204851" y="7111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2144" y="1144523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69" h="289559">
                  <a:moveTo>
                    <a:pt x="318516" y="137414"/>
                  </a:moveTo>
                  <a:lnTo>
                    <a:pt x="312166" y="112776"/>
                  </a:lnTo>
                  <a:lnTo>
                    <a:pt x="312166" y="144780"/>
                  </a:lnTo>
                  <a:lnTo>
                    <a:pt x="311150" y="152146"/>
                  </a:lnTo>
                  <a:lnTo>
                    <a:pt x="311150" y="159385"/>
                  </a:lnTo>
                  <a:lnTo>
                    <a:pt x="308991" y="173101"/>
                  </a:lnTo>
                  <a:lnTo>
                    <a:pt x="293243" y="210820"/>
                  </a:lnTo>
                  <a:lnTo>
                    <a:pt x="266827" y="242316"/>
                  </a:lnTo>
                  <a:lnTo>
                    <a:pt x="232029" y="266446"/>
                  </a:lnTo>
                  <a:lnTo>
                    <a:pt x="189865" y="280035"/>
                  </a:lnTo>
                  <a:lnTo>
                    <a:pt x="159258" y="283210"/>
                  </a:lnTo>
                  <a:lnTo>
                    <a:pt x="143383" y="282194"/>
                  </a:lnTo>
                  <a:lnTo>
                    <a:pt x="99136" y="271653"/>
                  </a:lnTo>
                  <a:lnTo>
                    <a:pt x="62230" y="251714"/>
                  </a:lnTo>
                  <a:lnTo>
                    <a:pt x="32689" y="222377"/>
                  </a:lnTo>
                  <a:lnTo>
                    <a:pt x="13716" y="185674"/>
                  </a:lnTo>
                  <a:lnTo>
                    <a:pt x="7378" y="158369"/>
                  </a:lnTo>
                  <a:lnTo>
                    <a:pt x="7378" y="152146"/>
                  </a:lnTo>
                  <a:lnTo>
                    <a:pt x="6337" y="144780"/>
                  </a:lnTo>
                  <a:lnTo>
                    <a:pt x="7378" y="137414"/>
                  </a:lnTo>
                  <a:lnTo>
                    <a:pt x="7378" y="131064"/>
                  </a:lnTo>
                  <a:lnTo>
                    <a:pt x="9499" y="117475"/>
                  </a:lnTo>
                  <a:lnTo>
                    <a:pt x="25311" y="78613"/>
                  </a:lnTo>
                  <a:lnTo>
                    <a:pt x="51689" y="47244"/>
                  </a:lnTo>
                  <a:lnTo>
                    <a:pt x="86487" y="24130"/>
                  </a:lnTo>
                  <a:lnTo>
                    <a:pt x="128651" y="9398"/>
                  </a:lnTo>
                  <a:lnTo>
                    <a:pt x="143383" y="7366"/>
                  </a:lnTo>
                  <a:lnTo>
                    <a:pt x="175133" y="7366"/>
                  </a:lnTo>
                  <a:lnTo>
                    <a:pt x="244729" y="30353"/>
                  </a:lnTo>
                  <a:lnTo>
                    <a:pt x="277368" y="57658"/>
                  </a:lnTo>
                  <a:lnTo>
                    <a:pt x="299466" y="91186"/>
                  </a:lnTo>
                  <a:lnTo>
                    <a:pt x="311150" y="131064"/>
                  </a:lnTo>
                  <a:lnTo>
                    <a:pt x="311150" y="138430"/>
                  </a:lnTo>
                  <a:lnTo>
                    <a:pt x="312166" y="144780"/>
                  </a:lnTo>
                  <a:lnTo>
                    <a:pt x="305816" y="88138"/>
                  </a:lnTo>
                  <a:lnTo>
                    <a:pt x="281559" y="52451"/>
                  </a:lnTo>
                  <a:lnTo>
                    <a:pt x="247904" y="25146"/>
                  </a:lnTo>
                  <a:lnTo>
                    <a:pt x="206756" y="7366"/>
                  </a:lnTo>
                  <a:lnTo>
                    <a:pt x="159258" y="0"/>
                  </a:lnTo>
                  <a:lnTo>
                    <a:pt x="111798" y="7366"/>
                  </a:lnTo>
                  <a:lnTo>
                    <a:pt x="70662" y="25146"/>
                  </a:lnTo>
                  <a:lnTo>
                    <a:pt x="27419" y="64008"/>
                  </a:lnTo>
                  <a:lnTo>
                    <a:pt x="7378" y="101727"/>
                  </a:lnTo>
                  <a:lnTo>
                    <a:pt x="0" y="137414"/>
                  </a:lnTo>
                  <a:lnTo>
                    <a:pt x="0" y="152146"/>
                  </a:lnTo>
                  <a:lnTo>
                    <a:pt x="12661" y="201422"/>
                  </a:lnTo>
                  <a:lnTo>
                    <a:pt x="36918" y="237109"/>
                  </a:lnTo>
                  <a:lnTo>
                    <a:pt x="70662" y="265430"/>
                  </a:lnTo>
                  <a:lnTo>
                    <a:pt x="111798" y="283210"/>
                  </a:lnTo>
                  <a:lnTo>
                    <a:pt x="159258" y="289560"/>
                  </a:lnTo>
                  <a:lnTo>
                    <a:pt x="175133" y="288417"/>
                  </a:lnTo>
                  <a:lnTo>
                    <a:pt x="260477" y="257048"/>
                  </a:lnTo>
                  <a:lnTo>
                    <a:pt x="291084" y="225552"/>
                  </a:lnTo>
                  <a:lnTo>
                    <a:pt x="311150" y="187706"/>
                  </a:lnTo>
                  <a:lnTo>
                    <a:pt x="318516" y="152146"/>
                  </a:lnTo>
                  <a:lnTo>
                    <a:pt x="318516" y="137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6825" y="118973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4622" y="1174241"/>
            <a:ext cx="102996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30" dirty="0">
                <a:latin typeface="Calibri"/>
                <a:cs typeface="Calibri"/>
              </a:rPr>
              <a:t>Formas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Jogadas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83" y="6095"/>
            <a:ext cx="7506970" cy="5342890"/>
            <a:chOff x="24383" y="6095"/>
            <a:chExt cx="7506970" cy="53428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675" y="1618487"/>
              <a:ext cx="1653539" cy="9936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872" y="1618487"/>
              <a:ext cx="1653539" cy="9936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3168" y="1618487"/>
              <a:ext cx="1767839" cy="9936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4832" y="2887979"/>
              <a:ext cx="1124712" cy="9936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8307" y="2933699"/>
              <a:ext cx="1488948" cy="9936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431</Words>
  <Application>Microsoft Office PowerPoint</Application>
  <PresentationFormat>Personalizados</PresentationFormat>
  <Paragraphs>75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Trebuchet MS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- 4-FPA2014_Atletismo Curricular-Condicao Fisica-Resistencia.pptx</dc:title>
  <dc:creator>ACER</dc:creator>
  <cp:lastModifiedBy>Jorge Manuel Freire Damásio</cp:lastModifiedBy>
  <cp:revision>2</cp:revision>
  <dcterms:created xsi:type="dcterms:W3CDTF">2023-07-01T01:10:36Z</dcterms:created>
  <dcterms:modified xsi:type="dcterms:W3CDTF">2025-06-24T14:54:42Z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