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51.jpg" ContentType="image/jpg"/>
  <Override PartName="/ppt/media/image53.jpg" ContentType="image/jpg"/>
  <Override PartName="/ppt/media/image55.jpg" ContentType="image/jpg"/>
  <Override PartName="/ppt/media/image56.jpg" ContentType="image/jpg"/>
  <Override PartName="/ppt/media/image60.jpg" ContentType="image/jpg"/>
  <Override PartName="/ppt/media/image73.jpg" ContentType="image/jpg"/>
  <Override PartName="/ppt/media/image74.jpg" ContentType="image/jpg"/>
  <Override PartName="/ppt/media/image76.jpg" ContentType="image/jpg"/>
  <Override PartName="/ppt/media/image7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55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1820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1789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9742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5638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5203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378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9214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8433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0702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40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851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51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7.jpg"/><Relationship Id="rId17" Type="http://schemas.openxmlformats.org/officeDocument/2006/relationships/image" Target="../media/image70.png"/><Relationship Id="rId2" Type="http://schemas.openxmlformats.org/officeDocument/2006/relationships/image" Target="../media/image21.png"/><Relationship Id="rId16" Type="http://schemas.openxmlformats.org/officeDocument/2006/relationships/image" Target="../media/image69.png"/><Relationship Id="rId20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74.jpg"/><Relationship Id="rId7" Type="http://schemas.openxmlformats.org/officeDocument/2006/relationships/image" Target="../media/image4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7.jpg"/><Relationship Id="rId5" Type="http://schemas.openxmlformats.org/officeDocument/2006/relationships/image" Target="../media/image41.png"/><Relationship Id="rId10" Type="http://schemas.openxmlformats.org/officeDocument/2006/relationships/image" Target="../media/image76.jpg"/><Relationship Id="rId4" Type="http://schemas.openxmlformats.org/officeDocument/2006/relationships/image" Target="../media/image21.png"/><Relationship Id="rId9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39.jpg"/><Relationship Id="rId10" Type="http://schemas.openxmlformats.org/officeDocument/2006/relationships/image" Target="../media/image7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BB0B1D-3FAD-DD91-3607-8276B606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468"/>
            <a:ext cx="7556501" cy="42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310895"/>
            <a:ext cx="6308090" cy="4723130"/>
            <a:chOff x="623316" y="310895"/>
            <a:chExt cx="6308090" cy="472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5952" y="2076957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886206" y="1100582"/>
                  </a:moveTo>
                  <a:lnTo>
                    <a:pt x="6350" y="1097407"/>
                  </a:lnTo>
                  <a:lnTo>
                    <a:pt x="3175" y="1097407"/>
                  </a:lnTo>
                  <a:lnTo>
                    <a:pt x="0" y="915416"/>
                  </a:lnTo>
                  <a:lnTo>
                    <a:pt x="0" y="1100582"/>
                  </a:lnTo>
                  <a:lnTo>
                    <a:pt x="886206" y="1100582"/>
                  </a:lnTo>
                  <a:close/>
                </a:path>
                <a:path w="1800225" h="1101089">
                  <a:moveTo>
                    <a:pt x="1799844" y="0"/>
                  </a:moveTo>
                  <a:lnTo>
                    <a:pt x="1798815" y="0"/>
                  </a:lnTo>
                  <a:lnTo>
                    <a:pt x="1798815" y="6350"/>
                  </a:lnTo>
                  <a:lnTo>
                    <a:pt x="1798815" y="6616"/>
                  </a:lnTo>
                  <a:lnTo>
                    <a:pt x="1798815" y="7137"/>
                  </a:lnTo>
                  <a:lnTo>
                    <a:pt x="1798815" y="7620"/>
                  </a:lnTo>
                  <a:lnTo>
                    <a:pt x="1798815" y="7137"/>
                  </a:lnTo>
                  <a:lnTo>
                    <a:pt x="1798815" y="6616"/>
                  </a:lnTo>
                  <a:lnTo>
                    <a:pt x="1798015" y="6997"/>
                  </a:lnTo>
                  <a:lnTo>
                    <a:pt x="1798015" y="6350"/>
                  </a:lnTo>
                  <a:lnTo>
                    <a:pt x="1798815" y="6350"/>
                  </a:lnTo>
                  <a:lnTo>
                    <a:pt x="1798815" y="0"/>
                  </a:lnTo>
                  <a:lnTo>
                    <a:pt x="1793900" y="0"/>
                  </a:lnTo>
                  <a:lnTo>
                    <a:pt x="1793900" y="1270"/>
                  </a:lnTo>
                  <a:lnTo>
                    <a:pt x="1588833" y="2552"/>
                  </a:lnTo>
                  <a:lnTo>
                    <a:pt x="1588833" y="1270"/>
                  </a:lnTo>
                  <a:lnTo>
                    <a:pt x="1793900" y="1270"/>
                  </a:lnTo>
                  <a:lnTo>
                    <a:pt x="1793900" y="0"/>
                  </a:lnTo>
                  <a:lnTo>
                    <a:pt x="914273" y="0"/>
                  </a:lnTo>
                  <a:lnTo>
                    <a:pt x="914273" y="1270"/>
                  </a:lnTo>
                  <a:lnTo>
                    <a:pt x="914273" y="2882"/>
                  </a:lnTo>
                  <a:lnTo>
                    <a:pt x="913879" y="1270"/>
                  </a:lnTo>
                  <a:lnTo>
                    <a:pt x="914273" y="1270"/>
                  </a:lnTo>
                  <a:lnTo>
                    <a:pt x="914273" y="0"/>
                  </a:lnTo>
                  <a:lnTo>
                    <a:pt x="913739" y="0"/>
                  </a:lnTo>
                  <a:lnTo>
                    <a:pt x="913739" y="685"/>
                  </a:lnTo>
                  <a:lnTo>
                    <a:pt x="913638" y="254"/>
                  </a:lnTo>
                  <a:lnTo>
                    <a:pt x="0" y="915416"/>
                  </a:lnTo>
                  <a:lnTo>
                    <a:pt x="3175" y="1094232"/>
                  </a:lnTo>
                  <a:lnTo>
                    <a:pt x="3175" y="919607"/>
                  </a:lnTo>
                  <a:lnTo>
                    <a:pt x="3175" y="916432"/>
                  </a:lnTo>
                  <a:lnTo>
                    <a:pt x="4699" y="914908"/>
                  </a:lnTo>
                  <a:lnTo>
                    <a:pt x="914654" y="4445"/>
                  </a:lnTo>
                  <a:lnTo>
                    <a:pt x="914488" y="3810"/>
                  </a:lnTo>
                  <a:lnTo>
                    <a:pt x="1588833" y="3810"/>
                  </a:lnTo>
                  <a:lnTo>
                    <a:pt x="1588833" y="3429"/>
                  </a:lnTo>
                  <a:lnTo>
                    <a:pt x="1793494" y="3429"/>
                  </a:lnTo>
                  <a:lnTo>
                    <a:pt x="1793900" y="2565"/>
                  </a:lnTo>
                  <a:lnTo>
                    <a:pt x="1793900" y="3810"/>
                  </a:lnTo>
                  <a:lnTo>
                    <a:pt x="1796669" y="3810"/>
                  </a:lnTo>
                  <a:lnTo>
                    <a:pt x="1796669" y="6350"/>
                  </a:lnTo>
                  <a:lnTo>
                    <a:pt x="1796669" y="7620"/>
                  </a:lnTo>
                  <a:lnTo>
                    <a:pt x="1796034" y="122809"/>
                  </a:lnTo>
                  <a:lnTo>
                    <a:pt x="1797405" y="65773"/>
                  </a:lnTo>
                  <a:lnTo>
                    <a:pt x="1797405" y="123190"/>
                  </a:lnTo>
                  <a:lnTo>
                    <a:pt x="1795830" y="123190"/>
                  </a:lnTo>
                  <a:lnTo>
                    <a:pt x="1795830" y="182880"/>
                  </a:lnTo>
                  <a:lnTo>
                    <a:pt x="1797748" y="182880"/>
                  </a:lnTo>
                  <a:lnTo>
                    <a:pt x="1797748" y="184785"/>
                  </a:lnTo>
                  <a:lnTo>
                    <a:pt x="1795653" y="183134"/>
                  </a:lnTo>
                  <a:lnTo>
                    <a:pt x="1795653" y="185420"/>
                  </a:lnTo>
                  <a:lnTo>
                    <a:pt x="885698" y="1095883"/>
                  </a:lnTo>
                  <a:lnTo>
                    <a:pt x="885190" y="1096391"/>
                  </a:lnTo>
                  <a:lnTo>
                    <a:pt x="884682" y="1096391"/>
                  </a:lnTo>
                  <a:lnTo>
                    <a:pt x="880999" y="1096391"/>
                  </a:lnTo>
                  <a:lnTo>
                    <a:pt x="880999" y="1097407"/>
                  </a:lnTo>
                  <a:lnTo>
                    <a:pt x="886206" y="1100582"/>
                  </a:lnTo>
                  <a:lnTo>
                    <a:pt x="1799590" y="186690"/>
                  </a:lnTo>
                  <a:lnTo>
                    <a:pt x="1799844" y="186690"/>
                  </a:lnTo>
                  <a:lnTo>
                    <a:pt x="1799844" y="1270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476" y="2991611"/>
              <a:ext cx="885444" cy="185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872" y="2080259"/>
              <a:ext cx="914400" cy="1095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2080259"/>
              <a:ext cx="1795272" cy="914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25952" y="2077211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1799844" y="0"/>
                  </a:moveTo>
                  <a:lnTo>
                    <a:pt x="1793494" y="0"/>
                  </a:lnTo>
                  <a:lnTo>
                    <a:pt x="1793494" y="11557"/>
                  </a:lnTo>
                  <a:lnTo>
                    <a:pt x="1793494" y="183007"/>
                  </a:lnTo>
                  <a:lnTo>
                    <a:pt x="887349" y="1089787"/>
                  </a:lnTo>
                  <a:lnTo>
                    <a:pt x="887349" y="918337"/>
                  </a:lnTo>
                  <a:lnTo>
                    <a:pt x="1793494" y="11557"/>
                  </a:lnTo>
                  <a:lnTo>
                    <a:pt x="1793494" y="0"/>
                  </a:lnTo>
                  <a:lnTo>
                    <a:pt x="1788287" y="0"/>
                  </a:lnTo>
                  <a:lnTo>
                    <a:pt x="1788287" y="7366"/>
                  </a:lnTo>
                  <a:lnTo>
                    <a:pt x="882726" y="913434"/>
                  </a:lnTo>
                  <a:lnTo>
                    <a:pt x="882726" y="912876"/>
                  </a:lnTo>
                  <a:lnTo>
                    <a:pt x="882015" y="912876"/>
                  </a:lnTo>
                  <a:lnTo>
                    <a:pt x="882015" y="914146"/>
                  </a:lnTo>
                  <a:lnTo>
                    <a:pt x="881380" y="915416"/>
                  </a:lnTo>
                  <a:lnTo>
                    <a:pt x="881380" y="914146"/>
                  </a:lnTo>
                  <a:lnTo>
                    <a:pt x="882015" y="914146"/>
                  </a:lnTo>
                  <a:lnTo>
                    <a:pt x="882015" y="912876"/>
                  </a:lnTo>
                  <a:lnTo>
                    <a:pt x="880999" y="912876"/>
                  </a:lnTo>
                  <a:lnTo>
                    <a:pt x="880999" y="919226"/>
                  </a:lnTo>
                  <a:lnTo>
                    <a:pt x="880999" y="919353"/>
                  </a:lnTo>
                  <a:lnTo>
                    <a:pt x="880999" y="1094486"/>
                  </a:lnTo>
                  <a:lnTo>
                    <a:pt x="499059" y="1094486"/>
                  </a:lnTo>
                  <a:lnTo>
                    <a:pt x="499059" y="1097026"/>
                  </a:lnTo>
                  <a:lnTo>
                    <a:pt x="499059" y="1098931"/>
                  </a:lnTo>
                  <a:lnTo>
                    <a:pt x="6350" y="1097153"/>
                  </a:lnTo>
                  <a:lnTo>
                    <a:pt x="6350" y="1097026"/>
                  </a:lnTo>
                  <a:lnTo>
                    <a:pt x="499059" y="1097026"/>
                  </a:lnTo>
                  <a:lnTo>
                    <a:pt x="499059" y="1094486"/>
                  </a:lnTo>
                  <a:lnTo>
                    <a:pt x="6350" y="1094486"/>
                  </a:lnTo>
                  <a:lnTo>
                    <a:pt x="6350" y="919353"/>
                  </a:lnTo>
                  <a:lnTo>
                    <a:pt x="880999" y="919353"/>
                  </a:lnTo>
                  <a:lnTo>
                    <a:pt x="826325" y="919226"/>
                  </a:lnTo>
                  <a:lnTo>
                    <a:pt x="880999" y="919226"/>
                  </a:lnTo>
                  <a:lnTo>
                    <a:pt x="880999" y="912876"/>
                  </a:lnTo>
                  <a:lnTo>
                    <a:pt x="552996" y="912876"/>
                  </a:lnTo>
                  <a:lnTo>
                    <a:pt x="552996" y="917956"/>
                  </a:lnTo>
                  <a:lnTo>
                    <a:pt x="552996" y="918591"/>
                  </a:lnTo>
                  <a:lnTo>
                    <a:pt x="279666" y="917956"/>
                  </a:lnTo>
                  <a:lnTo>
                    <a:pt x="552996" y="917956"/>
                  </a:lnTo>
                  <a:lnTo>
                    <a:pt x="552996" y="912876"/>
                  </a:lnTo>
                  <a:lnTo>
                    <a:pt x="10795" y="912876"/>
                  </a:lnTo>
                  <a:lnTo>
                    <a:pt x="916686" y="7366"/>
                  </a:lnTo>
                  <a:lnTo>
                    <a:pt x="1788287" y="7366"/>
                  </a:lnTo>
                  <a:lnTo>
                    <a:pt x="1788287" y="0"/>
                  </a:lnTo>
                  <a:lnTo>
                    <a:pt x="913638" y="0"/>
                  </a:lnTo>
                  <a:lnTo>
                    <a:pt x="10147" y="905002"/>
                  </a:lnTo>
                  <a:lnTo>
                    <a:pt x="10147" y="913536"/>
                  </a:lnTo>
                  <a:lnTo>
                    <a:pt x="10147" y="914146"/>
                  </a:lnTo>
                  <a:lnTo>
                    <a:pt x="9525" y="914146"/>
                  </a:lnTo>
                  <a:lnTo>
                    <a:pt x="10147" y="913536"/>
                  </a:lnTo>
                  <a:lnTo>
                    <a:pt x="10147" y="905002"/>
                  </a:lnTo>
                  <a:lnTo>
                    <a:pt x="8255" y="906894"/>
                  </a:lnTo>
                  <a:lnTo>
                    <a:pt x="8255" y="915428"/>
                  </a:lnTo>
                  <a:lnTo>
                    <a:pt x="8255" y="916686"/>
                  </a:lnTo>
                  <a:lnTo>
                    <a:pt x="6985" y="916686"/>
                  </a:lnTo>
                  <a:lnTo>
                    <a:pt x="8255" y="915428"/>
                  </a:lnTo>
                  <a:lnTo>
                    <a:pt x="8255" y="906894"/>
                  </a:lnTo>
                  <a:lnTo>
                    <a:pt x="0" y="915162"/>
                  </a:lnTo>
                  <a:lnTo>
                    <a:pt x="0" y="1100328"/>
                  </a:lnTo>
                  <a:lnTo>
                    <a:pt x="499059" y="1100328"/>
                  </a:lnTo>
                  <a:lnTo>
                    <a:pt x="499059" y="1100836"/>
                  </a:lnTo>
                  <a:lnTo>
                    <a:pt x="883907" y="1100836"/>
                  </a:lnTo>
                  <a:lnTo>
                    <a:pt x="883907" y="1100328"/>
                  </a:lnTo>
                  <a:lnTo>
                    <a:pt x="883907" y="1098931"/>
                  </a:lnTo>
                  <a:lnTo>
                    <a:pt x="886206" y="1100328"/>
                  </a:lnTo>
                  <a:lnTo>
                    <a:pt x="1799844" y="186182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5856" y="2107691"/>
              <a:ext cx="1109472" cy="10881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6944" y="2430779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79" h="45085">
                  <a:moveTo>
                    <a:pt x="1016" y="45085"/>
                  </a:moveTo>
                  <a:lnTo>
                    <a:pt x="381" y="43561"/>
                  </a:lnTo>
                  <a:lnTo>
                    <a:pt x="0" y="43942"/>
                  </a:lnTo>
                  <a:lnTo>
                    <a:pt x="1016" y="45085"/>
                  </a:lnTo>
                  <a:close/>
                </a:path>
                <a:path w="43179" h="45085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5908"/>
                  </a:moveTo>
                  <a:lnTo>
                    <a:pt x="603377" y="25908"/>
                  </a:lnTo>
                  <a:lnTo>
                    <a:pt x="603377" y="29718"/>
                  </a:lnTo>
                  <a:lnTo>
                    <a:pt x="603377" y="72898"/>
                  </a:lnTo>
                  <a:lnTo>
                    <a:pt x="602310" y="72898"/>
                  </a:lnTo>
                  <a:lnTo>
                    <a:pt x="602310" y="74803"/>
                  </a:lnTo>
                  <a:lnTo>
                    <a:pt x="599186" y="73025"/>
                  </a:lnTo>
                  <a:lnTo>
                    <a:pt x="51562" y="73025"/>
                  </a:lnTo>
                  <a:lnTo>
                    <a:pt x="48387" y="73025"/>
                  </a:lnTo>
                  <a:lnTo>
                    <a:pt x="48387" y="77216"/>
                  </a:lnTo>
                  <a:lnTo>
                    <a:pt x="48387" y="94107"/>
                  </a:lnTo>
                  <a:lnTo>
                    <a:pt x="48387" y="95123"/>
                  </a:lnTo>
                  <a:lnTo>
                    <a:pt x="47625" y="94361"/>
                  </a:lnTo>
                  <a:lnTo>
                    <a:pt x="7366" y="53975"/>
                  </a:lnTo>
                  <a:lnTo>
                    <a:pt x="6350" y="52832"/>
                  </a:lnTo>
                  <a:lnTo>
                    <a:pt x="5207" y="50800"/>
                  </a:lnTo>
                  <a:lnTo>
                    <a:pt x="7366" y="48641"/>
                  </a:lnTo>
                  <a:lnTo>
                    <a:pt x="45212" y="10541"/>
                  </a:lnTo>
                  <a:lnTo>
                    <a:pt x="47244" y="8509"/>
                  </a:lnTo>
                  <a:lnTo>
                    <a:pt x="48387" y="8509"/>
                  </a:lnTo>
                  <a:lnTo>
                    <a:pt x="48387" y="26416"/>
                  </a:lnTo>
                  <a:lnTo>
                    <a:pt x="48387" y="29591"/>
                  </a:lnTo>
                  <a:lnTo>
                    <a:pt x="51562" y="29591"/>
                  </a:lnTo>
                  <a:lnTo>
                    <a:pt x="51562" y="29718"/>
                  </a:lnTo>
                  <a:lnTo>
                    <a:pt x="603377" y="29718"/>
                  </a:lnTo>
                  <a:lnTo>
                    <a:pt x="603377" y="25908"/>
                  </a:lnTo>
                  <a:lnTo>
                    <a:pt x="51562" y="25908"/>
                  </a:lnTo>
                  <a:lnTo>
                    <a:pt x="51562" y="9525"/>
                  </a:lnTo>
                  <a:lnTo>
                    <a:pt x="51562" y="8509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5650" y="76708"/>
                  </a:lnTo>
                  <a:lnTo>
                    <a:pt x="606552" y="76708"/>
                  </a:lnTo>
                  <a:lnTo>
                    <a:pt x="606552" y="72898"/>
                  </a:lnTo>
                  <a:lnTo>
                    <a:pt x="606552" y="29718"/>
                  </a:lnTo>
                  <a:lnTo>
                    <a:pt x="606552" y="2590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6944" y="2430779"/>
              <a:ext cx="597535" cy="86995"/>
            </a:xfrm>
            <a:custGeom>
              <a:avLst/>
              <a:gdLst/>
              <a:ahLst/>
              <a:cxnLst/>
              <a:rect l="l" t="t" r="r" b="b"/>
              <a:pathLst>
                <a:path w="597535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7407" y="64897"/>
                  </a:lnTo>
                  <a:lnTo>
                    <a:pt x="597407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6416"/>
                  </a:moveTo>
                  <a:lnTo>
                    <a:pt x="599186" y="26416"/>
                  </a:lnTo>
                  <a:lnTo>
                    <a:pt x="599186" y="32766"/>
                  </a:lnTo>
                  <a:lnTo>
                    <a:pt x="599186" y="69723"/>
                  </a:lnTo>
                  <a:lnTo>
                    <a:pt x="45212" y="69723"/>
                  </a:lnTo>
                  <a:lnTo>
                    <a:pt x="45212" y="86741"/>
                  </a:lnTo>
                  <a:lnTo>
                    <a:pt x="12674" y="53975"/>
                  </a:lnTo>
                  <a:lnTo>
                    <a:pt x="10033" y="51308"/>
                  </a:lnTo>
                  <a:lnTo>
                    <a:pt x="45212" y="15875"/>
                  </a:lnTo>
                  <a:lnTo>
                    <a:pt x="45212" y="32766"/>
                  </a:lnTo>
                  <a:lnTo>
                    <a:pt x="599186" y="32766"/>
                  </a:lnTo>
                  <a:lnTo>
                    <a:pt x="599186" y="26416"/>
                  </a:lnTo>
                  <a:lnTo>
                    <a:pt x="51562" y="26416"/>
                  </a:lnTo>
                  <a:lnTo>
                    <a:pt x="51562" y="9525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6552" y="264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3584" y="2868167"/>
              <a:ext cx="43180" cy="86995"/>
            </a:xfrm>
            <a:custGeom>
              <a:avLst/>
              <a:gdLst/>
              <a:ahLst/>
              <a:cxnLst/>
              <a:rect l="l" t="t" r="r" b="b"/>
              <a:pathLst>
                <a:path w="43179" h="86994">
                  <a:moveTo>
                    <a:pt x="43053" y="85852"/>
                  </a:moveTo>
                  <a:lnTo>
                    <a:pt x="508" y="43434"/>
                  </a:lnTo>
                  <a:lnTo>
                    <a:pt x="0" y="43942"/>
                  </a:lnTo>
                  <a:lnTo>
                    <a:pt x="43053" y="86868"/>
                  </a:lnTo>
                  <a:lnTo>
                    <a:pt x="43053" y="85852"/>
                  </a:lnTo>
                  <a:close/>
                </a:path>
                <a:path w="43179" h="86994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5875" y="2933826"/>
              <a:ext cx="556895" cy="20955"/>
            </a:xfrm>
            <a:custGeom>
              <a:avLst/>
              <a:gdLst/>
              <a:ahLst/>
              <a:cxnLst/>
              <a:rect l="l" t="t" r="r" b="b"/>
              <a:pathLst>
                <a:path w="556895" h="20955">
                  <a:moveTo>
                    <a:pt x="2032" y="19939"/>
                  </a:moveTo>
                  <a:lnTo>
                    <a:pt x="0" y="3175"/>
                  </a:lnTo>
                  <a:lnTo>
                    <a:pt x="0" y="20701"/>
                  </a:lnTo>
                  <a:lnTo>
                    <a:pt x="2032" y="19939"/>
                  </a:lnTo>
                  <a:close/>
                </a:path>
                <a:path w="556895" h="20955">
                  <a:moveTo>
                    <a:pt x="556641" y="3175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556641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7487" y="2860547"/>
              <a:ext cx="171241" cy="103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4854" y="2860547"/>
              <a:ext cx="598170" cy="104139"/>
            </a:xfrm>
            <a:custGeom>
              <a:avLst/>
              <a:gdLst/>
              <a:ahLst/>
              <a:cxnLst/>
              <a:rect l="l" t="t" r="r" b="b"/>
              <a:pathLst>
                <a:path w="598170" h="104139">
                  <a:moveTo>
                    <a:pt x="508" y="53848"/>
                  </a:moveTo>
                  <a:lnTo>
                    <a:pt x="0" y="53340"/>
                  </a:lnTo>
                  <a:lnTo>
                    <a:pt x="0" y="54483"/>
                  </a:lnTo>
                  <a:lnTo>
                    <a:pt x="508" y="53848"/>
                  </a:lnTo>
                  <a:close/>
                </a:path>
                <a:path w="598170" h="104139">
                  <a:moveTo>
                    <a:pt x="44069" y="76454"/>
                  </a:moveTo>
                  <a:lnTo>
                    <a:pt x="41021" y="76454"/>
                  </a:lnTo>
                  <a:lnTo>
                    <a:pt x="43053" y="93218"/>
                  </a:lnTo>
                  <a:lnTo>
                    <a:pt x="41021" y="93980"/>
                  </a:lnTo>
                  <a:lnTo>
                    <a:pt x="41021" y="94234"/>
                  </a:lnTo>
                  <a:lnTo>
                    <a:pt x="40767" y="94107"/>
                  </a:lnTo>
                  <a:lnTo>
                    <a:pt x="37846" y="95250"/>
                  </a:lnTo>
                  <a:lnTo>
                    <a:pt x="44069" y="103632"/>
                  </a:lnTo>
                  <a:lnTo>
                    <a:pt x="44069" y="76454"/>
                  </a:lnTo>
                  <a:close/>
                </a:path>
                <a:path w="598170" h="104139">
                  <a:moveTo>
                    <a:pt x="44069" y="30353"/>
                  </a:moveTo>
                  <a:lnTo>
                    <a:pt x="41021" y="27178"/>
                  </a:lnTo>
                  <a:lnTo>
                    <a:pt x="41021" y="30353"/>
                  </a:lnTo>
                  <a:lnTo>
                    <a:pt x="44069" y="30353"/>
                  </a:lnTo>
                  <a:close/>
                </a:path>
                <a:path w="598170" h="104139">
                  <a:moveTo>
                    <a:pt x="44069" y="0"/>
                  </a:moveTo>
                  <a:lnTo>
                    <a:pt x="37846" y="8382"/>
                  </a:lnTo>
                  <a:lnTo>
                    <a:pt x="40513" y="9398"/>
                  </a:lnTo>
                  <a:lnTo>
                    <a:pt x="41021" y="9398"/>
                  </a:lnTo>
                  <a:lnTo>
                    <a:pt x="41021" y="9652"/>
                  </a:lnTo>
                  <a:lnTo>
                    <a:pt x="43053" y="10414"/>
                  </a:lnTo>
                  <a:lnTo>
                    <a:pt x="44069" y="27178"/>
                  </a:lnTo>
                  <a:lnTo>
                    <a:pt x="44069" y="0"/>
                  </a:lnTo>
                  <a:close/>
                </a:path>
                <a:path w="598170" h="104139">
                  <a:moveTo>
                    <a:pt x="597662" y="27178"/>
                  </a:moveTo>
                  <a:lnTo>
                    <a:pt x="44069" y="27178"/>
                  </a:lnTo>
                  <a:lnTo>
                    <a:pt x="316357" y="30353"/>
                  </a:lnTo>
                  <a:lnTo>
                    <a:pt x="591312" y="30353"/>
                  </a:lnTo>
                  <a:lnTo>
                    <a:pt x="594487" y="30353"/>
                  </a:lnTo>
                  <a:lnTo>
                    <a:pt x="594487" y="33528"/>
                  </a:lnTo>
                  <a:lnTo>
                    <a:pt x="594487" y="73279"/>
                  </a:lnTo>
                  <a:lnTo>
                    <a:pt x="44069" y="73279"/>
                  </a:lnTo>
                  <a:lnTo>
                    <a:pt x="597662" y="76454"/>
                  </a:lnTo>
                  <a:lnTo>
                    <a:pt x="597662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3583" y="2868167"/>
              <a:ext cx="596265" cy="86995"/>
            </a:xfrm>
            <a:custGeom>
              <a:avLst/>
              <a:gdLst/>
              <a:ahLst/>
              <a:cxnLst/>
              <a:rect l="l" t="t" r="r" b="b"/>
              <a:pathLst>
                <a:path w="596264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5883" y="64897"/>
                  </a:lnTo>
                  <a:lnTo>
                    <a:pt x="595883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7488" y="2860547"/>
              <a:ext cx="605155" cy="104139"/>
            </a:xfrm>
            <a:custGeom>
              <a:avLst/>
              <a:gdLst/>
              <a:ahLst/>
              <a:cxnLst/>
              <a:rect l="l" t="t" r="r" b="b"/>
              <a:pathLst>
                <a:path w="605154" h="104139">
                  <a:moveTo>
                    <a:pt x="605028" y="27178"/>
                  </a:moveTo>
                  <a:lnTo>
                    <a:pt x="598678" y="27178"/>
                  </a:lnTo>
                  <a:lnTo>
                    <a:pt x="598678" y="33528"/>
                  </a:lnTo>
                  <a:lnTo>
                    <a:pt x="598678" y="70104"/>
                  </a:lnTo>
                  <a:lnTo>
                    <a:pt x="45212" y="70104"/>
                  </a:lnTo>
                  <a:lnTo>
                    <a:pt x="45212" y="87757"/>
                  </a:lnTo>
                  <a:lnTo>
                    <a:pt x="12522" y="54483"/>
                  </a:lnTo>
                  <a:lnTo>
                    <a:pt x="9906" y="51816"/>
                  </a:lnTo>
                  <a:lnTo>
                    <a:pt x="12522" y="49149"/>
                  </a:lnTo>
                  <a:lnTo>
                    <a:pt x="45212" y="15875"/>
                  </a:lnTo>
                  <a:lnTo>
                    <a:pt x="45212" y="33528"/>
                  </a:lnTo>
                  <a:lnTo>
                    <a:pt x="598678" y="33528"/>
                  </a:lnTo>
                  <a:lnTo>
                    <a:pt x="598678" y="27178"/>
                  </a:lnTo>
                  <a:lnTo>
                    <a:pt x="51435" y="27178"/>
                  </a:lnTo>
                  <a:lnTo>
                    <a:pt x="51435" y="0"/>
                  </a:lnTo>
                  <a:lnTo>
                    <a:pt x="0" y="52324"/>
                  </a:lnTo>
                  <a:lnTo>
                    <a:pt x="51435" y="103632"/>
                  </a:lnTo>
                  <a:lnTo>
                    <a:pt x="51435" y="76454"/>
                  </a:lnTo>
                  <a:lnTo>
                    <a:pt x="605028" y="76454"/>
                  </a:lnTo>
                  <a:lnTo>
                    <a:pt x="605028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5483" y="2327147"/>
              <a:ext cx="254507" cy="1554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9307" y="2976371"/>
              <a:ext cx="256031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69307" y="2986658"/>
              <a:ext cx="256540" cy="142240"/>
            </a:xfrm>
            <a:custGeom>
              <a:avLst/>
              <a:gdLst/>
              <a:ahLst/>
              <a:cxnLst/>
              <a:rect l="l" t="t" r="r" b="b"/>
              <a:pathLst>
                <a:path w="256539" h="142239">
                  <a:moveTo>
                    <a:pt x="256031" y="0"/>
                  </a:moveTo>
                  <a:lnTo>
                    <a:pt x="115950" y="138938"/>
                  </a:lnTo>
                  <a:lnTo>
                    <a:pt x="114300" y="137287"/>
                  </a:lnTo>
                  <a:lnTo>
                    <a:pt x="113791" y="137922"/>
                  </a:lnTo>
                  <a:lnTo>
                    <a:pt x="110108" y="137922"/>
                  </a:lnTo>
                  <a:lnTo>
                    <a:pt x="109600" y="138938"/>
                  </a:lnTo>
                  <a:lnTo>
                    <a:pt x="109600" y="137922"/>
                  </a:lnTo>
                  <a:lnTo>
                    <a:pt x="3175" y="138938"/>
                  </a:lnTo>
                  <a:lnTo>
                    <a:pt x="3175" y="135763"/>
                  </a:lnTo>
                  <a:lnTo>
                    <a:pt x="0" y="127253"/>
                  </a:lnTo>
                  <a:lnTo>
                    <a:pt x="0" y="142113"/>
                  </a:lnTo>
                  <a:lnTo>
                    <a:pt x="7365" y="138938"/>
                  </a:lnTo>
                  <a:lnTo>
                    <a:pt x="114807" y="142113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9307" y="2971799"/>
              <a:ext cx="256031" cy="1569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69307" y="2971799"/>
              <a:ext cx="256540" cy="157480"/>
            </a:xfrm>
            <a:custGeom>
              <a:avLst/>
              <a:gdLst/>
              <a:ahLst/>
              <a:cxnLst/>
              <a:rect l="l" t="t" r="r" b="b"/>
              <a:pathLst>
                <a:path w="256539" h="157480">
                  <a:moveTo>
                    <a:pt x="0" y="142112"/>
                  </a:moveTo>
                  <a:lnTo>
                    <a:pt x="0" y="156972"/>
                  </a:lnTo>
                  <a:lnTo>
                    <a:pt x="7365" y="153797"/>
                  </a:lnTo>
                  <a:lnTo>
                    <a:pt x="109600" y="153797"/>
                  </a:lnTo>
                  <a:lnTo>
                    <a:pt x="109600" y="150622"/>
                  </a:lnTo>
                  <a:lnTo>
                    <a:pt x="3175" y="150622"/>
                  </a:lnTo>
                  <a:lnTo>
                    <a:pt x="0" y="142112"/>
                  </a:lnTo>
                  <a:close/>
                </a:path>
                <a:path w="256539" h="157480">
                  <a:moveTo>
                    <a:pt x="256031" y="14858"/>
                  </a:moveTo>
                  <a:lnTo>
                    <a:pt x="115950" y="153797"/>
                  </a:lnTo>
                  <a:lnTo>
                    <a:pt x="7365" y="153797"/>
                  </a:lnTo>
                  <a:lnTo>
                    <a:pt x="114807" y="156972"/>
                  </a:lnTo>
                  <a:lnTo>
                    <a:pt x="256031" y="14858"/>
                  </a:lnTo>
                  <a:close/>
                </a:path>
                <a:path w="256539" h="157480">
                  <a:moveTo>
                    <a:pt x="256031" y="0"/>
                  </a:moveTo>
                  <a:lnTo>
                    <a:pt x="142239" y="0"/>
                  </a:lnTo>
                  <a:lnTo>
                    <a:pt x="145414" y="5333"/>
                  </a:lnTo>
                  <a:lnTo>
                    <a:pt x="144271" y="6350"/>
                  </a:lnTo>
                  <a:lnTo>
                    <a:pt x="244475" y="6350"/>
                  </a:lnTo>
                  <a:lnTo>
                    <a:pt x="115950" y="143128"/>
                  </a:lnTo>
                  <a:lnTo>
                    <a:pt x="114807" y="146303"/>
                  </a:lnTo>
                  <a:lnTo>
                    <a:pt x="111632" y="150622"/>
                  </a:lnTo>
                  <a:lnTo>
                    <a:pt x="110616" y="151637"/>
                  </a:lnTo>
                  <a:lnTo>
                    <a:pt x="109600" y="153797"/>
                  </a:lnTo>
                  <a:lnTo>
                    <a:pt x="115950" y="153797"/>
                  </a:lnTo>
                  <a:lnTo>
                    <a:pt x="112775" y="150622"/>
                  </a:lnTo>
                  <a:lnTo>
                    <a:pt x="115950" y="146303"/>
                  </a:lnTo>
                  <a:lnTo>
                    <a:pt x="115950" y="145287"/>
                  </a:lnTo>
                  <a:lnTo>
                    <a:pt x="249681" y="10540"/>
                  </a:lnTo>
                  <a:lnTo>
                    <a:pt x="249681" y="3175"/>
                  </a:lnTo>
                  <a:lnTo>
                    <a:pt x="250967" y="3175"/>
                  </a:lnTo>
                  <a:lnTo>
                    <a:pt x="249681" y="1015"/>
                  </a:lnTo>
                  <a:lnTo>
                    <a:pt x="256031" y="0"/>
                  </a:lnTo>
                  <a:close/>
                </a:path>
                <a:path w="256539" h="157480">
                  <a:moveTo>
                    <a:pt x="250967" y="3175"/>
                  </a:moveTo>
                  <a:lnTo>
                    <a:pt x="249681" y="3175"/>
                  </a:lnTo>
                  <a:lnTo>
                    <a:pt x="249681" y="10540"/>
                  </a:lnTo>
                  <a:lnTo>
                    <a:pt x="252856" y="6350"/>
                  </a:lnTo>
                  <a:lnTo>
                    <a:pt x="250967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9307" y="2971799"/>
              <a:ext cx="256031" cy="1537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17846" y="1343405"/>
              <a:ext cx="31750" cy="1035685"/>
            </a:xfrm>
            <a:custGeom>
              <a:avLst/>
              <a:gdLst/>
              <a:ahLst/>
              <a:cxnLst/>
              <a:rect l="l" t="t" r="r" b="b"/>
              <a:pathLst>
                <a:path w="31750" h="1035685">
                  <a:moveTo>
                    <a:pt x="762" y="892683"/>
                  </a:moveTo>
                  <a:lnTo>
                    <a:pt x="0" y="892683"/>
                  </a:lnTo>
                  <a:lnTo>
                    <a:pt x="127" y="897128"/>
                  </a:lnTo>
                  <a:lnTo>
                    <a:pt x="508" y="916432"/>
                  </a:lnTo>
                  <a:lnTo>
                    <a:pt x="762" y="922401"/>
                  </a:lnTo>
                  <a:lnTo>
                    <a:pt x="762" y="892683"/>
                  </a:lnTo>
                  <a:close/>
                </a:path>
                <a:path w="31750" h="1035685">
                  <a:moveTo>
                    <a:pt x="1905" y="931545"/>
                  </a:moveTo>
                  <a:lnTo>
                    <a:pt x="1143" y="931545"/>
                  </a:lnTo>
                  <a:lnTo>
                    <a:pt x="1270" y="934720"/>
                  </a:lnTo>
                  <a:lnTo>
                    <a:pt x="1905" y="947039"/>
                  </a:lnTo>
                  <a:lnTo>
                    <a:pt x="1905" y="931545"/>
                  </a:lnTo>
                  <a:close/>
                </a:path>
                <a:path w="31750" h="1035685">
                  <a:moveTo>
                    <a:pt x="2921" y="952500"/>
                  </a:moveTo>
                  <a:lnTo>
                    <a:pt x="2159" y="952500"/>
                  </a:lnTo>
                  <a:lnTo>
                    <a:pt x="2921" y="964438"/>
                  </a:lnTo>
                  <a:lnTo>
                    <a:pt x="2921" y="952500"/>
                  </a:lnTo>
                  <a:close/>
                </a:path>
                <a:path w="31750" h="1035685">
                  <a:moveTo>
                    <a:pt x="4064" y="969391"/>
                  </a:moveTo>
                  <a:lnTo>
                    <a:pt x="3302" y="969391"/>
                  </a:lnTo>
                  <a:lnTo>
                    <a:pt x="4064" y="978535"/>
                  </a:lnTo>
                  <a:lnTo>
                    <a:pt x="4064" y="969391"/>
                  </a:lnTo>
                  <a:close/>
                </a:path>
                <a:path w="31750" h="1035685">
                  <a:moveTo>
                    <a:pt x="5080" y="981964"/>
                  </a:moveTo>
                  <a:lnTo>
                    <a:pt x="4318" y="981964"/>
                  </a:lnTo>
                  <a:lnTo>
                    <a:pt x="4318" y="982726"/>
                  </a:lnTo>
                  <a:lnTo>
                    <a:pt x="5080" y="989711"/>
                  </a:lnTo>
                  <a:lnTo>
                    <a:pt x="5080" y="981964"/>
                  </a:lnTo>
                  <a:close/>
                </a:path>
                <a:path w="31750" h="1035685">
                  <a:moveTo>
                    <a:pt x="6096" y="993521"/>
                  </a:moveTo>
                  <a:lnTo>
                    <a:pt x="5461" y="993521"/>
                  </a:lnTo>
                  <a:lnTo>
                    <a:pt x="6096" y="999617"/>
                  </a:lnTo>
                  <a:lnTo>
                    <a:pt x="6096" y="993521"/>
                  </a:lnTo>
                  <a:close/>
                </a:path>
                <a:path w="31750" h="1035685">
                  <a:moveTo>
                    <a:pt x="7239" y="1003046"/>
                  </a:moveTo>
                  <a:lnTo>
                    <a:pt x="6604" y="1003046"/>
                  </a:lnTo>
                  <a:lnTo>
                    <a:pt x="7112" y="1007491"/>
                  </a:lnTo>
                  <a:lnTo>
                    <a:pt x="7239" y="1007872"/>
                  </a:lnTo>
                  <a:lnTo>
                    <a:pt x="7239" y="1003046"/>
                  </a:lnTo>
                  <a:close/>
                </a:path>
                <a:path w="31750" h="1035685">
                  <a:moveTo>
                    <a:pt x="8255" y="1010285"/>
                  </a:moveTo>
                  <a:lnTo>
                    <a:pt x="7620" y="1010285"/>
                  </a:lnTo>
                  <a:lnTo>
                    <a:pt x="8255" y="1014603"/>
                  </a:lnTo>
                  <a:lnTo>
                    <a:pt x="8255" y="1010285"/>
                  </a:lnTo>
                  <a:close/>
                </a:path>
                <a:path w="31750" h="1035685">
                  <a:moveTo>
                    <a:pt x="9271" y="1016635"/>
                  </a:moveTo>
                  <a:lnTo>
                    <a:pt x="8636" y="1016635"/>
                  </a:lnTo>
                  <a:lnTo>
                    <a:pt x="8636" y="1017143"/>
                  </a:lnTo>
                  <a:lnTo>
                    <a:pt x="9271" y="1020191"/>
                  </a:lnTo>
                  <a:lnTo>
                    <a:pt x="9271" y="1016635"/>
                  </a:lnTo>
                  <a:close/>
                </a:path>
                <a:path w="31750" h="1035685">
                  <a:moveTo>
                    <a:pt x="10414" y="1021969"/>
                  </a:moveTo>
                  <a:lnTo>
                    <a:pt x="9652" y="1021969"/>
                  </a:lnTo>
                  <a:lnTo>
                    <a:pt x="10414" y="1025017"/>
                  </a:lnTo>
                  <a:lnTo>
                    <a:pt x="10414" y="1021969"/>
                  </a:lnTo>
                  <a:close/>
                </a:path>
                <a:path w="31750" h="1035685">
                  <a:moveTo>
                    <a:pt x="11430" y="1026160"/>
                  </a:moveTo>
                  <a:lnTo>
                    <a:pt x="10668" y="1026160"/>
                  </a:lnTo>
                  <a:lnTo>
                    <a:pt x="11430" y="1028700"/>
                  </a:lnTo>
                  <a:lnTo>
                    <a:pt x="11430" y="1026160"/>
                  </a:lnTo>
                  <a:close/>
                </a:path>
                <a:path w="31750" h="1035685">
                  <a:moveTo>
                    <a:pt x="16129" y="1035304"/>
                  </a:moveTo>
                  <a:lnTo>
                    <a:pt x="14732" y="1034923"/>
                  </a:lnTo>
                  <a:lnTo>
                    <a:pt x="15748" y="1035558"/>
                  </a:lnTo>
                  <a:lnTo>
                    <a:pt x="16129" y="1035304"/>
                  </a:lnTo>
                  <a:close/>
                </a:path>
                <a:path w="31750" h="1035685">
                  <a:moveTo>
                    <a:pt x="20193" y="508"/>
                  </a:moveTo>
                  <a:lnTo>
                    <a:pt x="19939" y="0"/>
                  </a:lnTo>
                  <a:lnTo>
                    <a:pt x="19939" y="508"/>
                  </a:lnTo>
                  <a:lnTo>
                    <a:pt x="20193" y="508"/>
                  </a:lnTo>
                  <a:close/>
                </a:path>
                <a:path w="31750" h="1035685">
                  <a:moveTo>
                    <a:pt x="20955" y="1025271"/>
                  </a:moveTo>
                  <a:lnTo>
                    <a:pt x="18923" y="1031367"/>
                  </a:lnTo>
                  <a:lnTo>
                    <a:pt x="17399" y="1034288"/>
                  </a:lnTo>
                  <a:lnTo>
                    <a:pt x="18923" y="1032002"/>
                  </a:lnTo>
                  <a:lnTo>
                    <a:pt x="20574" y="1026922"/>
                  </a:lnTo>
                  <a:lnTo>
                    <a:pt x="20955" y="1025271"/>
                  </a:lnTo>
                  <a:close/>
                </a:path>
                <a:path w="31750" h="1035685">
                  <a:moveTo>
                    <a:pt x="22987" y="1015365"/>
                  </a:moveTo>
                  <a:lnTo>
                    <a:pt x="21336" y="1024001"/>
                  </a:lnTo>
                  <a:lnTo>
                    <a:pt x="22352" y="1019683"/>
                  </a:lnTo>
                  <a:lnTo>
                    <a:pt x="22987" y="1015365"/>
                  </a:lnTo>
                  <a:close/>
                </a:path>
                <a:path w="31750" h="1035685">
                  <a:moveTo>
                    <a:pt x="24091" y="1008303"/>
                  </a:moveTo>
                  <a:lnTo>
                    <a:pt x="23368" y="1013714"/>
                  </a:lnTo>
                  <a:lnTo>
                    <a:pt x="23876" y="1010412"/>
                  </a:lnTo>
                  <a:lnTo>
                    <a:pt x="24091" y="1008303"/>
                  </a:lnTo>
                  <a:close/>
                </a:path>
                <a:path w="31750" h="1035685">
                  <a:moveTo>
                    <a:pt x="24384" y="21209"/>
                  </a:moveTo>
                  <a:lnTo>
                    <a:pt x="24257" y="20828"/>
                  </a:lnTo>
                  <a:lnTo>
                    <a:pt x="24257" y="21463"/>
                  </a:lnTo>
                  <a:lnTo>
                    <a:pt x="24384" y="21209"/>
                  </a:lnTo>
                  <a:close/>
                </a:path>
                <a:path w="31750" h="1035685">
                  <a:moveTo>
                    <a:pt x="27216" y="979170"/>
                  </a:moveTo>
                  <a:lnTo>
                    <a:pt x="24091" y="1008303"/>
                  </a:lnTo>
                  <a:lnTo>
                    <a:pt x="25400" y="998728"/>
                  </a:lnTo>
                  <a:lnTo>
                    <a:pt x="26416" y="988314"/>
                  </a:lnTo>
                  <a:lnTo>
                    <a:pt x="27216" y="979170"/>
                  </a:lnTo>
                  <a:close/>
                </a:path>
                <a:path w="31750" h="1035685">
                  <a:moveTo>
                    <a:pt x="27559" y="51943"/>
                  </a:moveTo>
                  <a:lnTo>
                    <a:pt x="27432" y="50419"/>
                  </a:lnTo>
                  <a:lnTo>
                    <a:pt x="27432" y="51943"/>
                  </a:lnTo>
                  <a:lnTo>
                    <a:pt x="27559" y="51943"/>
                  </a:lnTo>
                  <a:close/>
                </a:path>
                <a:path w="31750" h="1035685">
                  <a:moveTo>
                    <a:pt x="28702" y="66675"/>
                  </a:moveTo>
                  <a:lnTo>
                    <a:pt x="28575" y="64008"/>
                  </a:lnTo>
                  <a:lnTo>
                    <a:pt x="28575" y="66675"/>
                  </a:lnTo>
                  <a:lnTo>
                    <a:pt x="28702" y="66675"/>
                  </a:lnTo>
                  <a:close/>
                </a:path>
                <a:path w="31750" h="1035685">
                  <a:moveTo>
                    <a:pt x="29845" y="85598"/>
                  </a:moveTo>
                  <a:lnTo>
                    <a:pt x="29591" y="81153"/>
                  </a:lnTo>
                  <a:lnTo>
                    <a:pt x="29591" y="85598"/>
                  </a:lnTo>
                  <a:lnTo>
                    <a:pt x="29845" y="85598"/>
                  </a:lnTo>
                  <a:close/>
                </a:path>
                <a:path w="31750" h="1035685">
                  <a:moveTo>
                    <a:pt x="30988" y="112903"/>
                  </a:moveTo>
                  <a:lnTo>
                    <a:pt x="30861" y="112268"/>
                  </a:lnTo>
                  <a:lnTo>
                    <a:pt x="30607" y="105537"/>
                  </a:lnTo>
                  <a:lnTo>
                    <a:pt x="30607" y="112903"/>
                  </a:lnTo>
                  <a:lnTo>
                    <a:pt x="30988" y="112903"/>
                  </a:lnTo>
                  <a:close/>
                </a:path>
                <a:path w="31750" h="1035685">
                  <a:moveTo>
                    <a:pt x="31750" y="153162"/>
                  </a:moveTo>
                  <a:lnTo>
                    <a:pt x="30607" y="915797"/>
                  </a:lnTo>
                  <a:lnTo>
                    <a:pt x="28575" y="962025"/>
                  </a:lnTo>
                  <a:lnTo>
                    <a:pt x="27216" y="979170"/>
                  </a:lnTo>
                  <a:lnTo>
                    <a:pt x="27940" y="972439"/>
                  </a:lnTo>
                  <a:lnTo>
                    <a:pt x="29972" y="939800"/>
                  </a:lnTo>
                  <a:lnTo>
                    <a:pt x="31242" y="902716"/>
                  </a:lnTo>
                  <a:lnTo>
                    <a:pt x="31750" y="862203"/>
                  </a:lnTo>
                  <a:lnTo>
                    <a:pt x="31750" y="153162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4544" y="1333486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8034" y="12"/>
                  </a:moveTo>
                  <a:lnTo>
                    <a:pt x="16891" y="12"/>
                  </a:lnTo>
                  <a:lnTo>
                    <a:pt x="15875" y="1028"/>
                  </a:lnTo>
                  <a:lnTo>
                    <a:pt x="14859" y="1028"/>
                  </a:lnTo>
                  <a:lnTo>
                    <a:pt x="14859" y="2171"/>
                  </a:lnTo>
                  <a:lnTo>
                    <a:pt x="13716" y="3187"/>
                  </a:lnTo>
                  <a:lnTo>
                    <a:pt x="11684" y="7378"/>
                  </a:lnTo>
                  <a:lnTo>
                    <a:pt x="11684" y="9410"/>
                  </a:lnTo>
                  <a:lnTo>
                    <a:pt x="9525" y="15760"/>
                  </a:lnTo>
                  <a:lnTo>
                    <a:pt x="7366" y="32524"/>
                  </a:lnTo>
                  <a:lnTo>
                    <a:pt x="3175" y="78752"/>
                  </a:lnTo>
                  <a:lnTo>
                    <a:pt x="1016" y="109232"/>
                  </a:lnTo>
                  <a:lnTo>
                    <a:pt x="1016" y="125107"/>
                  </a:lnTo>
                  <a:lnTo>
                    <a:pt x="0" y="141871"/>
                  </a:lnTo>
                  <a:lnTo>
                    <a:pt x="0" y="176796"/>
                  </a:lnTo>
                  <a:lnTo>
                    <a:pt x="0" y="212356"/>
                  </a:lnTo>
                  <a:lnTo>
                    <a:pt x="0" y="906665"/>
                  </a:lnTo>
                  <a:lnTo>
                    <a:pt x="1016" y="923429"/>
                  </a:lnTo>
                  <a:lnTo>
                    <a:pt x="1016" y="939304"/>
                  </a:lnTo>
                  <a:lnTo>
                    <a:pt x="4191" y="982357"/>
                  </a:lnTo>
                  <a:lnTo>
                    <a:pt x="7366" y="1015885"/>
                  </a:lnTo>
                  <a:lnTo>
                    <a:pt x="9525" y="1032776"/>
                  </a:lnTo>
                  <a:lnTo>
                    <a:pt x="9144" y="1003312"/>
                  </a:lnTo>
                  <a:lnTo>
                    <a:pt x="8509" y="1003312"/>
                  </a:lnTo>
                  <a:lnTo>
                    <a:pt x="8509" y="991755"/>
                  </a:lnTo>
                  <a:lnTo>
                    <a:pt x="7366" y="991755"/>
                  </a:lnTo>
                  <a:lnTo>
                    <a:pt x="7366" y="979182"/>
                  </a:lnTo>
                  <a:lnTo>
                    <a:pt x="6350" y="979182"/>
                  </a:lnTo>
                  <a:lnTo>
                    <a:pt x="6350" y="962418"/>
                  </a:lnTo>
                  <a:lnTo>
                    <a:pt x="5334" y="962418"/>
                  </a:lnTo>
                  <a:lnTo>
                    <a:pt x="5334" y="941336"/>
                  </a:lnTo>
                  <a:lnTo>
                    <a:pt x="4191" y="941336"/>
                  </a:lnTo>
                  <a:lnTo>
                    <a:pt x="4191" y="902474"/>
                  </a:lnTo>
                  <a:lnTo>
                    <a:pt x="3175" y="902474"/>
                  </a:lnTo>
                  <a:lnTo>
                    <a:pt x="3175" y="274078"/>
                  </a:lnTo>
                  <a:lnTo>
                    <a:pt x="3175" y="176796"/>
                  </a:lnTo>
                  <a:lnTo>
                    <a:pt x="3175" y="146062"/>
                  </a:lnTo>
                  <a:lnTo>
                    <a:pt x="4191" y="107200"/>
                  </a:lnTo>
                  <a:lnTo>
                    <a:pt x="7366" y="55638"/>
                  </a:lnTo>
                  <a:lnTo>
                    <a:pt x="12700" y="16776"/>
                  </a:lnTo>
                  <a:lnTo>
                    <a:pt x="18034" y="3187"/>
                  </a:lnTo>
                  <a:lnTo>
                    <a:pt x="18034" y="12"/>
                  </a:lnTo>
                  <a:close/>
                </a:path>
                <a:path w="38100" h="1049020">
                  <a:moveTo>
                    <a:pt x="38100" y="125107"/>
                  </a:moveTo>
                  <a:lnTo>
                    <a:pt x="37084" y="109232"/>
                  </a:lnTo>
                  <a:lnTo>
                    <a:pt x="37084" y="93484"/>
                  </a:lnTo>
                  <a:lnTo>
                    <a:pt x="33909" y="53606"/>
                  </a:lnTo>
                  <a:lnTo>
                    <a:pt x="31750" y="32524"/>
                  </a:lnTo>
                  <a:lnTo>
                    <a:pt x="29591" y="23126"/>
                  </a:lnTo>
                  <a:lnTo>
                    <a:pt x="27559" y="9410"/>
                  </a:lnTo>
                  <a:lnTo>
                    <a:pt x="24384" y="3187"/>
                  </a:lnTo>
                  <a:lnTo>
                    <a:pt x="23241" y="2171"/>
                  </a:lnTo>
                  <a:lnTo>
                    <a:pt x="23241" y="1028"/>
                  </a:lnTo>
                  <a:lnTo>
                    <a:pt x="22225" y="1028"/>
                  </a:lnTo>
                  <a:lnTo>
                    <a:pt x="22225" y="12"/>
                  </a:lnTo>
                  <a:lnTo>
                    <a:pt x="21323" y="12"/>
                  </a:lnTo>
                  <a:lnTo>
                    <a:pt x="18288" y="0"/>
                  </a:lnTo>
                  <a:lnTo>
                    <a:pt x="18288" y="3060"/>
                  </a:lnTo>
                  <a:lnTo>
                    <a:pt x="21209" y="3060"/>
                  </a:lnTo>
                  <a:lnTo>
                    <a:pt x="21209" y="3187"/>
                  </a:lnTo>
                  <a:lnTo>
                    <a:pt x="23241" y="7378"/>
                  </a:lnTo>
                  <a:lnTo>
                    <a:pt x="23241" y="10553"/>
                  </a:lnTo>
                  <a:lnTo>
                    <a:pt x="24384" y="10553"/>
                  </a:lnTo>
                  <a:lnTo>
                    <a:pt x="24384" y="13728"/>
                  </a:lnTo>
                  <a:lnTo>
                    <a:pt x="25400" y="13728"/>
                  </a:lnTo>
                  <a:lnTo>
                    <a:pt x="25400" y="18935"/>
                  </a:lnTo>
                  <a:lnTo>
                    <a:pt x="26416" y="18935"/>
                  </a:lnTo>
                  <a:lnTo>
                    <a:pt x="26416" y="24142"/>
                  </a:lnTo>
                  <a:lnTo>
                    <a:pt x="27559" y="24142"/>
                  </a:lnTo>
                  <a:lnTo>
                    <a:pt x="27559" y="31508"/>
                  </a:lnTo>
                  <a:lnTo>
                    <a:pt x="28575" y="31508"/>
                  </a:lnTo>
                  <a:lnTo>
                    <a:pt x="28575" y="39890"/>
                  </a:lnTo>
                  <a:lnTo>
                    <a:pt x="29591" y="39890"/>
                  </a:lnTo>
                  <a:lnTo>
                    <a:pt x="29591" y="49415"/>
                  </a:lnTo>
                  <a:lnTo>
                    <a:pt x="30734" y="49415"/>
                  </a:lnTo>
                  <a:lnTo>
                    <a:pt x="30734" y="61988"/>
                  </a:lnTo>
                  <a:lnTo>
                    <a:pt x="31750" y="61988"/>
                  </a:lnTo>
                  <a:lnTo>
                    <a:pt x="31750" y="76720"/>
                  </a:lnTo>
                  <a:lnTo>
                    <a:pt x="32766" y="76720"/>
                  </a:lnTo>
                  <a:lnTo>
                    <a:pt x="32766" y="95643"/>
                  </a:lnTo>
                  <a:lnTo>
                    <a:pt x="33909" y="95643"/>
                  </a:lnTo>
                  <a:lnTo>
                    <a:pt x="33909" y="122948"/>
                  </a:lnTo>
                  <a:lnTo>
                    <a:pt x="34925" y="122948"/>
                  </a:lnTo>
                  <a:lnTo>
                    <a:pt x="34759" y="246621"/>
                  </a:lnTo>
                  <a:lnTo>
                    <a:pt x="34671" y="290080"/>
                  </a:lnTo>
                  <a:lnTo>
                    <a:pt x="34709" y="289674"/>
                  </a:lnTo>
                  <a:lnTo>
                    <a:pt x="33909" y="925588"/>
                  </a:lnTo>
                  <a:lnTo>
                    <a:pt x="31750" y="971816"/>
                  </a:lnTo>
                  <a:lnTo>
                    <a:pt x="28575" y="1008646"/>
                  </a:lnTo>
                  <a:lnTo>
                    <a:pt x="22225" y="1041158"/>
                  </a:lnTo>
                  <a:lnTo>
                    <a:pt x="21209" y="1043317"/>
                  </a:lnTo>
                  <a:lnTo>
                    <a:pt x="21361" y="1044155"/>
                  </a:lnTo>
                  <a:lnTo>
                    <a:pt x="20701" y="1045349"/>
                  </a:lnTo>
                  <a:lnTo>
                    <a:pt x="17526" y="1044333"/>
                  </a:lnTo>
                  <a:lnTo>
                    <a:pt x="15494" y="1040142"/>
                  </a:lnTo>
                  <a:lnTo>
                    <a:pt x="15494" y="1035951"/>
                  </a:lnTo>
                  <a:lnTo>
                    <a:pt x="14478" y="1035951"/>
                  </a:lnTo>
                  <a:lnTo>
                    <a:pt x="14478" y="1031760"/>
                  </a:lnTo>
                  <a:lnTo>
                    <a:pt x="13335" y="1031760"/>
                  </a:lnTo>
                  <a:lnTo>
                    <a:pt x="13335" y="1026426"/>
                  </a:lnTo>
                  <a:lnTo>
                    <a:pt x="12319" y="1026426"/>
                  </a:lnTo>
                  <a:lnTo>
                    <a:pt x="12319" y="1020203"/>
                  </a:lnTo>
                  <a:lnTo>
                    <a:pt x="11303" y="1020203"/>
                  </a:lnTo>
                  <a:lnTo>
                    <a:pt x="11303" y="1012837"/>
                  </a:lnTo>
                  <a:lnTo>
                    <a:pt x="10160" y="1012837"/>
                  </a:lnTo>
                  <a:lnTo>
                    <a:pt x="10160" y="1003312"/>
                  </a:lnTo>
                  <a:lnTo>
                    <a:pt x="9779" y="1003312"/>
                  </a:lnTo>
                  <a:lnTo>
                    <a:pt x="10160" y="1032776"/>
                  </a:lnTo>
                  <a:lnTo>
                    <a:pt x="12319" y="1038999"/>
                  </a:lnTo>
                  <a:lnTo>
                    <a:pt x="13335" y="1041158"/>
                  </a:lnTo>
                  <a:lnTo>
                    <a:pt x="13335" y="1043317"/>
                  </a:lnTo>
                  <a:lnTo>
                    <a:pt x="14478" y="1045349"/>
                  </a:lnTo>
                  <a:lnTo>
                    <a:pt x="15494" y="1046365"/>
                  </a:lnTo>
                  <a:lnTo>
                    <a:pt x="16510" y="1046365"/>
                  </a:lnTo>
                  <a:lnTo>
                    <a:pt x="16510" y="1047508"/>
                  </a:lnTo>
                  <a:lnTo>
                    <a:pt x="17526" y="1047508"/>
                  </a:lnTo>
                  <a:lnTo>
                    <a:pt x="17526" y="1048524"/>
                  </a:lnTo>
                  <a:lnTo>
                    <a:pt x="22225" y="1048524"/>
                  </a:lnTo>
                  <a:lnTo>
                    <a:pt x="22860" y="1048524"/>
                  </a:lnTo>
                  <a:lnTo>
                    <a:pt x="22656" y="1047508"/>
                  </a:lnTo>
                  <a:lnTo>
                    <a:pt x="23241" y="1047508"/>
                  </a:lnTo>
                  <a:lnTo>
                    <a:pt x="23241" y="1046365"/>
                  </a:lnTo>
                  <a:lnTo>
                    <a:pt x="24384" y="1045349"/>
                  </a:lnTo>
                  <a:lnTo>
                    <a:pt x="24384" y="1044333"/>
                  </a:lnTo>
                  <a:lnTo>
                    <a:pt x="29591" y="1025410"/>
                  </a:lnTo>
                  <a:lnTo>
                    <a:pt x="31750" y="1015885"/>
                  </a:lnTo>
                  <a:lnTo>
                    <a:pt x="33909" y="994930"/>
                  </a:lnTo>
                  <a:lnTo>
                    <a:pt x="37084" y="955052"/>
                  </a:lnTo>
                  <a:lnTo>
                    <a:pt x="37084" y="939304"/>
                  </a:lnTo>
                  <a:lnTo>
                    <a:pt x="38100" y="923429"/>
                  </a:lnTo>
                  <a:lnTo>
                    <a:pt x="38100" y="228104"/>
                  </a:lnTo>
                  <a:lnTo>
                    <a:pt x="38100" y="176796"/>
                  </a:lnTo>
                  <a:lnTo>
                    <a:pt x="38100" y="125107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17592" y="1336547"/>
              <a:ext cx="32384" cy="1042669"/>
            </a:xfrm>
            <a:custGeom>
              <a:avLst/>
              <a:gdLst/>
              <a:ahLst/>
              <a:cxnLst/>
              <a:rect l="l" t="t" r="r" b="b"/>
              <a:pathLst>
                <a:path w="32385" h="1042669">
                  <a:moveTo>
                    <a:pt x="16002" y="0"/>
                  </a:moveTo>
                  <a:lnTo>
                    <a:pt x="2667" y="78866"/>
                  </a:lnTo>
                  <a:lnTo>
                    <a:pt x="127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969" y="1002791"/>
                  </a:lnTo>
                  <a:lnTo>
                    <a:pt x="16002" y="1042415"/>
                  </a:lnTo>
                  <a:lnTo>
                    <a:pt x="17272" y="1041780"/>
                  </a:lnTo>
                  <a:lnTo>
                    <a:pt x="29337" y="963549"/>
                  </a:lnTo>
                  <a:lnTo>
                    <a:pt x="31877" y="889634"/>
                  </a:lnTo>
                  <a:lnTo>
                    <a:pt x="32004" y="173354"/>
                  </a:lnTo>
                  <a:lnTo>
                    <a:pt x="31623" y="138429"/>
                  </a:lnTo>
                  <a:lnTo>
                    <a:pt x="30480" y="100837"/>
                  </a:lnTo>
                  <a:lnTo>
                    <a:pt x="27432" y="52831"/>
                  </a:lnTo>
                  <a:lnTo>
                    <a:pt x="21336" y="10540"/>
                  </a:lnTo>
                  <a:lnTo>
                    <a:pt x="16002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14544" y="1333499"/>
              <a:ext cx="38100" cy="353695"/>
            </a:xfrm>
            <a:custGeom>
              <a:avLst/>
              <a:gdLst/>
              <a:ahLst/>
              <a:cxnLst/>
              <a:rect l="l" t="t" r="r" b="b"/>
              <a:pathLst>
                <a:path w="38100" h="353694">
                  <a:moveTo>
                    <a:pt x="21336" y="0"/>
                  </a:moveTo>
                  <a:lnTo>
                    <a:pt x="18288" y="0"/>
                  </a:lnTo>
                  <a:lnTo>
                    <a:pt x="18288" y="5080"/>
                  </a:lnTo>
                  <a:lnTo>
                    <a:pt x="18288" y="6096"/>
                  </a:lnTo>
                  <a:lnTo>
                    <a:pt x="19304" y="6096"/>
                  </a:lnTo>
                  <a:lnTo>
                    <a:pt x="21336" y="5080"/>
                  </a:lnTo>
                  <a:lnTo>
                    <a:pt x="21336" y="0"/>
                  </a:lnTo>
                  <a:close/>
                </a:path>
                <a:path w="38100" h="353694">
                  <a:moveTo>
                    <a:pt x="38100" y="176784"/>
                  </a:moveTo>
                  <a:lnTo>
                    <a:pt x="31750" y="176784"/>
                  </a:lnTo>
                  <a:lnTo>
                    <a:pt x="31750" y="211328"/>
                  </a:lnTo>
                  <a:lnTo>
                    <a:pt x="30734" y="228092"/>
                  </a:lnTo>
                  <a:lnTo>
                    <a:pt x="30734" y="243713"/>
                  </a:lnTo>
                  <a:lnTo>
                    <a:pt x="29591" y="259461"/>
                  </a:lnTo>
                  <a:lnTo>
                    <a:pt x="29591" y="273050"/>
                  </a:lnTo>
                  <a:lnTo>
                    <a:pt x="27559" y="299212"/>
                  </a:lnTo>
                  <a:lnTo>
                    <a:pt x="26416" y="309626"/>
                  </a:lnTo>
                  <a:lnTo>
                    <a:pt x="24384" y="320040"/>
                  </a:lnTo>
                  <a:lnTo>
                    <a:pt x="22225" y="335788"/>
                  </a:lnTo>
                  <a:lnTo>
                    <a:pt x="21209" y="340995"/>
                  </a:lnTo>
                  <a:lnTo>
                    <a:pt x="19050" y="345186"/>
                  </a:lnTo>
                  <a:lnTo>
                    <a:pt x="18034" y="343154"/>
                  </a:lnTo>
                  <a:lnTo>
                    <a:pt x="18034" y="340995"/>
                  </a:lnTo>
                  <a:lnTo>
                    <a:pt x="15875" y="335788"/>
                  </a:lnTo>
                  <a:lnTo>
                    <a:pt x="13716" y="320040"/>
                  </a:lnTo>
                  <a:lnTo>
                    <a:pt x="10541" y="286639"/>
                  </a:lnTo>
                  <a:lnTo>
                    <a:pt x="8509" y="259461"/>
                  </a:lnTo>
                  <a:lnTo>
                    <a:pt x="8509" y="243713"/>
                  </a:lnTo>
                  <a:lnTo>
                    <a:pt x="7366" y="228092"/>
                  </a:lnTo>
                  <a:lnTo>
                    <a:pt x="7366" y="211328"/>
                  </a:lnTo>
                  <a:lnTo>
                    <a:pt x="6350" y="194564"/>
                  </a:lnTo>
                  <a:lnTo>
                    <a:pt x="6350" y="176784"/>
                  </a:lnTo>
                  <a:lnTo>
                    <a:pt x="0" y="176784"/>
                  </a:lnTo>
                  <a:lnTo>
                    <a:pt x="0" y="212344"/>
                  </a:lnTo>
                  <a:lnTo>
                    <a:pt x="1016" y="228092"/>
                  </a:lnTo>
                  <a:lnTo>
                    <a:pt x="1016" y="244729"/>
                  </a:lnTo>
                  <a:lnTo>
                    <a:pt x="4191" y="287655"/>
                  </a:lnTo>
                  <a:lnTo>
                    <a:pt x="7366" y="321183"/>
                  </a:lnTo>
                  <a:lnTo>
                    <a:pt x="9525" y="336804"/>
                  </a:lnTo>
                  <a:lnTo>
                    <a:pt x="12700" y="346202"/>
                  </a:lnTo>
                  <a:lnTo>
                    <a:pt x="12700" y="348361"/>
                  </a:lnTo>
                  <a:lnTo>
                    <a:pt x="13716" y="349377"/>
                  </a:lnTo>
                  <a:lnTo>
                    <a:pt x="13716" y="350393"/>
                  </a:lnTo>
                  <a:lnTo>
                    <a:pt x="14859" y="351536"/>
                  </a:lnTo>
                  <a:lnTo>
                    <a:pt x="15875" y="351536"/>
                  </a:lnTo>
                  <a:lnTo>
                    <a:pt x="15875" y="352552"/>
                  </a:lnTo>
                  <a:lnTo>
                    <a:pt x="18034" y="352552"/>
                  </a:lnTo>
                  <a:lnTo>
                    <a:pt x="18034" y="353568"/>
                  </a:lnTo>
                  <a:lnTo>
                    <a:pt x="19050" y="353568"/>
                  </a:lnTo>
                  <a:lnTo>
                    <a:pt x="18034" y="347345"/>
                  </a:lnTo>
                  <a:lnTo>
                    <a:pt x="18034" y="346202"/>
                  </a:lnTo>
                  <a:lnTo>
                    <a:pt x="20066" y="346202"/>
                  </a:lnTo>
                  <a:lnTo>
                    <a:pt x="21209" y="347345"/>
                  </a:lnTo>
                  <a:lnTo>
                    <a:pt x="21209" y="348322"/>
                  </a:lnTo>
                  <a:lnTo>
                    <a:pt x="20574" y="347472"/>
                  </a:lnTo>
                  <a:lnTo>
                    <a:pt x="19812" y="347472"/>
                  </a:lnTo>
                  <a:lnTo>
                    <a:pt x="20574" y="347980"/>
                  </a:lnTo>
                  <a:lnTo>
                    <a:pt x="20574" y="348488"/>
                  </a:lnTo>
                  <a:lnTo>
                    <a:pt x="20967" y="351129"/>
                  </a:lnTo>
                  <a:lnTo>
                    <a:pt x="20320" y="348361"/>
                  </a:lnTo>
                  <a:lnTo>
                    <a:pt x="19304" y="347472"/>
                  </a:lnTo>
                  <a:lnTo>
                    <a:pt x="18288" y="347472"/>
                  </a:lnTo>
                  <a:lnTo>
                    <a:pt x="18288" y="348361"/>
                  </a:lnTo>
                  <a:lnTo>
                    <a:pt x="19304" y="353568"/>
                  </a:lnTo>
                  <a:lnTo>
                    <a:pt x="20320" y="353568"/>
                  </a:lnTo>
                  <a:lnTo>
                    <a:pt x="21209" y="352793"/>
                  </a:lnTo>
                  <a:lnTo>
                    <a:pt x="21336" y="353568"/>
                  </a:lnTo>
                  <a:lnTo>
                    <a:pt x="21336" y="352679"/>
                  </a:lnTo>
                  <a:lnTo>
                    <a:pt x="21336" y="352552"/>
                  </a:lnTo>
                  <a:lnTo>
                    <a:pt x="22225" y="352552"/>
                  </a:lnTo>
                  <a:lnTo>
                    <a:pt x="24384" y="350393"/>
                  </a:lnTo>
                  <a:lnTo>
                    <a:pt x="24384" y="349377"/>
                  </a:lnTo>
                  <a:lnTo>
                    <a:pt x="27559" y="343154"/>
                  </a:lnTo>
                  <a:lnTo>
                    <a:pt x="29591" y="329565"/>
                  </a:lnTo>
                  <a:lnTo>
                    <a:pt x="31750" y="321183"/>
                  </a:lnTo>
                  <a:lnTo>
                    <a:pt x="34925" y="287655"/>
                  </a:lnTo>
                  <a:lnTo>
                    <a:pt x="37084" y="259461"/>
                  </a:lnTo>
                  <a:lnTo>
                    <a:pt x="37084" y="244729"/>
                  </a:lnTo>
                  <a:lnTo>
                    <a:pt x="38100" y="228092"/>
                  </a:lnTo>
                  <a:lnTo>
                    <a:pt x="38100" y="17678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5114544" y="1333499"/>
            <a:ext cx="38100" cy="1049020"/>
          </a:xfrm>
          <a:custGeom>
            <a:avLst/>
            <a:gdLst/>
            <a:ahLst/>
            <a:cxnLst/>
            <a:rect l="l" t="t" r="r" b="b"/>
            <a:pathLst>
              <a:path w="38100" h="1049020">
                <a:moveTo>
                  <a:pt x="38100" y="125095"/>
                </a:moveTo>
                <a:lnTo>
                  <a:pt x="37084" y="109220"/>
                </a:lnTo>
                <a:lnTo>
                  <a:pt x="37084" y="93472"/>
                </a:lnTo>
                <a:lnTo>
                  <a:pt x="35941" y="78740"/>
                </a:lnTo>
                <a:lnTo>
                  <a:pt x="33909" y="53594"/>
                </a:lnTo>
                <a:lnTo>
                  <a:pt x="32766" y="42037"/>
                </a:lnTo>
                <a:lnTo>
                  <a:pt x="31750" y="32512"/>
                </a:lnTo>
                <a:lnTo>
                  <a:pt x="29591" y="23114"/>
                </a:lnTo>
                <a:lnTo>
                  <a:pt x="28575" y="15748"/>
                </a:lnTo>
                <a:lnTo>
                  <a:pt x="27559" y="9398"/>
                </a:lnTo>
                <a:lnTo>
                  <a:pt x="26416" y="7366"/>
                </a:lnTo>
                <a:lnTo>
                  <a:pt x="25400" y="5207"/>
                </a:lnTo>
                <a:lnTo>
                  <a:pt x="24384" y="3175"/>
                </a:lnTo>
                <a:lnTo>
                  <a:pt x="23241" y="2159"/>
                </a:lnTo>
                <a:lnTo>
                  <a:pt x="23241" y="1016"/>
                </a:lnTo>
                <a:lnTo>
                  <a:pt x="22225" y="1016"/>
                </a:lnTo>
                <a:lnTo>
                  <a:pt x="22225" y="0"/>
                </a:lnTo>
                <a:lnTo>
                  <a:pt x="21209" y="0"/>
                </a:lnTo>
                <a:lnTo>
                  <a:pt x="21209" y="5207"/>
                </a:lnTo>
                <a:lnTo>
                  <a:pt x="19050" y="6350"/>
                </a:lnTo>
                <a:lnTo>
                  <a:pt x="18034" y="6350"/>
                </a:lnTo>
                <a:lnTo>
                  <a:pt x="18034" y="0"/>
                </a:lnTo>
                <a:lnTo>
                  <a:pt x="16891" y="0"/>
                </a:lnTo>
                <a:lnTo>
                  <a:pt x="15875" y="1016"/>
                </a:lnTo>
                <a:lnTo>
                  <a:pt x="14859" y="1016"/>
                </a:lnTo>
                <a:lnTo>
                  <a:pt x="14859" y="2159"/>
                </a:lnTo>
                <a:lnTo>
                  <a:pt x="13716" y="3175"/>
                </a:lnTo>
                <a:lnTo>
                  <a:pt x="12700" y="5207"/>
                </a:lnTo>
                <a:lnTo>
                  <a:pt x="11684" y="7366"/>
                </a:lnTo>
                <a:lnTo>
                  <a:pt x="11684" y="9398"/>
                </a:lnTo>
                <a:lnTo>
                  <a:pt x="9525" y="15748"/>
                </a:lnTo>
                <a:lnTo>
                  <a:pt x="8509" y="23114"/>
                </a:lnTo>
                <a:lnTo>
                  <a:pt x="7366" y="32512"/>
                </a:lnTo>
                <a:lnTo>
                  <a:pt x="6350" y="42037"/>
                </a:lnTo>
                <a:lnTo>
                  <a:pt x="5232" y="54610"/>
                </a:lnTo>
                <a:lnTo>
                  <a:pt x="4191" y="66167"/>
                </a:lnTo>
                <a:lnTo>
                  <a:pt x="3086" y="79883"/>
                </a:lnTo>
                <a:lnTo>
                  <a:pt x="2159" y="93472"/>
                </a:lnTo>
                <a:lnTo>
                  <a:pt x="1016" y="109220"/>
                </a:lnTo>
                <a:lnTo>
                  <a:pt x="1016" y="125095"/>
                </a:lnTo>
                <a:lnTo>
                  <a:pt x="0" y="141859"/>
                </a:lnTo>
                <a:lnTo>
                  <a:pt x="0" y="906653"/>
                </a:lnTo>
                <a:lnTo>
                  <a:pt x="1016" y="923417"/>
                </a:lnTo>
                <a:lnTo>
                  <a:pt x="1016" y="939292"/>
                </a:lnTo>
                <a:lnTo>
                  <a:pt x="2159" y="955040"/>
                </a:lnTo>
                <a:lnTo>
                  <a:pt x="4191" y="982345"/>
                </a:lnTo>
                <a:lnTo>
                  <a:pt x="5334" y="994918"/>
                </a:lnTo>
                <a:lnTo>
                  <a:pt x="6350" y="1006475"/>
                </a:lnTo>
                <a:lnTo>
                  <a:pt x="7366" y="1015873"/>
                </a:lnTo>
                <a:lnTo>
                  <a:pt x="8509" y="1025398"/>
                </a:lnTo>
                <a:lnTo>
                  <a:pt x="9525" y="1032764"/>
                </a:lnTo>
                <a:lnTo>
                  <a:pt x="8521" y="955040"/>
                </a:lnTo>
                <a:lnTo>
                  <a:pt x="8509" y="939292"/>
                </a:lnTo>
                <a:lnTo>
                  <a:pt x="7366" y="923417"/>
                </a:lnTo>
                <a:lnTo>
                  <a:pt x="7366" y="906653"/>
                </a:lnTo>
                <a:lnTo>
                  <a:pt x="6350" y="888873"/>
                </a:lnTo>
                <a:lnTo>
                  <a:pt x="6350" y="158623"/>
                </a:lnTo>
                <a:lnTo>
                  <a:pt x="7366" y="141859"/>
                </a:lnTo>
                <a:lnTo>
                  <a:pt x="7366" y="125095"/>
                </a:lnTo>
                <a:lnTo>
                  <a:pt x="8509" y="109220"/>
                </a:lnTo>
                <a:lnTo>
                  <a:pt x="8509" y="93472"/>
                </a:lnTo>
                <a:lnTo>
                  <a:pt x="10541" y="66167"/>
                </a:lnTo>
                <a:lnTo>
                  <a:pt x="11684" y="53594"/>
                </a:lnTo>
                <a:lnTo>
                  <a:pt x="13716" y="32512"/>
                </a:lnTo>
                <a:lnTo>
                  <a:pt x="15875" y="16764"/>
                </a:lnTo>
                <a:lnTo>
                  <a:pt x="18034" y="11557"/>
                </a:lnTo>
                <a:lnTo>
                  <a:pt x="18034" y="9398"/>
                </a:lnTo>
                <a:lnTo>
                  <a:pt x="19050" y="7366"/>
                </a:lnTo>
                <a:lnTo>
                  <a:pt x="20066" y="6350"/>
                </a:lnTo>
                <a:lnTo>
                  <a:pt x="21209" y="11557"/>
                </a:lnTo>
                <a:lnTo>
                  <a:pt x="23241" y="24130"/>
                </a:lnTo>
                <a:lnTo>
                  <a:pt x="24384" y="32512"/>
                </a:lnTo>
                <a:lnTo>
                  <a:pt x="26416" y="43053"/>
                </a:lnTo>
                <a:lnTo>
                  <a:pt x="27559" y="54610"/>
                </a:lnTo>
                <a:lnTo>
                  <a:pt x="28575" y="66167"/>
                </a:lnTo>
                <a:lnTo>
                  <a:pt x="29502" y="78740"/>
                </a:lnTo>
                <a:lnTo>
                  <a:pt x="29591" y="93472"/>
                </a:lnTo>
                <a:lnTo>
                  <a:pt x="30734" y="109220"/>
                </a:lnTo>
                <a:lnTo>
                  <a:pt x="30734" y="125095"/>
                </a:lnTo>
                <a:lnTo>
                  <a:pt x="31750" y="141859"/>
                </a:lnTo>
                <a:lnTo>
                  <a:pt x="31750" y="906653"/>
                </a:lnTo>
                <a:lnTo>
                  <a:pt x="30734" y="923417"/>
                </a:lnTo>
                <a:lnTo>
                  <a:pt x="30734" y="939292"/>
                </a:lnTo>
                <a:lnTo>
                  <a:pt x="29591" y="953897"/>
                </a:lnTo>
                <a:lnTo>
                  <a:pt x="29591" y="968629"/>
                </a:lnTo>
                <a:lnTo>
                  <a:pt x="28575" y="982345"/>
                </a:lnTo>
                <a:lnTo>
                  <a:pt x="27457" y="994918"/>
                </a:lnTo>
                <a:lnTo>
                  <a:pt x="26416" y="1005459"/>
                </a:lnTo>
                <a:lnTo>
                  <a:pt x="24384" y="1014857"/>
                </a:lnTo>
                <a:lnTo>
                  <a:pt x="23241" y="1024382"/>
                </a:lnTo>
                <a:lnTo>
                  <a:pt x="21209" y="1036955"/>
                </a:lnTo>
                <a:lnTo>
                  <a:pt x="20485" y="1038250"/>
                </a:lnTo>
                <a:lnTo>
                  <a:pt x="20485" y="1042593"/>
                </a:lnTo>
                <a:lnTo>
                  <a:pt x="19685" y="1042162"/>
                </a:lnTo>
                <a:lnTo>
                  <a:pt x="18669" y="1042162"/>
                </a:lnTo>
                <a:lnTo>
                  <a:pt x="18669" y="1041527"/>
                </a:lnTo>
                <a:lnTo>
                  <a:pt x="19050" y="1041146"/>
                </a:lnTo>
                <a:lnTo>
                  <a:pt x="20485" y="1042593"/>
                </a:lnTo>
                <a:lnTo>
                  <a:pt x="20485" y="1038250"/>
                </a:lnTo>
                <a:lnTo>
                  <a:pt x="20066" y="1038987"/>
                </a:lnTo>
                <a:lnTo>
                  <a:pt x="19050" y="1040130"/>
                </a:lnTo>
                <a:lnTo>
                  <a:pt x="18669" y="1039710"/>
                </a:lnTo>
                <a:lnTo>
                  <a:pt x="18669" y="1036955"/>
                </a:lnTo>
                <a:lnTo>
                  <a:pt x="16510" y="1030605"/>
                </a:lnTo>
                <a:lnTo>
                  <a:pt x="11303" y="982345"/>
                </a:lnTo>
                <a:lnTo>
                  <a:pt x="9144" y="954024"/>
                </a:lnTo>
                <a:lnTo>
                  <a:pt x="10160" y="1032764"/>
                </a:lnTo>
                <a:lnTo>
                  <a:pt x="12319" y="1038987"/>
                </a:lnTo>
                <a:lnTo>
                  <a:pt x="13335" y="1041146"/>
                </a:lnTo>
                <a:lnTo>
                  <a:pt x="13335" y="1043305"/>
                </a:lnTo>
                <a:lnTo>
                  <a:pt x="14478" y="1045337"/>
                </a:lnTo>
                <a:lnTo>
                  <a:pt x="15494" y="1046353"/>
                </a:lnTo>
                <a:lnTo>
                  <a:pt x="16510" y="1046353"/>
                </a:lnTo>
                <a:lnTo>
                  <a:pt x="16510" y="1047496"/>
                </a:lnTo>
                <a:lnTo>
                  <a:pt x="17526" y="1047496"/>
                </a:lnTo>
                <a:lnTo>
                  <a:pt x="17526" y="1048512"/>
                </a:lnTo>
                <a:lnTo>
                  <a:pt x="22225" y="1048512"/>
                </a:lnTo>
                <a:lnTo>
                  <a:pt x="22860" y="1048512"/>
                </a:lnTo>
                <a:lnTo>
                  <a:pt x="22656" y="1047496"/>
                </a:lnTo>
                <a:lnTo>
                  <a:pt x="23241" y="1047496"/>
                </a:lnTo>
                <a:lnTo>
                  <a:pt x="23241" y="1046353"/>
                </a:lnTo>
                <a:lnTo>
                  <a:pt x="24384" y="1045337"/>
                </a:lnTo>
                <a:lnTo>
                  <a:pt x="24384" y="1044321"/>
                </a:lnTo>
                <a:lnTo>
                  <a:pt x="25400" y="1043305"/>
                </a:lnTo>
                <a:lnTo>
                  <a:pt x="26416" y="1041146"/>
                </a:lnTo>
                <a:lnTo>
                  <a:pt x="26771" y="1040130"/>
                </a:lnTo>
                <a:lnTo>
                  <a:pt x="27559" y="1037971"/>
                </a:lnTo>
                <a:lnTo>
                  <a:pt x="28575" y="1032764"/>
                </a:lnTo>
                <a:lnTo>
                  <a:pt x="29591" y="1025398"/>
                </a:lnTo>
                <a:lnTo>
                  <a:pt x="31750" y="1015873"/>
                </a:lnTo>
                <a:lnTo>
                  <a:pt x="32854" y="1005459"/>
                </a:lnTo>
                <a:lnTo>
                  <a:pt x="33909" y="994918"/>
                </a:lnTo>
                <a:lnTo>
                  <a:pt x="34925" y="982345"/>
                </a:lnTo>
                <a:lnTo>
                  <a:pt x="35941" y="968629"/>
                </a:lnTo>
                <a:lnTo>
                  <a:pt x="37084" y="955040"/>
                </a:lnTo>
                <a:lnTo>
                  <a:pt x="37084" y="939292"/>
                </a:lnTo>
                <a:lnTo>
                  <a:pt x="38100" y="923417"/>
                </a:lnTo>
                <a:lnTo>
                  <a:pt x="38100" y="125095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sp>
          <p:nvSpPr>
            <p:cNvPr id="32" name="object 32"/>
            <p:cNvSpPr/>
            <p:nvPr/>
          </p:nvSpPr>
          <p:spPr>
            <a:xfrm>
              <a:off x="4473448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508" y="912114"/>
                  </a:moveTo>
                  <a:lnTo>
                    <a:pt x="0" y="912114"/>
                  </a:lnTo>
                  <a:lnTo>
                    <a:pt x="254" y="923290"/>
                  </a:lnTo>
                  <a:lnTo>
                    <a:pt x="508" y="930021"/>
                  </a:lnTo>
                  <a:lnTo>
                    <a:pt x="508" y="912114"/>
                  </a:lnTo>
                  <a:close/>
                </a:path>
                <a:path w="30479" h="1042669">
                  <a:moveTo>
                    <a:pt x="1524" y="944753"/>
                  </a:moveTo>
                  <a:lnTo>
                    <a:pt x="1143" y="944753"/>
                  </a:lnTo>
                  <a:lnTo>
                    <a:pt x="1524" y="953770"/>
                  </a:lnTo>
                  <a:lnTo>
                    <a:pt x="1524" y="944753"/>
                  </a:lnTo>
                  <a:close/>
                </a:path>
                <a:path w="30479" h="1042669">
                  <a:moveTo>
                    <a:pt x="2540" y="964692"/>
                  </a:moveTo>
                  <a:lnTo>
                    <a:pt x="2159" y="964692"/>
                  </a:lnTo>
                  <a:lnTo>
                    <a:pt x="2540" y="971550"/>
                  </a:lnTo>
                  <a:lnTo>
                    <a:pt x="2540" y="964692"/>
                  </a:lnTo>
                  <a:close/>
                </a:path>
                <a:path w="30479" h="1042669">
                  <a:moveTo>
                    <a:pt x="3556" y="980440"/>
                  </a:moveTo>
                  <a:lnTo>
                    <a:pt x="3175" y="980440"/>
                  </a:lnTo>
                  <a:lnTo>
                    <a:pt x="3556" y="985520"/>
                  </a:lnTo>
                  <a:lnTo>
                    <a:pt x="3556" y="980440"/>
                  </a:lnTo>
                  <a:close/>
                </a:path>
                <a:path w="30479" h="1042669">
                  <a:moveTo>
                    <a:pt x="4572" y="991997"/>
                  </a:moveTo>
                  <a:lnTo>
                    <a:pt x="4064" y="991997"/>
                  </a:lnTo>
                  <a:lnTo>
                    <a:pt x="4572" y="996823"/>
                  </a:lnTo>
                  <a:lnTo>
                    <a:pt x="4572" y="991997"/>
                  </a:lnTo>
                  <a:close/>
                </a:path>
                <a:path w="30479" h="1042669">
                  <a:moveTo>
                    <a:pt x="5588" y="1003554"/>
                  </a:moveTo>
                  <a:lnTo>
                    <a:pt x="5207" y="1003554"/>
                  </a:lnTo>
                  <a:lnTo>
                    <a:pt x="5588" y="1006348"/>
                  </a:lnTo>
                  <a:lnTo>
                    <a:pt x="5588" y="1003554"/>
                  </a:lnTo>
                  <a:close/>
                </a:path>
                <a:path w="30479" h="1042669">
                  <a:moveTo>
                    <a:pt x="6604" y="1011936"/>
                  </a:moveTo>
                  <a:lnTo>
                    <a:pt x="6223" y="1011936"/>
                  </a:lnTo>
                  <a:lnTo>
                    <a:pt x="6604" y="1014349"/>
                  </a:lnTo>
                  <a:lnTo>
                    <a:pt x="6604" y="1011936"/>
                  </a:lnTo>
                  <a:close/>
                </a:path>
                <a:path w="30479" h="1042669">
                  <a:moveTo>
                    <a:pt x="7620" y="1019302"/>
                  </a:moveTo>
                  <a:lnTo>
                    <a:pt x="7366" y="1019302"/>
                  </a:lnTo>
                  <a:lnTo>
                    <a:pt x="7620" y="1021334"/>
                  </a:lnTo>
                  <a:lnTo>
                    <a:pt x="7620" y="1019302"/>
                  </a:lnTo>
                  <a:close/>
                </a:path>
                <a:path w="30479" h="1042669">
                  <a:moveTo>
                    <a:pt x="8636" y="1025652"/>
                  </a:moveTo>
                  <a:lnTo>
                    <a:pt x="8382" y="1025652"/>
                  </a:lnTo>
                  <a:lnTo>
                    <a:pt x="8636" y="1027049"/>
                  </a:lnTo>
                  <a:lnTo>
                    <a:pt x="8636" y="1025652"/>
                  </a:lnTo>
                  <a:close/>
                </a:path>
                <a:path w="30479" h="1042669">
                  <a:moveTo>
                    <a:pt x="9652" y="1030859"/>
                  </a:moveTo>
                  <a:lnTo>
                    <a:pt x="9398" y="1030859"/>
                  </a:lnTo>
                  <a:lnTo>
                    <a:pt x="9652" y="1031875"/>
                  </a:lnTo>
                  <a:lnTo>
                    <a:pt x="9652" y="1030859"/>
                  </a:lnTo>
                  <a:close/>
                </a:path>
                <a:path w="30479" h="1042669">
                  <a:moveTo>
                    <a:pt x="10668" y="1035050"/>
                  </a:moveTo>
                  <a:lnTo>
                    <a:pt x="10541" y="1035050"/>
                  </a:lnTo>
                  <a:lnTo>
                    <a:pt x="10668" y="1035558"/>
                  </a:lnTo>
                  <a:lnTo>
                    <a:pt x="10668" y="1035050"/>
                  </a:lnTo>
                  <a:close/>
                </a:path>
                <a:path w="30479" h="1042669">
                  <a:moveTo>
                    <a:pt x="16573" y="1039164"/>
                  </a:moveTo>
                  <a:lnTo>
                    <a:pt x="13716" y="1041400"/>
                  </a:lnTo>
                  <a:lnTo>
                    <a:pt x="12446" y="1040003"/>
                  </a:lnTo>
                  <a:lnTo>
                    <a:pt x="12954" y="1041146"/>
                  </a:lnTo>
                  <a:lnTo>
                    <a:pt x="14732" y="1042416"/>
                  </a:lnTo>
                  <a:lnTo>
                    <a:pt x="16002" y="1041781"/>
                  </a:lnTo>
                  <a:lnTo>
                    <a:pt x="16078" y="1041400"/>
                  </a:lnTo>
                  <a:lnTo>
                    <a:pt x="16573" y="1039164"/>
                  </a:lnTo>
                  <a:close/>
                </a:path>
                <a:path w="30479" h="1042669">
                  <a:moveTo>
                    <a:pt x="16637" y="1524"/>
                  </a:moveTo>
                  <a:lnTo>
                    <a:pt x="16510" y="1270"/>
                  </a:lnTo>
                  <a:lnTo>
                    <a:pt x="14732" y="0"/>
                  </a:lnTo>
                  <a:lnTo>
                    <a:pt x="14224" y="254"/>
                  </a:lnTo>
                  <a:lnTo>
                    <a:pt x="16637" y="1524"/>
                  </a:lnTo>
                  <a:close/>
                </a:path>
                <a:path w="30479" h="1042669">
                  <a:moveTo>
                    <a:pt x="18288" y="5207"/>
                  </a:moveTo>
                  <a:lnTo>
                    <a:pt x="18161" y="4826"/>
                  </a:lnTo>
                  <a:lnTo>
                    <a:pt x="17780" y="3810"/>
                  </a:lnTo>
                  <a:lnTo>
                    <a:pt x="17780" y="5207"/>
                  </a:lnTo>
                  <a:lnTo>
                    <a:pt x="18288" y="5207"/>
                  </a:lnTo>
                  <a:close/>
                </a:path>
                <a:path w="30479" h="1042669">
                  <a:moveTo>
                    <a:pt x="19304" y="8382"/>
                  </a:moveTo>
                  <a:lnTo>
                    <a:pt x="18796" y="6858"/>
                  </a:lnTo>
                  <a:lnTo>
                    <a:pt x="18796" y="8382"/>
                  </a:lnTo>
                  <a:lnTo>
                    <a:pt x="19304" y="8382"/>
                  </a:lnTo>
                  <a:close/>
                </a:path>
                <a:path w="30479" h="1042669">
                  <a:moveTo>
                    <a:pt x="20320" y="12573"/>
                  </a:moveTo>
                  <a:lnTo>
                    <a:pt x="19812" y="10541"/>
                  </a:lnTo>
                  <a:lnTo>
                    <a:pt x="19812" y="12573"/>
                  </a:lnTo>
                  <a:lnTo>
                    <a:pt x="20320" y="12573"/>
                  </a:lnTo>
                  <a:close/>
                </a:path>
                <a:path w="30479" h="1042669">
                  <a:moveTo>
                    <a:pt x="21082" y="16764"/>
                  </a:moveTo>
                  <a:lnTo>
                    <a:pt x="20828" y="15367"/>
                  </a:lnTo>
                  <a:lnTo>
                    <a:pt x="20828" y="16764"/>
                  </a:lnTo>
                  <a:lnTo>
                    <a:pt x="21082" y="16764"/>
                  </a:lnTo>
                  <a:close/>
                </a:path>
                <a:path w="30479" h="1042669">
                  <a:moveTo>
                    <a:pt x="22225" y="23114"/>
                  </a:moveTo>
                  <a:lnTo>
                    <a:pt x="21844" y="20955"/>
                  </a:lnTo>
                  <a:lnTo>
                    <a:pt x="21844" y="23114"/>
                  </a:lnTo>
                  <a:lnTo>
                    <a:pt x="22225" y="23114"/>
                  </a:lnTo>
                  <a:close/>
                </a:path>
                <a:path w="30479" h="1042669">
                  <a:moveTo>
                    <a:pt x="23152" y="1009446"/>
                  </a:moveTo>
                  <a:lnTo>
                    <a:pt x="16573" y="1039164"/>
                  </a:lnTo>
                  <a:lnTo>
                    <a:pt x="17780" y="1038225"/>
                  </a:lnTo>
                  <a:lnTo>
                    <a:pt x="18796" y="1035050"/>
                  </a:lnTo>
                  <a:lnTo>
                    <a:pt x="23152" y="1009446"/>
                  </a:lnTo>
                  <a:close/>
                </a:path>
                <a:path w="30479" h="1042669">
                  <a:moveTo>
                    <a:pt x="23241" y="30480"/>
                  </a:moveTo>
                  <a:lnTo>
                    <a:pt x="22987" y="28067"/>
                  </a:lnTo>
                  <a:lnTo>
                    <a:pt x="22860" y="27686"/>
                  </a:lnTo>
                  <a:lnTo>
                    <a:pt x="22860" y="30480"/>
                  </a:lnTo>
                  <a:lnTo>
                    <a:pt x="23241" y="30480"/>
                  </a:lnTo>
                  <a:close/>
                </a:path>
                <a:path w="30479" h="1042669">
                  <a:moveTo>
                    <a:pt x="24257" y="38862"/>
                  </a:moveTo>
                  <a:lnTo>
                    <a:pt x="23876" y="35941"/>
                  </a:lnTo>
                  <a:lnTo>
                    <a:pt x="23876" y="38862"/>
                  </a:lnTo>
                  <a:lnTo>
                    <a:pt x="24257" y="38862"/>
                  </a:lnTo>
                  <a:close/>
                </a:path>
                <a:path w="30479" h="1042669">
                  <a:moveTo>
                    <a:pt x="25273" y="49403"/>
                  </a:moveTo>
                  <a:lnTo>
                    <a:pt x="24892" y="45847"/>
                  </a:lnTo>
                  <a:lnTo>
                    <a:pt x="24892" y="49403"/>
                  </a:lnTo>
                  <a:lnTo>
                    <a:pt x="25273" y="49403"/>
                  </a:lnTo>
                  <a:close/>
                </a:path>
                <a:path w="30479" h="1042669">
                  <a:moveTo>
                    <a:pt x="26289" y="61976"/>
                  </a:moveTo>
                  <a:lnTo>
                    <a:pt x="25908" y="57023"/>
                  </a:lnTo>
                  <a:lnTo>
                    <a:pt x="25908" y="61976"/>
                  </a:lnTo>
                  <a:lnTo>
                    <a:pt x="26289" y="61976"/>
                  </a:lnTo>
                  <a:close/>
                </a:path>
                <a:path w="30479" h="1042669">
                  <a:moveTo>
                    <a:pt x="27305" y="77724"/>
                  </a:moveTo>
                  <a:lnTo>
                    <a:pt x="26924" y="71120"/>
                  </a:lnTo>
                  <a:lnTo>
                    <a:pt x="26924" y="77724"/>
                  </a:lnTo>
                  <a:lnTo>
                    <a:pt x="27305" y="77724"/>
                  </a:lnTo>
                  <a:close/>
                </a:path>
                <a:path w="30479" h="1042669">
                  <a:moveTo>
                    <a:pt x="28448" y="98806"/>
                  </a:moveTo>
                  <a:lnTo>
                    <a:pt x="27940" y="88519"/>
                  </a:lnTo>
                  <a:lnTo>
                    <a:pt x="27940" y="98806"/>
                  </a:lnTo>
                  <a:lnTo>
                    <a:pt x="28448" y="98806"/>
                  </a:lnTo>
                  <a:close/>
                </a:path>
                <a:path w="30479" h="1042669">
                  <a:moveTo>
                    <a:pt x="29464" y="130302"/>
                  </a:moveTo>
                  <a:lnTo>
                    <a:pt x="29210" y="119126"/>
                  </a:lnTo>
                  <a:lnTo>
                    <a:pt x="28956" y="113157"/>
                  </a:lnTo>
                  <a:lnTo>
                    <a:pt x="28956" y="130302"/>
                  </a:lnTo>
                  <a:lnTo>
                    <a:pt x="29464" y="130302"/>
                  </a:lnTo>
                  <a:close/>
                </a:path>
                <a:path w="30479" h="1042669">
                  <a:moveTo>
                    <a:pt x="29972" y="162687"/>
                  </a:moveTo>
                  <a:lnTo>
                    <a:pt x="28956" y="912114"/>
                  </a:lnTo>
                  <a:lnTo>
                    <a:pt x="26924" y="964692"/>
                  </a:lnTo>
                  <a:lnTo>
                    <a:pt x="23876" y="1003554"/>
                  </a:lnTo>
                  <a:lnTo>
                    <a:pt x="23152" y="1009446"/>
                  </a:lnTo>
                  <a:lnTo>
                    <a:pt x="23876" y="1006221"/>
                  </a:lnTo>
                  <a:lnTo>
                    <a:pt x="27432" y="963549"/>
                  </a:lnTo>
                  <a:lnTo>
                    <a:pt x="28956" y="928624"/>
                  </a:lnTo>
                  <a:lnTo>
                    <a:pt x="29845" y="889635"/>
                  </a:lnTo>
                  <a:lnTo>
                    <a:pt x="29972" y="869061"/>
                  </a:lnTo>
                  <a:lnTo>
                    <a:pt x="29972" y="162687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9431" y="4064"/>
                  </a:moveTo>
                  <a:lnTo>
                    <a:pt x="18796" y="0"/>
                  </a:lnTo>
                  <a:lnTo>
                    <a:pt x="18796" y="3683"/>
                  </a:lnTo>
                  <a:lnTo>
                    <a:pt x="19431" y="4064"/>
                  </a:lnTo>
                  <a:close/>
                </a:path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19685" y="4064"/>
                  </a:lnTo>
                  <a:lnTo>
                    <a:pt x="22225" y="5207"/>
                  </a:lnTo>
                  <a:lnTo>
                    <a:pt x="22225" y="8382"/>
                  </a:lnTo>
                  <a:lnTo>
                    <a:pt x="23241" y="8382"/>
                  </a:lnTo>
                  <a:lnTo>
                    <a:pt x="23241" y="11557"/>
                  </a:lnTo>
                  <a:lnTo>
                    <a:pt x="24384" y="11557"/>
                  </a:lnTo>
                  <a:lnTo>
                    <a:pt x="24384" y="15748"/>
                  </a:lnTo>
                  <a:lnTo>
                    <a:pt x="25400" y="15748"/>
                  </a:lnTo>
                  <a:lnTo>
                    <a:pt x="25400" y="19939"/>
                  </a:lnTo>
                  <a:lnTo>
                    <a:pt x="26416" y="19939"/>
                  </a:lnTo>
                  <a:lnTo>
                    <a:pt x="26416" y="26289"/>
                  </a:lnTo>
                  <a:lnTo>
                    <a:pt x="27559" y="26289"/>
                  </a:lnTo>
                  <a:lnTo>
                    <a:pt x="27559" y="33655"/>
                  </a:lnTo>
                  <a:lnTo>
                    <a:pt x="28575" y="33655"/>
                  </a:lnTo>
                  <a:lnTo>
                    <a:pt x="28575" y="42037"/>
                  </a:lnTo>
                  <a:lnTo>
                    <a:pt x="29591" y="42037"/>
                  </a:lnTo>
                  <a:lnTo>
                    <a:pt x="29591" y="52578"/>
                  </a:lnTo>
                  <a:lnTo>
                    <a:pt x="30734" y="52578"/>
                  </a:lnTo>
                  <a:lnTo>
                    <a:pt x="30734" y="65151"/>
                  </a:lnTo>
                  <a:lnTo>
                    <a:pt x="31750" y="65151"/>
                  </a:lnTo>
                  <a:lnTo>
                    <a:pt x="31750" y="80899"/>
                  </a:lnTo>
                  <a:lnTo>
                    <a:pt x="32766" y="80899"/>
                  </a:lnTo>
                  <a:lnTo>
                    <a:pt x="32766" y="101854"/>
                  </a:lnTo>
                  <a:lnTo>
                    <a:pt x="33909" y="101854"/>
                  </a:lnTo>
                  <a:lnTo>
                    <a:pt x="33909" y="133477"/>
                  </a:lnTo>
                  <a:lnTo>
                    <a:pt x="34925" y="133477"/>
                  </a:lnTo>
                  <a:lnTo>
                    <a:pt x="34861" y="175260"/>
                  </a:lnTo>
                  <a:lnTo>
                    <a:pt x="34671" y="175260"/>
                  </a:lnTo>
                  <a:lnTo>
                    <a:pt x="34544" y="289560"/>
                  </a:lnTo>
                  <a:lnTo>
                    <a:pt x="34721" y="287756"/>
                  </a:lnTo>
                  <a:lnTo>
                    <a:pt x="33909" y="915035"/>
                  </a:lnTo>
                  <a:lnTo>
                    <a:pt x="31750" y="967613"/>
                  </a:lnTo>
                  <a:lnTo>
                    <a:pt x="28575" y="1006475"/>
                  </a:lnTo>
                  <a:lnTo>
                    <a:pt x="18034" y="1044321"/>
                  </a:lnTo>
                  <a:lnTo>
                    <a:pt x="14859" y="1041146"/>
                  </a:lnTo>
                  <a:lnTo>
                    <a:pt x="14859" y="1037971"/>
                  </a:lnTo>
                  <a:lnTo>
                    <a:pt x="13716" y="1037971"/>
                  </a:lnTo>
                  <a:lnTo>
                    <a:pt x="13716" y="1033780"/>
                  </a:lnTo>
                  <a:lnTo>
                    <a:pt x="12700" y="1033780"/>
                  </a:lnTo>
                  <a:lnTo>
                    <a:pt x="12700" y="1028573"/>
                  </a:lnTo>
                  <a:lnTo>
                    <a:pt x="11684" y="1028573"/>
                  </a:lnTo>
                  <a:lnTo>
                    <a:pt x="11684" y="1022223"/>
                  </a:lnTo>
                  <a:lnTo>
                    <a:pt x="10541" y="1022223"/>
                  </a:lnTo>
                  <a:lnTo>
                    <a:pt x="10541" y="1014857"/>
                  </a:lnTo>
                  <a:lnTo>
                    <a:pt x="9525" y="1014857"/>
                  </a:lnTo>
                  <a:lnTo>
                    <a:pt x="9525" y="1006475"/>
                  </a:lnTo>
                  <a:lnTo>
                    <a:pt x="8509" y="1006475"/>
                  </a:lnTo>
                  <a:lnTo>
                    <a:pt x="8509" y="994918"/>
                  </a:lnTo>
                  <a:lnTo>
                    <a:pt x="7366" y="994918"/>
                  </a:lnTo>
                  <a:lnTo>
                    <a:pt x="7366" y="983361"/>
                  </a:lnTo>
                  <a:lnTo>
                    <a:pt x="6350" y="983361"/>
                  </a:lnTo>
                  <a:lnTo>
                    <a:pt x="6350" y="967613"/>
                  </a:lnTo>
                  <a:lnTo>
                    <a:pt x="5334" y="967613"/>
                  </a:lnTo>
                  <a:lnTo>
                    <a:pt x="5334" y="947674"/>
                  </a:lnTo>
                  <a:lnTo>
                    <a:pt x="4191" y="947674"/>
                  </a:lnTo>
                  <a:lnTo>
                    <a:pt x="4191" y="915035"/>
                  </a:lnTo>
                  <a:lnTo>
                    <a:pt x="3175" y="915035"/>
                  </a:lnTo>
                  <a:lnTo>
                    <a:pt x="3175" y="287020"/>
                  </a:lnTo>
                  <a:lnTo>
                    <a:pt x="3175" y="175260"/>
                  </a:lnTo>
                  <a:lnTo>
                    <a:pt x="3175" y="133477"/>
                  </a:lnTo>
                  <a:lnTo>
                    <a:pt x="4191" y="101854"/>
                  </a:lnTo>
                  <a:lnTo>
                    <a:pt x="6350" y="66167"/>
                  </a:lnTo>
                  <a:lnTo>
                    <a:pt x="6350" y="63030"/>
                  </a:lnTo>
                  <a:lnTo>
                    <a:pt x="7112" y="53594"/>
                  </a:lnTo>
                  <a:lnTo>
                    <a:pt x="12446" y="15748"/>
                  </a:lnTo>
                  <a:lnTo>
                    <a:pt x="17653" y="3175"/>
                  </a:lnTo>
                  <a:lnTo>
                    <a:pt x="17653" y="2895"/>
                  </a:lnTo>
                  <a:lnTo>
                    <a:pt x="18288" y="3048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2940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15239" y="0"/>
                  </a:moveTo>
                  <a:lnTo>
                    <a:pt x="2539" y="78866"/>
                  </a:lnTo>
                  <a:lnTo>
                    <a:pt x="126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714" y="1002791"/>
                  </a:lnTo>
                  <a:lnTo>
                    <a:pt x="15239" y="1042415"/>
                  </a:lnTo>
                  <a:lnTo>
                    <a:pt x="16510" y="1041780"/>
                  </a:lnTo>
                  <a:lnTo>
                    <a:pt x="27939" y="963549"/>
                  </a:lnTo>
                  <a:lnTo>
                    <a:pt x="30352" y="889634"/>
                  </a:lnTo>
                  <a:lnTo>
                    <a:pt x="30480" y="173354"/>
                  </a:lnTo>
                  <a:lnTo>
                    <a:pt x="30099" y="138429"/>
                  </a:lnTo>
                  <a:lnTo>
                    <a:pt x="29083" y="100837"/>
                  </a:lnTo>
                  <a:lnTo>
                    <a:pt x="26035" y="52831"/>
                  </a:lnTo>
                  <a:lnTo>
                    <a:pt x="20320" y="105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20066" y="6350"/>
                  </a:lnTo>
                  <a:lnTo>
                    <a:pt x="19050" y="8382"/>
                  </a:lnTo>
                  <a:lnTo>
                    <a:pt x="20066" y="9525"/>
                  </a:lnTo>
                  <a:lnTo>
                    <a:pt x="27559" y="66167"/>
                  </a:lnTo>
                  <a:lnTo>
                    <a:pt x="30734" y="109347"/>
                  </a:lnTo>
                  <a:lnTo>
                    <a:pt x="30734" y="125095"/>
                  </a:lnTo>
                  <a:lnTo>
                    <a:pt x="31750" y="141859"/>
                  </a:lnTo>
                  <a:lnTo>
                    <a:pt x="31750" y="175260"/>
                  </a:lnTo>
                  <a:lnTo>
                    <a:pt x="31750" y="314363"/>
                  </a:lnTo>
                  <a:lnTo>
                    <a:pt x="31750" y="906653"/>
                  </a:lnTo>
                  <a:lnTo>
                    <a:pt x="30734" y="923417"/>
                  </a:lnTo>
                  <a:lnTo>
                    <a:pt x="30734" y="939292"/>
                  </a:lnTo>
                  <a:lnTo>
                    <a:pt x="27559" y="982345"/>
                  </a:lnTo>
                  <a:lnTo>
                    <a:pt x="24384" y="1016000"/>
                  </a:lnTo>
                  <a:lnTo>
                    <a:pt x="22225" y="1031748"/>
                  </a:lnTo>
                  <a:lnTo>
                    <a:pt x="20066" y="1036955"/>
                  </a:lnTo>
                  <a:lnTo>
                    <a:pt x="20066" y="1039114"/>
                  </a:lnTo>
                  <a:lnTo>
                    <a:pt x="19304" y="1040638"/>
                  </a:lnTo>
                  <a:lnTo>
                    <a:pt x="20066" y="1042162"/>
                  </a:lnTo>
                  <a:lnTo>
                    <a:pt x="20066" y="1043305"/>
                  </a:lnTo>
                  <a:lnTo>
                    <a:pt x="19812" y="1043025"/>
                  </a:lnTo>
                  <a:lnTo>
                    <a:pt x="19812" y="1042797"/>
                  </a:lnTo>
                  <a:lnTo>
                    <a:pt x="18669" y="1041019"/>
                  </a:lnTo>
                  <a:lnTo>
                    <a:pt x="18402" y="1040663"/>
                  </a:lnTo>
                  <a:lnTo>
                    <a:pt x="18402" y="1042885"/>
                  </a:lnTo>
                  <a:lnTo>
                    <a:pt x="18034" y="1043305"/>
                  </a:lnTo>
                  <a:lnTo>
                    <a:pt x="18034" y="1042885"/>
                  </a:lnTo>
                  <a:lnTo>
                    <a:pt x="18288" y="1042670"/>
                  </a:lnTo>
                  <a:lnTo>
                    <a:pt x="18288" y="1042797"/>
                  </a:lnTo>
                  <a:lnTo>
                    <a:pt x="18402" y="1040663"/>
                  </a:lnTo>
                  <a:lnTo>
                    <a:pt x="18288" y="1040511"/>
                  </a:lnTo>
                  <a:lnTo>
                    <a:pt x="18034" y="1040320"/>
                  </a:lnTo>
                  <a:lnTo>
                    <a:pt x="18034" y="1036955"/>
                  </a:lnTo>
                  <a:lnTo>
                    <a:pt x="15875" y="1030605"/>
                  </a:lnTo>
                  <a:lnTo>
                    <a:pt x="13716" y="1016000"/>
                  </a:lnTo>
                  <a:lnTo>
                    <a:pt x="10541" y="982345"/>
                  </a:lnTo>
                  <a:lnTo>
                    <a:pt x="7366" y="939292"/>
                  </a:lnTo>
                  <a:lnTo>
                    <a:pt x="7366" y="923417"/>
                  </a:lnTo>
                  <a:lnTo>
                    <a:pt x="6350" y="906653"/>
                  </a:lnTo>
                  <a:lnTo>
                    <a:pt x="6350" y="315849"/>
                  </a:lnTo>
                  <a:lnTo>
                    <a:pt x="7366" y="320802"/>
                  </a:lnTo>
                  <a:lnTo>
                    <a:pt x="9398" y="337693"/>
                  </a:lnTo>
                  <a:lnTo>
                    <a:pt x="11430" y="343027"/>
                  </a:lnTo>
                  <a:lnTo>
                    <a:pt x="11430" y="346202"/>
                  </a:lnTo>
                  <a:lnTo>
                    <a:pt x="12573" y="348234"/>
                  </a:lnTo>
                  <a:lnTo>
                    <a:pt x="13589" y="349377"/>
                  </a:lnTo>
                  <a:lnTo>
                    <a:pt x="13589" y="350393"/>
                  </a:lnTo>
                  <a:lnTo>
                    <a:pt x="14605" y="351409"/>
                  </a:lnTo>
                  <a:lnTo>
                    <a:pt x="15621" y="352552"/>
                  </a:lnTo>
                  <a:lnTo>
                    <a:pt x="16637" y="352552"/>
                  </a:lnTo>
                  <a:lnTo>
                    <a:pt x="16637" y="353568"/>
                  </a:lnTo>
                  <a:lnTo>
                    <a:pt x="19431" y="353568"/>
                  </a:lnTo>
                  <a:lnTo>
                    <a:pt x="19812" y="353568"/>
                  </a:lnTo>
                  <a:lnTo>
                    <a:pt x="20447" y="353568"/>
                  </a:lnTo>
                  <a:lnTo>
                    <a:pt x="20447" y="352552"/>
                  </a:lnTo>
                  <a:lnTo>
                    <a:pt x="21590" y="352552"/>
                  </a:lnTo>
                  <a:lnTo>
                    <a:pt x="23749" y="350393"/>
                  </a:lnTo>
                  <a:lnTo>
                    <a:pt x="23749" y="349377"/>
                  </a:lnTo>
                  <a:lnTo>
                    <a:pt x="24892" y="348234"/>
                  </a:lnTo>
                  <a:lnTo>
                    <a:pt x="26035" y="346202"/>
                  </a:lnTo>
                  <a:lnTo>
                    <a:pt x="27051" y="343027"/>
                  </a:lnTo>
                  <a:lnTo>
                    <a:pt x="29337" y="329311"/>
                  </a:lnTo>
                  <a:lnTo>
                    <a:pt x="30353" y="320802"/>
                  </a:lnTo>
                  <a:lnTo>
                    <a:pt x="31750" y="314363"/>
                  </a:lnTo>
                  <a:lnTo>
                    <a:pt x="31750" y="175260"/>
                  </a:lnTo>
                  <a:lnTo>
                    <a:pt x="31496" y="175260"/>
                  </a:lnTo>
                  <a:lnTo>
                    <a:pt x="31496" y="211074"/>
                  </a:lnTo>
                  <a:lnTo>
                    <a:pt x="30353" y="227965"/>
                  </a:lnTo>
                  <a:lnTo>
                    <a:pt x="30353" y="243840"/>
                  </a:lnTo>
                  <a:lnTo>
                    <a:pt x="28194" y="273431"/>
                  </a:lnTo>
                  <a:lnTo>
                    <a:pt x="24892" y="310261"/>
                  </a:lnTo>
                  <a:lnTo>
                    <a:pt x="22733" y="328168"/>
                  </a:lnTo>
                  <a:lnTo>
                    <a:pt x="21590" y="335661"/>
                  </a:lnTo>
                  <a:lnTo>
                    <a:pt x="19431" y="341884"/>
                  </a:lnTo>
                  <a:lnTo>
                    <a:pt x="19431" y="344043"/>
                  </a:lnTo>
                  <a:lnTo>
                    <a:pt x="18630" y="344754"/>
                  </a:lnTo>
                  <a:lnTo>
                    <a:pt x="17780" y="343027"/>
                  </a:lnTo>
                  <a:lnTo>
                    <a:pt x="17780" y="340868"/>
                  </a:lnTo>
                  <a:lnTo>
                    <a:pt x="15621" y="335661"/>
                  </a:lnTo>
                  <a:lnTo>
                    <a:pt x="9398" y="273431"/>
                  </a:lnTo>
                  <a:lnTo>
                    <a:pt x="7366" y="243840"/>
                  </a:lnTo>
                  <a:lnTo>
                    <a:pt x="7366" y="226949"/>
                  </a:lnTo>
                  <a:lnTo>
                    <a:pt x="6350" y="212839"/>
                  </a:lnTo>
                  <a:lnTo>
                    <a:pt x="6350" y="137642"/>
                  </a:lnTo>
                  <a:lnTo>
                    <a:pt x="7112" y="124968"/>
                  </a:lnTo>
                  <a:lnTo>
                    <a:pt x="7112" y="109220"/>
                  </a:lnTo>
                  <a:lnTo>
                    <a:pt x="8255" y="94488"/>
                  </a:lnTo>
                  <a:lnTo>
                    <a:pt x="9271" y="79883"/>
                  </a:lnTo>
                  <a:lnTo>
                    <a:pt x="10287" y="66167"/>
                  </a:lnTo>
                  <a:lnTo>
                    <a:pt x="14605" y="24130"/>
                  </a:lnTo>
                  <a:lnTo>
                    <a:pt x="17653" y="11557"/>
                  </a:lnTo>
                  <a:lnTo>
                    <a:pt x="17653" y="9525"/>
                  </a:lnTo>
                  <a:lnTo>
                    <a:pt x="18796" y="8382"/>
                  </a:lnTo>
                  <a:lnTo>
                    <a:pt x="19304" y="7366"/>
                  </a:lnTo>
                  <a:lnTo>
                    <a:pt x="19812" y="6350"/>
                  </a:lnTo>
                  <a:lnTo>
                    <a:pt x="18796" y="0"/>
                  </a:lnTo>
                  <a:lnTo>
                    <a:pt x="18796" y="7366"/>
                  </a:lnTo>
                  <a:lnTo>
                    <a:pt x="17653" y="6350"/>
                  </a:lnTo>
                  <a:lnTo>
                    <a:pt x="17653" y="5727"/>
                  </a:lnTo>
                  <a:lnTo>
                    <a:pt x="18288" y="6096"/>
                  </a:lnTo>
                  <a:lnTo>
                    <a:pt x="18288" y="5207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5621" y="1016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6844" y="2075687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707136" y="11557"/>
                  </a:moveTo>
                  <a:lnTo>
                    <a:pt x="695579" y="0"/>
                  </a:lnTo>
                  <a:lnTo>
                    <a:pt x="0" y="694563"/>
                  </a:lnTo>
                  <a:lnTo>
                    <a:pt x="12573" y="707136"/>
                  </a:lnTo>
                  <a:lnTo>
                    <a:pt x="707136" y="115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3583" y="6925055"/>
              <a:ext cx="2633472" cy="18013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177796" y="7174229"/>
              <a:ext cx="20320" cy="1341120"/>
            </a:xfrm>
            <a:custGeom>
              <a:avLst/>
              <a:gdLst/>
              <a:ahLst/>
              <a:cxnLst/>
              <a:rect l="l" t="t" r="r" b="b"/>
              <a:pathLst>
                <a:path w="20319" h="1341120">
                  <a:moveTo>
                    <a:pt x="1981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9812" y="134112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54559"/>
                  </a:lnTo>
                  <a:lnTo>
                    <a:pt x="7366" y="154559"/>
                  </a:lnTo>
                  <a:lnTo>
                    <a:pt x="7366" y="150368"/>
                  </a:lnTo>
                  <a:lnTo>
                    <a:pt x="6350" y="150368"/>
                  </a:lnTo>
                  <a:lnTo>
                    <a:pt x="6350" y="146176"/>
                  </a:lnTo>
                  <a:lnTo>
                    <a:pt x="5334" y="146176"/>
                  </a:lnTo>
                  <a:lnTo>
                    <a:pt x="5334" y="139826"/>
                  </a:lnTo>
                  <a:lnTo>
                    <a:pt x="4191" y="139826"/>
                  </a:lnTo>
                  <a:lnTo>
                    <a:pt x="4191" y="114681"/>
                  </a:lnTo>
                  <a:lnTo>
                    <a:pt x="5334" y="108331"/>
                  </a:lnTo>
                  <a:lnTo>
                    <a:pt x="7366" y="99949"/>
                  </a:lnTo>
                  <a:lnTo>
                    <a:pt x="8381" y="96774"/>
                  </a:lnTo>
                  <a:lnTo>
                    <a:pt x="9525" y="94614"/>
                  </a:lnTo>
                  <a:lnTo>
                    <a:pt x="10541" y="91439"/>
                  </a:lnTo>
                  <a:lnTo>
                    <a:pt x="16891" y="78867"/>
                  </a:lnTo>
                  <a:lnTo>
                    <a:pt x="25273" y="66294"/>
                  </a:lnTo>
                  <a:lnTo>
                    <a:pt x="30606" y="60960"/>
                  </a:lnTo>
                  <a:lnTo>
                    <a:pt x="31623" y="58927"/>
                  </a:lnTo>
                  <a:lnTo>
                    <a:pt x="40005" y="50546"/>
                  </a:lnTo>
                  <a:lnTo>
                    <a:pt x="42163" y="49402"/>
                  </a:lnTo>
                  <a:lnTo>
                    <a:pt x="46355" y="45212"/>
                  </a:lnTo>
                  <a:lnTo>
                    <a:pt x="48513" y="44196"/>
                  </a:lnTo>
                  <a:lnTo>
                    <a:pt x="51688" y="41021"/>
                  </a:lnTo>
                  <a:lnTo>
                    <a:pt x="55880" y="37846"/>
                  </a:lnTo>
                  <a:lnTo>
                    <a:pt x="59055" y="35813"/>
                  </a:lnTo>
                  <a:lnTo>
                    <a:pt x="63246" y="33655"/>
                  </a:lnTo>
                  <a:lnTo>
                    <a:pt x="64262" y="32638"/>
                  </a:lnTo>
                  <a:lnTo>
                    <a:pt x="67437" y="30480"/>
                  </a:lnTo>
                  <a:lnTo>
                    <a:pt x="88518" y="19938"/>
                  </a:lnTo>
                  <a:lnTo>
                    <a:pt x="91693" y="18923"/>
                  </a:lnTo>
                  <a:lnTo>
                    <a:pt x="93725" y="17907"/>
                  </a:lnTo>
                  <a:lnTo>
                    <a:pt x="100075" y="15748"/>
                  </a:lnTo>
                  <a:lnTo>
                    <a:pt x="102235" y="14732"/>
                  </a:lnTo>
                  <a:lnTo>
                    <a:pt x="108585" y="12573"/>
                  </a:lnTo>
                  <a:lnTo>
                    <a:pt x="116967" y="10540"/>
                  </a:lnTo>
                  <a:lnTo>
                    <a:pt x="120142" y="9398"/>
                  </a:lnTo>
                  <a:lnTo>
                    <a:pt x="129540" y="7365"/>
                  </a:lnTo>
                  <a:lnTo>
                    <a:pt x="141224" y="5334"/>
                  </a:lnTo>
                  <a:lnTo>
                    <a:pt x="149606" y="4190"/>
                  </a:lnTo>
                  <a:lnTo>
                    <a:pt x="159131" y="3175"/>
                  </a:lnTo>
                  <a:lnTo>
                    <a:pt x="195961" y="3175"/>
                  </a:lnTo>
                  <a:lnTo>
                    <a:pt x="206501" y="4190"/>
                  </a:lnTo>
                  <a:lnTo>
                    <a:pt x="215011" y="5334"/>
                  </a:lnTo>
                  <a:lnTo>
                    <a:pt x="231775" y="8382"/>
                  </a:lnTo>
                  <a:lnTo>
                    <a:pt x="234950" y="9398"/>
                  </a:lnTo>
                  <a:lnTo>
                    <a:pt x="243331" y="11557"/>
                  </a:lnTo>
                  <a:lnTo>
                    <a:pt x="262381" y="17907"/>
                  </a:lnTo>
                  <a:lnTo>
                    <a:pt x="266573" y="19938"/>
                  </a:lnTo>
                  <a:lnTo>
                    <a:pt x="269748" y="21082"/>
                  </a:lnTo>
                  <a:lnTo>
                    <a:pt x="288671" y="30480"/>
                  </a:lnTo>
                  <a:lnTo>
                    <a:pt x="304546" y="41021"/>
                  </a:lnTo>
                  <a:lnTo>
                    <a:pt x="307594" y="44196"/>
                  </a:lnTo>
                  <a:lnTo>
                    <a:pt x="309753" y="45212"/>
                  </a:lnTo>
                  <a:lnTo>
                    <a:pt x="317119" y="52577"/>
                  </a:lnTo>
                  <a:lnTo>
                    <a:pt x="319278" y="53594"/>
                  </a:lnTo>
                  <a:lnTo>
                    <a:pt x="323469" y="57785"/>
                  </a:lnTo>
                  <a:lnTo>
                    <a:pt x="324485" y="59944"/>
                  </a:lnTo>
                  <a:lnTo>
                    <a:pt x="329819" y="65277"/>
                  </a:lnTo>
                  <a:lnTo>
                    <a:pt x="329819" y="67310"/>
                  </a:lnTo>
                  <a:lnTo>
                    <a:pt x="332994" y="69342"/>
                  </a:lnTo>
                  <a:lnTo>
                    <a:pt x="339217" y="78867"/>
                  </a:lnTo>
                  <a:lnTo>
                    <a:pt x="345567" y="91439"/>
                  </a:lnTo>
                  <a:lnTo>
                    <a:pt x="345567" y="94614"/>
                  </a:lnTo>
                  <a:lnTo>
                    <a:pt x="346710" y="94614"/>
                  </a:lnTo>
                  <a:lnTo>
                    <a:pt x="346710" y="97789"/>
                  </a:lnTo>
                  <a:lnTo>
                    <a:pt x="347725" y="97789"/>
                  </a:lnTo>
                  <a:lnTo>
                    <a:pt x="347725" y="100964"/>
                  </a:lnTo>
                  <a:lnTo>
                    <a:pt x="348742" y="100964"/>
                  </a:lnTo>
                  <a:lnTo>
                    <a:pt x="348742" y="104139"/>
                  </a:lnTo>
                  <a:lnTo>
                    <a:pt x="349757" y="104139"/>
                  </a:lnTo>
                  <a:lnTo>
                    <a:pt x="349757" y="108331"/>
                  </a:lnTo>
                  <a:lnTo>
                    <a:pt x="350900" y="108331"/>
                  </a:lnTo>
                  <a:lnTo>
                    <a:pt x="350900" y="114681"/>
                  </a:lnTo>
                  <a:lnTo>
                    <a:pt x="351917" y="114681"/>
                  </a:lnTo>
                  <a:lnTo>
                    <a:pt x="350900" y="138811"/>
                  </a:lnTo>
                  <a:lnTo>
                    <a:pt x="349757" y="146176"/>
                  </a:lnTo>
                  <a:lnTo>
                    <a:pt x="348742" y="150368"/>
                  </a:lnTo>
                  <a:lnTo>
                    <a:pt x="345567" y="159893"/>
                  </a:lnTo>
                  <a:lnTo>
                    <a:pt x="344550" y="161925"/>
                  </a:lnTo>
                  <a:lnTo>
                    <a:pt x="343535" y="165100"/>
                  </a:lnTo>
                  <a:lnTo>
                    <a:pt x="338200" y="175640"/>
                  </a:lnTo>
                  <a:lnTo>
                    <a:pt x="331850" y="185165"/>
                  </a:lnTo>
                  <a:lnTo>
                    <a:pt x="328675" y="188213"/>
                  </a:lnTo>
                  <a:lnTo>
                    <a:pt x="327660" y="190373"/>
                  </a:lnTo>
                  <a:lnTo>
                    <a:pt x="310769" y="207137"/>
                  </a:lnTo>
                  <a:lnTo>
                    <a:pt x="308737" y="208280"/>
                  </a:lnTo>
                  <a:lnTo>
                    <a:pt x="305562" y="211455"/>
                  </a:lnTo>
                  <a:lnTo>
                    <a:pt x="291846" y="220852"/>
                  </a:lnTo>
                  <a:lnTo>
                    <a:pt x="285496" y="224027"/>
                  </a:lnTo>
                  <a:lnTo>
                    <a:pt x="284480" y="225044"/>
                  </a:lnTo>
                  <a:lnTo>
                    <a:pt x="271906" y="231394"/>
                  </a:lnTo>
                  <a:lnTo>
                    <a:pt x="268731" y="232410"/>
                  </a:lnTo>
                  <a:lnTo>
                    <a:pt x="264413" y="234569"/>
                  </a:lnTo>
                  <a:lnTo>
                    <a:pt x="261366" y="235585"/>
                  </a:lnTo>
                  <a:lnTo>
                    <a:pt x="259206" y="236600"/>
                  </a:lnTo>
                  <a:lnTo>
                    <a:pt x="246506" y="240792"/>
                  </a:lnTo>
                  <a:lnTo>
                    <a:pt x="239141" y="242950"/>
                  </a:lnTo>
                  <a:lnTo>
                    <a:pt x="230759" y="245110"/>
                  </a:lnTo>
                  <a:lnTo>
                    <a:pt x="213868" y="248158"/>
                  </a:lnTo>
                  <a:lnTo>
                    <a:pt x="195325" y="250189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8920" y="7228839"/>
              <a:ext cx="185928" cy="970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45161"/>
                  </a:lnTo>
                  <a:lnTo>
                    <a:pt x="7366" y="138811"/>
                  </a:lnTo>
                  <a:lnTo>
                    <a:pt x="7366" y="120903"/>
                  </a:lnTo>
                  <a:lnTo>
                    <a:pt x="8381" y="114681"/>
                  </a:lnTo>
                  <a:lnTo>
                    <a:pt x="8381" y="108331"/>
                  </a:lnTo>
                  <a:lnTo>
                    <a:pt x="10541" y="102997"/>
                  </a:lnTo>
                  <a:lnTo>
                    <a:pt x="35813" y="59944"/>
                  </a:lnTo>
                  <a:lnTo>
                    <a:pt x="68453" y="33655"/>
                  </a:lnTo>
                  <a:lnTo>
                    <a:pt x="111632" y="15748"/>
                  </a:lnTo>
                  <a:lnTo>
                    <a:pt x="178054" y="6350"/>
                  </a:lnTo>
                  <a:lnTo>
                    <a:pt x="212851" y="8382"/>
                  </a:lnTo>
                  <a:lnTo>
                    <a:pt x="260223" y="21082"/>
                  </a:lnTo>
                  <a:lnTo>
                    <a:pt x="299212" y="42037"/>
                  </a:lnTo>
                  <a:lnTo>
                    <a:pt x="328675" y="70485"/>
                  </a:lnTo>
                  <a:lnTo>
                    <a:pt x="343535" y="97789"/>
                  </a:lnTo>
                  <a:lnTo>
                    <a:pt x="345567" y="102997"/>
                  </a:lnTo>
                  <a:lnTo>
                    <a:pt x="348742" y="120903"/>
                  </a:lnTo>
                  <a:lnTo>
                    <a:pt x="348742" y="133603"/>
                  </a:lnTo>
                  <a:lnTo>
                    <a:pt x="336169" y="173482"/>
                  </a:lnTo>
                  <a:lnTo>
                    <a:pt x="309753" y="203962"/>
                  </a:lnTo>
                  <a:lnTo>
                    <a:pt x="273938" y="227202"/>
                  </a:lnTo>
                  <a:lnTo>
                    <a:pt x="228600" y="242950"/>
                  </a:lnTo>
                  <a:lnTo>
                    <a:pt x="194944" y="247142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88920" y="7216139"/>
              <a:ext cx="185928" cy="1097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287523" y="7470647"/>
              <a:ext cx="542925" cy="631190"/>
            </a:xfrm>
            <a:custGeom>
              <a:avLst/>
              <a:gdLst/>
              <a:ahLst/>
              <a:cxnLst/>
              <a:rect l="l" t="t" r="r" b="b"/>
              <a:pathLst>
                <a:path w="542925" h="631190">
                  <a:moveTo>
                    <a:pt x="331596" y="0"/>
                  </a:moveTo>
                  <a:lnTo>
                    <a:pt x="0" y="487933"/>
                  </a:lnTo>
                  <a:lnTo>
                    <a:pt x="209931" y="630935"/>
                  </a:lnTo>
                  <a:lnTo>
                    <a:pt x="542544" y="143001"/>
                  </a:lnTo>
                  <a:lnTo>
                    <a:pt x="33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9255" y="7619999"/>
              <a:ext cx="286512" cy="38404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4527" y="6725411"/>
              <a:ext cx="2374392" cy="208635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46784" y="703580"/>
            <a:ext cx="26384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7432" y="1802383"/>
            <a:ext cx="2578100" cy="190753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032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17526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	Voo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5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45260" y="6044310"/>
            <a:ext cx="35433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8235" y="7138542"/>
            <a:ext cx="2419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Trebuchet MS"/>
                <a:cs typeface="Trebuchet MS"/>
              </a:rPr>
              <a:t>2m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41348" y="7719059"/>
            <a:ext cx="49720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</a:pPr>
            <a:r>
              <a:rPr sz="1250" spc="-20" dirty="0">
                <a:latin typeface="Trebuchet MS"/>
                <a:cs typeface="Trebuchet MS"/>
              </a:rPr>
              <a:t>3,5m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5844" y="8575928"/>
            <a:ext cx="3176270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752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±4,0m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Exemplo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balanço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metros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raio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764" y="1534667"/>
              <a:ext cx="2990088" cy="18882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1" y="6478523"/>
              <a:ext cx="1886712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191" y="6772655"/>
              <a:ext cx="1650491" cy="1395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7523" y="6576059"/>
              <a:ext cx="893063" cy="784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8708" y="6775703"/>
              <a:ext cx="1778508" cy="13411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9564" y="7063739"/>
              <a:ext cx="567055" cy="963294"/>
            </a:xfrm>
            <a:custGeom>
              <a:avLst/>
              <a:gdLst/>
              <a:ahLst/>
              <a:cxnLst/>
              <a:rect l="l" t="t" r="r" b="b"/>
              <a:pathLst>
                <a:path w="567054" h="963295">
                  <a:moveTo>
                    <a:pt x="368808" y="481076"/>
                  </a:moveTo>
                  <a:lnTo>
                    <a:pt x="367792" y="467360"/>
                  </a:lnTo>
                  <a:lnTo>
                    <a:pt x="365633" y="453771"/>
                  </a:lnTo>
                  <a:lnTo>
                    <a:pt x="362458" y="441071"/>
                  </a:lnTo>
                  <a:lnTo>
                    <a:pt x="357251" y="429514"/>
                  </a:lnTo>
                  <a:lnTo>
                    <a:pt x="351917" y="416941"/>
                  </a:lnTo>
                  <a:lnTo>
                    <a:pt x="348742" y="411568"/>
                  </a:lnTo>
                  <a:lnTo>
                    <a:pt x="348742" y="482092"/>
                  </a:lnTo>
                  <a:lnTo>
                    <a:pt x="346710" y="505206"/>
                  </a:lnTo>
                  <a:lnTo>
                    <a:pt x="328803" y="546227"/>
                  </a:lnTo>
                  <a:lnTo>
                    <a:pt x="298196" y="576834"/>
                  </a:lnTo>
                  <a:lnTo>
                    <a:pt x="245491" y="595757"/>
                  </a:lnTo>
                  <a:lnTo>
                    <a:pt x="222250" y="595757"/>
                  </a:lnTo>
                  <a:lnTo>
                    <a:pt x="169545" y="576834"/>
                  </a:lnTo>
                  <a:lnTo>
                    <a:pt x="139065" y="545211"/>
                  </a:lnTo>
                  <a:lnTo>
                    <a:pt x="128968" y="527354"/>
                  </a:lnTo>
                  <a:lnTo>
                    <a:pt x="128905" y="525907"/>
                  </a:lnTo>
                  <a:lnTo>
                    <a:pt x="124714" y="515366"/>
                  </a:lnTo>
                  <a:lnTo>
                    <a:pt x="121666" y="503809"/>
                  </a:lnTo>
                  <a:lnTo>
                    <a:pt x="119507" y="480695"/>
                  </a:lnTo>
                  <a:lnTo>
                    <a:pt x="119329" y="477304"/>
                  </a:lnTo>
                  <a:lnTo>
                    <a:pt x="128524" y="436880"/>
                  </a:lnTo>
                  <a:lnTo>
                    <a:pt x="153797" y="400050"/>
                  </a:lnTo>
                  <a:lnTo>
                    <a:pt x="189611" y="375920"/>
                  </a:lnTo>
                  <a:lnTo>
                    <a:pt x="222250" y="367550"/>
                  </a:lnTo>
                  <a:lnTo>
                    <a:pt x="234950" y="367550"/>
                  </a:lnTo>
                  <a:lnTo>
                    <a:pt x="279146" y="376936"/>
                  </a:lnTo>
                  <a:lnTo>
                    <a:pt x="315087" y="401193"/>
                  </a:lnTo>
                  <a:lnTo>
                    <a:pt x="340360" y="437896"/>
                  </a:lnTo>
                  <a:lnTo>
                    <a:pt x="348742" y="482092"/>
                  </a:lnTo>
                  <a:lnTo>
                    <a:pt x="348742" y="411568"/>
                  </a:lnTo>
                  <a:lnTo>
                    <a:pt x="319278" y="377964"/>
                  </a:lnTo>
                  <a:lnTo>
                    <a:pt x="285496" y="358025"/>
                  </a:lnTo>
                  <a:lnTo>
                    <a:pt x="247650" y="348500"/>
                  </a:lnTo>
                  <a:lnTo>
                    <a:pt x="233934" y="347472"/>
                  </a:lnTo>
                  <a:lnTo>
                    <a:pt x="229146" y="347840"/>
                  </a:lnTo>
                  <a:lnTo>
                    <a:pt x="235077" y="344170"/>
                  </a:lnTo>
                  <a:lnTo>
                    <a:pt x="271780" y="312674"/>
                  </a:lnTo>
                  <a:lnTo>
                    <a:pt x="298069" y="270764"/>
                  </a:lnTo>
                  <a:lnTo>
                    <a:pt x="313817" y="220345"/>
                  </a:lnTo>
                  <a:lnTo>
                    <a:pt x="316992" y="201422"/>
                  </a:lnTo>
                  <a:lnTo>
                    <a:pt x="316992" y="164719"/>
                  </a:lnTo>
                  <a:lnTo>
                    <a:pt x="310642" y="129032"/>
                  </a:lnTo>
                  <a:lnTo>
                    <a:pt x="305435" y="112268"/>
                  </a:lnTo>
                  <a:lnTo>
                    <a:pt x="298069" y="96520"/>
                  </a:lnTo>
                  <a:lnTo>
                    <a:pt x="298069" y="184658"/>
                  </a:lnTo>
                  <a:lnTo>
                    <a:pt x="297053" y="201422"/>
                  </a:lnTo>
                  <a:lnTo>
                    <a:pt x="286512" y="248666"/>
                  </a:lnTo>
                  <a:lnTo>
                    <a:pt x="265557" y="288544"/>
                  </a:lnTo>
                  <a:lnTo>
                    <a:pt x="235077" y="320040"/>
                  </a:lnTo>
                  <a:lnTo>
                    <a:pt x="199390" y="339979"/>
                  </a:lnTo>
                  <a:lnTo>
                    <a:pt x="165862" y="347345"/>
                  </a:lnTo>
                  <a:lnTo>
                    <a:pt x="151130" y="347345"/>
                  </a:lnTo>
                  <a:lnTo>
                    <a:pt x="104902" y="334772"/>
                  </a:lnTo>
                  <a:lnTo>
                    <a:pt x="81343" y="320408"/>
                  </a:lnTo>
                  <a:lnTo>
                    <a:pt x="51689" y="289052"/>
                  </a:lnTo>
                  <a:lnTo>
                    <a:pt x="30226" y="247904"/>
                  </a:lnTo>
                  <a:lnTo>
                    <a:pt x="26314" y="234607"/>
                  </a:lnTo>
                  <a:lnTo>
                    <a:pt x="26289" y="232918"/>
                  </a:lnTo>
                  <a:lnTo>
                    <a:pt x="23114" y="216154"/>
                  </a:lnTo>
                  <a:lnTo>
                    <a:pt x="20955" y="200406"/>
                  </a:lnTo>
                  <a:lnTo>
                    <a:pt x="19939" y="183642"/>
                  </a:lnTo>
                  <a:lnTo>
                    <a:pt x="20955" y="166878"/>
                  </a:lnTo>
                  <a:lnTo>
                    <a:pt x="23114" y="150114"/>
                  </a:lnTo>
                  <a:lnTo>
                    <a:pt x="36703" y="104902"/>
                  </a:lnTo>
                  <a:lnTo>
                    <a:pt x="60833" y="67183"/>
                  </a:lnTo>
                  <a:lnTo>
                    <a:pt x="93472" y="38862"/>
                  </a:lnTo>
                  <a:lnTo>
                    <a:pt x="131191" y="23114"/>
                  </a:lnTo>
                  <a:lnTo>
                    <a:pt x="138557" y="22098"/>
                  </a:lnTo>
                  <a:lnTo>
                    <a:pt x="144907" y="20955"/>
                  </a:lnTo>
                  <a:lnTo>
                    <a:pt x="152146" y="19939"/>
                  </a:lnTo>
                  <a:lnTo>
                    <a:pt x="165862" y="19939"/>
                  </a:lnTo>
                  <a:lnTo>
                    <a:pt x="213106" y="32512"/>
                  </a:lnTo>
                  <a:lnTo>
                    <a:pt x="246634" y="57785"/>
                  </a:lnTo>
                  <a:lnTo>
                    <a:pt x="273939" y="92329"/>
                  </a:lnTo>
                  <a:lnTo>
                    <a:pt x="291846" y="135382"/>
                  </a:lnTo>
                  <a:lnTo>
                    <a:pt x="298069" y="184658"/>
                  </a:lnTo>
                  <a:lnTo>
                    <a:pt x="298069" y="96520"/>
                  </a:lnTo>
                  <a:lnTo>
                    <a:pt x="260350" y="42037"/>
                  </a:lnTo>
                  <a:lnTo>
                    <a:pt x="220345" y="14732"/>
                  </a:lnTo>
                  <a:lnTo>
                    <a:pt x="182626" y="2159"/>
                  </a:lnTo>
                  <a:lnTo>
                    <a:pt x="175260" y="1016"/>
                  </a:lnTo>
                  <a:lnTo>
                    <a:pt x="166878" y="1016"/>
                  </a:lnTo>
                  <a:lnTo>
                    <a:pt x="158496" y="0"/>
                  </a:lnTo>
                  <a:lnTo>
                    <a:pt x="150114" y="1016"/>
                  </a:lnTo>
                  <a:lnTo>
                    <a:pt x="141732" y="1016"/>
                  </a:lnTo>
                  <a:lnTo>
                    <a:pt x="134366" y="2159"/>
                  </a:lnTo>
                  <a:lnTo>
                    <a:pt x="96520" y="15748"/>
                  </a:lnTo>
                  <a:lnTo>
                    <a:pt x="56642" y="43053"/>
                  </a:lnTo>
                  <a:lnTo>
                    <a:pt x="26289" y="81915"/>
                  </a:lnTo>
                  <a:lnTo>
                    <a:pt x="7366" y="130175"/>
                  </a:lnTo>
                  <a:lnTo>
                    <a:pt x="0" y="184658"/>
                  </a:lnTo>
                  <a:lnTo>
                    <a:pt x="1016" y="202565"/>
                  </a:lnTo>
                  <a:lnTo>
                    <a:pt x="12573" y="255016"/>
                  </a:lnTo>
                  <a:lnTo>
                    <a:pt x="27025" y="286004"/>
                  </a:lnTo>
                  <a:lnTo>
                    <a:pt x="27051" y="286893"/>
                  </a:lnTo>
                  <a:lnTo>
                    <a:pt x="46228" y="314337"/>
                  </a:lnTo>
                  <a:lnTo>
                    <a:pt x="58039" y="325882"/>
                  </a:lnTo>
                  <a:lnTo>
                    <a:pt x="70993" y="336423"/>
                  </a:lnTo>
                  <a:lnTo>
                    <a:pt x="82918" y="345287"/>
                  </a:lnTo>
                  <a:lnTo>
                    <a:pt x="83108" y="345427"/>
                  </a:lnTo>
                  <a:lnTo>
                    <a:pt x="83820" y="345948"/>
                  </a:lnTo>
                  <a:lnTo>
                    <a:pt x="83807" y="345808"/>
                  </a:lnTo>
                  <a:lnTo>
                    <a:pt x="96520" y="352564"/>
                  </a:lnTo>
                  <a:lnTo>
                    <a:pt x="111252" y="358914"/>
                  </a:lnTo>
                  <a:lnTo>
                    <a:pt x="134366" y="365137"/>
                  </a:lnTo>
                  <a:lnTo>
                    <a:pt x="151130" y="367284"/>
                  </a:lnTo>
                  <a:lnTo>
                    <a:pt x="164096" y="367284"/>
                  </a:lnTo>
                  <a:lnTo>
                    <a:pt x="157988" y="370586"/>
                  </a:lnTo>
                  <a:lnTo>
                    <a:pt x="139065" y="387477"/>
                  </a:lnTo>
                  <a:lnTo>
                    <a:pt x="130556" y="396875"/>
                  </a:lnTo>
                  <a:lnTo>
                    <a:pt x="122174" y="407416"/>
                  </a:lnTo>
                  <a:lnTo>
                    <a:pt x="115824" y="417957"/>
                  </a:lnTo>
                  <a:lnTo>
                    <a:pt x="115849" y="418630"/>
                  </a:lnTo>
                  <a:lnTo>
                    <a:pt x="111125" y="429133"/>
                  </a:lnTo>
                  <a:lnTo>
                    <a:pt x="105791" y="441706"/>
                  </a:lnTo>
                  <a:lnTo>
                    <a:pt x="102743" y="454406"/>
                  </a:lnTo>
                  <a:lnTo>
                    <a:pt x="100584" y="467995"/>
                  </a:lnTo>
                  <a:lnTo>
                    <a:pt x="100584" y="481711"/>
                  </a:lnTo>
                  <a:lnTo>
                    <a:pt x="100584" y="495427"/>
                  </a:lnTo>
                  <a:lnTo>
                    <a:pt x="111125" y="534289"/>
                  </a:lnTo>
                  <a:lnTo>
                    <a:pt x="130492" y="566127"/>
                  </a:lnTo>
                  <a:lnTo>
                    <a:pt x="130556" y="567309"/>
                  </a:lnTo>
                  <a:lnTo>
                    <a:pt x="159004" y="593598"/>
                  </a:lnTo>
                  <a:lnTo>
                    <a:pt x="194945" y="610489"/>
                  </a:lnTo>
                  <a:lnTo>
                    <a:pt x="221234" y="615696"/>
                  </a:lnTo>
                  <a:lnTo>
                    <a:pt x="234950" y="615696"/>
                  </a:lnTo>
                  <a:lnTo>
                    <a:pt x="274955" y="609346"/>
                  </a:lnTo>
                  <a:lnTo>
                    <a:pt x="309753" y="592582"/>
                  </a:lnTo>
                  <a:lnTo>
                    <a:pt x="338201" y="566293"/>
                  </a:lnTo>
                  <a:lnTo>
                    <a:pt x="358267" y="533654"/>
                  </a:lnTo>
                  <a:lnTo>
                    <a:pt x="367792" y="494792"/>
                  </a:lnTo>
                  <a:lnTo>
                    <a:pt x="368808" y="481076"/>
                  </a:lnTo>
                  <a:close/>
                </a:path>
                <a:path w="567054" h="963295">
                  <a:moveTo>
                    <a:pt x="566928" y="854837"/>
                  </a:moveTo>
                  <a:lnTo>
                    <a:pt x="565912" y="848614"/>
                  </a:lnTo>
                  <a:lnTo>
                    <a:pt x="565912" y="842264"/>
                  </a:lnTo>
                  <a:lnTo>
                    <a:pt x="563753" y="836930"/>
                  </a:lnTo>
                  <a:lnTo>
                    <a:pt x="562737" y="830580"/>
                  </a:lnTo>
                  <a:lnTo>
                    <a:pt x="559562" y="825373"/>
                  </a:lnTo>
                  <a:lnTo>
                    <a:pt x="557530" y="820039"/>
                  </a:lnTo>
                  <a:lnTo>
                    <a:pt x="521843" y="783209"/>
                  </a:lnTo>
                  <a:lnTo>
                    <a:pt x="468249" y="757936"/>
                  </a:lnTo>
                  <a:lnTo>
                    <a:pt x="418973" y="747395"/>
                  </a:lnTo>
                  <a:lnTo>
                    <a:pt x="383286" y="745236"/>
                  </a:lnTo>
                  <a:lnTo>
                    <a:pt x="346583" y="747395"/>
                  </a:lnTo>
                  <a:lnTo>
                    <a:pt x="297307" y="757936"/>
                  </a:lnTo>
                  <a:lnTo>
                    <a:pt x="255270" y="775843"/>
                  </a:lnTo>
                  <a:lnTo>
                    <a:pt x="222758" y="801116"/>
                  </a:lnTo>
                  <a:lnTo>
                    <a:pt x="201803" y="838073"/>
                  </a:lnTo>
                  <a:lnTo>
                    <a:pt x="199644" y="849630"/>
                  </a:lnTo>
                  <a:lnTo>
                    <a:pt x="199644" y="861187"/>
                  </a:lnTo>
                  <a:lnTo>
                    <a:pt x="200660" y="867537"/>
                  </a:lnTo>
                  <a:lnTo>
                    <a:pt x="201803" y="872871"/>
                  </a:lnTo>
                  <a:lnTo>
                    <a:pt x="203835" y="878078"/>
                  </a:lnTo>
                  <a:lnTo>
                    <a:pt x="205994" y="884428"/>
                  </a:lnTo>
                  <a:lnTo>
                    <a:pt x="215392" y="900176"/>
                  </a:lnTo>
                  <a:lnTo>
                    <a:pt x="223774" y="909701"/>
                  </a:lnTo>
                  <a:lnTo>
                    <a:pt x="233172" y="918210"/>
                  </a:lnTo>
                  <a:lnTo>
                    <a:pt x="233146" y="917917"/>
                  </a:lnTo>
                  <a:lnTo>
                    <a:pt x="242697" y="925576"/>
                  </a:lnTo>
                  <a:lnTo>
                    <a:pt x="281686" y="945388"/>
                  </a:lnTo>
                  <a:lnTo>
                    <a:pt x="329057" y="957961"/>
                  </a:lnTo>
                  <a:lnTo>
                    <a:pt x="382778" y="963168"/>
                  </a:lnTo>
                  <a:lnTo>
                    <a:pt x="419608" y="961136"/>
                  </a:lnTo>
                  <a:lnTo>
                    <a:pt x="469011" y="950595"/>
                  </a:lnTo>
                  <a:lnTo>
                    <a:pt x="511175" y="932942"/>
                  </a:lnTo>
                  <a:lnTo>
                    <a:pt x="522732" y="925576"/>
                  </a:lnTo>
                  <a:lnTo>
                    <a:pt x="520700" y="902589"/>
                  </a:lnTo>
                  <a:lnTo>
                    <a:pt x="511175" y="909955"/>
                  </a:lnTo>
                  <a:lnTo>
                    <a:pt x="500634" y="916178"/>
                  </a:lnTo>
                  <a:lnTo>
                    <a:pt x="462788" y="931799"/>
                  </a:lnTo>
                  <a:lnTo>
                    <a:pt x="399542" y="943356"/>
                  </a:lnTo>
                  <a:lnTo>
                    <a:pt x="364871" y="943356"/>
                  </a:lnTo>
                  <a:lnTo>
                    <a:pt x="316484" y="935990"/>
                  </a:lnTo>
                  <a:lnTo>
                    <a:pt x="275336" y="921385"/>
                  </a:lnTo>
                  <a:lnTo>
                    <a:pt x="236474" y="894334"/>
                  </a:lnTo>
                  <a:lnTo>
                    <a:pt x="231178" y="888212"/>
                  </a:lnTo>
                  <a:lnTo>
                    <a:pt x="231140" y="887603"/>
                  </a:lnTo>
                  <a:lnTo>
                    <a:pt x="225806" y="879094"/>
                  </a:lnTo>
                  <a:lnTo>
                    <a:pt x="223774" y="874903"/>
                  </a:lnTo>
                  <a:lnTo>
                    <a:pt x="222758" y="871728"/>
                  </a:lnTo>
                  <a:lnTo>
                    <a:pt x="220599" y="866521"/>
                  </a:lnTo>
                  <a:lnTo>
                    <a:pt x="220599" y="863346"/>
                  </a:lnTo>
                  <a:lnTo>
                    <a:pt x="219583" y="859155"/>
                  </a:lnTo>
                  <a:lnTo>
                    <a:pt x="219583" y="849630"/>
                  </a:lnTo>
                  <a:lnTo>
                    <a:pt x="220599" y="846455"/>
                  </a:lnTo>
                  <a:lnTo>
                    <a:pt x="223774" y="833755"/>
                  </a:lnTo>
                  <a:lnTo>
                    <a:pt x="225806" y="829564"/>
                  </a:lnTo>
                  <a:lnTo>
                    <a:pt x="255270" y="798957"/>
                  </a:lnTo>
                  <a:lnTo>
                    <a:pt x="289941" y="781050"/>
                  </a:lnTo>
                  <a:lnTo>
                    <a:pt x="334010" y="769493"/>
                  </a:lnTo>
                  <a:lnTo>
                    <a:pt x="366522" y="765302"/>
                  </a:lnTo>
                  <a:lnTo>
                    <a:pt x="401193" y="765302"/>
                  </a:lnTo>
                  <a:lnTo>
                    <a:pt x="448310" y="772668"/>
                  </a:lnTo>
                  <a:lnTo>
                    <a:pt x="489331" y="787400"/>
                  </a:lnTo>
                  <a:lnTo>
                    <a:pt x="529082" y="814832"/>
                  </a:lnTo>
                  <a:lnTo>
                    <a:pt x="546989" y="850646"/>
                  </a:lnTo>
                  <a:lnTo>
                    <a:pt x="546989" y="859155"/>
                  </a:lnTo>
                  <a:lnTo>
                    <a:pt x="528066" y="895985"/>
                  </a:lnTo>
                  <a:lnTo>
                    <a:pt x="520827" y="903351"/>
                  </a:lnTo>
                  <a:lnTo>
                    <a:pt x="522859" y="926592"/>
                  </a:lnTo>
                  <a:lnTo>
                    <a:pt x="551180" y="899160"/>
                  </a:lnTo>
                  <a:lnTo>
                    <a:pt x="565912" y="866521"/>
                  </a:lnTo>
                  <a:lnTo>
                    <a:pt x="565912" y="860171"/>
                  </a:lnTo>
                  <a:lnTo>
                    <a:pt x="566928" y="8548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3116" y="8215883"/>
              <a:ext cx="2264663" cy="1191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523" y="8365235"/>
              <a:ext cx="1453896" cy="536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3875" y="9159239"/>
              <a:ext cx="1476756" cy="7117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5260" y="703580"/>
            <a:ext cx="26993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908" y="1561591"/>
            <a:ext cx="2732405" cy="28524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1650" indent="123189">
              <a:lnSpc>
                <a:spcPts val="1480"/>
              </a:lnSpc>
              <a:spcBef>
                <a:spcPts val="160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2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curva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259079" indent="123189">
              <a:lnSpc>
                <a:spcPts val="148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88900" indent="123189">
              <a:lnSpc>
                <a:spcPts val="145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6784" y="6044310"/>
            <a:ext cx="45542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-1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Aperfeiçoamento</a:t>
            </a:r>
            <a:r>
              <a:rPr sz="1700" b="1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1E477B"/>
                </a:solidFill>
                <a:latin typeface="Trebuchet MS"/>
                <a:cs typeface="Trebuchet MS"/>
              </a:rPr>
              <a:t>Flop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-3175" y="6450013"/>
            <a:ext cx="7556488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074551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1571"/>
              <a:ext cx="902208" cy="5958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688" y="8406383"/>
              <a:ext cx="3032760" cy="1697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636" y="6454139"/>
              <a:ext cx="5803392" cy="1510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05708" y="5867526"/>
            <a:ext cx="15259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463" y="7769351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Queda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4704" y="7757159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75"/>
              </a:spcBef>
            </a:pPr>
            <a:r>
              <a:rPr sz="950" spc="-25" dirty="0">
                <a:latin typeface="Trebuchet MS"/>
                <a:cs typeface="Trebuchet MS"/>
              </a:rPr>
              <a:t>Voo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3296" y="7769351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Chamada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1640" y="7781543"/>
            <a:ext cx="695325" cy="5105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137795" marR="125730" indent="-27305" algn="ctr">
              <a:lnSpc>
                <a:spcPct val="101099"/>
              </a:lnSpc>
              <a:spcBef>
                <a:spcPts val="35"/>
              </a:spcBef>
            </a:pPr>
            <a:r>
              <a:rPr sz="950" spc="-10" dirty="0">
                <a:latin typeface="Trebuchet MS"/>
                <a:cs typeface="Trebuchet MS"/>
              </a:rPr>
              <a:t>Corrida </a:t>
            </a:r>
            <a:r>
              <a:rPr sz="950" spc="-25" dirty="0">
                <a:latin typeface="Trebuchet MS"/>
                <a:cs typeface="Trebuchet MS"/>
              </a:rPr>
              <a:t>de </a:t>
            </a:r>
            <a:r>
              <a:rPr sz="950" spc="-10" dirty="0">
                <a:latin typeface="Trebuchet MS"/>
                <a:cs typeface="Trebuchet MS"/>
              </a:rPr>
              <a:t>Balanço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532" y="8299474"/>
            <a:ext cx="2522855" cy="19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800"/>
              </a:lnSpc>
              <a:spcBef>
                <a:spcPts val="100"/>
              </a:spcBef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350" spc="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350" spc="-1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350" spc="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dividido</a:t>
            </a:r>
            <a:r>
              <a:rPr sz="1350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nas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350" spc="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Fases: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350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350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40"/>
              </a:spcBef>
              <a:buChar char="•"/>
              <a:tabLst>
                <a:tab pos="156845" algn="l"/>
              </a:tabLst>
            </a:pP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5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7946" y="330834"/>
            <a:ext cx="191770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Atletismo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no </a:t>
            </a:r>
            <a:r>
              <a:rPr sz="2400" b="1" spc="-10" dirty="0">
                <a:latin typeface="Calibri"/>
                <a:cs typeface="Calibri"/>
              </a:rPr>
              <a:t>Desporto Escolar </a:t>
            </a:r>
            <a:r>
              <a:rPr sz="2400" b="1" dirty="0">
                <a:latin typeface="Calibri"/>
                <a:cs typeface="Calibri"/>
              </a:rPr>
              <a:t>Iniciação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ao </a:t>
            </a:r>
            <a:r>
              <a:rPr sz="2400" b="1" spc="-10" dirty="0">
                <a:latin typeface="Calibri"/>
                <a:cs typeface="Calibri"/>
              </a:rPr>
              <a:t>Treino Desportivo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Salto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10" dirty="0">
                <a:latin typeface="Calibri"/>
                <a:cs typeface="Calibri"/>
              </a:rPr>
              <a:t> Altura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7" y="1386839"/>
              <a:ext cx="2081783" cy="2107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39" y="1146047"/>
              <a:ext cx="816863" cy="137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8904" y="1146047"/>
              <a:ext cx="976883" cy="137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2844" y="1146047"/>
              <a:ext cx="1048511" cy="137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1308" y="6387083"/>
              <a:ext cx="1054608" cy="14310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5935" y="6384035"/>
              <a:ext cx="812291" cy="1417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6055" y="6374891"/>
              <a:ext cx="792479" cy="1394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7888" y="6380987"/>
              <a:ext cx="736091" cy="13776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6880" y="6574535"/>
              <a:ext cx="501650" cy="1219200"/>
            </a:xfrm>
            <a:custGeom>
              <a:avLst/>
              <a:gdLst/>
              <a:ahLst/>
              <a:cxnLst/>
              <a:rect l="l" t="t" r="r" b="b"/>
              <a:pathLst>
                <a:path w="501650" h="1219200">
                  <a:moveTo>
                    <a:pt x="49403" y="1180338"/>
                  </a:moveTo>
                  <a:lnTo>
                    <a:pt x="25946" y="1170813"/>
                  </a:lnTo>
                  <a:lnTo>
                    <a:pt x="0" y="1160272"/>
                  </a:lnTo>
                  <a:lnTo>
                    <a:pt x="5207" y="1219200"/>
                  </a:lnTo>
                  <a:lnTo>
                    <a:pt x="48247" y="1181354"/>
                  </a:lnTo>
                  <a:lnTo>
                    <a:pt x="49403" y="1180338"/>
                  </a:lnTo>
                  <a:close/>
                </a:path>
                <a:path w="501650" h="1219200">
                  <a:moveTo>
                    <a:pt x="57785" y="1111885"/>
                  </a:moveTo>
                  <a:lnTo>
                    <a:pt x="41021" y="1105535"/>
                  </a:lnTo>
                  <a:lnTo>
                    <a:pt x="22098" y="1155065"/>
                  </a:lnTo>
                  <a:lnTo>
                    <a:pt x="37846" y="1161288"/>
                  </a:lnTo>
                  <a:lnTo>
                    <a:pt x="57785" y="1111885"/>
                  </a:lnTo>
                  <a:close/>
                </a:path>
                <a:path w="501650" h="1219200">
                  <a:moveTo>
                    <a:pt x="84074" y="1047750"/>
                  </a:moveTo>
                  <a:lnTo>
                    <a:pt x="67310" y="1040384"/>
                  </a:lnTo>
                  <a:lnTo>
                    <a:pt x="47244" y="1089787"/>
                  </a:lnTo>
                  <a:lnTo>
                    <a:pt x="64135" y="1096137"/>
                  </a:lnTo>
                  <a:lnTo>
                    <a:pt x="84074" y="1047750"/>
                  </a:lnTo>
                  <a:close/>
                </a:path>
                <a:path w="501650" h="1219200">
                  <a:moveTo>
                    <a:pt x="109347" y="982472"/>
                  </a:moveTo>
                  <a:lnTo>
                    <a:pt x="93599" y="975106"/>
                  </a:lnTo>
                  <a:lnTo>
                    <a:pt x="73533" y="1024636"/>
                  </a:lnTo>
                  <a:lnTo>
                    <a:pt x="90424" y="1030859"/>
                  </a:lnTo>
                  <a:lnTo>
                    <a:pt x="109347" y="982472"/>
                  </a:lnTo>
                  <a:close/>
                </a:path>
                <a:path w="501650" h="1219200">
                  <a:moveTo>
                    <a:pt x="135636" y="917321"/>
                  </a:moveTo>
                  <a:lnTo>
                    <a:pt x="119888" y="910971"/>
                  </a:lnTo>
                  <a:lnTo>
                    <a:pt x="99822" y="959358"/>
                  </a:lnTo>
                  <a:lnTo>
                    <a:pt x="116713" y="965708"/>
                  </a:lnTo>
                  <a:lnTo>
                    <a:pt x="135636" y="917321"/>
                  </a:lnTo>
                  <a:close/>
                </a:path>
                <a:path w="501650" h="1219200">
                  <a:moveTo>
                    <a:pt x="161925" y="852055"/>
                  </a:moveTo>
                  <a:lnTo>
                    <a:pt x="146050" y="845705"/>
                  </a:lnTo>
                  <a:lnTo>
                    <a:pt x="126111" y="894207"/>
                  </a:lnTo>
                  <a:lnTo>
                    <a:pt x="141859" y="900430"/>
                  </a:lnTo>
                  <a:lnTo>
                    <a:pt x="161925" y="852055"/>
                  </a:lnTo>
                  <a:close/>
                </a:path>
                <a:path w="501650" h="1219200">
                  <a:moveTo>
                    <a:pt x="188214" y="786892"/>
                  </a:moveTo>
                  <a:lnTo>
                    <a:pt x="171323" y="780542"/>
                  </a:lnTo>
                  <a:lnTo>
                    <a:pt x="152400" y="828941"/>
                  </a:lnTo>
                  <a:lnTo>
                    <a:pt x="168148" y="835291"/>
                  </a:lnTo>
                  <a:lnTo>
                    <a:pt x="188214" y="786892"/>
                  </a:lnTo>
                  <a:close/>
                </a:path>
                <a:path w="501650" h="1219200">
                  <a:moveTo>
                    <a:pt x="214376" y="721614"/>
                  </a:moveTo>
                  <a:lnTo>
                    <a:pt x="197612" y="715264"/>
                  </a:lnTo>
                  <a:lnTo>
                    <a:pt x="178689" y="763651"/>
                  </a:lnTo>
                  <a:lnTo>
                    <a:pt x="194437" y="771144"/>
                  </a:lnTo>
                  <a:lnTo>
                    <a:pt x="214376" y="721614"/>
                  </a:lnTo>
                  <a:close/>
                </a:path>
                <a:path w="501650" h="1219200">
                  <a:moveTo>
                    <a:pt x="240665" y="656463"/>
                  </a:moveTo>
                  <a:lnTo>
                    <a:pt x="223901" y="650113"/>
                  </a:lnTo>
                  <a:lnTo>
                    <a:pt x="204978" y="699516"/>
                  </a:lnTo>
                  <a:lnTo>
                    <a:pt x="220726" y="705866"/>
                  </a:lnTo>
                  <a:lnTo>
                    <a:pt x="240665" y="656463"/>
                  </a:lnTo>
                  <a:close/>
                </a:path>
                <a:path w="501650" h="1219200">
                  <a:moveTo>
                    <a:pt x="266954" y="592201"/>
                  </a:moveTo>
                  <a:lnTo>
                    <a:pt x="250190" y="584835"/>
                  </a:lnTo>
                  <a:lnTo>
                    <a:pt x="230251" y="634365"/>
                  </a:lnTo>
                  <a:lnTo>
                    <a:pt x="247015" y="640588"/>
                  </a:lnTo>
                  <a:lnTo>
                    <a:pt x="266954" y="592201"/>
                  </a:lnTo>
                  <a:close/>
                </a:path>
                <a:path w="501650" h="1219200">
                  <a:moveTo>
                    <a:pt x="292227" y="527050"/>
                  </a:moveTo>
                  <a:lnTo>
                    <a:pt x="276479" y="519684"/>
                  </a:lnTo>
                  <a:lnTo>
                    <a:pt x="256540" y="569087"/>
                  </a:lnTo>
                  <a:lnTo>
                    <a:pt x="273304" y="575437"/>
                  </a:lnTo>
                  <a:lnTo>
                    <a:pt x="292227" y="527050"/>
                  </a:lnTo>
                  <a:close/>
                </a:path>
                <a:path w="501650" h="1219200">
                  <a:moveTo>
                    <a:pt x="318516" y="461772"/>
                  </a:moveTo>
                  <a:lnTo>
                    <a:pt x="302768" y="455549"/>
                  </a:lnTo>
                  <a:lnTo>
                    <a:pt x="282702" y="503936"/>
                  </a:lnTo>
                  <a:lnTo>
                    <a:pt x="299593" y="510159"/>
                  </a:lnTo>
                  <a:lnTo>
                    <a:pt x="318516" y="461772"/>
                  </a:lnTo>
                  <a:close/>
                </a:path>
                <a:path w="501650" h="1219200">
                  <a:moveTo>
                    <a:pt x="344805" y="396621"/>
                  </a:moveTo>
                  <a:lnTo>
                    <a:pt x="329057" y="390271"/>
                  </a:lnTo>
                  <a:lnTo>
                    <a:pt x="308991" y="438658"/>
                  </a:lnTo>
                  <a:lnTo>
                    <a:pt x="324739" y="445008"/>
                  </a:lnTo>
                  <a:lnTo>
                    <a:pt x="344805" y="396621"/>
                  </a:lnTo>
                  <a:close/>
                </a:path>
                <a:path w="501650" h="1219200">
                  <a:moveTo>
                    <a:pt x="371094" y="331343"/>
                  </a:moveTo>
                  <a:lnTo>
                    <a:pt x="354203" y="325120"/>
                  </a:lnTo>
                  <a:lnTo>
                    <a:pt x="335280" y="373380"/>
                  </a:lnTo>
                  <a:lnTo>
                    <a:pt x="351028" y="379730"/>
                  </a:lnTo>
                  <a:lnTo>
                    <a:pt x="371094" y="331343"/>
                  </a:lnTo>
                  <a:close/>
                </a:path>
                <a:path w="501650" h="1219200">
                  <a:moveTo>
                    <a:pt x="397383" y="266192"/>
                  </a:moveTo>
                  <a:lnTo>
                    <a:pt x="380492" y="259842"/>
                  </a:lnTo>
                  <a:lnTo>
                    <a:pt x="361569" y="308229"/>
                  </a:lnTo>
                  <a:lnTo>
                    <a:pt x="377317" y="315595"/>
                  </a:lnTo>
                  <a:lnTo>
                    <a:pt x="397383" y="266192"/>
                  </a:lnTo>
                  <a:close/>
                </a:path>
                <a:path w="501650" h="1219200">
                  <a:moveTo>
                    <a:pt x="423672" y="200914"/>
                  </a:moveTo>
                  <a:lnTo>
                    <a:pt x="406781" y="194691"/>
                  </a:lnTo>
                  <a:lnTo>
                    <a:pt x="387858" y="244094"/>
                  </a:lnTo>
                  <a:lnTo>
                    <a:pt x="403606" y="250444"/>
                  </a:lnTo>
                  <a:lnTo>
                    <a:pt x="423672" y="200914"/>
                  </a:lnTo>
                  <a:close/>
                </a:path>
                <a:path w="501650" h="1219200">
                  <a:moveTo>
                    <a:pt x="448818" y="136779"/>
                  </a:moveTo>
                  <a:lnTo>
                    <a:pt x="433070" y="129413"/>
                  </a:lnTo>
                  <a:lnTo>
                    <a:pt x="413131" y="178816"/>
                  </a:lnTo>
                  <a:lnTo>
                    <a:pt x="429895" y="185166"/>
                  </a:lnTo>
                  <a:lnTo>
                    <a:pt x="448818" y="136779"/>
                  </a:lnTo>
                  <a:close/>
                </a:path>
                <a:path w="501650" h="1219200">
                  <a:moveTo>
                    <a:pt x="475107" y="71501"/>
                  </a:moveTo>
                  <a:lnTo>
                    <a:pt x="459359" y="64135"/>
                  </a:lnTo>
                  <a:lnTo>
                    <a:pt x="439420" y="113665"/>
                  </a:lnTo>
                  <a:lnTo>
                    <a:pt x="456184" y="119888"/>
                  </a:lnTo>
                  <a:lnTo>
                    <a:pt x="475107" y="71501"/>
                  </a:lnTo>
                  <a:close/>
                </a:path>
                <a:path w="501650" h="1219200">
                  <a:moveTo>
                    <a:pt x="501396" y="6350"/>
                  </a:moveTo>
                  <a:lnTo>
                    <a:pt x="485648" y="0"/>
                  </a:lnTo>
                  <a:lnTo>
                    <a:pt x="465709" y="48387"/>
                  </a:lnTo>
                  <a:lnTo>
                    <a:pt x="482473" y="54737"/>
                  </a:lnTo>
                  <a:lnTo>
                    <a:pt x="5013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5732" y="6714743"/>
              <a:ext cx="1002791" cy="9601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1644" y="7872983"/>
              <a:ext cx="1909572" cy="8473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54980" y="6598919"/>
              <a:ext cx="742315" cy="1264920"/>
            </a:xfrm>
            <a:custGeom>
              <a:avLst/>
              <a:gdLst/>
              <a:ahLst/>
              <a:cxnLst/>
              <a:rect l="l" t="t" r="r" b="b"/>
              <a:pathLst>
                <a:path w="742314" h="1264920">
                  <a:moveTo>
                    <a:pt x="45212" y="142113"/>
                  </a:moveTo>
                  <a:lnTo>
                    <a:pt x="17907" y="68580"/>
                  </a:lnTo>
                  <a:lnTo>
                    <a:pt x="0" y="74930"/>
                  </a:lnTo>
                  <a:lnTo>
                    <a:pt x="27305" y="149479"/>
                  </a:lnTo>
                  <a:lnTo>
                    <a:pt x="45212" y="142113"/>
                  </a:lnTo>
                  <a:close/>
                </a:path>
                <a:path w="742314" h="1264920">
                  <a:moveTo>
                    <a:pt x="92583" y="272288"/>
                  </a:moveTo>
                  <a:lnTo>
                    <a:pt x="65278" y="197739"/>
                  </a:lnTo>
                  <a:lnTo>
                    <a:pt x="47371" y="205105"/>
                  </a:lnTo>
                  <a:lnTo>
                    <a:pt x="74676" y="278638"/>
                  </a:lnTo>
                  <a:lnTo>
                    <a:pt x="92583" y="272288"/>
                  </a:lnTo>
                  <a:close/>
                </a:path>
                <a:path w="742314" h="1264920">
                  <a:moveTo>
                    <a:pt x="140970" y="401574"/>
                  </a:moveTo>
                  <a:lnTo>
                    <a:pt x="113665" y="326898"/>
                  </a:lnTo>
                  <a:lnTo>
                    <a:pt x="94742" y="334391"/>
                  </a:lnTo>
                  <a:lnTo>
                    <a:pt x="122047" y="407797"/>
                  </a:lnTo>
                  <a:lnTo>
                    <a:pt x="140970" y="401574"/>
                  </a:lnTo>
                  <a:close/>
                </a:path>
                <a:path w="742314" h="1264920">
                  <a:moveTo>
                    <a:pt x="188341" y="530733"/>
                  </a:moveTo>
                  <a:lnTo>
                    <a:pt x="161036" y="457200"/>
                  </a:lnTo>
                  <a:lnTo>
                    <a:pt x="142113" y="463550"/>
                  </a:lnTo>
                  <a:lnTo>
                    <a:pt x="169418" y="537083"/>
                  </a:lnTo>
                  <a:lnTo>
                    <a:pt x="188341" y="530733"/>
                  </a:lnTo>
                  <a:close/>
                </a:path>
                <a:path w="742314" h="1264920">
                  <a:moveTo>
                    <a:pt x="235712" y="659892"/>
                  </a:moveTo>
                  <a:lnTo>
                    <a:pt x="208407" y="586359"/>
                  </a:lnTo>
                  <a:lnTo>
                    <a:pt x="190500" y="592709"/>
                  </a:lnTo>
                  <a:lnTo>
                    <a:pt x="216789" y="667258"/>
                  </a:lnTo>
                  <a:lnTo>
                    <a:pt x="235712" y="659892"/>
                  </a:lnTo>
                  <a:close/>
                </a:path>
                <a:path w="742314" h="1264920">
                  <a:moveTo>
                    <a:pt x="283083" y="789178"/>
                  </a:moveTo>
                  <a:lnTo>
                    <a:pt x="255651" y="715645"/>
                  </a:lnTo>
                  <a:lnTo>
                    <a:pt x="237871" y="723011"/>
                  </a:lnTo>
                  <a:lnTo>
                    <a:pt x="265176" y="796417"/>
                  </a:lnTo>
                  <a:lnTo>
                    <a:pt x="283083" y="789178"/>
                  </a:lnTo>
                  <a:close/>
                </a:path>
                <a:path w="742314" h="1264920">
                  <a:moveTo>
                    <a:pt x="330454" y="919353"/>
                  </a:moveTo>
                  <a:lnTo>
                    <a:pt x="304165" y="844804"/>
                  </a:lnTo>
                  <a:lnTo>
                    <a:pt x="285242" y="852170"/>
                  </a:lnTo>
                  <a:lnTo>
                    <a:pt x="312547" y="925703"/>
                  </a:lnTo>
                  <a:lnTo>
                    <a:pt x="330454" y="919353"/>
                  </a:lnTo>
                  <a:close/>
                </a:path>
                <a:path w="742314" h="1264920">
                  <a:moveTo>
                    <a:pt x="378841" y="1048512"/>
                  </a:moveTo>
                  <a:lnTo>
                    <a:pt x="351536" y="973963"/>
                  </a:lnTo>
                  <a:lnTo>
                    <a:pt x="332486" y="981329"/>
                  </a:lnTo>
                  <a:lnTo>
                    <a:pt x="359918" y="1054862"/>
                  </a:lnTo>
                  <a:lnTo>
                    <a:pt x="378841" y="1048512"/>
                  </a:lnTo>
                  <a:close/>
                </a:path>
                <a:path w="742314" h="1264920">
                  <a:moveTo>
                    <a:pt x="426212" y="1177798"/>
                  </a:moveTo>
                  <a:lnTo>
                    <a:pt x="398780" y="1104265"/>
                  </a:lnTo>
                  <a:lnTo>
                    <a:pt x="379857" y="1110488"/>
                  </a:lnTo>
                  <a:lnTo>
                    <a:pt x="407289" y="1185037"/>
                  </a:lnTo>
                  <a:lnTo>
                    <a:pt x="426212" y="1177798"/>
                  </a:lnTo>
                  <a:close/>
                </a:path>
                <a:path w="742314" h="1264920">
                  <a:moveTo>
                    <a:pt x="455676" y="1257554"/>
                  </a:moveTo>
                  <a:lnTo>
                    <a:pt x="446278" y="1233424"/>
                  </a:lnTo>
                  <a:lnTo>
                    <a:pt x="428371" y="1239774"/>
                  </a:lnTo>
                  <a:lnTo>
                    <a:pt x="436753" y="1264920"/>
                  </a:lnTo>
                  <a:lnTo>
                    <a:pt x="455676" y="1257554"/>
                  </a:lnTo>
                  <a:close/>
                </a:path>
                <a:path w="742314" h="1264920">
                  <a:moveTo>
                    <a:pt x="710184" y="1243076"/>
                  </a:moveTo>
                  <a:lnTo>
                    <a:pt x="691388" y="1242060"/>
                  </a:lnTo>
                  <a:lnTo>
                    <a:pt x="690372" y="1251204"/>
                  </a:lnTo>
                  <a:lnTo>
                    <a:pt x="710184" y="1251204"/>
                  </a:lnTo>
                  <a:lnTo>
                    <a:pt x="710184" y="1243076"/>
                  </a:lnTo>
                  <a:close/>
                </a:path>
                <a:path w="742314" h="1264920">
                  <a:moveTo>
                    <a:pt x="714756" y="1103376"/>
                  </a:moveTo>
                  <a:lnTo>
                    <a:pt x="694055" y="1103376"/>
                  </a:lnTo>
                  <a:lnTo>
                    <a:pt x="691896" y="1182624"/>
                  </a:lnTo>
                  <a:lnTo>
                    <a:pt x="712597" y="1182624"/>
                  </a:lnTo>
                  <a:lnTo>
                    <a:pt x="714756" y="1103376"/>
                  </a:lnTo>
                  <a:close/>
                </a:path>
                <a:path w="742314" h="1264920">
                  <a:moveTo>
                    <a:pt x="717804" y="966216"/>
                  </a:moveTo>
                  <a:lnTo>
                    <a:pt x="697103" y="966216"/>
                  </a:lnTo>
                  <a:lnTo>
                    <a:pt x="694944" y="1045464"/>
                  </a:lnTo>
                  <a:lnTo>
                    <a:pt x="715645" y="1045464"/>
                  </a:lnTo>
                  <a:lnTo>
                    <a:pt x="717804" y="966216"/>
                  </a:lnTo>
                  <a:close/>
                </a:path>
                <a:path w="742314" h="1264920">
                  <a:moveTo>
                    <a:pt x="720852" y="827544"/>
                  </a:moveTo>
                  <a:lnTo>
                    <a:pt x="701675" y="827544"/>
                  </a:lnTo>
                  <a:lnTo>
                    <a:pt x="699516" y="905764"/>
                  </a:lnTo>
                  <a:lnTo>
                    <a:pt x="718693" y="906780"/>
                  </a:lnTo>
                  <a:lnTo>
                    <a:pt x="720852" y="827544"/>
                  </a:lnTo>
                  <a:close/>
                </a:path>
                <a:path w="742314" h="1264920">
                  <a:moveTo>
                    <a:pt x="725424" y="689864"/>
                  </a:moveTo>
                  <a:lnTo>
                    <a:pt x="704723" y="688848"/>
                  </a:lnTo>
                  <a:lnTo>
                    <a:pt x="702564" y="768604"/>
                  </a:lnTo>
                  <a:lnTo>
                    <a:pt x="723265" y="769632"/>
                  </a:lnTo>
                  <a:lnTo>
                    <a:pt x="725424" y="689864"/>
                  </a:lnTo>
                  <a:close/>
                </a:path>
                <a:path w="742314" h="1264920">
                  <a:moveTo>
                    <a:pt x="728472" y="552704"/>
                  </a:moveTo>
                  <a:lnTo>
                    <a:pt x="707771" y="551688"/>
                  </a:lnTo>
                  <a:lnTo>
                    <a:pt x="705612" y="629920"/>
                  </a:lnTo>
                  <a:lnTo>
                    <a:pt x="726313" y="630936"/>
                  </a:lnTo>
                  <a:lnTo>
                    <a:pt x="728472" y="552704"/>
                  </a:lnTo>
                  <a:close/>
                </a:path>
                <a:path w="742314" h="1264920">
                  <a:moveTo>
                    <a:pt x="731520" y="414528"/>
                  </a:moveTo>
                  <a:lnTo>
                    <a:pt x="712343" y="414528"/>
                  </a:lnTo>
                  <a:lnTo>
                    <a:pt x="710184" y="492252"/>
                  </a:lnTo>
                  <a:lnTo>
                    <a:pt x="729361" y="492252"/>
                  </a:lnTo>
                  <a:lnTo>
                    <a:pt x="731520" y="414528"/>
                  </a:lnTo>
                  <a:close/>
                </a:path>
                <a:path w="742314" h="1264920">
                  <a:moveTo>
                    <a:pt x="736092" y="275844"/>
                  </a:moveTo>
                  <a:lnTo>
                    <a:pt x="715391" y="275844"/>
                  </a:lnTo>
                  <a:lnTo>
                    <a:pt x="713232" y="355092"/>
                  </a:lnTo>
                  <a:lnTo>
                    <a:pt x="733933" y="355092"/>
                  </a:lnTo>
                  <a:lnTo>
                    <a:pt x="736092" y="275844"/>
                  </a:lnTo>
                  <a:close/>
                </a:path>
                <a:path w="742314" h="1264920">
                  <a:moveTo>
                    <a:pt x="739140" y="138176"/>
                  </a:moveTo>
                  <a:lnTo>
                    <a:pt x="718439" y="137160"/>
                  </a:lnTo>
                  <a:lnTo>
                    <a:pt x="716280" y="216916"/>
                  </a:lnTo>
                  <a:lnTo>
                    <a:pt x="736981" y="217932"/>
                  </a:lnTo>
                  <a:lnTo>
                    <a:pt x="739140" y="138176"/>
                  </a:lnTo>
                  <a:close/>
                </a:path>
                <a:path w="742314" h="1264920">
                  <a:moveTo>
                    <a:pt x="742188" y="1016"/>
                  </a:moveTo>
                  <a:lnTo>
                    <a:pt x="723011" y="0"/>
                  </a:lnTo>
                  <a:lnTo>
                    <a:pt x="720852" y="78232"/>
                  </a:lnTo>
                  <a:lnTo>
                    <a:pt x="740029" y="79248"/>
                  </a:lnTo>
                  <a:lnTo>
                    <a:pt x="742188" y="1016"/>
                  </a:lnTo>
                  <a:close/>
                </a:path>
              </a:pathLst>
            </a:custGeom>
            <a:solidFill>
              <a:srgbClr val="00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18002" y="488695"/>
            <a:ext cx="186626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8392" y="2637789"/>
            <a:ext cx="565721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Máxima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controlada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Ótima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1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>
              <a:latin typeface="Trebuchet MS"/>
              <a:cs typeface="Trebuchet MS"/>
            </a:endParaRPr>
          </a:p>
          <a:p>
            <a:pPr marL="12700" marR="5080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“J”, constituída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por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3-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6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linha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reta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4-5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5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primeiras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 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 na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totalidade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3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tronco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apresentar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ligeira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primeiros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100">
              <a:latin typeface="Trebuchet MS"/>
              <a:cs typeface="Trebuchet MS"/>
            </a:endParaRPr>
          </a:p>
          <a:p>
            <a:pPr marL="12700" marR="2393315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 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aproximação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ir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aumentando progressivamente.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8882" y="5828741"/>
            <a:ext cx="30511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Balanço 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Fase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Final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696" y="7990713"/>
            <a:ext cx="4326890" cy="227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7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frequência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progressivamente;</a:t>
            </a:r>
            <a:endParaRPr sz="1250">
              <a:latin typeface="Trebuchet MS"/>
              <a:cs typeface="Trebuchet MS"/>
            </a:endParaRPr>
          </a:p>
          <a:p>
            <a:pPr marL="12700" marR="219075" indent="128905">
              <a:lnSpc>
                <a:spcPts val="1490"/>
              </a:lnSpc>
              <a:spcBef>
                <a:spcPts val="50"/>
              </a:spcBef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inclina-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interior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ângulo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depende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aproximação;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3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vai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diminuendo,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passando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centro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massa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desce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moderadamente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0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passada;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7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ter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enérgica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1027175"/>
              <a:ext cx="908304" cy="1641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9488" y="1027175"/>
              <a:ext cx="565404" cy="1656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1027175"/>
              <a:ext cx="588263" cy="16413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608" y="1027175"/>
              <a:ext cx="950976" cy="1630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98776" y="1423415"/>
              <a:ext cx="83820" cy="1193800"/>
            </a:xfrm>
            <a:custGeom>
              <a:avLst/>
              <a:gdLst/>
              <a:ahLst/>
              <a:cxnLst/>
              <a:rect l="l" t="t" r="r" b="b"/>
              <a:pathLst>
                <a:path w="83819" h="1193800">
                  <a:moveTo>
                    <a:pt x="39243" y="141986"/>
                  </a:moveTo>
                  <a:lnTo>
                    <a:pt x="37084" y="89408"/>
                  </a:lnTo>
                  <a:lnTo>
                    <a:pt x="19050" y="89408"/>
                  </a:lnTo>
                  <a:lnTo>
                    <a:pt x="21209" y="141986"/>
                  </a:lnTo>
                  <a:lnTo>
                    <a:pt x="39243" y="141986"/>
                  </a:lnTo>
                  <a:close/>
                </a:path>
                <a:path w="83819" h="1193800">
                  <a:moveTo>
                    <a:pt x="42418" y="211455"/>
                  </a:moveTo>
                  <a:lnTo>
                    <a:pt x="40259" y="158877"/>
                  </a:lnTo>
                  <a:lnTo>
                    <a:pt x="22225" y="159893"/>
                  </a:lnTo>
                  <a:lnTo>
                    <a:pt x="24384" y="212598"/>
                  </a:lnTo>
                  <a:lnTo>
                    <a:pt x="42418" y="211455"/>
                  </a:lnTo>
                  <a:close/>
                </a:path>
                <a:path w="83819" h="1193800">
                  <a:moveTo>
                    <a:pt x="45593" y="281940"/>
                  </a:moveTo>
                  <a:lnTo>
                    <a:pt x="43561" y="229362"/>
                  </a:lnTo>
                  <a:lnTo>
                    <a:pt x="25527" y="230378"/>
                  </a:lnTo>
                  <a:lnTo>
                    <a:pt x="27559" y="283083"/>
                  </a:lnTo>
                  <a:lnTo>
                    <a:pt x="45593" y="281940"/>
                  </a:lnTo>
                  <a:close/>
                </a:path>
                <a:path w="83819" h="1193800">
                  <a:moveTo>
                    <a:pt x="47752" y="351409"/>
                  </a:moveTo>
                  <a:lnTo>
                    <a:pt x="45593" y="299847"/>
                  </a:lnTo>
                  <a:lnTo>
                    <a:pt x="28702" y="299847"/>
                  </a:lnTo>
                  <a:lnTo>
                    <a:pt x="30734" y="352552"/>
                  </a:lnTo>
                  <a:lnTo>
                    <a:pt x="47752" y="351409"/>
                  </a:lnTo>
                  <a:close/>
                </a:path>
                <a:path w="83819" h="1193800">
                  <a:moveTo>
                    <a:pt x="50927" y="421894"/>
                  </a:moveTo>
                  <a:lnTo>
                    <a:pt x="48768" y="369316"/>
                  </a:lnTo>
                  <a:lnTo>
                    <a:pt x="31877" y="370459"/>
                  </a:lnTo>
                  <a:lnTo>
                    <a:pt x="33909" y="423037"/>
                  </a:lnTo>
                  <a:lnTo>
                    <a:pt x="50927" y="421894"/>
                  </a:lnTo>
                  <a:close/>
                </a:path>
                <a:path w="83819" h="1193800">
                  <a:moveTo>
                    <a:pt x="53086" y="51562"/>
                  </a:moveTo>
                  <a:lnTo>
                    <a:pt x="24384" y="0"/>
                  </a:lnTo>
                  <a:lnTo>
                    <a:pt x="0" y="53721"/>
                  </a:lnTo>
                  <a:lnTo>
                    <a:pt x="17653" y="52959"/>
                  </a:lnTo>
                  <a:lnTo>
                    <a:pt x="19050" y="72517"/>
                  </a:lnTo>
                  <a:lnTo>
                    <a:pt x="36068" y="71501"/>
                  </a:lnTo>
                  <a:lnTo>
                    <a:pt x="35306" y="52197"/>
                  </a:lnTo>
                  <a:lnTo>
                    <a:pt x="53086" y="51562"/>
                  </a:lnTo>
                  <a:close/>
                </a:path>
                <a:path w="83819" h="1193800">
                  <a:moveTo>
                    <a:pt x="54102" y="492506"/>
                  </a:moveTo>
                  <a:lnTo>
                    <a:pt x="51943" y="439801"/>
                  </a:lnTo>
                  <a:lnTo>
                    <a:pt x="33909" y="439801"/>
                  </a:lnTo>
                  <a:lnTo>
                    <a:pt x="36068" y="492506"/>
                  </a:lnTo>
                  <a:lnTo>
                    <a:pt x="54102" y="492506"/>
                  </a:lnTo>
                  <a:close/>
                </a:path>
                <a:path w="83819" h="1193800">
                  <a:moveTo>
                    <a:pt x="57277" y="561848"/>
                  </a:moveTo>
                  <a:lnTo>
                    <a:pt x="55118" y="509270"/>
                  </a:lnTo>
                  <a:lnTo>
                    <a:pt x="37084" y="510286"/>
                  </a:lnTo>
                  <a:lnTo>
                    <a:pt x="39243" y="562991"/>
                  </a:lnTo>
                  <a:lnTo>
                    <a:pt x="57277" y="561848"/>
                  </a:lnTo>
                  <a:close/>
                </a:path>
                <a:path w="83819" h="1193800">
                  <a:moveTo>
                    <a:pt x="60452" y="632460"/>
                  </a:moveTo>
                  <a:lnTo>
                    <a:pt x="58293" y="579755"/>
                  </a:lnTo>
                  <a:lnTo>
                    <a:pt x="40259" y="580898"/>
                  </a:lnTo>
                  <a:lnTo>
                    <a:pt x="42418" y="633476"/>
                  </a:lnTo>
                  <a:lnTo>
                    <a:pt x="60452" y="632460"/>
                  </a:lnTo>
                  <a:close/>
                </a:path>
                <a:path w="83819" h="1193800">
                  <a:moveTo>
                    <a:pt x="63627" y="702945"/>
                  </a:moveTo>
                  <a:lnTo>
                    <a:pt x="60452" y="650367"/>
                  </a:lnTo>
                  <a:lnTo>
                    <a:pt x="43561" y="650367"/>
                  </a:lnTo>
                  <a:lnTo>
                    <a:pt x="45593" y="702945"/>
                  </a:lnTo>
                  <a:lnTo>
                    <a:pt x="63627" y="702945"/>
                  </a:lnTo>
                  <a:close/>
                </a:path>
                <a:path w="83819" h="1193800">
                  <a:moveTo>
                    <a:pt x="65786" y="772414"/>
                  </a:moveTo>
                  <a:lnTo>
                    <a:pt x="63627" y="719709"/>
                  </a:lnTo>
                  <a:lnTo>
                    <a:pt x="46736" y="720852"/>
                  </a:lnTo>
                  <a:lnTo>
                    <a:pt x="48768" y="773430"/>
                  </a:lnTo>
                  <a:lnTo>
                    <a:pt x="65786" y="772414"/>
                  </a:lnTo>
                  <a:close/>
                </a:path>
                <a:path w="83819" h="1193800">
                  <a:moveTo>
                    <a:pt x="68961" y="842899"/>
                  </a:moveTo>
                  <a:lnTo>
                    <a:pt x="66802" y="790194"/>
                  </a:lnTo>
                  <a:lnTo>
                    <a:pt x="48768" y="790194"/>
                  </a:lnTo>
                  <a:lnTo>
                    <a:pt x="50927" y="842899"/>
                  </a:lnTo>
                  <a:lnTo>
                    <a:pt x="68961" y="842899"/>
                  </a:lnTo>
                  <a:close/>
                </a:path>
                <a:path w="83819" h="1193800">
                  <a:moveTo>
                    <a:pt x="72136" y="912368"/>
                  </a:moveTo>
                  <a:lnTo>
                    <a:pt x="69977" y="859663"/>
                  </a:lnTo>
                  <a:lnTo>
                    <a:pt x="51943" y="860806"/>
                  </a:lnTo>
                  <a:lnTo>
                    <a:pt x="54102" y="913384"/>
                  </a:lnTo>
                  <a:lnTo>
                    <a:pt x="72136" y="912368"/>
                  </a:lnTo>
                  <a:close/>
                </a:path>
                <a:path w="83819" h="1193800">
                  <a:moveTo>
                    <a:pt x="75311" y="982853"/>
                  </a:moveTo>
                  <a:lnTo>
                    <a:pt x="73152" y="930275"/>
                  </a:lnTo>
                  <a:lnTo>
                    <a:pt x="55118" y="931291"/>
                  </a:lnTo>
                  <a:lnTo>
                    <a:pt x="57277" y="983869"/>
                  </a:lnTo>
                  <a:lnTo>
                    <a:pt x="75311" y="982853"/>
                  </a:lnTo>
                  <a:close/>
                </a:path>
                <a:path w="83819" h="1193800">
                  <a:moveTo>
                    <a:pt x="78486" y="1053338"/>
                  </a:moveTo>
                  <a:lnTo>
                    <a:pt x="75311" y="1000760"/>
                  </a:lnTo>
                  <a:lnTo>
                    <a:pt x="58293" y="1000760"/>
                  </a:lnTo>
                  <a:lnTo>
                    <a:pt x="60452" y="1053338"/>
                  </a:lnTo>
                  <a:lnTo>
                    <a:pt x="78486" y="1053338"/>
                  </a:lnTo>
                  <a:close/>
                </a:path>
                <a:path w="83819" h="1193800">
                  <a:moveTo>
                    <a:pt x="80645" y="1122807"/>
                  </a:moveTo>
                  <a:lnTo>
                    <a:pt x="78486" y="1070102"/>
                  </a:lnTo>
                  <a:lnTo>
                    <a:pt x="61595" y="1071245"/>
                  </a:lnTo>
                  <a:lnTo>
                    <a:pt x="63627" y="1123823"/>
                  </a:lnTo>
                  <a:lnTo>
                    <a:pt x="80645" y="1122807"/>
                  </a:lnTo>
                  <a:close/>
                </a:path>
                <a:path w="83819" h="1193800">
                  <a:moveTo>
                    <a:pt x="83820" y="1193292"/>
                  </a:moveTo>
                  <a:lnTo>
                    <a:pt x="81661" y="1140714"/>
                  </a:lnTo>
                  <a:lnTo>
                    <a:pt x="63627" y="1141730"/>
                  </a:lnTo>
                  <a:lnTo>
                    <a:pt x="66802" y="1193292"/>
                  </a:lnTo>
                  <a:lnTo>
                    <a:pt x="83820" y="119329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447" y="1283207"/>
              <a:ext cx="1641348" cy="13883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9176" y="2426207"/>
              <a:ext cx="288290" cy="262255"/>
            </a:xfrm>
            <a:custGeom>
              <a:avLst/>
              <a:gdLst/>
              <a:ahLst/>
              <a:cxnLst/>
              <a:rect l="l" t="t" r="r" b="b"/>
              <a:pathLst>
                <a:path w="288289" h="262255">
                  <a:moveTo>
                    <a:pt x="288036" y="130556"/>
                  </a:moveTo>
                  <a:lnTo>
                    <a:pt x="280670" y="90551"/>
                  </a:lnTo>
                  <a:lnTo>
                    <a:pt x="262763" y="56769"/>
                  </a:lnTo>
                  <a:lnTo>
                    <a:pt x="234442" y="29464"/>
                  </a:lnTo>
                  <a:lnTo>
                    <a:pt x="198628" y="9398"/>
                  </a:lnTo>
                  <a:lnTo>
                    <a:pt x="157734" y="0"/>
                  </a:lnTo>
                  <a:lnTo>
                    <a:pt x="143002" y="0"/>
                  </a:lnTo>
                  <a:lnTo>
                    <a:pt x="87249" y="10541"/>
                  </a:lnTo>
                  <a:lnTo>
                    <a:pt x="52578" y="29464"/>
                  </a:lnTo>
                  <a:lnTo>
                    <a:pt x="24130" y="57912"/>
                  </a:lnTo>
                  <a:lnTo>
                    <a:pt x="6350" y="92583"/>
                  </a:lnTo>
                  <a:lnTo>
                    <a:pt x="0" y="117856"/>
                  </a:lnTo>
                  <a:lnTo>
                    <a:pt x="0" y="131572"/>
                  </a:lnTo>
                  <a:lnTo>
                    <a:pt x="6350" y="170561"/>
                  </a:lnTo>
                  <a:lnTo>
                    <a:pt x="25273" y="205232"/>
                  </a:lnTo>
                  <a:lnTo>
                    <a:pt x="33655" y="215773"/>
                  </a:lnTo>
                  <a:lnTo>
                    <a:pt x="33655" y="215265"/>
                  </a:lnTo>
                  <a:lnTo>
                    <a:pt x="42926" y="223393"/>
                  </a:lnTo>
                  <a:lnTo>
                    <a:pt x="53340" y="231648"/>
                  </a:lnTo>
                  <a:lnTo>
                    <a:pt x="44958" y="188214"/>
                  </a:lnTo>
                  <a:lnTo>
                    <a:pt x="39751" y="179959"/>
                  </a:lnTo>
                  <a:lnTo>
                    <a:pt x="34658" y="170903"/>
                  </a:lnTo>
                  <a:lnTo>
                    <a:pt x="34671" y="170561"/>
                  </a:lnTo>
                  <a:lnTo>
                    <a:pt x="30480" y="161036"/>
                  </a:lnTo>
                  <a:lnTo>
                    <a:pt x="26289" y="141097"/>
                  </a:lnTo>
                  <a:lnTo>
                    <a:pt x="26289" y="120015"/>
                  </a:lnTo>
                  <a:lnTo>
                    <a:pt x="28321" y="109474"/>
                  </a:lnTo>
                  <a:lnTo>
                    <a:pt x="52578" y="64262"/>
                  </a:lnTo>
                  <a:lnTo>
                    <a:pt x="87249" y="38989"/>
                  </a:lnTo>
                  <a:lnTo>
                    <a:pt x="132461" y="26289"/>
                  </a:lnTo>
                  <a:lnTo>
                    <a:pt x="156591" y="26289"/>
                  </a:lnTo>
                  <a:lnTo>
                    <a:pt x="200787" y="38989"/>
                  </a:lnTo>
                  <a:lnTo>
                    <a:pt x="235458" y="65278"/>
                  </a:lnTo>
                  <a:lnTo>
                    <a:pt x="256540" y="101092"/>
                  </a:lnTo>
                  <a:lnTo>
                    <a:pt x="261747" y="131572"/>
                  </a:lnTo>
                  <a:lnTo>
                    <a:pt x="260731" y="142113"/>
                  </a:lnTo>
                  <a:lnTo>
                    <a:pt x="247015" y="181102"/>
                  </a:lnTo>
                  <a:lnTo>
                    <a:pt x="218694" y="211582"/>
                  </a:lnTo>
                  <a:lnTo>
                    <a:pt x="178689" y="230505"/>
                  </a:lnTo>
                  <a:lnTo>
                    <a:pt x="143002" y="235839"/>
                  </a:lnTo>
                  <a:lnTo>
                    <a:pt x="118745" y="233680"/>
                  </a:lnTo>
                  <a:lnTo>
                    <a:pt x="108204" y="230505"/>
                  </a:lnTo>
                  <a:lnTo>
                    <a:pt x="96647" y="227330"/>
                  </a:lnTo>
                  <a:lnTo>
                    <a:pt x="59944" y="204216"/>
                  </a:lnTo>
                  <a:lnTo>
                    <a:pt x="45212" y="188468"/>
                  </a:lnTo>
                  <a:lnTo>
                    <a:pt x="53594" y="232664"/>
                  </a:lnTo>
                  <a:lnTo>
                    <a:pt x="88265" y="251587"/>
                  </a:lnTo>
                  <a:lnTo>
                    <a:pt x="129286" y="261112"/>
                  </a:lnTo>
                  <a:lnTo>
                    <a:pt x="144018" y="262128"/>
                  </a:lnTo>
                  <a:lnTo>
                    <a:pt x="158750" y="261112"/>
                  </a:lnTo>
                  <a:lnTo>
                    <a:pt x="199771" y="251587"/>
                  </a:lnTo>
                  <a:lnTo>
                    <a:pt x="235458" y="231648"/>
                  </a:lnTo>
                  <a:lnTo>
                    <a:pt x="262763" y="204216"/>
                  </a:lnTo>
                  <a:lnTo>
                    <a:pt x="281686" y="169545"/>
                  </a:lnTo>
                  <a:lnTo>
                    <a:pt x="287020" y="144272"/>
                  </a:lnTo>
                  <a:lnTo>
                    <a:pt x="288036" y="1305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1103375"/>
              <a:ext cx="577850" cy="1458595"/>
            </a:xfrm>
            <a:custGeom>
              <a:avLst/>
              <a:gdLst/>
              <a:ahLst/>
              <a:cxnLst/>
              <a:rect l="l" t="t" r="r" b="b"/>
              <a:pathLst>
                <a:path w="577850" h="1458595">
                  <a:moveTo>
                    <a:pt x="49403" y="1418463"/>
                  </a:moveTo>
                  <a:lnTo>
                    <a:pt x="32842" y="1412151"/>
                  </a:lnTo>
                  <a:lnTo>
                    <a:pt x="46228" y="1378585"/>
                  </a:lnTo>
                  <a:lnTo>
                    <a:pt x="29464" y="1372235"/>
                  </a:lnTo>
                  <a:lnTo>
                    <a:pt x="13716" y="1414272"/>
                  </a:lnTo>
                  <a:lnTo>
                    <a:pt x="16764" y="1406017"/>
                  </a:lnTo>
                  <a:lnTo>
                    <a:pt x="0" y="1399540"/>
                  </a:lnTo>
                  <a:lnTo>
                    <a:pt x="5207" y="1458468"/>
                  </a:lnTo>
                  <a:lnTo>
                    <a:pt x="49403" y="1418463"/>
                  </a:lnTo>
                  <a:close/>
                </a:path>
                <a:path w="577850" h="1458595">
                  <a:moveTo>
                    <a:pt x="71374" y="1313307"/>
                  </a:moveTo>
                  <a:lnTo>
                    <a:pt x="54610" y="1307084"/>
                  </a:lnTo>
                  <a:lnTo>
                    <a:pt x="35687" y="1356487"/>
                  </a:lnTo>
                  <a:lnTo>
                    <a:pt x="52578" y="1362837"/>
                  </a:lnTo>
                  <a:lnTo>
                    <a:pt x="71374" y="1313307"/>
                  </a:lnTo>
                  <a:close/>
                </a:path>
                <a:path w="577850" h="1458595">
                  <a:moveTo>
                    <a:pt x="96647" y="1248156"/>
                  </a:moveTo>
                  <a:lnTo>
                    <a:pt x="79883" y="1241806"/>
                  </a:lnTo>
                  <a:lnTo>
                    <a:pt x="60960" y="1290193"/>
                  </a:lnTo>
                  <a:lnTo>
                    <a:pt x="77724" y="1296543"/>
                  </a:lnTo>
                  <a:lnTo>
                    <a:pt x="96647" y="1248156"/>
                  </a:lnTo>
                  <a:close/>
                </a:path>
                <a:path w="577850" h="1458595">
                  <a:moveTo>
                    <a:pt x="121793" y="1183005"/>
                  </a:moveTo>
                  <a:lnTo>
                    <a:pt x="105029" y="1176655"/>
                  </a:lnTo>
                  <a:lnTo>
                    <a:pt x="86106" y="1225042"/>
                  </a:lnTo>
                  <a:lnTo>
                    <a:pt x="102997" y="1231392"/>
                  </a:lnTo>
                  <a:lnTo>
                    <a:pt x="121793" y="1183005"/>
                  </a:lnTo>
                  <a:close/>
                </a:path>
                <a:path w="577850" h="1458595">
                  <a:moveTo>
                    <a:pt x="147066" y="1116711"/>
                  </a:moveTo>
                  <a:lnTo>
                    <a:pt x="130175" y="1110361"/>
                  </a:lnTo>
                  <a:lnTo>
                    <a:pt x="111252" y="1159891"/>
                  </a:lnTo>
                  <a:lnTo>
                    <a:pt x="128143" y="1166114"/>
                  </a:lnTo>
                  <a:lnTo>
                    <a:pt x="147066" y="1116711"/>
                  </a:lnTo>
                  <a:close/>
                </a:path>
                <a:path w="577850" h="1458595">
                  <a:moveTo>
                    <a:pt x="172212" y="1051560"/>
                  </a:moveTo>
                  <a:lnTo>
                    <a:pt x="156464" y="1045210"/>
                  </a:lnTo>
                  <a:lnTo>
                    <a:pt x="137541" y="1094613"/>
                  </a:lnTo>
                  <a:lnTo>
                    <a:pt x="153289" y="1100963"/>
                  </a:lnTo>
                  <a:lnTo>
                    <a:pt x="172212" y="1051560"/>
                  </a:lnTo>
                  <a:close/>
                </a:path>
                <a:path w="577850" h="1458595">
                  <a:moveTo>
                    <a:pt x="197485" y="986282"/>
                  </a:moveTo>
                  <a:lnTo>
                    <a:pt x="181737" y="980059"/>
                  </a:lnTo>
                  <a:lnTo>
                    <a:pt x="162814" y="1029462"/>
                  </a:lnTo>
                  <a:lnTo>
                    <a:pt x="178562" y="1035812"/>
                  </a:lnTo>
                  <a:lnTo>
                    <a:pt x="197485" y="986282"/>
                  </a:lnTo>
                  <a:close/>
                </a:path>
                <a:path w="577850" h="1458595">
                  <a:moveTo>
                    <a:pt x="222631" y="921131"/>
                  </a:moveTo>
                  <a:lnTo>
                    <a:pt x="206883" y="914781"/>
                  </a:lnTo>
                  <a:lnTo>
                    <a:pt x="187960" y="964311"/>
                  </a:lnTo>
                  <a:lnTo>
                    <a:pt x="203708" y="970534"/>
                  </a:lnTo>
                  <a:lnTo>
                    <a:pt x="222631" y="921131"/>
                  </a:lnTo>
                  <a:close/>
                </a:path>
                <a:path w="577850" h="1458595">
                  <a:moveTo>
                    <a:pt x="247777" y="855980"/>
                  </a:moveTo>
                  <a:lnTo>
                    <a:pt x="232029" y="849630"/>
                  </a:lnTo>
                  <a:lnTo>
                    <a:pt x="213233" y="898017"/>
                  </a:lnTo>
                  <a:lnTo>
                    <a:pt x="228981" y="904367"/>
                  </a:lnTo>
                  <a:lnTo>
                    <a:pt x="247777" y="855980"/>
                  </a:lnTo>
                  <a:close/>
                </a:path>
                <a:path w="577850" h="1458595">
                  <a:moveTo>
                    <a:pt x="273050" y="790829"/>
                  </a:moveTo>
                  <a:lnTo>
                    <a:pt x="257302" y="784479"/>
                  </a:lnTo>
                  <a:lnTo>
                    <a:pt x="238379" y="832866"/>
                  </a:lnTo>
                  <a:lnTo>
                    <a:pt x="254127" y="839089"/>
                  </a:lnTo>
                  <a:lnTo>
                    <a:pt x="273050" y="790829"/>
                  </a:lnTo>
                  <a:close/>
                </a:path>
                <a:path w="577850" h="1458595">
                  <a:moveTo>
                    <a:pt x="299339" y="724535"/>
                  </a:moveTo>
                  <a:lnTo>
                    <a:pt x="282448" y="718185"/>
                  </a:lnTo>
                  <a:lnTo>
                    <a:pt x="263652" y="767588"/>
                  </a:lnTo>
                  <a:lnTo>
                    <a:pt x="279400" y="773938"/>
                  </a:lnTo>
                  <a:lnTo>
                    <a:pt x="299339" y="724535"/>
                  </a:lnTo>
                  <a:close/>
                </a:path>
                <a:path w="577850" h="1458595">
                  <a:moveTo>
                    <a:pt x="324485" y="659257"/>
                  </a:moveTo>
                  <a:lnTo>
                    <a:pt x="307721" y="653034"/>
                  </a:lnTo>
                  <a:lnTo>
                    <a:pt x="288798" y="702437"/>
                  </a:lnTo>
                  <a:lnTo>
                    <a:pt x="305562" y="708787"/>
                  </a:lnTo>
                  <a:lnTo>
                    <a:pt x="324485" y="659257"/>
                  </a:lnTo>
                  <a:close/>
                </a:path>
                <a:path w="577850" h="1458595">
                  <a:moveTo>
                    <a:pt x="349758" y="594106"/>
                  </a:moveTo>
                  <a:lnTo>
                    <a:pt x="332867" y="587883"/>
                  </a:lnTo>
                  <a:lnTo>
                    <a:pt x="313944" y="637286"/>
                  </a:lnTo>
                  <a:lnTo>
                    <a:pt x="330835" y="643509"/>
                  </a:lnTo>
                  <a:lnTo>
                    <a:pt x="349758" y="594106"/>
                  </a:lnTo>
                  <a:close/>
                </a:path>
                <a:path w="577850" h="1458595">
                  <a:moveTo>
                    <a:pt x="374904" y="528955"/>
                  </a:moveTo>
                  <a:lnTo>
                    <a:pt x="358140" y="522605"/>
                  </a:lnTo>
                  <a:lnTo>
                    <a:pt x="339217" y="572008"/>
                  </a:lnTo>
                  <a:lnTo>
                    <a:pt x="355981" y="578358"/>
                  </a:lnTo>
                  <a:lnTo>
                    <a:pt x="374904" y="528955"/>
                  </a:lnTo>
                  <a:close/>
                </a:path>
                <a:path w="577850" h="1458595">
                  <a:moveTo>
                    <a:pt x="400177" y="463677"/>
                  </a:moveTo>
                  <a:lnTo>
                    <a:pt x="383286" y="457454"/>
                  </a:lnTo>
                  <a:lnTo>
                    <a:pt x="364363" y="505841"/>
                  </a:lnTo>
                  <a:lnTo>
                    <a:pt x="381254" y="512064"/>
                  </a:lnTo>
                  <a:lnTo>
                    <a:pt x="400177" y="463677"/>
                  </a:lnTo>
                  <a:close/>
                </a:path>
                <a:path w="577850" h="1458595">
                  <a:moveTo>
                    <a:pt x="425323" y="398526"/>
                  </a:moveTo>
                  <a:lnTo>
                    <a:pt x="408559" y="392176"/>
                  </a:lnTo>
                  <a:lnTo>
                    <a:pt x="389636" y="440563"/>
                  </a:lnTo>
                  <a:lnTo>
                    <a:pt x="406400" y="446913"/>
                  </a:lnTo>
                  <a:lnTo>
                    <a:pt x="425323" y="398526"/>
                  </a:lnTo>
                  <a:close/>
                </a:path>
                <a:path w="577850" h="1458595">
                  <a:moveTo>
                    <a:pt x="450469" y="333375"/>
                  </a:moveTo>
                  <a:lnTo>
                    <a:pt x="434721" y="326009"/>
                  </a:lnTo>
                  <a:lnTo>
                    <a:pt x="414782" y="375412"/>
                  </a:lnTo>
                  <a:lnTo>
                    <a:pt x="431673" y="381762"/>
                  </a:lnTo>
                  <a:lnTo>
                    <a:pt x="450469" y="333375"/>
                  </a:lnTo>
                  <a:close/>
                </a:path>
                <a:path w="577850" h="1458595">
                  <a:moveTo>
                    <a:pt x="475742" y="267081"/>
                  </a:moveTo>
                  <a:lnTo>
                    <a:pt x="459994" y="260731"/>
                  </a:lnTo>
                  <a:lnTo>
                    <a:pt x="441071" y="310261"/>
                  </a:lnTo>
                  <a:lnTo>
                    <a:pt x="456819" y="316484"/>
                  </a:lnTo>
                  <a:lnTo>
                    <a:pt x="475742" y="267081"/>
                  </a:lnTo>
                  <a:close/>
                </a:path>
                <a:path w="577850" h="1458595">
                  <a:moveTo>
                    <a:pt x="500888" y="201930"/>
                  </a:moveTo>
                  <a:lnTo>
                    <a:pt x="485140" y="195580"/>
                  </a:lnTo>
                  <a:lnTo>
                    <a:pt x="466344" y="244983"/>
                  </a:lnTo>
                  <a:lnTo>
                    <a:pt x="482092" y="251333"/>
                  </a:lnTo>
                  <a:lnTo>
                    <a:pt x="500888" y="201930"/>
                  </a:lnTo>
                  <a:close/>
                </a:path>
                <a:path w="577850" h="1458595">
                  <a:moveTo>
                    <a:pt x="526161" y="136652"/>
                  </a:moveTo>
                  <a:lnTo>
                    <a:pt x="510413" y="130429"/>
                  </a:lnTo>
                  <a:lnTo>
                    <a:pt x="491490" y="179832"/>
                  </a:lnTo>
                  <a:lnTo>
                    <a:pt x="507238" y="186055"/>
                  </a:lnTo>
                  <a:lnTo>
                    <a:pt x="526161" y="136652"/>
                  </a:lnTo>
                  <a:close/>
                </a:path>
                <a:path w="577850" h="1458595">
                  <a:moveTo>
                    <a:pt x="551307" y="71501"/>
                  </a:moveTo>
                  <a:lnTo>
                    <a:pt x="535559" y="65151"/>
                  </a:lnTo>
                  <a:lnTo>
                    <a:pt x="516636" y="113538"/>
                  </a:lnTo>
                  <a:lnTo>
                    <a:pt x="532384" y="119888"/>
                  </a:lnTo>
                  <a:lnTo>
                    <a:pt x="551307" y="71501"/>
                  </a:lnTo>
                  <a:close/>
                </a:path>
                <a:path w="577850" h="1458595">
                  <a:moveTo>
                    <a:pt x="577596" y="6350"/>
                  </a:moveTo>
                  <a:lnTo>
                    <a:pt x="560832" y="0"/>
                  </a:lnTo>
                  <a:lnTo>
                    <a:pt x="541909" y="48387"/>
                  </a:lnTo>
                  <a:lnTo>
                    <a:pt x="557657" y="54737"/>
                  </a:lnTo>
                  <a:lnTo>
                    <a:pt x="5775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5147" y="1383791"/>
              <a:ext cx="27940" cy="1242060"/>
            </a:xfrm>
            <a:custGeom>
              <a:avLst/>
              <a:gdLst/>
              <a:ahLst/>
              <a:cxnLst/>
              <a:rect l="l" t="t" r="r" b="b"/>
              <a:pathLst>
                <a:path w="27939" h="1242060">
                  <a:moveTo>
                    <a:pt x="17906" y="0"/>
                  </a:moveTo>
                  <a:lnTo>
                    <a:pt x="0" y="0"/>
                  </a:lnTo>
                  <a:lnTo>
                    <a:pt x="10540" y="1242060"/>
                  </a:lnTo>
                  <a:lnTo>
                    <a:pt x="27431" y="1241044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3291" y="6838187"/>
              <a:ext cx="1830323" cy="11414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928" y="6434327"/>
              <a:ext cx="1051560" cy="1697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2744" y="6428231"/>
              <a:ext cx="966216" cy="1697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3072" y="6428231"/>
              <a:ext cx="906779" cy="16977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3296" y="6428231"/>
              <a:ext cx="771144" cy="1697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244" y="7206995"/>
              <a:ext cx="185927" cy="1889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04413" y="513080"/>
            <a:ext cx="913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8372" y="2752089"/>
            <a:ext cx="4899660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>
              <a:latin typeface="Trebuchet MS"/>
              <a:cs typeface="Trebuchet MS"/>
            </a:endParaRPr>
          </a:p>
          <a:p>
            <a:pPr marL="12700" marR="82169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Transformar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horizontal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  <a:spcBef>
                <a:spcPts val="5"/>
              </a:spcBef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100" b="1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bastante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ativo,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rodado,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concertada</a:t>
            </a:r>
            <a:r>
              <a:rPr sz="11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cima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trás;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 colocado no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seguimento 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restante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corrida;</a:t>
            </a:r>
            <a:endParaRPr sz="1100">
              <a:latin typeface="Trebuchet MS"/>
              <a:cs typeface="Trebuchet MS"/>
            </a:endParaRPr>
          </a:p>
          <a:p>
            <a:pPr marL="126364" indent="-113664">
              <a:lnSpc>
                <a:spcPts val="1300"/>
              </a:lnSpc>
              <a:buChar char="•"/>
              <a:tabLst>
                <a:tab pos="126364" algn="l"/>
              </a:tabLst>
            </a:pP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Tempo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 chamada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 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 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reduzido;</a:t>
            </a:r>
            <a:endParaRPr sz="1100">
              <a:latin typeface="Trebuchet MS"/>
              <a:cs typeface="Trebuchet MS"/>
            </a:endParaRPr>
          </a:p>
          <a:p>
            <a:pPr marL="12700" marR="1279525" indent="115570">
              <a:lnSpc>
                <a:spcPct val="1000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Joelho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subir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coxa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uma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horizontal;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7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corpo 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estar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 momento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saída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solo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52825" y="5826378"/>
            <a:ext cx="450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6952" y="8242172"/>
            <a:ext cx="4164329" cy="170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Manter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5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“Guiar”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todo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braço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“líder”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movimento;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7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Subida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bacia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afastam-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garantir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maior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arqueada.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989075"/>
              <a:ext cx="1298447" cy="2090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989075"/>
              <a:ext cx="1239011" cy="2084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9891" y="1293875"/>
              <a:ext cx="1946148" cy="1642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79" y="6922007"/>
              <a:ext cx="3317748" cy="24886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38525" y="474980"/>
            <a:ext cx="641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200" y="3233673"/>
            <a:ext cx="3803650" cy="133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segura,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lesões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2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5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Aproximar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peito;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primeiro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ombros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depois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8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momento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queda.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0404" y="5983350"/>
            <a:ext cx="10706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Trebuchet MS"/>
                <a:cs typeface="Trebuchet MS"/>
              </a:rPr>
              <a:t>Saltos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4666" y="6513702"/>
            <a:ext cx="15024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Trebuchet MS"/>
                <a:cs typeface="Trebuchet MS"/>
              </a:rPr>
              <a:t>Salto</a:t>
            </a:r>
            <a:r>
              <a:rPr sz="1650" b="1" spc="-15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em</a:t>
            </a:r>
            <a:r>
              <a:rPr sz="1650" b="1" spc="-19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Altura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2772" y="1202435"/>
              <a:ext cx="390525" cy="276225"/>
            </a:xfrm>
            <a:custGeom>
              <a:avLst/>
              <a:gdLst/>
              <a:ahLst/>
              <a:cxnLst/>
              <a:rect l="l" t="t" r="r" b="b"/>
              <a:pathLst>
                <a:path w="390525" h="276225">
                  <a:moveTo>
                    <a:pt x="390144" y="131064"/>
                  </a:moveTo>
                  <a:lnTo>
                    <a:pt x="388035" y="116459"/>
                  </a:lnTo>
                  <a:lnTo>
                    <a:pt x="385927" y="110109"/>
                  </a:lnTo>
                  <a:lnTo>
                    <a:pt x="383819" y="102743"/>
                  </a:lnTo>
                  <a:lnTo>
                    <a:pt x="381698" y="96520"/>
                  </a:lnTo>
                  <a:lnTo>
                    <a:pt x="378548" y="90170"/>
                  </a:lnTo>
                  <a:lnTo>
                    <a:pt x="374319" y="83947"/>
                  </a:lnTo>
                  <a:lnTo>
                    <a:pt x="371157" y="77597"/>
                  </a:lnTo>
                  <a:lnTo>
                    <a:pt x="344805" y="49276"/>
                  </a:lnTo>
                  <a:lnTo>
                    <a:pt x="303669" y="23114"/>
                  </a:lnTo>
                  <a:lnTo>
                    <a:pt x="234073" y="2159"/>
                  </a:lnTo>
                  <a:lnTo>
                    <a:pt x="215099" y="0"/>
                  </a:lnTo>
                  <a:lnTo>
                    <a:pt x="175044" y="0"/>
                  </a:lnTo>
                  <a:lnTo>
                    <a:pt x="119151" y="10541"/>
                  </a:lnTo>
                  <a:lnTo>
                    <a:pt x="70650" y="31496"/>
                  </a:lnTo>
                  <a:lnTo>
                    <a:pt x="33731" y="60833"/>
                  </a:lnTo>
                  <a:lnTo>
                    <a:pt x="23190" y="71374"/>
                  </a:lnTo>
                  <a:lnTo>
                    <a:pt x="14757" y="83947"/>
                  </a:lnTo>
                  <a:lnTo>
                    <a:pt x="8432" y="96520"/>
                  </a:lnTo>
                  <a:lnTo>
                    <a:pt x="6311" y="102743"/>
                  </a:lnTo>
                  <a:lnTo>
                    <a:pt x="3162" y="110109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2108" y="159385"/>
                  </a:lnTo>
                  <a:lnTo>
                    <a:pt x="4216" y="166751"/>
                  </a:lnTo>
                  <a:lnTo>
                    <a:pt x="6311" y="173101"/>
                  </a:lnTo>
                  <a:lnTo>
                    <a:pt x="6311" y="131064"/>
                  </a:lnTo>
                  <a:lnTo>
                    <a:pt x="8432" y="118491"/>
                  </a:lnTo>
                  <a:lnTo>
                    <a:pt x="10541" y="111252"/>
                  </a:lnTo>
                  <a:lnTo>
                    <a:pt x="11595" y="104902"/>
                  </a:lnTo>
                  <a:lnTo>
                    <a:pt x="14757" y="99695"/>
                  </a:lnTo>
                  <a:lnTo>
                    <a:pt x="37947" y="65024"/>
                  </a:lnTo>
                  <a:lnTo>
                    <a:pt x="74866" y="36703"/>
                  </a:lnTo>
                  <a:lnTo>
                    <a:pt x="121259" y="16764"/>
                  </a:lnTo>
                  <a:lnTo>
                    <a:pt x="176085" y="7366"/>
                  </a:lnTo>
                  <a:lnTo>
                    <a:pt x="195072" y="6350"/>
                  </a:lnTo>
                  <a:lnTo>
                    <a:pt x="214058" y="7366"/>
                  </a:lnTo>
                  <a:lnTo>
                    <a:pt x="252006" y="12573"/>
                  </a:lnTo>
                  <a:lnTo>
                    <a:pt x="301574" y="29337"/>
                  </a:lnTo>
                  <a:lnTo>
                    <a:pt x="341642" y="54610"/>
                  </a:lnTo>
                  <a:lnTo>
                    <a:pt x="369062" y="86995"/>
                  </a:lnTo>
                  <a:lnTo>
                    <a:pt x="383819" y="131064"/>
                  </a:lnTo>
                  <a:lnTo>
                    <a:pt x="383819" y="144780"/>
                  </a:lnTo>
                  <a:lnTo>
                    <a:pt x="381698" y="158369"/>
                  </a:lnTo>
                  <a:lnTo>
                    <a:pt x="375386" y="177292"/>
                  </a:lnTo>
                  <a:lnTo>
                    <a:pt x="372224" y="182499"/>
                  </a:lnTo>
                  <a:lnTo>
                    <a:pt x="365887" y="195072"/>
                  </a:lnTo>
                  <a:lnTo>
                    <a:pt x="328980" y="230759"/>
                  </a:lnTo>
                  <a:lnTo>
                    <a:pt x="285750" y="253873"/>
                  </a:lnTo>
                  <a:lnTo>
                    <a:pt x="233032" y="267462"/>
                  </a:lnTo>
                  <a:lnTo>
                    <a:pt x="195072" y="269494"/>
                  </a:lnTo>
                  <a:lnTo>
                    <a:pt x="175044" y="268478"/>
                  </a:lnTo>
                  <a:lnTo>
                    <a:pt x="121259" y="259080"/>
                  </a:lnTo>
                  <a:lnTo>
                    <a:pt x="74866" y="239141"/>
                  </a:lnTo>
                  <a:lnTo>
                    <a:pt x="37947" y="210820"/>
                  </a:lnTo>
                  <a:lnTo>
                    <a:pt x="14757" y="176149"/>
                  </a:lnTo>
                  <a:lnTo>
                    <a:pt x="11595" y="170942"/>
                  </a:lnTo>
                  <a:lnTo>
                    <a:pt x="10414" y="167474"/>
                  </a:lnTo>
                  <a:lnTo>
                    <a:pt x="9448" y="157353"/>
                  </a:lnTo>
                  <a:lnTo>
                    <a:pt x="7620" y="144780"/>
                  </a:lnTo>
                  <a:lnTo>
                    <a:pt x="7620" y="173228"/>
                  </a:lnTo>
                  <a:lnTo>
                    <a:pt x="9448" y="179578"/>
                  </a:lnTo>
                  <a:lnTo>
                    <a:pt x="11417" y="184162"/>
                  </a:lnTo>
                  <a:lnTo>
                    <a:pt x="11595" y="185674"/>
                  </a:lnTo>
                  <a:lnTo>
                    <a:pt x="44272" y="226568"/>
                  </a:lnTo>
                  <a:lnTo>
                    <a:pt x="86461" y="252730"/>
                  </a:lnTo>
                  <a:lnTo>
                    <a:pt x="156057" y="273685"/>
                  </a:lnTo>
                  <a:lnTo>
                    <a:pt x="175044" y="275844"/>
                  </a:lnTo>
                  <a:lnTo>
                    <a:pt x="215099" y="275844"/>
                  </a:lnTo>
                  <a:lnTo>
                    <a:pt x="270992" y="265303"/>
                  </a:lnTo>
                  <a:lnTo>
                    <a:pt x="333209" y="235966"/>
                  </a:lnTo>
                  <a:lnTo>
                    <a:pt x="366941" y="204597"/>
                  </a:lnTo>
                  <a:lnTo>
                    <a:pt x="385927" y="165735"/>
                  </a:lnTo>
                  <a:lnTo>
                    <a:pt x="388035" y="159385"/>
                  </a:lnTo>
                  <a:lnTo>
                    <a:pt x="390144" y="144780"/>
                  </a:lnTo>
                  <a:lnTo>
                    <a:pt x="390144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2938271"/>
              <a:ext cx="134111" cy="11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064" y="2773679"/>
              <a:ext cx="320040" cy="277495"/>
            </a:xfrm>
            <a:custGeom>
              <a:avLst/>
              <a:gdLst/>
              <a:ahLst/>
              <a:cxnLst/>
              <a:rect l="l" t="t" r="r" b="b"/>
              <a:pathLst>
                <a:path w="320040" h="277494">
                  <a:moveTo>
                    <a:pt x="160553" y="0"/>
                  </a:moveTo>
                  <a:lnTo>
                    <a:pt x="143764" y="0"/>
                  </a:lnTo>
                  <a:lnTo>
                    <a:pt x="112280" y="6350"/>
                  </a:lnTo>
                  <a:lnTo>
                    <a:pt x="70307" y="23113"/>
                  </a:lnTo>
                  <a:lnTo>
                    <a:pt x="36715" y="50546"/>
                  </a:lnTo>
                  <a:lnTo>
                    <a:pt x="12585" y="84327"/>
                  </a:lnTo>
                  <a:lnTo>
                    <a:pt x="0" y="131825"/>
                  </a:lnTo>
                  <a:lnTo>
                    <a:pt x="0" y="146557"/>
                  </a:lnTo>
                  <a:lnTo>
                    <a:pt x="1041" y="152907"/>
                  </a:lnTo>
                  <a:lnTo>
                    <a:pt x="3149" y="166624"/>
                  </a:lnTo>
                  <a:lnTo>
                    <a:pt x="7340" y="180339"/>
                  </a:lnTo>
                  <a:lnTo>
                    <a:pt x="12585" y="193039"/>
                  </a:lnTo>
                  <a:lnTo>
                    <a:pt x="9436" y="165607"/>
                  </a:lnTo>
                  <a:lnTo>
                    <a:pt x="6299" y="145542"/>
                  </a:lnTo>
                  <a:lnTo>
                    <a:pt x="6299" y="131825"/>
                  </a:lnTo>
                  <a:lnTo>
                    <a:pt x="18884" y="87502"/>
                  </a:lnTo>
                  <a:lnTo>
                    <a:pt x="41973" y="54863"/>
                  </a:lnTo>
                  <a:lnTo>
                    <a:pt x="87096" y="22098"/>
                  </a:lnTo>
                  <a:lnTo>
                    <a:pt x="129070" y="9525"/>
                  </a:lnTo>
                  <a:lnTo>
                    <a:pt x="160553" y="6350"/>
                  </a:lnTo>
                  <a:lnTo>
                    <a:pt x="176276" y="7366"/>
                  </a:lnTo>
                  <a:lnTo>
                    <a:pt x="220357" y="16891"/>
                  </a:lnTo>
                  <a:lnTo>
                    <a:pt x="258140" y="36956"/>
                  </a:lnTo>
                  <a:lnTo>
                    <a:pt x="295922" y="75946"/>
                  </a:lnTo>
                  <a:lnTo>
                    <a:pt x="310603" y="112775"/>
                  </a:lnTo>
                  <a:lnTo>
                    <a:pt x="313753" y="131825"/>
                  </a:lnTo>
                  <a:lnTo>
                    <a:pt x="313753" y="145542"/>
                  </a:lnTo>
                  <a:lnTo>
                    <a:pt x="302209" y="189864"/>
                  </a:lnTo>
                  <a:lnTo>
                    <a:pt x="279120" y="222503"/>
                  </a:lnTo>
                  <a:lnTo>
                    <a:pt x="246583" y="248920"/>
                  </a:lnTo>
                  <a:lnTo>
                    <a:pt x="190969" y="268985"/>
                  </a:lnTo>
                  <a:lnTo>
                    <a:pt x="160553" y="271018"/>
                  </a:lnTo>
                  <a:lnTo>
                    <a:pt x="143764" y="270001"/>
                  </a:lnTo>
                  <a:lnTo>
                    <a:pt x="143764" y="277368"/>
                  </a:lnTo>
                  <a:lnTo>
                    <a:pt x="176276" y="277368"/>
                  </a:lnTo>
                  <a:lnTo>
                    <a:pt x="192024" y="275208"/>
                  </a:lnTo>
                  <a:lnTo>
                    <a:pt x="236093" y="261620"/>
                  </a:lnTo>
                  <a:lnTo>
                    <a:pt x="273875" y="237235"/>
                  </a:lnTo>
                  <a:lnTo>
                    <a:pt x="301155" y="204597"/>
                  </a:lnTo>
                  <a:lnTo>
                    <a:pt x="320040" y="152907"/>
                  </a:lnTo>
                  <a:lnTo>
                    <a:pt x="320040" y="124459"/>
                  </a:lnTo>
                  <a:lnTo>
                    <a:pt x="307454" y="84327"/>
                  </a:lnTo>
                  <a:lnTo>
                    <a:pt x="283324" y="50546"/>
                  </a:lnTo>
                  <a:lnTo>
                    <a:pt x="249732" y="23113"/>
                  </a:lnTo>
                  <a:lnTo>
                    <a:pt x="207759" y="6350"/>
                  </a:lnTo>
                  <a:lnTo>
                    <a:pt x="192024" y="2158"/>
                  </a:lnTo>
                  <a:lnTo>
                    <a:pt x="160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231" y="1584959"/>
              <a:ext cx="2185416" cy="1068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1633727"/>
              <a:ext cx="1839467" cy="1050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29000" y="1202435"/>
              <a:ext cx="356870" cy="1847214"/>
            </a:xfrm>
            <a:custGeom>
              <a:avLst/>
              <a:gdLst/>
              <a:ahLst/>
              <a:cxnLst/>
              <a:rect l="l" t="t" r="r" b="b"/>
              <a:pathLst>
                <a:path w="356870" h="1847214">
                  <a:moveTo>
                    <a:pt x="323088" y="131064"/>
                  </a:moveTo>
                  <a:lnTo>
                    <a:pt x="310388" y="83947"/>
                  </a:lnTo>
                  <a:lnTo>
                    <a:pt x="286131" y="49276"/>
                  </a:lnTo>
                  <a:lnTo>
                    <a:pt x="251333" y="23114"/>
                  </a:lnTo>
                  <a:lnTo>
                    <a:pt x="194310" y="2159"/>
                  </a:lnTo>
                  <a:lnTo>
                    <a:pt x="177419" y="0"/>
                  </a:lnTo>
                  <a:lnTo>
                    <a:pt x="144653" y="0"/>
                  </a:lnTo>
                  <a:lnTo>
                    <a:pt x="98171" y="10541"/>
                  </a:lnTo>
                  <a:lnTo>
                    <a:pt x="47498" y="39878"/>
                  </a:lnTo>
                  <a:lnTo>
                    <a:pt x="19050" y="72390"/>
                  </a:lnTo>
                  <a:lnTo>
                    <a:pt x="3175" y="110109"/>
                  </a:lnTo>
                  <a:lnTo>
                    <a:pt x="0" y="131064"/>
                  </a:lnTo>
                  <a:lnTo>
                    <a:pt x="0" y="144780"/>
                  </a:lnTo>
                  <a:lnTo>
                    <a:pt x="1016" y="152146"/>
                  </a:lnTo>
                  <a:lnTo>
                    <a:pt x="3175" y="165735"/>
                  </a:lnTo>
                  <a:lnTo>
                    <a:pt x="7366" y="179324"/>
                  </a:lnTo>
                  <a:lnTo>
                    <a:pt x="12700" y="191897"/>
                  </a:lnTo>
                  <a:lnTo>
                    <a:pt x="9525" y="164719"/>
                  </a:lnTo>
                  <a:lnTo>
                    <a:pt x="6350" y="144780"/>
                  </a:lnTo>
                  <a:lnTo>
                    <a:pt x="6350" y="131064"/>
                  </a:lnTo>
                  <a:lnTo>
                    <a:pt x="19050" y="86995"/>
                  </a:lnTo>
                  <a:lnTo>
                    <a:pt x="51689" y="45085"/>
                  </a:lnTo>
                  <a:lnTo>
                    <a:pt x="87630" y="22098"/>
                  </a:lnTo>
                  <a:lnTo>
                    <a:pt x="129794" y="9398"/>
                  </a:lnTo>
                  <a:lnTo>
                    <a:pt x="161544" y="6350"/>
                  </a:lnTo>
                  <a:lnTo>
                    <a:pt x="177419" y="7366"/>
                  </a:lnTo>
                  <a:lnTo>
                    <a:pt x="221742" y="16764"/>
                  </a:lnTo>
                  <a:lnTo>
                    <a:pt x="260731" y="36703"/>
                  </a:lnTo>
                  <a:lnTo>
                    <a:pt x="290322" y="65024"/>
                  </a:lnTo>
                  <a:lnTo>
                    <a:pt x="309372" y="99695"/>
                  </a:lnTo>
                  <a:lnTo>
                    <a:pt x="316738" y="131064"/>
                  </a:lnTo>
                  <a:lnTo>
                    <a:pt x="316738" y="144780"/>
                  </a:lnTo>
                  <a:lnTo>
                    <a:pt x="304038" y="188849"/>
                  </a:lnTo>
                  <a:lnTo>
                    <a:pt x="271272" y="230759"/>
                  </a:lnTo>
                  <a:lnTo>
                    <a:pt x="235458" y="253873"/>
                  </a:lnTo>
                  <a:lnTo>
                    <a:pt x="193167" y="267462"/>
                  </a:lnTo>
                  <a:lnTo>
                    <a:pt x="161544" y="269494"/>
                  </a:lnTo>
                  <a:lnTo>
                    <a:pt x="145669" y="268478"/>
                  </a:lnTo>
                  <a:lnTo>
                    <a:pt x="101346" y="259080"/>
                  </a:lnTo>
                  <a:lnTo>
                    <a:pt x="62230" y="239141"/>
                  </a:lnTo>
                  <a:lnTo>
                    <a:pt x="32766" y="210820"/>
                  </a:lnTo>
                  <a:lnTo>
                    <a:pt x="20320" y="188595"/>
                  </a:lnTo>
                  <a:lnTo>
                    <a:pt x="14986" y="177165"/>
                  </a:lnTo>
                  <a:lnTo>
                    <a:pt x="10668" y="164592"/>
                  </a:lnTo>
                  <a:lnTo>
                    <a:pt x="13843" y="191643"/>
                  </a:lnTo>
                  <a:lnTo>
                    <a:pt x="19875" y="201790"/>
                  </a:lnTo>
                  <a:lnTo>
                    <a:pt x="20066" y="204597"/>
                  </a:lnTo>
                  <a:lnTo>
                    <a:pt x="47498" y="235966"/>
                  </a:lnTo>
                  <a:lnTo>
                    <a:pt x="84455" y="260096"/>
                  </a:lnTo>
                  <a:lnTo>
                    <a:pt x="128778" y="273685"/>
                  </a:lnTo>
                  <a:lnTo>
                    <a:pt x="145669" y="275844"/>
                  </a:lnTo>
                  <a:lnTo>
                    <a:pt x="178435" y="275844"/>
                  </a:lnTo>
                  <a:lnTo>
                    <a:pt x="224917" y="265303"/>
                  </a:lnTo>
                  <a:lnTo>
                    <a:pt x="275590" y="235966"/>
                  </a:lnTo>
                  <a:lnTo>
                    <a:pt x="304038" y="203454"/>
                  </a:lnTo>
                  <a:lnTo>
                    <a:pt x="319913" y="165735"/>
                  </a:lnTo>
                  <a:lnTo>
                    <a:pt x="323088" y="144780"/>
                  </a:lnTo>
                  <a:lnTo>
                    <a:pt x="323088" y="131064"/>
                  </a:lnTo>
                  <a:close/>
                </a:path>
                <a:path w="356870" h="1847214">
                  <a:moveTo>
                    <a:pt x="356616" y="1701546"/>
                  </a:moveTo>
                  <a:lnTo>
                    <a:pt x="344043" y="1654048"/>
                  </a:lnTo>
                  <a:lnTo>
                    <a:pt x="319786" y="1619250"/>
                  </a:lnTo>
                  <a:lnTo>
                    <a:pt x="285115" y="1592961"/>
                  </a:lnTo>
                  <a:lnTo>
                    <a:pt x="228473" y="1571879"/>
                  </a:lnTo>
                  <a:lnTo>
                    <a:pt x="212598" y="1569720"/>
                  </a:lnTo>
                  <a:lnTo>
                    <a:pt x="179070" y="1569720"/>
                  </a:lnTo>
                  <a:lnTo>
                    <a:pt x="133858" y="1580261"/>
                  </a:lnTo>
                  <a:lnTo>
                    <a:pt x="93853" y="1601343"/>
                  </a:lnTo>
                  <a:lnTo>
                    <a:pt x="62357" y="1630934"/>
                  </a:lnTo>
                  <a:lnTo>
                    <a:pt x="42418" y="1666748"/>
                  </a:lnTo>
                  <a:lnTo>
                    <a:pt x="35052" y="1701546"/>
                  </a:lnTo>
                  <a:lnTo>
                    <a:pt x="35052" y="1715262"/>
                  </a:lnTo>
                  <a:lnTo>
                    <a:pt x="36068" y="1722628"/>
                  </a:lnTo>
                  <a:lnTo>
                    <a:pt x="38227" y="1736344"/>
                  </a:lnTo>
                  <a:lnTo>
                    <a:pt x="42418" y="1750060"/>
                  </a:lnTo>
                  <a:lnTo>
                    <a:pt x="47269" y="1761909"/>
                  </a:lnTo>
                  <a:lnTo>
                    <a:pt x="47371" y="1762760"/>
                  </a:lnTo>
                  <a:lnTo>
                    <a:pt x="54864" y="1775460"/>
                  </a:lnTo>
                  <a:lnTo>
                    <a:pt x="53721" y="1759585"/>
                  </a:lnTo>
                  <a:lnTo>
                    <a:pt x="48514" y="1747012"/>
                  </a:lnTo>
                  <a:lnTo>
                    <a:pt x="44767" y="1736013"/>
                  </a:lnTo>
                  <a:lnTo>
                    <a:pt x="44577" y="1734185"/>
                  </a:lnTo>
                  <a:lnTo>
                    <a:pt x="41402" y="1715262"/>
                  </a:lnTo>
                  <a:lnTo>
                    <a:pt x="41402" y="1701546"/>
                  </a:lnTo>
                  <a:lnTo>
                    <a:pt x="53975" y="1657223"/>
                  </a:lnTo>
                  <a:lnTo>
                    <a:pt x="86487" y="1615059"/>
                  </a:lnTo>
                  <a:lnTo>
                    <a:pt x="122301" y="1591945"/>
                  </a:lnTo>
                  <a:lnTo>
                    <a:pt x="165354" y="1578102"/>
                  </a:lnTo>
                  <a:lnTo>
                    <a:pt x="195834" y="1576070"/>
                  </a:lnTo>
                  <a:lnTo>
                    <a:pt x="211582" y="1577086"/>
                  </a:lnTo>
                  <a:lnTo>
                    <a:pt x="256794" y="1586611"/>
                  </a:lnTo>
                  <a:lnTo>
                    <a:pt x="294640" y="1606677"/>
                  </a:lnTo>
                  <a:lnTo>
                    <a:pt x="324104" y="1635125"/>
                  </a:lnTo>
                  <a:lnTo>
                    <a:pt x="342900" y="1668907"/>
                  </a:lnTo>
                  <a:lnTo>
                    <a:pt x="350266" y="1701546"/>
                  </a:lnTo>
                  <a:lnTo>
                    <a:pt x="350266" y="1715262"/>
                  </a:lnTo>
                  <a:lnTo>
                    <a:pt x="337693" y="1759585"/>
                  </a:lnTo>
                  <a:lnTo>
                    <a:pt x="305181" y="1801749"/>
                  </a:lnTo>
                  <a:lnTo>
                    <a:pt x="269367" y="1824863"/>
                  </a:lnTo>
                  <a:lnTo>
                    <a:pt x="227330" y="1837563"/>
                  </a:lnTo>
                  <a:lnTo>
                    <a:pt x="195834" y="1840738"/>
                  </a:lnTo>
                  <a:lnTo>
                    <a:pt x="180086" y="1839722"/>
                  </a:lnTo>
                  <a:lnTo>
                    <a:pt x="135890" y="1830197"/>
                  </a:lnTo>
                  <a:lnTo>
                    <a:pt x="97028" y="1810131"/>
                  </a:lnTo>
                  <a:lnTo>
                    <a:pt x="67564" y="1781683"/>
                  </a:lnTo>
                  <a:lnTo>
                    <a:pt x="53975" y="1759585"/>
                  </a:lnTo>
                  <a:lnTo>
                    <a:pt x="54991" y="1775333"/>
                  </a:lnTo>
                  <a:lnTo>
                    <a:pt x="82423" y="1806956"/>
                  </a:lnTo>
                  <a:lnTo>
                    <a:pt x="119126" y="1830197"/>
                  </a:lnTo>
                  <a:lnTo>
                    <a:pt x="163195" y="1844929"/>
                  </a:lnTo>
                  <a:lnTo>
                    <a:pt x="180086" y="1847088"/>
                  </a:lnTo>
                  <a:lnTo>
                    <a:pt x="212598" y="1847088"/>
                  </a:lnTo>
                  <a:lnTo>
                    <a:pt x="258826" y="1836547"/>
                  </a:lnTo>
                  <a:lnTo>
                    <a:pt x="309372" y="1806956"/>
                  </a:lnTo>
                  <a:lnTo>
                    <a:pt x="337693" y="1774317"/>
                  </a:lnTo>
                  <a:lnTo>
                    <a:pt x="353441" y="1736344"/>
                  </a:lnTo>
                  <a:lnTo>
                    <a:pt x="356616" y="1715262"/>
                  </a:lnTo>
                  <a:lnTo>
                    <a:pt x="356616" y="1701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8" y="3169919"/>
              <a:ext cx="2191512" cy="1551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355" y="3073907"/>
              <a:ext cx="1243584" cy="9448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4720" y="3419855"/>
              <a:ext cx="1296924" cy="1098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5647" y="3174491"/>
              <a:ext cx="894588" cy="7833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6874763"/>
              <a:ext cx="2286000" cy="11186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8059" y="6973823"/>
              <a:ext cx="3035808" cy="993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9176" y="8563355"/>
              <a:ext cx="1580388" cy="11917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5823" y="8215883"/>
              <a:ext cx="1757172" cy="1143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42998" y="703580"/>
            <a:ext cx="40265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 Ensino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-1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4968" y="124002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8440" y="124002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4048" y="1243075"/>
            <a:ext cx="37185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7140" algn="l"/>
              </a:tabLst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“Saltitares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Verticais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Variados”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	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Tesoura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1732" y="280238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1241" y="2805430"/>
            <a:ext cx="15576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6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5684" y="280238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65245" y="2805430"/>
            <a:ext cx="27571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Aperfeiçoamento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20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5260" y="6044310"/>
            <a:ext cx="27349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Verticais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2414" y="6567042"/>
            <a:ext cx="6692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“Giroflés”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5013" y="6650863"/>
            <a:ext cx="105346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“Salto-ressalto”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5414" y="8114156"/>
            <a:ext cx="914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“Salta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e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toca”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10681970"/>
            <a:chOff x="25780" y="7492"/>
            <a:chExt cx="7506334" cy="10681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320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29712" y="1979675"/>
              <a:ext cx="2091055" cy="1247140"/>
            </a:xfrm>
            <a:custGeom>
              <a:avLst/>
              <a:gdLst/>
              <a:ahLst/>
              <a:cxnLst/>
              <a:rect l="l" t="t" r="r" b="b"/>
              <a:pathLst>
                <a:path w="2091054" h="1247139">
                  <a:moveTo>
                    <a:pt x="2090928" y="0"/>
                  </a:moveTo>
                  <a:lnTo>
                    <a:pt x="1038098" y="0"/>
                  </a:lnTo>
                  <a:lnTo>
                    <a:pt x="0" y="1037590"/>
                  </a:lnTo>
                  <a:lnTo>
                    <a:pt x="3175" y="1240282"/>
                  </a:lnTo>
                  <a:lnTo>
                    <a:pt x="3175" y="1041781"/>
                  </a:lnTo>
                  <a:lnTo>
                    <a:pt x="3175" y="1037590"/>
                  </a:lnTo>
                  <a:lnTo>
                    <a:pt x="4191" y="1036574"/>
                  </a:lnTo>
                  <a:lnTo>
                    <a:pt x="1037082" y="4191"/>
                  </a:lnTo>
                  <a:lnTo>
                    <a:pt x="1038098" y="3175"/>
                  </a:lnTo>
                  <a:lnTo>
                    <a:pt x="1038606" y="3175"/>
                  </a:lnTo>
                  <a:lnTo>
                    <a:pt x="1459865" y="3175"/>
                  </a:lnTo>
                  <a:lnTo>
                    <a:pt x="2086483" y="3175"/>
                  </a:lnTo>
                  <a:lnTo>
                    <a:pt x="2087753" y="3175"/>
                  </a:lnTo>
                  <a:lnTo>
                    <a:pt x="2085721" y="1016"/>
                  </a:lnTo>
                  <a:lnTo>
                    <a:pt x="2089912" y="5207"/>
                  </a:lnTo>
                  <a:lnTo>
                    <a:pt x="2087753" y="3175"/>
                  </a:lnTo>
                  <a:lnTo>
                    <a:pt x="2087118" y="139192"/>
                  </a:lnTo>
                  <a:lnTo>
                    <a:pt x="2086737" y="208280"/>
                  </a:lnTo>
                  <a:lnTo>
                    <a:pt x="2086737" y="209042"/>
                  </a:lnTo>
                  <a:lnTo>
                    <a:pt x="1053338" y="1241933"/>
                  </a:lnTo>
                  <a:lnTo>
                    <a:pt x="1052830" y="1242441"/>
                  </a:lnTo>
                  <a:lnTo>
                    <a:pt x="1049147" y="1242441"/>
                  </a:lnTo>
                  <a:lnTo>
                    <a:pt x="6350" y="1243457"/>
                  </a:lnTo>
                  <a:lnTo>
                    <a:pt x="3175" y="1243457"/>
                  </a:lnTo>
                  <a:lnTo>
                    <a:pt x="0" y="1037590"/>
                  </a:lnTo>
                  <a:lnTo>
                    <a:pt x="0" y="1246632"/>
                  </a:lnTo>
                  <a:lnTo>
                    <a:pt x="1052830" y="1246632"/>
                  </a:lnTo>
                  <a:lnTo>
                    <a:pt x="2090928" y="209042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9711" y="3015995"/>
              <a:ext cx="1054608" cy="210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9747" y="1981199"/>
              <a:ext cx="1039368" cy="12435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1235" y="1981199"/>
              <a:ext cx="2087880" cy="1039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29712" y="1979675"/>
              <a:ext cx="2091055" cy="1247140"/>
            </a:xfrm>
            <a:custGeom>
              <a:avLst/>
              <a:gdLst/>
              <a:ahLst/>
              <a:cxnLst/>
              <a:rect l="l" t="t" r="r" b="b"/>
              <a:pathLst>
                <a:path w="2091054" h="1247139">
                  <a:moveTo>
                    <a:pt x="2090928" y="0"/>
                  </a:moveTo>
                  <a:lnTo>
                    <a:pt x="2084578" y="0"/>
                  </a:lnTo>
                  <a:lnTo>
                    <a:pt x="2084578" y="10541"/>
                  </a:lnTo>
                  <a:lnTo>
                    <a:pt x="2084578" y="206883"/>
                  </a:lnTo>
                  <a:lnTo>
                    <a:pt x="1054989" y="1236091"/>
                  </a:lnTo>
                  <a:lnTo>
                    <a:pt x="1054989" y="1039749"/>
                  </a:lnTo>
                  <a:lnTo>
                    <a:pt x="2084578" y="10541"/>
                  </a:lnTo>
                  <a:lnTo>
                    <a:pt x="2084578" y="0"/>
                  </a:lnTo>
                  <a:lnTo>
                    <a:pt x="2080387" y="0"/>
                  </a:lnTo>
                  <a:lnTo>
                    <a:pt x="2080387" y="6350"/>
                  </a:lnTo>
                  <a:lnTo>
                    <a:pt x="1050671" y="1035558"/>
                  </a:lnTo>
                  <a:lnTo>
                    <a:pt x="1051814" y="1035558"/>
                  </a:lnTo>
                  <a:lnTo>
                    <a:pt x="1048639" y="1035570"/>
                  </a:lnTo>
                  <a:lnTo>
                    <a:pt x="1048639" y="1041781"/>
                  </a:lnTo>
                  <a:lnTo>
                    <a:pt x="1048639" y="1240282"/>
                  </a:lnTo>
                  <a:lnTo>
                    <a:pt x="6350" y="1240282"/>
                  </a:lnTo>
                  <a:lnTo>
                    <a:pt x="6350" y="1041781"/>
                  </a:lnTo>
                  <a:lnTo>
                    <a:pt x="1048639" y="1041781"/>
                  </a:lnTo>
                  <a:lnTo>
                    <a:pt x="1048639" y="1035570"/>
                  </a:lnTo>
                  <a:lnTo>
                    <a:pt x="23368" y="1035570"/>
                  </a:lnTo>
                  <a:lnTo>
                    <a:pt x="10541" y="1035570"/>
                  </a:lnTo>
                  <a:lnTo>
                    <a:pt x="1040257" y="6350"/>
                  </a:lnTo>
                  <a:lnTo>
                    <a:pt x="2080387" y="6350"/>
                  </a:lnTo>
                  <a:lnTo>
                    <a:pt x="2080387" y="0"/>
                  </a:lnTo>
                  <a:lnTo>
                    <a:pt x="1038098" y="0"/>
                  </a:lnTo>
                  <a:lnTo>
                    <a:pt x="0" y="1037590"/>
                  </a:lnTo>
                  <a:lnTo>
                    <a:pt x="0" y="1246632"/>
                  </a:lnTo>
                  <a:lnTo>
                    <a:pt x="1052830" y="1246632"/>
                  </a:lnTo>
                  <a:lnTo>
                    <a:pt x="1063371" y="1236091"/>
                  </a:lnTo>
                  <a:lnTo>
                    <a:pt x="2090928" y="209042"/>
                  </a:lnTo>
                  <a:lnTo>
                    <a:pt x="2090928" y="1016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2996" y="2013203"/>
              <a:ext cx="1251203" cy="1234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67884" y="242747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015" y="0"/>
                  </a:moveTo>
                  <a:lnTo>
                    <a:pt x="0" y="1015"/>
                  </a:lnTo>
                  <a:lnTo>
                    <a:pt x="50418" y="50546"/>
                  </a:lnTo>
                  <a:lnTo>
                    <a:pt x="2158" y="2031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8049" y="2454528"/>
              <a:ext cx="649605" cy="23495"/>
            </a:xfrm>
            <a:custGeom>
              <a:avLst/>
              <a:gdLst/>
              <a:ahLst/>
              <a:cxnLst/>
              <a:rect l="l" t="t" r="r" b="b"/>
              <a:pathLst>
                <a:path w="649604" h="23494">
                  <a:moveTo>
                    <a:pt x="2159" y="22098"/>
                  </a:moveTo>
                  <a:lnTo>
                    <a:pt x="0" y="3175"/>
                  </a:lnTo>
                  <a:lnTo>
                    <a:pt x="0" y="22987"/>
                  </a:lnTo>
                  <a:lnTo>
                    <a:pt x="2159" y="22098"/>
                  </a:lnTo>
                  <a:close/>
                </a:path>
                <a:path w="649604" h="23494">
                  <a:moveTo>
                    <a:pt x="649351" y="3175"/>
                  </a:moveTo>
                  <a:lnTo>
                    <a:pt x="3175" y="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649351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3311" y="2371343"/>
              <a:ext cx="224455" cy="115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4874" y="2371343"/>
              <a:ext cx="652780" cy="116205"/>
            </a:xfrm>
            <a:custGeom>
              <a:avLst/>
              <a:gdLst/>
              <a:ahLst/>
              <a:cxnLst/>
              <a:rect l="l" t="t" r="r" b="b"/>
              <a:pathLst>
                <a:path w="652779" h="116205">
                  <a:moveTo>
                    <a:pt x="6350" y="86360"/>
                  </a:moveTo>
                  <a:lnTo>
                    <a:pt x="3175" y="86360"/>
                  </a:lnTo>
                  <a:lnTo>
                    <a:pt x="5334" y="105283"/>
                  </a:lnTo>
                  <a:lnTo>
                    <a:pt x="3175" y="106172"/>
                  </a:lnTo>
                  <a:lnTo>
                    <a:pt x="3175" y="107442"/>
                  </a:lnTo>
                  <a:lnTo>
                    <a:pt x="2286" y="106553"/>
                  </a:lnTo>
                  <a:lnTo>
                    <a:pt x="0" y="107442"/>
                  </a:lnTo>
                  <a:lnTo>
                    <a:pt x="6350" y="115824"/>
                  </a:lnTo>
                  <a:lnTo>
                    <a:pt x="6350" y="86360"/>
                  </a:lnTo>
                  <a:close/>
                </a:path>
                <a:path w="652779" h="116205">
                  <a:moveTo>
                    <a:pt x="6350" y="33655"/>
                  </a:moveTo>
                  <a:lnTo>
                    <a:pt x="3175" y="29464"/>
                  </a:lnTo>
                  <a:lnTo>
                    <a:pt x="3175" y="33655"/>
                  </a:lnTo>
                  <a:lnTo>
                    <a:pt x="6350" y="33655"/>
                  </a:lnTo>
                  <a:close/>
                </a:path>
                <a:path w="652779" h="116205">
                  <a:moveTo>
                    <a:pt x="6350" y="0"/>
                  </a:moveTo>
                  <a:lnTo>
                    <a:pt x="0" y="8382"/>
                  </a:lnTo>
                  <a:lnTo>
                    <a:pt x="1524" y="9017"/>
                  </a:lnTo>
                  <a:lnTo>
                    <a:pt x="2159" y="8382"/>
                  </a:lnTo>
                  <a:lnTo>
                    <a:pt x="3175" y="8382"/>
                  </a:lnTo>
                  <a:lnTo>
                    <a:pt x="3175" y="9652"/>
                  </a:lnTo>
                  <a:lnTo>
                    <a:pt x="5334" y="10541"/>
                  </a:lnTo>
                  <a:lnTo>
                    <a:pt x="6350" y="29464"/>
                  </a:lnTo>
                  <a:lnTo>
                    <a:pt x="6350" y="0"/>
                  </a:lnTo>
                  <a:close/>
                </a:path>
                <a:path w="652779" h="116205">
                  <a:moveTo>
                    <a:pt x="652526" y="29464"/>
                  </a:moveTo>
                  <a:lnTo>
                    <a:pt x="6350" y="29464"/>
                  </a:lnTo>
                  <a:lnTo>
                    <a:pt x="372745" y="33655"/>
                  </a:lnTo>
                  <a:lnTo>
                    <a:pt x="646176" y="33655"/>
                  </a:lnTo>
                  <a:lnTo>
                    <a:pt x="649351" y="33655"/>
                  </a:lnTo>
                  <a:lnTo>
                    <a:pt x="649351" y="36830"/>
                  </a:lnTo>
                  <a:lnTo>
                    <a:pt x="649351" y="83185"/>
                  </a:lnTo>
                  <a:lnTo>
                    <a:pt x="6350" y="83185"/>
                  </a:lnTo>
                  <a:lnTo>
                    <a:pt x="652526" y="86360"/>
                  </a:lnTo>
                  <a:lnTo>
                    <a:pt x="652526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4" y="2378963"/>
              <a:ext cx="695325" cy="99060"/>
            </a:xfrm>
            <a:custGeom>
              <a:avLst/>
              <a:gdLst/>
              <a:ahLst/>
              <a:cxnLst/>
              <a:rect l="l" t="t" r="r" b="b"/>
              <a:pathLst>
                <a:path w="695325" h="99060">
                  <a:moveTo>
                    <a:pt x="50418" y="0"/>
                  </a:moveTo>
                  <a:lnTo>
                    <a:pt x="0" y="49529"/>
                  </a:lnTo>
                  <a:lnTo>
                    <a:pt x="50418" y="99060"/>
                  </a:lnTo>
                  <a:lnTo>
                    <a:pt x="50418" y="74802"/>
                  </a:lnTo>
                  <a:lnTo>
                    <a:pt x="694943" y="74802"/>
                  </a:lnTo>
                  <a:lnTo>
                    <a:pt x="694943" y="25273"/>
                  </a:lnTo>
                  <a:lnTo>
                    <a:pt x="50418" y="25273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3312" y="2371343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697738" y="29464"/>
                  </a:lnTo>
                  <a:lnTo>
                    <a:pt x="697738" y="36830"/>
                  </a:lnTo>
                  <a:lnTo>
                    <a:pt x="697738" y="80010"/>
                  </a:lnTo>
                  <a:lnTo>
                    <a:pt x="51562" y="80010"/>
                  </a:lnTo>
                  <a:lnTo>
                    <a:pt x="51562" y="100076"/>
                  </a:lnTo>
                  <a:lnTo>
                    <a:pt x="11544" y="60071"/>
                  </a:lnTo>
                  <a:lnTo>
                    <a:pt x="9398" y="57912"/>
                  </a:lnTo>
                  <a:lnTo>
                    <a:pt x="11544" y="55753"/>
                  </a:lnTo>
                  <a:lnTo>
                    <a:pt x="51562" y="15748"/>
                  </a:lnTo>
                  <a:lnTo>
                    <a:pt x="51562" y="36830"/>
                  </a:lnTo>
                  <a:lnTo>
                    <a:pt x="697738" y="36830"/>
                  </a:lnTo>
                  <a:lnTo>
                    <a:pt x="697738" y="29464"/>
                  </a:lnTo>
                  <a:lnTo>
                    <a:pt x="57912" y="29464"/>
                  </a:lnTo>
                  <a:lnTo>
                    <a:pt x="57912" y="0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6360"/>
                  </a:lnTo>
                  <a:lnTo>
                    <a:pt x="704088" y="86360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19472" y="2875787"/>
              <a:ext cx="49530" cy="100965"/>
            </a:xfrm>
            <a:custGeom>
              <a:avLst/>
              <a:gdLst/>
              <a:ahLst/>
              <a:cxnLst/>
              <a:rect l="l" t="t" r="r" b="b"/>
              <a:pathLst>
                <a:path w="49529" h="100964">
                  <a:moveTo>
                    <a:pt x="49403" y="99568"/>
                  </a:moveTo>
                  <a:lnTo>
                    <a:pt x="508" y="50292"/>
                  </a:lnTo>
                  <a:lnTo>
                    <a:pt x="0" y="50800"/>
                  </a:lnTo>
                  <a:lnTo>
                    <a:pt x="49403" y="100584"/>
                  </a:lnTo>
                  <a:lnTo>
                    <a:pt x="49403" y="99568"/>
                  </a:lnTo>
                  <a:close/>
                </a:path>
                <a:path w="49529" h="100964">
                  <a:moveTo>
                    <a:pt x="49403" y="0"/>
                  </a:moveTo>
                  <a:lnTo>
                    <a:pt x="48387" y="1016"/>
                  </a:lnTo>
                  <a:lnTo>
                    <a:pt x="49403" y="1016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4900" y="2868167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700913" y="31051"/>
                  </a:lnTo>
                  <a:lnTo>
                    <a:pt x="700913" y="32639"/>
                  </a:lnTo>
                  <a:lnTo>
                    <a:pt x="700913" y="35814"/>
                  </a:lnTo>
                  <a:lnTo>
                    <a:pt x="700913" y="82169"/>
                  </a:lnTo>
                  <a:lnTo>
                    <a:pt x="57912" y="82169"/>
                  </a:lnTo>
                  <a:lnTo>
                    <a:pt x="53721" y="82169"/>
                  </a:lnTo>
                  <a:lnTo>
                    <a:pt x="53721" y="85344"/>
                  </a:lnTo>
                  <a:lnTo>
                    <a:pt x="53721" y="106299"/>
                  </a:lnTo>
                  <a:lnTo>
                    <a:pt x="56769" y="105283"/>
                  </a:lnTo>
                  <a:lnTo>
                    <a:pt x="50546" y="107442"/>
                  </a:lnTo>
                  <a:lnTo>
                    <a:pt x="53594" y="106299"/>
                  </a:lnTo>
                  <a:lnTo>
                    <a:pt x="4191" y="56896"/>
                  </a:lnTo>
                  <a:lnTo>
                    <a:pt x="17272" y="43815"/>
                  </a:lnTo>
                  <a:lnTo>
                    <a:pt x="51562" y="9525"/>
                  </a:lnTo>
                  <a:lnTo>
                    <a:pt x="52578" y="8382"/>
                  </a:lnTo>
                  <a:lnTo>
                    <a:pt x="53721" y="8382"/>
                  </a:lnTo>
                  <a:lnTo>
                    <a:pt x="53721" y="8890"/>
                  </a:lnTo>
                  <a:lnTo>
                    <a:pt x="53721" y="9017"/>
                  </a:lnTo>
                  <a:lnTo>
                    <a:pt x="53721" y="10160"/>
                  </a:lnTo>
                  <a:lnTo>
                    <a:pt x="53721" y="29210"/>
                  </a:lnTo>
                  <a:lnTo>
                    <a:pt x="55892" y="29210"/>
                  </a:lnTo>
                  <a:lnTo>
                    <a:pt x="55892" y="31115"/>
                  </a:lnTo>
                  <a:lnTo>
                    <a:pt x="53721" y="29464"/>
                  </a:lnTo>
                  <a:lnTo>
                    <a:pt x="53721" y="32639"/>
                  </a:lnTo>
                  <a:lnTo>
                    <a:pt x="55892" y="32639"/>
                  </a:lnTo>
                  <a:lnTo>
                    <a:pt x="55892" y="33020"/>
                  </a:lnTo>
                  <a:lnTo>
                    <a:pt x="700786" y="33020"/>
                  </a:lnTo>
                  <a:lnTo>
                    <a:pt x="700786" y="32639"/>
                  </a:lnTo>
                  <a:lnTo>
                    <a:pt x="700913" y="32639"/>
                  </a:lnTo>
                  <a:lnTo>
                    <a:pt x="700913" y="31051"/>
                  </a:lnTo>
                  <a:lnTo>
                    <a:pt x="700786" y="31115"/>
                  </a:lnTo>
                  <a:lnTo>
                    <a:pt x="700786" y="29210"/>
                  </a:lnTo>
                  <a:lnTo>
                    <a:pt x="57912" y="29210"/>
                  </a:lnTo>
                  <a:lnTo>
                    <a:pt x="57912" y="0"/>
                  </a:lnTo>
                  <a:lnTo>
                    <a:pt x="57886" y="29210"/>
                  </a:lnTo>
                  <a:lnTo>
                    <a:pt x="57315" y="29210"/>
                  </a:lnTo>
                  <a:lnTo>
                    <a:pt x="57315" y="19672"/>
                  </a:lnTo>
                  <a:lnTo>
                    <a:pt x="57886" y="29210"/>
                  </a:lnTo>
                  <a:lnTo>
                    <a:pt x="57886" y="25"/>
                  </a:lnTo>
                  <a:lnTo>
                    <a:pt x="56007" y="1905"/>
                  </a:lnTo>
                  <a:lnTo>
                    <a:pt x="56007" y="10160"/>
                  </a:lnTo>
                  <a:lnTo>
                    <a:pt x="54724" y="10160"/>
                  </a:lnTo>
                  <a:lnTo>
                    <a:pt x="54724" y="9525"/>
                  </a:lnTo>
                  <a:lnTo>
                    <a:pt x="56007" y="10160"/>
                  </a:lnTo>
                  <a:lnTo>
                    <a:pt x="56007" y="1905"/>
                  </a:lnTo>
                  <a:lnTo>
                    <a:pt x="50546" y="7366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5344"/>
                  </a:lnTo>
                  <a:lnTo>
                    <a:pt x="704088" y="85344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19471" y="2875787"/>
              <a:ext cx="696595" cy="100965"/>
            </a:xfrm>
            <a:custGeom>
              <a:avLst/>
              <a:gdLst/>
              <a:ahLst/>
              <a:cxnLst/>
              <a:rect l="l" t="t" r="r" b="b"/>
              <a:pathLst>
                <a:path w="696595" h="100964">
                  <a:moveTo>
                    <a:pt x="49402" y="0"/>
                  </a:moveTo>
                  <a:lnTo>
                    <a:pt x="0" y="50800"/>
                  </a:lnTo>
                  <a:lnTo>
                    <a:pt x="49402" y="100584"/>
                  </a:lnTo>
                  <a:lnTo>
                    <a:pt x="49402" y="75184"/>
                  </a:lnTo>
                  <a:lnTo>
                    <a:pt x="696467" y="75184"/>
                  </a:lnTo>
                  <a:lnTo>
                    <a:pt x="696467" y="25400"/>
                  </a:lnTo>
                  <a:lnTo>
                    <a:pt x="49402" y="25400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14900" y="2868167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697738" y="29464"/>
                  </a:lnTo>
                  <a:lnTo>
                    <a:pt x="697738" y="35814"/>
                  </a:lnTo>
                  <a:lnTo>
                    <a:pt x="697738" y="78994"/>
                  </a:lnTo>
                  <a:lnTo>
                    <a:pt x="50546" y="78994"/>
                  </a:lnTo>
                  <a:lnTo>
                    <a:pt x="50546" y="99060"/>
                  </a:lnTo>
                  <a:lnTo>
                    <a:pt x="8521" y="57899"/>
                  </a:lnTo>
                  <a:lnTo>
                    <a:pt x="50546" y="16764"/>
                  </a:lnTo>
                  <a:lnTo>
                    <a:pt x="50546" y="35814"/>
                  </a:lnTo>
                  <a:lnTo>
                    <a:pt x="697738" y="35814"/>
                  </a:lnTo>
                  <a:lnTo>
                    <a:pt x="697738" y="29464"/>
                  </a:lnTo>
                  <a:lnTo>
                    <a:pt x="57912" y="29464"/>
                  </a:lnTo>
                  <a:lnTo>
                    <a:pt x="57912" y="0"/>
                  </a:lnTo>
                  <a:lnTo>
                    <a:pt x="50546" y="7366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5344"/>
                  </a:lnTo>
                  <a:lnTo>
                    <a:pt x="704088" y="85344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7411" y="6426707"/>
              <a:ext cx="3015995" cy="23530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6784" y="703580"/>
            <a:ext cx="20218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7432" y="1649983"/>
            <a:ext cx="2562860" cy="13487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300355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contrário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5908" y="6044310"/>
            <a:ext cx="2734310" cy="3276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135890" indent="-9525">
              <a:lnSpc>
                <a:spcPts val="149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8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04775" indent="-92075">
              <a:lnSpc>
                <a:spcPts val="1495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04775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rebuchet MS"/>
              <a:cs typeface="Trebuchet MS"/>
            </a:endParaRPr>
          </a:p>
          <a:p>
            <a:pPr marL="12700" marR="15875" indent="-9525">
              <a:lnSpc>
                <a:spcPts val="148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usar-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condicionante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647" y="1584959"/>
              <a:ext cx="3726179" cy="1638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6725411"/>
              <a:ext cx="2894076" cy="7970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5176" y="7769351"/>
              <a:ext cx="2357628" cy="1240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5908" y="703580"/>
            <a:ext cx="273240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64769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35890" indent="-123189">
              <a:lnSpc>
                <a:spcPct val="1000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479425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na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422275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elástico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260" y="6044310"/>
            <a:ext cx="25768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908" y="6986142"/>
            <a:ext cx="2871470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costas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5080" indent="171450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contacto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realizado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zona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70485" indent="123189">
              <a:lnSpc>
                <a:spcPts val="149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junto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evitar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traumatismos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22860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Iniciar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evoluir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mesmo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exercício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juntos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728</Words>
  <Application>Microsoft Office PowerPoint</Application>
  <PresentationFormat>Personalizados</PresentationFormat>
  <Paragraphs>138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Ribeiro</dc:creator>
  <cp:lastModifiedBy>Jorge Manuel Freire Damásio</cp:lastModifiedBy>
  <cp:revision>2</cp:revision>
  <dcterms:created xsi:type="dcterms:W3CDTF">2023-07-01T01:11:03Z</dcterms:created>
  <dcterms:modified xsi:type="dcterms:W3CDTF">2025-06-24T14:57:02Z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