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24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789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5701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5512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0103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4382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6064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10131551"/>
            <a:ext cx="742776" cy="4785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10072115"/>
            <a:ext cx="528827" cy="53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7611" y="9982198"/>
            <a:ext cx="665988" cy="627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95" y="10064048"/>
            <a:ext cx="789100" cy="5025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4776" y="10027919"/>
            <a:ext cx="659881" cy="5821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8340" y="9983722"/>
            <a:ext cx="484632" cy="589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2071" y="9887710"/>
            <a:ext cx="553212" cy="7223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463" y="196595"/>
            <a:ext cx="855383" cy="14691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2204" y="32003"/>
            <a:ext cx="5923787" cy="10661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8555" y="196595"/>
            <a:ext cx="2535681" cy="1469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1094"/>
            <a:ext cx="5667375" cy="3725098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3993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9460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9365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337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316" y="310895"/>
            <a:ext cx="5672020" cy="47228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921" y="3388867"/>
            <a:ext cx="5102656" cy="1078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06/25/2025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354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11" Type="http://schemas.openxmlformats.org/officeDocument/2006/relationships/image" Target="../media/image22.jpg"/><Relationship Id="rId5" Type="http://schemas.openxmlformats.org/officeDocument/2006/relationships/image" Target="../media/image17.jpg"/><Relationship Id="rId10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9.jpg"/><Relationship Id="rId7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1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jpg"/><Relationship Id="rId7" Type="http://schemas.openxmlformats.org/officeDocument/2006/relationships/image" Target="../media/image38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3.jpg"/><Relationship Id="rId7" Type="http://schemas.openxmlformats.org/officeDocument/2006/relationships/image" Target="../media/image4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695C4D9-64A1-6147-E853-48D209DF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7468"/>
            <a:ext cx="7556501" cy="42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933" y="6450013"/>
            <a:ext cx="7556488" cy="4249737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87287" y="6381345"/>
            <a:ext cx="3715279" cy="466363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58579" marR="4198" indent="-648608" algn="ctr" defTabSz="755660">
              <a:lnSpc>
                <a:spcPct val="120000"/>
              </a:lnSpc>
              <a:spcBef>
                <a:spcPts val="83"/>
              </a:spcBef>
            </a:pPr>
            <a:r>
              <a:rPr lang="pt-PT" sz="2644" dirty="0">
                <a:solidFill>
                  <a:prstClr val="white"/>
                </a:solidFill>
                <a:latin typeface="Calibri"/>
                <a:cs typeface="Calibri"/>
              </a:rPr>
              <a:t>SALTO EM COMPRIMENTO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316" y="310895"/>
            <a:ext cx="6065520" cy="4732020"/>
            <a:chOff x="623316" y="310895"/>
            <a:chExt cx="6065520" cy="4732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310895"/>
              <a:ext cx="6065402" cy="4732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39" y="490727"/>
              <a:ext cx="1176527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2" y="1580387"/>
              <a:ext cx="880872" cy="620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2" y="2670047"/>
              <a:ext cx="902208" cy="5974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22114" y="742314"/>
            <a:ext cx="1699895" cy="17919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algn="ctr">
              <a:lnSpc>
                <a:spcPct val="102000"/>
              </a:lnSpc>
              <a:spcBef>
                <a:spcPts val="50"/>
              </a:spcBef>
            </a:pPr>
            <a:r>
              <a:rPr sz="1900" b="1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900" b="1" spc="-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1E477B"/>
                </a:solidFill>
                <a:latin typeface="Trebuchet MS"/>
                <a:cs typeface="Trebuchet MS"/>
              </a:rPr>
              <a:t>Atletismo</a:t>
            </a:r>
            <a:r>
              <a:rPr sz="19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1E477B"/>
                </a:solidFill>
                <a:latin typeface="Trebuchet MS"/>
                <a:cs typeface="Trebuchet MS"/>
              </a:rPr>
              <a:t>no </a:t>
            </a:r>
            <a:r>
              <a:rPr sz="1900" b="1" spc="-10" dirty="0">
                <a:solidFill>
                  <a:srgbClr val="1E477B"/>
                </a:solidFill>
                <a:latin typeface="Trebuchet MS"/>
                <a:cs typeface="Trebuchet MS"/>
              </a:rPr>
              <a:t>Desporto Escolar </a:t>
            </a:r>
            <a:r>
              <a:rPr sz="1900" b="1" dirty="0">
                <a:solidFill>
                  <a:srgbClr val="1E477B"/>
                </a:solidFill>
                <a:latin typeface="Trebuchet MS"/>
                <a:cs typeface="Trebuchet MS"/>
              </a:rPr>
              <a:t>Iniciação</a:t>
            </a:r>
            <a:r>
              <a:rPr sz="19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1E477B"/>
                </a:solidFill>
                <a:latin typeface="Trebuchet MS"/>
                <a:cs typeface="Trebuchet MS"/>
              </a:rPr>
              <a:t>ao </a:t>
            </a:r>
            <a:r>
              <a:rPr sz="1900" b="1" spc="-10" dirty="0">
                <a:solidFill>
                  <a:srgbClr val="1E477B"/>
                </a:solidFill>
                <a:latin typeface="Trebuchet MS"/>
                <a:cs typeface="Trebuchet MS"/>
              </a:rPr>
              <a:t>Treino Desportivo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sp>
          <p:nvSpPr>
            <p:cNvPr id="9" name="object 9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996564" y="5863589"/>
            <a:ext cx="151955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1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532" y="8318144"/>
            <a:ext cx="4427220" cy="162623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350" spc="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350" spc="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350" spc="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comprimento</a:t>
            </a:r>
            <a:r>
              <a:rPr sz="1350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é</a:t>
            </a:r>
            <a:r>
              <a:rPr sz="1350" spc="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dividido</a:t>
            </a:r>
            <a:r>
              <a:rPr sz="1350" spc="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nas</a:t>
            </a:r>
            <a:r>
              <a:rPr sz="1350" spc="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seguintes</a:t>
            </a:r>
            <a:r>
              <a:rPr sz="1350" spc="-1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Fases: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0"/>
              </a:spcBef>
              <a:buChar char="•"/>
              <a:tabLst>
                <a:tab pos="121285" algn="l"/>
              </a:tabLst>
            </a:pP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350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3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Balanço</a:t>
            </a:r>
            <a:endParaRPr sz="135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900"/>
              </a:spcBef>
              <a:buChar char="•"/>
              <a:tabLst>
                <a:tab pos="121920" algn="l"/>
              </a:tabLst>
            </a:pP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5"/>
              </a:spcBef>
              <a:buChar char="•"/>
              <a:tabLst>
                <a:tab pos="121285" algn="l"/>
              </a:tabLst>
            </a:pPr>
            <a:r>
              <a:rPr sz="1350" spc="-25" dirty="0">
                <a:solidFill>
                  <a:srgbClr val="1E477B"/>
                </a:solidFill>
                <a:latin typeface="Arial"/>
                <a:cs typeface="Arial"/>
              </a:rPr>
              <a:t>Voo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0"/>
              </a:spcBef>
              <a:buChar char="•"/>
              <a:tabLst>
                <a:tab pos="121285" algn="l"/>
              </a:tabLst>
            </a:pP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Queda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4746" y="7928609"/>
            <a:ext cx="4965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Queda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1100" y="7928609"/>
            <a:ext cx="16344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017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Voo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4232" y="7868373"/>
            <a:ext cx="223583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17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Balanço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111" y="6377939"/>
              <a:ext cx="908303" cy="13914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0219" y="6377939"/>
              <a:ext cx="495300" cy="13914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3035" y="6377939"/>
              <a:ext cx="647700" cy="13914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5391" y="6377939"/>
              <a:ext cx="3209544" cy="13914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4268" y="6377939"/>
              <a:ext cx="603504" cy="13441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69358" y="2891408"/>
            <a:ext cx="1685925" cy="4199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250" b="1" spc="-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250" b="1" spc="-9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endParaRPr sz="1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0382" y="485901"/>
            <a:ext cx="18611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5896" y="2010866"/>
            <a:ext cx="5650230" cy="21564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Caraterísticas</a:t>
            </a:r>
            <a:r>
              <a:rPr sz="1250" b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 marL="12700" marR="399415" indent="-8255">
              <a:lnSpc>
                <a:spcPct val="119200"/>
              </a:lnSpc>
              <a:spcBef>
                <a:spcPts val="33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ser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progressivamente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acelerada,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ritmo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crescente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à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endParaRPr sz="125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455"/>
              </a:spcBef>
              <a:buSzPct val="92000"/>
              <a:buChar char="•"/>
              <a:tabLst>
                <a:tab pos="230504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Correr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apoios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dinâmicos;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13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Correr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postura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erguida,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olhando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ombros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relaxados;</a:t>
            </a:r>
            <a:endParaRPr sz="125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459"/>
              </a:spcBef>
              <a:buSzPct val="92000"/>
              <a:buChar char="•"/>
              <a:tabLst>
                <a:tab pos="186055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braços,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fletidos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cerca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90º,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ação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rápida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1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enérgica;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12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tem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entre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10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20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passos,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acordo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capacidade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técnica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condicional</a:t>
            </a:r>
            <a:r>
              <a:rPr sz="1250" spc="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saltador.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0" y="839723"/>
              <a:ext cx="908303" cy="1389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6948" y="839723"/>
              <a:ext cx="495300" cy="1389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8240" y="839723"/>
              <a:ext cx="649224" cy="1389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0596" y="839723"/>
              <a:ext cx="649224" cy="13898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6226" y="5847714"/>
            <a:ext cx="3633470" cy="4307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54000" algn="r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b="1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994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Apoio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pé;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33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ser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acelerado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ampliado;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560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Avanço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rápido</a:t>
            </a:r>
            <a:r>
              <a:rPr sz="1250" spc="2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coxa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2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livre</a:t>
            </a:r>
            <a:r>
              <a:rPr sz="1250" spc="2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138000"/>
              </a:lnSpc>
              <a:spcBef>
                <a:spcPts val="10"/>
              </a:spcBef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horizontal,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enquanto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todas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articulações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3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(anca,</a:t>
            </a:r>
            <a:r>
              <a:rPr sz="1250" spc="3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joelho</a:t>
            </a:r>
            <a:r>
              <a:rPr sz="1250" spc="3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3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pé)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são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estendidas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muito</a:t>
            </a:r>
            <a:r>
              <a:rPr sz="1250" spc="-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ativamente;</a:t>
            </a:r>
            <a:endParaRPr sz="1250">
              <a:latin typeface="Arial"/>
              <a:cs typeface="Arial"/>
            </a:endParaRPr>
          </a:p>
          <a:p>
            <a:pPr marL="68580" indent="-63500" algn="just">
              <a:lnSpc>
                <a:spcPct val="100000"/>
              </a:lnSpc>
              <a:spcBef>
                <a:spcPts val="560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229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mantém-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próximo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vertical,</a:t>
            </a:r>
            <a:r>
              <a:rPr sz="1250" spc="2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cabeça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levantada,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olhando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>
              <a:latin typeface="Arial"/>
              <a:cs typeface="Arial"/>
            </a:endParaRPr>
          </a:p>
          <a:p>
            <a:pPr marL="68580" indent="-64135" algn="just">
              <a:lnSpc>
                <a:spcPct val="100000"/>
              </a:lnSpc>
              <a:spcBef>
                <a:spcPts val="565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14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ajudam,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acelerando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15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138000"/>
              </a:lnSpc>
              <a:spcBef>
                <a:spcPts val="5"/>
              </a:spcBef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normal</a:t>
            </a:r>
            <a:r>
              <a:rPr sz="1250" spc="9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têm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1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1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terminando</a:t>
            </a:r>
            <a:r>
              <a:rPr sz="1250" spc="10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21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22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breve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paragem</a:t>
            </a:r>
            <a:r>
              <a:rPr sz="1250" spc="22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21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seu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7024115"/>
              <a:ext cx="586739" cy="21351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6943" y="7024115"/>
              <a:ext cx="1514855" cy="21351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1267" y="474725"/>
            <a:ext cx="4514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848" y="1146174"/>
            <a:ext cx="3528060" cy="325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b="1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 marL="12700" marR="83185" indent="-8255">
              <a:lnSpc>
                <a:spcPct val="137600"/>
              </a:lnSpc>
              <a:spcBef>
                <a:spcPts val="114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final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chamada,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mantém-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alguns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momentos;</a:t>
            </a:r>
            <a:endParaRPr sz="1250">
              <a:latin typeface="Arial"/>
              <a:cs typeface="Arial"/>
            </a:endParaRPr>
          </a:p>
          <a:p>
            <a:pPr marL="12700" marR="481330" indent="-8255">
              <a:lnSpc>
                <a:spcPct val="137700"/>
              </a:lnSpc>
              <a:spcBef>
                <a:spcPts val="1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Manter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dirigido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ou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um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pouco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cima;</a:t>
            </a:r>
            <a:endParaRPr sz="1250">
              <a:latin typeface="Arial"/>
              <a:cs typeface="Arial"/>
            </a:endParaRPr>
          </a:p>
          <a:p>
            <a:pPr marL="12700" marR="355600" indent="-8255">
              <a:lnSpc>
                <a:spcPct val="137600"/>
              </a:lnSpc>
              <a:spcBef>
                <a:spcPts val="1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flete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junta-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perna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livre,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continua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fletida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>
              <a:latin typeface="Arial"/>
              <a:cs typeface="Arial"/>
            </a:endParaRPr>
          </a:p>
          <a:p>
            <a:pPr marL="12700" marR="380365" indent="-8255">
              <a:lnSpc>
                <a:spcPct val="137600"/>
              </a:lnSpc>
              <a:spcBef>
                <a:spcPts val="1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Ambos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joelhos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sobem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antes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extensão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>
              <a:latin typeface="Arial"/>
              <a:cs typeface="Arial"/>
            </a:endParaRPr>
          </a:p>
          <a:p>
            <a:pPr marL="12700" marR="5080" indent="-8255">
              <a:lnSpc>
                <a:spcPct val="138000"/>
              </a:lnSpc>
              <a:spcBef>
                <a:spcPts val="5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fecha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sobre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pernas,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enquanto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os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fazem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circular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cima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para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baixo.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2940" y="1584959"/>
              <a:ext cx="748284" cy="18409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7884" y="1584959"/>
              <a:ext cx="856488" cy="1837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1584959"/>
              <a:ext cx="693420" cy="18166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436111" y="5812916"/>
            <a:ext cx="6483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5896" y="8027288"/>
            <a:ext cx="3749040" cy="117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Caraterísticas</a:t>
            </a:r>
            <a:r>
              <a:rPr sz="1250" b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102235" indent="-89535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Aproximar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queixo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 ao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peito;</a:t>
            </a:r>
            <a:endParaRPr sz="125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600"/>
              </a:spcBef>
              <a:buChar char="•"/>
              <a:tabLst>
                <a:tab pos="111125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Efetuar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primeiro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ombros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depois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costas;</a:t>
            </a:r>
            <a:endParaRPr sz="125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600"/>
              </a:spcBef>
              <a:buChar char="•"/>
              <a:tabLst>
                <a:tab pos="111125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Joelhos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afastados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momento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queda.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19" y="6377939"/>
              <a:ext cx="530352" cy="1391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9980" y="6377939"/>
              <a:ext cx="605027" cy="13441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316" y="5650991"/>
            <a:ext cx="5672455" cy="4723130"/>
            <a:chOff x="623316" y="5650991"/>
            <a:chExt cx="5672455" cy="4723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5464" y="6478523"/>
              <a:ext cx="411480" cy="269875"/>
            </a:xfrm>
            <a:custGeom>
              <a:avLst/>
              <a:gdLst/>
              <a:ahLst/>
              <a:cxnLst/>
              <a:rect l="l" t="t" r="r" b="b"/>
              <a:pathLst>
                <a:path w="411480" h="269875">
                  <a:moveTo>
                    <a:pt x="205016" y="0"/>
                  </a:moveTo>
                  <a:lnTo>
                    <a:pt x="150393" y="4825"/>
                  </a:lnTo>
                  <a:lnTo>
                    <a:pt x="101396" y="18287"/>
                  </a:lnTo>
                  <a:lnTo>
                    <a:pt x="59931" y="39243"/>
                  </a:lnTo>
                  <a:lnTo>
                    <a:pt x="27914" y="66294"/>
                  </a:lnTo>
                  <a:lnTo>
                    <a:pt x="7302" y="98425"/>
                  </a:lnTo>
                  <a:lnTo>
                    <a:pt x="0" y="134238"/>
                  </a:lnTo>
                  <a:lnTo>
                    <a:pt x="7302" y="170053"/>
                  </a:lnTo>
                  <a:lnTo>
                    <a:pt x="27914" y="202311"/>
                  </a:lnTo>
                  <a:lnTo>
                    <a:pt x="59931" y="229743"/>
                  </a:lnTo>
                  <a:lnTo>
                    <a:pt x="101396" y="250951"/>
                  </a:lnTo>
                  <a:lnTo>
                    <a:pt x="150393" y="264541"/>
                  </a:lnTo>
                  <a:lnTo>
                    <a:pt x="205016" y="269494"/>
                  </a:lnTo>
                  <a:lnTo>
                    <a:pt x="259715" y="264541"/>
                  </a:lnTo>
                  <a:lnTo>
                    <a:pt x="308864" y="250951"/>
                  </a:lnTo>
                  <a:lnTo>
                    <a:pt x="350647" y="229743"/>
                  </a:lnTo>
                  <a:lnTo>
                    <a:pt x="382905" y="202311"/>
                  </a:lnTo>
                  <a:lnTo>
                    <a:pt x="403733" y="170053"/>
                  </a:lnTo>
                  <a:lnTo>
                    <a:pt x="411099" y="134238"/>
                  </a:lnTo>
                  <a:lnTo>
                    <a:pt x="403733" y="98425"/>
                  </a:lnTo>
                  <a:lnTo>
                    <a:pt x="382905" y="66294"/>
                  </a:lnTo>
                  <a:lnTo>
                    <a:pt x="350647" y="39243"/>
                  </a:lnTo>
                  <a:lnTo>
                    <a:pt x="308864" y="18287"/>
                  </a:lnTo>
                  <a:lnTo>
                    <a:pt x="259715" y="4825"/>
                  </a:lnTo>
                  <a:lnTo>
                    <a:pt x="205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6473951"/>
              <a:ext cx="417195" cy="277495"/>
            </a:xfrm>
            <a:custGeom>
              <a:avLst/>
              <a:gdLst/>
              <a:ahLst/>
              <a:cxnLst/>
              <a:rect l="l" t="t" r="r" b="b"/>
              <a:pathLst>
                <a:path w="417194" h="277495">
                  <a:moveTo>
                    <a:pt x="417068" y="130556"/>
                  </a:moveTo>
                  <a:lnTo>
                    <a:pt x="416052" y="124333"/>
                  </a:lnTo>
                  <a:lnTo>
                    <a:pt x="414020" y="116840"/>
                  </a:lnTo>
                  <a:lnTo>
                    <a:pt x="412877" y="109474"/>
                  </a:lnTo>
                  <a:lnTo>
                    <a:pt x="410845" y="105333"/>
                  </a:lnTo>
                  <a:lnTo>
                    <a:pt x="410845" y="139065"/>
                  </a:lnTo>
                  <a:lnTo>
                    <a:pt x="409829" y="145288"/>
                  </a:lnTo>
                  <a:lnTo>
                    <a:pt x="409829" y="151638"/>
                  </a:lnTo>
                  <a:lnTo>
                    <a:pt x="407670" y="157988"/>
                  </a:lnTo>
                  <a:lnTo>
                    <a:pt x="406654" y="165354"/>
                  </a:lnTo>
                  <a:lnTo>
                    <a:pt x="404495" y="171704"/>
                  </a:lnTo>
                  <a:lnTo>
                    <a:pt x="401320" y="176911"/>
                  </a:lnTo>
                  <a:lnTo>
                    <a:pt x="395097" y="189611"/>
                  </a:lnTo>
                  <a:lnTo>
                    <a:pt x="390906" y="194818"/>
                  </a:lnTo>
                  <a:lnTo>
                    <a:pt x="386715" y="201168"/>
                  </a:lnTo>
                  <a:lnTo>
                    <a:pt x="376174" y="211709"/>
                  </a:lnTo>
                  <a:lnTo>
                    <a:pt x="337312" y="240157"/>
                  </a:lnTo>
                  <a:lnTo>
                    <a:pt x="286893" y="260096"/>
                  </a:lnTo>
                  <a:lnTo>
                    <a:pt x="249047" y="267589"/>
                  </a:lnTo>
                  <a:lnTo>
                    <a:pt x="208038" y="270637"/>
                  </a:lnTo>
                  <a:lnTo>
                    <a:pt x="187032" y="269621"/>
                  </a:lnTo>
                  <a:lnTo>
                    <a:pt x="148158" y="264287"/>
                  </a:lnTo>
                  <a:lnTo>
                    <a:pt x="94564" y="247523"/>
                  </a:lnTo>
                  <a:lnTo>
                    <a:pt x="51485" y="222250"/>
                  </a:lnTo>
                  <a:lnTo>
                    <a:pt x="22072" y="189611"/>
                  </a:lnTo>
                  <a:lnTo>
                    <a:pt x="6299" y="145288"/>
                  </a:lnTo>
                  <a:lnTo>
                    <a:pt x="6299" y="131699"/>
                  </a:lnTo>
                  <a:lnTo>
                    <a:pt x="26276" y="81153"/>
                  </a:lnTo>
                  <a:lnTo>
                    <a:pt x="65138" y="45339"/>
                  </a:lnTo>
                  <a:lnTo>
                    <a:pt x="111366" y="22098"/>
                  </a:lnTo>
                  <a:lnTo>
                    <a:pt x="167055" y="8382"/>
                  </a:lnTo>
                  <a:lnTo>
                    <a:pt x="208038" y="6350"/>
                  </a:lnTo>
                  <a:lnTo>
                    <a:pt x="229108" y="7366"/>
                  </a:lnTo>
                  <a:lnTo>
                    <a:pt x="287909" y="16764"/>
                  </a:lnTo>
                  <a:lnTo>
                    <a:pt x="337312" y="36830"/>
                  </a:lnTo>
                  <a:lnTo>
                    <a:pt x="376174" y="65278"/>
                  </a:lnTo>
                  <a:lnTo>
                    <a:pt x="404495" y="106299"/>
                  </a:lnTo>
                  <a:lnTo>
                    <a:pt x="407670" y="118999"/>
                  </a:lnTo>
                  <a:lnTo>
                    <a:pt x="409829" y="125349"/>
                  </a:lnTo>
                  <a:lnTo>
                    <a:pt x="409829" y="131699"/>
                  </a:lnTo>
                  <a:lnTo>
                    <a:pt x="410845" y="139065"/>
                  </a:lnTo>
                  <a:lnTo>
                    <a:pt x="410845" y="105333"/>
                  </a:lnTo>
                  <a:lnTo>
                    <a:pt x="409829" y="103251"/>
                  </a:lnTo>
                  <a:lnTo>
                    <a:pt x="407670" y="96901"/>
                  </a:lnTo>
                  <a:lnTo>
                    <a:pt x="403479" y="90551"/>
                  </a:lnTo>
                  <a:lnTo>
                    <a:pt x="400304" y="84201"/>
                  </a:lnTo>
                  <a:lnTo>
                    <a:pt x="396113" y="77978"/>
                  </a:lnTo>
                  <a:lnTo>
                    <a:pt x="386715" y="66294"/>
                  </a:lnTo>
                  <a:lnTo>
                    <a:pt x="355092" y="40005"/>
                  </a:lnTo>
                  <a:lnTo>
                    <a:pt x="306832" y="15748"/>
                  </a:lnTo>
                  <a:lnTo>
                    <a:pt x="273812" y="6350"/>
                  </a:lnTo>
                  <a:lnTo>
                    <a:pt x="270002" y="5207"/>
                  </a:lnTo>
                  <a:lnTo>
                    <a:pt x="250063" y="2159"/>
                  </a:lnTo>
                  <a:lnTo>
                    <a:pt x="229108" y="0"/>
                  </a:lnTo>
                  <a:lnTo>
                    <a:pt x="187032" y="0"/>
                  </a:lnTo>
                  <a:lnTo>
                    <a:pt x="127139" y="10541"/>
                  </a:lnTo>
                  <a:lnTo>
                    <a:pt x="75653" y="30480"/>
                  </a:lnTo>
                  <a:lnTo>
                    <a:pt x="35725" y="60071"/>
                  </a:lnTo>
                  <a:lnTo>
                    <a:pt x="30467" y="66294"/>
                  </a:lnTo>
                  <a:lnTo>
                    <a:pt x="25222" y="71628"/>
                  </a:lnTo>
                  <a:lnTo>
                    <a:pt x="19964" y="77978"/>
                  </a:lnTo>
                  <a:lnTo>
                    <a:pt x="15760" y="84201"/>
                  </a:lnTo>
                  <a:lnTo>
                    <a:pt x="6299" y="103251"/>
                  </a:lnTo>
                  <a:lnTo>
                    <a:pt x="4203" y="110617"/>
                  </a:lnTo>
                  <a:lnTo>
                    <a:pt x="2108" y="116840"/>
                  </a:lnTo>
                  <a:lnTo>
                    <a:pt x="0" y="131699"/>
                  </a:lnTo>
                  <a:lnTo>
                    <a:pt x="0" y="145288"/>
                  </a:lnTo>
                  <a:lnTo>
                    <a:pt x="2108" y="160020"/>
                  </a:lnTo>
                  <a:lnTo>
                    <a:pt x="4203" y="166370"/>
                  </a:lnTo>
                  <a:lnTo>
                    <a:pt x="6299" y="173736"/>
                  </a:lnTo>
                  <a:lnTo>
                    <a:pt x="12611" y="186436"/>
                  </a:lnTo>
                  <a:lnTo>
                    <a:pt x="25222" y="205359"/>
                  </a:lnTo>
                  <a:lnTo>
                    <a:pt x="30467" y="210693"/>
                  </a:lnTo>
                  <a:lnTo>
                    <a:pt x="35725" y="216916"/>
                  </a:lnTo>
                  <a:lnTo>
                    <a:pt x="92468" y="253873"/>
                  </a:lnTo>
                  <a:lnTo>
                    <a:pt x="167055" y="274828"/>
                  </a:lnTo>
                  <a:lnTo>
                    <a:pt x="208038" y="276987"/>
                  </a:lnTo>
                  <a:lnTo>
                    <a:pt x="229108" y="275971"/>
                  </a:lnTo>
                  <a:lnTo>
                    <a:pt x="270002" y="270637"/>
                  </a:lnTo>
                  <a:lnTo>
                    <a:pt x="307848" y="260096"/>
                  </a:lnTo>
                  <a:lnTo>
                    <a:pt x="355092" y="236982"/>
                  </a:lnTo>
                  <a:lnTo>
                    <a:pt x="386715" y="210693"/>
                  </a:lnTo>
                  <a:lnTo>
                    <a:pt x="409829" y="173736"/>
                  </a:lnTo>
                  <a:lnTo>
                    <a:pt x="412877" y="166370"/>
                  </a:lnTo>
                  <a:lnTo>
                    <a:pt x="414020" y="160020"/>
                  </a:lnTo>
                  <a:lnTo>
                    <a:pt x="416052" y="152654"/>
                  </a:lnTo>
                  <a:lnTo>
                    <a:pt x="417068" y="145288"/>
                  </a:lnTo>
                  <a:lnTo>
                    <a:pt x="417068" y="130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05890" y="651332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2344" y="6532244"/>
            <a:ext cx="136144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dirty="0">
                <a:latin typeface="Calibri"/>
                <a:cs typeface="Calibri"/>
              </a:rPr>
              <a:t>Saltos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horizontais</a:t>
            </a:r>
            <a:r>
              <a:rPr sz="950" b="1" spc="-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variados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1832" y="8113776"/>
            <a:ext cx="323215" cy="277495"/>
            <a:chOff x="941832" y="8113776"/>
            <a:chExt cx="323215" cy="277495"/>
          </a:xfrm>
        </p:grpSpPr>
        <p:sp>
          <p:nvSpPr>
            <p:cNvPr id="9" name="object 9"/>
            <p:cNvSpPr/>
            <p:nvPr/>
          </p:nvSpPr>
          <p:spPr>
            <a:xfrm>
              <a:off x="944880" y="8116824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59" h="271145">
                  <a:moveTo>
                    <a:pt x="157949" y="0"/>
                  </a:moveTo>
                  <a:lnTo>
                    <a:pt x="107962" y="6984"/>
                  </a:lnTo>
                  <a:lnTo>
                    <a:pt x="64592" y="26288"/>
                  </a:lnTo>
                  <a:lnTo>
                    <a:pt x="30429" y="55752"/>
                  </a:lnTo>
                  <a:lnTo>
                    <a:pt x="8039" y="93090"/>
                  </a:lnTo>
                  <a:lnTo>
                    <a:pt x="0" y="136016"/>
                  </a:lnTo>
                  <a:lnTo>
                    <a:pt x="8039" y="178815"/>
                  </a:lnTo>
                  <a:lnTo>
                    <a:pt x="30429" y="215899"/>
                  </a:lnTo>
                  <a:lnTo>
                    <a:pt x="64592" y="244982"/>
                  </a:lnTo>
                  <a:lnTo>
                    <a:pt x="107962" y="264159"/>
                  </a:lnTo>
                  <a:lnTo>
                    <a:pt x="157949" y="270890"/>
                  </a:lnTo>
                  <a:lnTo>
                    <a:pt x="207835" y="264159"/>
                  </a:lnTo>
                  <a:lnTo>
                    <a:pt x="250939" y="244982"/>
                  </a:lnTo>
                  <a:lnTo>
                    <a:pt x="284797" y="215899"/>
                  </a:lnTo>
                  <a:lnTo>
                    <a:pt x="306933" y="178815"/>
                  </a:lnTo>
                  <a:lnTo>
                    <a:pt x="314858" y="136016"/>
                  </a:lnTo>
                  <a:lnTo>
                    <a:pt x="306933" y="93090"/>
                  </a:lnTo>
                  <a:lnTo>
                    <a:pt x="284797" y="55752"/>
                  </a:lnTo>
                  <a:lnTo>
                    <a:pt x="250939" y="26288"/>
                  </a:lnTo>
                  <a:lnTo>
                    <a:pt x="207835" y="6984"/>
                  </a:lnTo>
                  <a:lnTo>
                    <a:pt x="157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1832" y="8113775"/>
              <a:ext cx="323215" cy="277495"/>
            </a:xfrm>
            <a:custGeom>
              <a:avLst/>
              <a:gdLst/>
              <a:ahLst/>
              <a:cxnLst/>
              <a:rect l="l" t="t" r="r" b="b"/>
              <a:pathLst>
                <a:path w="323215" h="277495">
                  <a:moveTo>
                    <a:pt x="322846" y="139065"/>
                  </a:moveTo>
                  <a:lnTo>
                    <a:pt x="321792" y="131699"/>
                  </a:lnTo>
                  <a:lnTo>
                    <a:pt x="321792" y="124333"/>
                  </a:lnTo>
                  <a:lnTo>
                    <a:pt x="315468" y="96901"/>
                  </a:lnTo>
                  <a:lnTo>
                    <a:pt x="315468" y="125349"/>
                  </a:lnTo>
                  <a:lnTo>
                    <a:pt x="315468" y="152781"/>
                  </a:lnTo>
                  <a:lnTo>
                    <a:pt x="303847" y="190627"/>
                  </a:lnTo>
                  <a:lnTo>
                    <a:pt x="280644" y="222250"/>
                  </a:lnTo>
                  <a:lnTo>
                    <a:pt x="247942" y="248539"/>
                  </a:lnTo>
                  <a:lnTo>
                    <a:pt x="192024" y="268605"/>
                  </a:lnTo>
                  <a:lnTo>
                    <a:pt x="161429" y="270637"/>
                  </a:lnTo>
                  <a:lnTo>
                    <a:pt x="129768" y="268605"/>
                  </a:lnTo>
                  <a:lnTo>
                    <a:pt x="87566" y="254889"/>
                  </a:lnTo>
                  <a:lnTo>
                    <a:pt x="51701" y="231775"/>
                  </a:lnTo>
                  <a:lnTo>
                    <a:pt x="25323" y="201168"/>
                  </a:lnTo>
                  <a:lnTo>
                    <a:pt x="9499" y="165354"/>
                  </a:lnTo>
                  <a:lnTo>
                    <a:pt x="7378" y="151638"/>
                  </a:lnTo>
                  <a:lnTo>
                    <a:pt x="7378" y="145415"/>
                  </a:lnTo>
                  <a:lnTo>
                    <a:pt x="6337" y="139065"/>
                  </a:lnTo>
                  <a:lnTo>
                    <a:pt x="7378" y="131699"/>
                  </a:lnTo>
                  <a:lnTo>
                    <a:pt x="7378" y="125349"/>
                  </a:lnTo>
                  <a:lnTo>
                    <a:pt x="9499" y="111633"/>
                  </a:lnTo>
                  <a:lnTo>
                    <a:pt x="25323" y="75819"/>
                  </a:lnTo>
                  <a:lnTo>
                    <a:pt x="51701" y="45339"/>
                  </a:lnTo>
                  <a:lnTo>
                    <a:pt x="87566" y="22098"/>
                  </a:lnTo>
                  <a:lnTo>
                    <a:pt x="129768" y="9525"/>
                  </a:lnTo>
                  <a:lnTo>
                    <a:pt x="161429" y="6350"/>
                  </a:lnTo>
                  <a:lnTo>
                    <a:pt x="177241" y="7366"/>
                  </a:lnTo>
                  <a:lnTo>
                    <a:pt x="235280" y="22098"/>
                  </a:lnTo>
                  <a:lnTo>
                    <a:pt x="271145" y="45339"/>
                  </a:lnTo>
                  <a:lnTo>
                    <a:pt x="297522" y="75819"/>
                  </a:lnTo>
                  <a:lnTo>
                    <a:pt x="315468" y="125349"/>
                  </a:lnTo>
                  <a:lnTo>
                    <a:pt x="315468" y="96901"/>
                  </a:lnTo>
                  <a:lnTo>
                    <a:pt x="294360" y="61087"/>
                  </a:lnTo>
                  <a:lnTo>
                    <a:pt x="263766" y="31623"/>
                  </a:lnTo>
                  <a:lnTo>
                    <a:pt x="223672" y="10541"/>
                  </a:lnTo>
                  <a:lnTo>
                    <a:pt x="161429" y="0"/>
                  </a:lnTo>
                  <a:lnTo>
                    <a:pt x="144538" y="0"/>
                  </a:lnTo>
                  <a:lnTo>
                    <a:pt x="71742" y="23114"/>
                  </a:lnTo>
                  <a:lnTo>
                    <a:pt x="36918" y="50546"/>
                  </a:lnTo>
                  <a:lnTo>
                    <a:pt x="12649" y="84201"/>
                  </a:lnTo>
                  <a:lnTo>
                    <a:pt x="1054" y="124333"/>
                  </a:lnTo>
                  <a:lnTo>
                    <a:pt x="0" y="131699"/>
                  </a:lnTo>
                  <a:lnTo>
                    <a:pt x="0" y="146431"/>
                  </a:lnTo>
                  <a:lnTo>
                    <a:pt x="20053" y="205359"/>
                  </a:lnTo>
                  <a:lnTo>
                    <a:pt x="47472" y="236982"/>
                  </a:lnTo>
                  <a:lnTo>
                    <a:pt x="84404" y="261239"/>
                  </a:lnTo>
                  <a:lnTo>
                    <a:pt x="128714" y="274955"/>
                  </a:lnTo>
                  <a:lnTo>
                    <a:pt x="144538" y="276987"/>
                  </a:lnTo>
                  <a:lnTo>
                    <a:pt x="178308" y="276987"/>
                  </a:lnTo>
                  <a:lnTo>
                    <a:pt x="251104" y="253873"/>
                  </a:lnTo>
                  <a:lnTo>
                    <a:pt x="285915" y="227457"/>
                  </a:lnTo>
                  <a:lnTo>
                    <a:pt x="310184" y="192786"/>
                  </a:lnTo>
                  <a:lnTo>
                    <a:pt x="321792" y="152781"/>
                  </a:lnTo>
                  <a:lnTo>
                    <a:pt x="321792" y="145415"/>
                  </a:lnTo>
                  <a:lnTo>
                    <a:pt x="322846" y="139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8672" y="8152638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6067" y="8165629"/>
            <a:ext cx="2371090" cy="3613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160" rIns="0" bIns="0" rtlCol="0">
            <a:spAutoFit/>
          </a:bodyPr>
          <a:lstStyle/>
          <a:p>
            <a:pPr marL="61594" marR="99695">
              <a:lnSpc>
                <a:spcPct val="102099"/>
              </a:lnSpc>
              <a:spcBef>
                <a:spcPts val="80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6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10</a:t>
            </a:r>
            <a:r>
              <a:rPr sz="950" b="1" spc="-10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passadas 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95172" y="6925055"/>
            <a:ext cx="5518785" cy="2715895"/>
            <a:chOff x="995172" y="6925055"/>
            <a:chExt cx="5518785" cy="271589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939" y="7074407"/>
              <a:ext cx="1187196" cy="6355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8644" y="6925055"/>
              <a:ext cx="2884931" cy="8854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172" y="8712707"/>
              <a:ext cx="2633472" cy="92811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93113" y="5841237"/>
            <a:ext cx="47936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 de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Ensino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73423" y="6374891"/>
            <a:ext cx="417195" cy="276860"/>
            <a:chOff x="3773423" y="6374891"/>
            <a:chExt cx="417195" cy="276860"/>
          </a:xfrm>
        </p:grpSpPr>
        <p:sp>
          <p:nvSpPr>
            <p:cNvPr id="19" name="object 19"/>
            <p:cNvSpPr/>
            <p:nvPr/>
          </p:nvSpPr>
          <p:spPr>
            <a:xfrm>
              <a:off x="3776471" y="6377939"/>
              <a:ext cx="411480" cy="271145"/>
            </a:xfrm>
            <a:custGeom>
              <a:avLst/>
              <a:gdLst/>
              <a:ahLst/>
              <a:cxnLst/>
              <a:rect l="l" t="t" r="r" b="b"/>
              <a:pathLst>
                <a:path w="411479" h="271145">
                  <a:moveTo>
                    <a:pt x="206120" y="0"/>
                  </a:moveTo>
                  <a:lnTo>
                    <a:pt x="151383" y="4825"/>
                  </a:lnTo>
                  <a:lnTo>
                    <a:pt x="102235" y="18541"/>
                  </a:lnTo>
                  <a:lnTo>
                    <a:pt x="60451" y="39750"/>
                  </a:lnTo>
                  <a:lnTo>
                    <a:pt x="28193" y="67182"/>
                  </a:lnTo>
                  <a:lnTo>
                    <a:pt x="7365" y="99440"/>
                  </a:lnTo>
                  <a:lnTo>
                    <a:pt x="0" y="135381"/>
                  </a:lnTo>
                  <a:lnTo>
                    <a:pt x="7365" y="171322"/>
                  </a:lnTo>
                  <a:lnTo>
                    <a:pt x="28193" y="203580"/>
                  </a:lnTo>
                  <a:lnTo>
                    <a:pt x="60451" y="231012"/>
                  </a:lnTo>
                  <a:lnTo>
                    <a:pt x="102235" y="252221"/>
                  </a:lnTo>
                  <a:lnTo>
                    <a:pt x="151383" y="265938"/>
                  </a:lnTo>
                  <a:lnTo>
                    <a:pt x="206120" y="270763"/>
                  </a:lnTo>
                  <a:lnTo>
                    <a:pt x="260730" y="265938"/>
                  </a:lnTo>
                  <a:lnTo>
                    <a:pt x="309625" y="252221"/>
                  </a:lnTo>
                  <a:lnTo>
                    <a:pt x="351154" y="231012"/>
                  </a:lnTo>
                  <a:lnTo>
                    <a:pt x="383158" y="203580"/>
                  </a:lnTo>
                  <a:lnTo>
                    <a:pt x="403732" y="171322"/>
                  </a:lnTo>
                  <a:lnTo>
                    <a:pt x="411099" y="135381"/>
                  </a:lnTo>
                  <a:lnTo>
                    <a:pt x="403732" y="99440"/>
                  </a:lnTo>
                  <a:lnTo>
                    <a:pt x="383158" y="67182"/>
                  </a:lnTo>
                  <a:lnTo>
                    <a:pt x="351154" y="39750"/>
                  </a:lnTo>
                  <a:lnTo>
                    <a:pt x="309625" y="18541"/>
                  </a:lnTo>
                  <a:lnTo>
                    <a:pt x="260730" y="4825"/>
                  </a:lnTo>
                  <a:lnTo>
                    <a:pt x="20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3424" y="6374891"/>
              <a:ext cx="417195" cy="276860"/>
            </a:xfrm>
            <a:custGeom>
              <a:avLst/>
              <a:gdLst/>
              <a:ahLst/>
              <a:cxnLst/>
              <a:rect l="l" t="t" r="r" b="b"/>
              <a:pathLst>
                <a:path w="417195" h="276859">
                  <a:moveTo>
                    <a:pt x="417195" y="131064"/>
                  </a:moveTo>
                  <a:lnTo>
                    <a:pt x="415036" y="116332"/>
                  </a:lnTo>
                  <a:lnTo>
                    <a:pt x="410845" y="103759"/>
                  </a:lnTo>
                  <a:lnTo>
                    <a:pt x="410845" y="132080"/>
                  </a:lnTo>
                  <a:lnTo>
                    <a:pt x="410845" y="144653"/>
                  </a:lnTo>
                  <a:lnTo>
                    <a:pt x="399288" y="183515"/>
                  </a:lnTo>
                  <a:lnTo>
                    <a:pt x="395097" y="188722"/>
                  </a:lnTo>
                  <a:lnTo>
                    <a:pt x="391922" y="195072"/>
                  </a:lnTo>
                  <a:lnTo>
                    <a:pt x="386588" y="200279"/>
                  </a:lnTo>
                  <a:lnTo>
                    <a:pt x="382397" y="206502"/>
                  </a:lnTo>
                  <a:lnTo>
                    <a:pt x="377190" y="211836"/>
                  </a:lnTo>
                  <a:lnTo>
                    <a:pt x="338328" y="239014"/>
                  </a:lnTo>
                  <a:lnTo>
                    <a:pt x="287909" y="258953"/>
                  </a:lnTo>
                  <a:lnTo>
                    <a:pt x="250063" y="267335"/>
                  </a:lnTo>
                  <a:lnTo>
                    <a:pt x="230124" y="269494"/>
                  </a:lnTo>
                  <a:lnTo>
                    <a:pt x="188087" y="269494"/>
                  </a:lnTo>
                  <a:lnTo>
                    <a:pt x="112395" y="253746"/>
                  </a:lnTo>
                  <a:lnTo>
                    <a:pt x="65151" y="230632"/>
                  </a:lnTo>
                  <a:lnTo>
                    <a:pt x="35687" y="205486"/>
                  </a:lnTo>
                  <a:lnTo>
                    <a:pt x="10541" y="164592"/>
                  </a:lnTo>
                  <a:lnTo>
                    <a:pt x="7366" y="144653"/>
                  </a:lnTo>
                  <a:lnTo>
                    <a:pt x="7366" y="131064"/>
                  </a:lnTo>
                  <a:lnTo>
                    <a:pt x="10541" y="112141"/>
                  </a:lnTo>
                  <a:lnTo>
                    <a:pt x="13589" y="105918"/>
                  </a:lnTo>
                  <a:lnTo>
                    <a:pt x="15748" y="99568"/>
                  </a:lnTo>
                  <a:lnTo>
                    <a:pt x="18923" y="93345"/>
                  </a:lnTo>
                  <a:lnTo>
                    <a:pt x="26289" y="81788"/>
                  </a:lnTo>
                  <a:lnTo>
                    <a:pt x="31496" y="76581"/>
                  </a:lnTo>
                  <a:lnTo>
                    <a:pt x="35687" y="70231"/>
                  </a:lnTo>
                  <a:lnTo>
                    <a:pt x="41021" y="65024"/>
                  </a:lnTo>
                  <a:lnTo>
                    <a:pt x="52578" y="54483"/>
                  </a:lnTo>
                  <a:lnTo>
                    <a:pt x="66167" y="46101"/>
                  </a:lnTo>
                  <a:lnTo>
                    <a:pt x="79883" y="36703"/>
                  </a:lnTo>
                  <a:lnTo>
                    <a:pt x="130302" y="16764"/>
                  </a:lnTo>
                  <a:lnTo>
                    <a:pt x="168148" y="9398"/>
                  </a:lnTo>
                  <a:lnTo>
                    <a:pt x="209042" y="6350"/>
                  </a:lnTo>
                  <a:lnTo>
                    <a:pt x="230124" y="7366"/>
                  </a:lnTo>
                  <a:lnTo>
                    <a:pt x="287909" y="16764"/>
                  </a:lnTo>
                  <a:lnTo>
                    <a:pt x="338328" y="36703"/>
                  </a:lnTo>
                  <a:lnTo>
                    <a:pt x="377190" y="65024"/>
                  </a:lnTo>
                  <a:lnTo>
                    <a:pt x="386588" y="76581"/>
                  </a:lnTo>
                  <a:lnTo>
                    <a:pt x="391922" y="81788"/>
                  </a:lnTo>
                  <a:lnTo>
                    <a:pt x="395097" y="88011"/>
                  </a:lnTo>
                  <a:lnTo>
                    <a:pt x="399288" y="93345"/>
                  </a:lnTo>
                  <a:lnTo>
                    <a:pt x="402463" y="99568"/>
                  </a:lnTo>
                  <a:lnTo>
                    <a:pt x="408686" y="118491"/>
                  </a:lnTo>
                  <a:lnTo>
                    <a:pt x="409829" y="124714"/>
                  </a:lnTo>
                  <a:lnTo>
                    <a:pt x="410845" y="132080"/>
                  </a:lnTo>
                  <a:lnTo>
                    <a:pt x="410845" y="103759"/>
                  </a:lnTo>
                  <a:lnTo>
                    <a:pt x="407670" y="96393"/>
                  </a:lnTo>
                  <a:lnTo>
                    <a:pt x="401320" y="83820"/>
                  </a:lnTo>
                  <a:lnTo>
                    <a:pt x="397129" y="77597"/>
                  </a:lnTo>
                  <a:lnTo>
                    <a:pt x="391922" y="72390"/>
                  </a:lnTo>
                  <a:lnTo>
                    <a:pt x="386588" y="66040"/>
                  </a:lnTo>
                  <a:lnTo>
                    <a:pt x="356235" y="39878"/>
                  </a:lnTo>
                  <a:lnTo>
                    <a:pt x="307848" y="16764"/>
                  </a:lnTo>
                  <a:lnTo>
                    <a:pt x="271018" y="6350"/>
                  </a:lnTo>
                  <a:lnTo>
                    <a:pt x="230124" y="1016"/>
                  </a:lnTo>
                  <a:lnTo>
                    <a:pt x="209042" y="0"/>
                  </a:lnTo>
                  <a:lnTo>
                    <a:pt x="167005" y="3175"/>
                  </a:lnTo>
                  <a:lnTo>
                    <a:pt x="128143" y="10541"/>
                  </a:lnTo>
                  <a:lnTo>
                    <a:pt x="76708" y="31496"/>
                  </a:lnTo>
                  <a:lnTo>
                    <a:pt x="36703" y="60833"/>
                  </a:lnTo>
                  <a:lnTo>
                    <a:pt x="26289" y="72390"/>
                  </a:lnTo>
                  <a:lnTo>
                    <a:pt x="20955" y="77597"/>
                  </a:lnTo>
                  <a:lnTo>
                    <a:pt x="16764" y="83820"/>
                  </a:lnTo>
                  <a:lnTo>
                    <a:pt x="13589" y="90170"/>
                  </a:lnTo>
                  <a:lnTo>
                    <a:pt x="9398" y="96393"/>
                  </a:lnTo>
                  <a:lnTo>
                    <a:pt x="7366" y="103759"/>
                  </a:lnTo>
                  <a:lnTo>
                    <a:pt x="4191" y="110109"/>
                  </a:lnTo>
                  <a:lnTo>
                    <a:pt x="3175" y="117475"/>
                  </a:lnTo>
                  <a:lnTo>
                    <a:pt x="1016" y="123698"/>
                  </a:lnTo>
                  <a:lnTo>
                    <a:pt x="1016" y="131064"/>
                  </a:lnTo>
                  <a:lnTo>
                    <a:pt x="0" y="138430"/>
                  </a:lnTo>
                  <a:lnTo>
                    <a:pt x="1016" y="145669"/>
                  </a:lnTo>
                  <a:lnTo>
                    <a:pt x="1016" y="153035"/>
                  </a:lnTo>
                  <a:lnTo>
                    <a:pt x="3175" y="159385"/>
                  </a:lnTo>
                  <a:lnTo>
                    <a:pt x="5207" y="166751"/>
                  </a:lnTo>
                  <a:lnTo>
                    <a:pt x="7366" y="172974"/>
                  </a:lnTo>
                  <a:lnTo>
                    <a:pt x="9398" y="180340"/>
                  </a:lnTo>
                  <a:lnTo>
                    <a:pt x="13589" y="186690"/>
                  </a:lnTo>
                  <a:lnTo>
                    <a:pt x="16764" y="192913"/>
                  </a:lnTo>
                  <a:lnTo>
                    <a:pt x="20955" y="199136"/>
                  </a:lnTo>
                  <a:lnTo>
                    <a:pt x="26289" y="204470"/>
                  </a:lnTo>
                  <a:lnTo>
                    <a:pt x="31496" y="210693"/>
                  </a:lnTo>
                  <a:lnTo>
                    <a:pt x="61976" y="236982"/>
                  </a:lnTo>
                  <a:lnTo>
                    <a:pt x="110363" y="259969"/>
                  </a:lnTo>
                  <a:lnTo>
                    <a:pt x="147066" y="270510"/>
                  </a:lnTo>
                  <a:lnTo>
                    <a:pt x="188087" y="275717"/>
                  </a:lnTo>
                  <a:lnTo>
                    <a:pt x="209042" y="276733"/>
                  </a:lnTo>
                  <a:lnTo>
                    <a:pt x="230124" y="275717"/>
                  </a:lnTo>
                  <a:lnTo>
                    <a:pt x="271018" y="270510"/>
                  </a:lnTo>
                  <a:lnTo>
                    <a:pt x="325755" y="252730"/>
                  </a:lnTo>
                  <a:lnTo>
                    <a:pt x="369824" y="226441"/>
                  </a:lnTo>
                  <a:lnTo>
                    <a:pt x="397129" y="198120"/>
                  </a:lnTo>
                  <a:lnTo>
                    <a:pt x="415036" y="159385"/>
                  </a:lnTo>
                  <a:lnTo>
                    <a:pt x="416052" y="152019"/>
                  </a:lnTo>
                  <a:lnTo>
                    <a:pt x="417195" y="145669"/>
                  </a:lnTo>
                  <a:lnTo>
                    <a:pt x="417195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37761" y="6413753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5129" y="6429501"/>
            <a:ext cx="2164715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6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8</a:t>
            </a:r>
            <a:r>
              <a:rPr sz="950" b="1" spc="-114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passadas de</a:t>
            </a:r>
            <a:r>
              <a:rPr sz="950" b="1" spc="-8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97051" y="7024115"/>
            <a:ext cx="3348354" cy="1367155"/>
            <a:chOff x="797051" y="7024115"/>
            <a:chExt cx="3348354" cy="136715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051" y="7024115"/>
              <a:ext cx="1219200" cy="7513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26763" y="8116823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60" h="271145">
                  <a:moveTo>
                    <a:pt x="156972" y="0"/>
                  </a:moveTo>
                  <a:lnTo>
                    <a:pt x="107441" y="6984"/>
                  </a:lnTo>
                  <a:lnTo>
                    <a:pt x="64388" y="26288"/>
                  </a:lnTo>
                  <a:lnTo>
                    <a:pt x="30352" y="55752"/>
                  </a:lnTo>
                  <a:lnTo>
                    <a:pt x="8000" y="93090"/>
                  </a:lnTo>
                  <a:lnTo>
                    <a:pt x="0" y="136016"/>
                  </a:lnTo>
                  <a:lnTo>
                    <a:pt x="8000" y="178815"/>
                  </a:lnTo>
                  <a:lnTo>
                    <a:pt x="30352" y="215899"/>
                  </a:lnTo>
                  <a:lnTo>
                    <a:pt x="64388" y="244982"/>
                  </a:lnTo>
                  <a:lnTo>
                    <a:pt x="107441" y="264159"/>
                  </a:lnTo>
                  <a:lnTo>
                    <a:pt x="156972" y="270890"/>
                  </a:lnTo>
                  <a:lnTo>
                    <a:pt x="206883" y="264159"/>
                  </a:lnTo>
                  <a:lnTo>
                    <a:pt x="250316" y="244982"/>
                  </a:lnTo>
                  <a:lnTo>
                    <a:pt x="284480" y="215899"/>
                  </a:lnTo>
                  <a:lnTo>
                    <a:pt x="306832" y="178815"/>
                  </a:lnTo>
                  <a:lnTo>
                    <a:pt x="314833" y="136016"/>
                  </a:lnTo>
                  <a:lnTo>
                    <a:pt x="306832" y="93090"/>
                  </a:lnTo>
                  <a:lnTo>
                    <a:pt x="284480" y="55752"/>
                  </a:lnTo>
                  <a:lnTo>
                    <a:pt x="250316" y="26288"/>
                  </a:lnTo>
                  <a:lnTo>
                    <a:pt x="206883" y="6984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23716" y="8113775"/>
              <a:ext cx="321945" cy="277495"/>
            </a:xfrm>
            <a:custGeom>
              <a:avLst/>
              <a:gdLst/>
              <a:ahLst/>
              <a:cxnLst/>
              <a:rect l="l" t="t" r="r" b="b"/>
              <a:pathLst>
                <a:path w="321945" h="277495">
                  <a:moveTo>
                    <a:pt x="321564" y="131699"/>
                  </a:moveTo>
                  <a:lnTo>
                    <a:pt x="315214" y="107950"/>
                  </a:lnTo>
                  <a:lnTo>
                    <a:pt x="315214" y="131699"/>
                  </a:lnTo>
                  <a:lnTo>
                    <a:pt x="315214" y="145415"/>
                  </a:lnTo>
                  <a:lnTo>
                    <a:pt x="302514" y="190627"/>
                  </a:lnTo>
                  <a:lnTo>
                    <a:pt x="269875" y="231775"/>
                  </a:lnTo>
                  <a:lnTo>
                    <a:pt x="234061" y="254889"/>
                  </a:lnTo>
                  <a:lnTo>
                    <a:pt x="191897" y="268605"/>
                  </a:lnTo>
                  <a:lnTo>
                    <a:pt x="160274" y="270637"/>
                  </a:lnTo>
                  <a:lnTo>
                    <a:pt x="129667" y="268605"/>
                  </a:lnTo>
                  <a:lnTo>
                    <a:pt x="86487" y="254889"/>
                  </a:lnTo>
                  <a:lnTo>
                    <a:pt x="50546" y="231775"/>
                  </a:lnTo>
                  <a:lnTo>
                    <a:pt x="24257" y="201168"/>
                  </a:lnTo>
                  <a:lnTo>
                    <a:pt x="9525" y="165354"/>
                  </a:lnTo>
                  <a:lnTo>
                    <a:pt x="6350" y="145415"/>
                  </a:lnTo>
                  <a:lnTo>
                    <a:pt x="6350" y="131699"/>
                  </a:lnTo>
                  <a:lnTo>
                    <a:pt x="25273" y="75819"/>
                  </a:lnTo>
                  <a:lnTo>
                    <a:pt x="51689" y="45339"/>
                  </a:lnTo>
                  <a:lnTo>
                    <a:pt x="86487" y="22098"/>
                  </a:lnTo>
                  <a:lnTo>
                    <a:pt x="129667" y="9525"/>
                  </a:lnTo>
                  <a:lnTo>
                    <a:pt x="160274" y="6350"/>
                  </a:lnTo>
                  <a:lnTo>
                    <a:pt x="177038" y="7366"/>
                  </a:lnTo>
                  <a:lnTo>
                    <a:pt x="234061" y="22098"/>
                  </a:lnTo>
                  <a:lnTo>
                    <a:pt x="269875" y="45339"/>
                  </a:lnTo>
                  <a:lnTo>
                    <a:pt x="296291" y="75819"/>
                  </a:lnTo>
                  <a:lnTo>
                    <a:pt x="312039" y="112649"/>
                  </a:lnTo>
                  <a:lnTo>
                    <a:pt x="315214" y="131699"/>
                  </a:lnTo>
                  <a:lnTo>
                    <a:pt x="315214" y="107950"/>
                  </a:lnTo>
                  <a:lnTo>
                    <a:pt x="284607" y="50546"/>
                  </a:lnTo>
                  <a:lnTo>
                    <a:pt x="249809" y="23114"/>
                  </a:lnTo>
                  <a:lnTo>
                    <a:pt x="208661" y="6350"/>
                  </a:lnTo>
                  <a:lnTo>
                    <a:pt x="160274" y="0"/>
                  </a:lnTo>
                  <a:lnTo>
                    <a:pt x="144399" y="0"/>
                  </a:lnTo>
                  <a:lnTo>
                    <a:pt x="70612" y="23114"/>
                  </a:lnTo>
                  <a:lnTo>
                    <a:pt x="27432" y="61087"/>
                  </a:lnTo>
                  <a:lnTo>
                    <a:pt x="6350" y="97917"/>
                  </a:lnTo>
                  <a:lnTo>
                    <a:pt x="0" y="124333"/>
                  </a:lnTo>
                  <a:lnTo>
                    <a:pt x="0" y="152781"/>
                  </a:lnTo>
                  <a:lnTo>
                    <a:pt x="12700" y="192786"/>
                  </a:lnTo>
                  <a:lnTo>
                    <a:pt x="36830" y="227457"/>
                  </a:lnTo>
                  <a:lnTo>
                    <a:pt x="70612" y="253873"/>
                  </a:lnTo>
                  <a:lnTo>
                    <a:pt x="112776" y="271780"/>
                  </a:lnTo>
                  <a:lnTo>
                    <a:pt x="144399" y="276987"/>
                  </a:lnTo>
                  <a:lnTo>
                    <a:pt x="177038" y="276987"/>
                  </a:lnTo>
                  <a:lnTo>
                    <a:pt x="250952" y="253873"/>
                  </a:lnTo>
                  <a:lnTo>
                    <a:pt x="284607" y="227457"/>
                  </a:lnTo>
                  <a:lnTo>
                    <a:pt x="308864" y="192786"/>
                  </a:lnTo>
                  <a:lnTo>
                    <a:pt x="320421" y="152781"/>
                  </a:lnTo>
                  <a:lnTo>
                    <a:pt x="321564" y="145415"/>
                  </a:lnTo>
                  <a:lnTo>
                    <a:pt x="321564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40809" y="8152638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37482" y="8166607"/>
            <a:ext cx="2364740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2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ênfase</a:t>
            </a:r>
            <a:r>
              <a:rPr sz="950" b="1" spc="-3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na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receção </a:t>
            </a:r>
            <a:r>
              <a:rPr sz="950" b="1" dirty="0">
                <a:latin typeface="Calibri"/>
                <a:cs typeface="Calibri"/>
              </a:rPr>
              <a:t>e</a:t>
            </a:r>
            <a:r>
              <a:rPr sz="950" b="1" spc="-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na</a:t>
            </a:r>
            <a:r>
              <a:rPr sz="950" b="1" spc="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marcação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da corrida</a:t>
            </a:r>
            <a:r>
              <a:rPr sz="950" b="1" spc="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de</a:t>
            </a:r>
            <a:r>
              <a:rPr sz="950" b="1" spc="-9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5824" y="8811767"/>
              <a:ext cx="1327403" cy="5852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7592" y="8514587"/>
              <a:ext cx="1661160" cy="4998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113" y="500328"/>
            <a:ext cx="302069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Horizontais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Variados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227" y="1534667"/>
              <a:ext cx="1886712" cy="1162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6407" y="2918459"/>
              <a:ext cx="1886712" cy="10134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3943" y="1633727"/>
              <a:ext cx="1975103" cy="8442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880" y="3025139"/>
              <a:ext cx="2353056" cy="7955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95603" y="5841237"/>
            <a:ext cx="56165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6-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8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7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7412" y="6775703"/>
              <a:ext cx="2595372" cy="9067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4816" y="6874763"/>
              <a:ext cx="2284476" cy="894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6111" y="8314943"/>
              <a:ext cx="2703576" cy="944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6407" y="8414003"/>
              <a:ext cx="2240280" cy="7757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500328"/>
            <a:ext cx="57454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6-10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7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1107947"/>
              <a:ext cx="2042160" cy="11719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9728" y="1269491"/>
              <a:ext cx="2065020" cy="10104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463" y="2776727"/>
              <a:ext cx="2284476" cy="1440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6472" y="2827019"/>
              <a:ext cx="2688336" cy="11353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96848" y="5823965"/>
            <a:ext cx="5534660" cy="5473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4.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ênfase na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receção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na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medição da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balanço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4231" y="6676643"/>
              <a:ext cx="2654808" cy="13395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5172" y="8613647"/>
              <a:ext cx="2930652" cy="8778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5824" y="7024115"/>
              <a:ext cx="2703576" cy="9433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3943" y="8365235"/>
              <a:ext cx="2350007" cy="9936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418</Words>
  <Application>Microsoft Office PowerPoint</Application>
  <PresentationFormat>Personalizados</PresentationFormat>
  <Paragraphs>59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\(Microsoft PowerPoint - Mafra 2015 FPA-DGE - Salto Comp. - Nuno Alpiar\\347a.pptx\)</dc:title>
  <dc:creator>ACER</dc:creator>
  <cp:lastModifiedBy>Jorge Manuel Freire Damásio</cp:lastModifiedBy>
  <cp:revision>2</cp:revision>
  <dcterms:created xsi:type="dcterms:W3CDTF">2023-07-01T01:11:24Z</dcterms:created>
  <dcterms:modified xsi:type="dcterms:W3CDTF">2025-06-25T15:25:01Z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