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569665"/>
            <a:ext cx="6517481" cy="20681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495" y="2622926"/>
            <a:ext cx="3196753" cy="1285455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495" y="3908381"/>
            <a:ext cx="3196753" cy="5748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478" y="2622926"/>
            <a:ext cx="3212497" cy="1285455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478" y="3908381"/>
            <a:ext cx="3212497" cy="5748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0762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1808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2238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73602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82552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586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7621" y="569662"/>
            <a:ext cx="1629370" cy="90675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510" y="569662"/>
            <a:ext cx="4793655" cy="90675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048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223" y="10131551"/>
            <a:ext cx="742776" cy="47853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6847" y="10072115"/>
            <a:ext cx="528827" cy="5379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7611" y="9982198"/>
            <a:ext cx="665988" cy="6278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895" y="10064048"/>
            <a:ext cx="789100" cy="5025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84776" y="10027919"/>
            <a:ext cx="659881" cy="58216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8340" y="9983722"/>
            <a:ext cx="484632" cy="5895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2071" y="9887710"/>
            <a:ext cx="553212" cy="72237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3463" y="196595"/>
            <a:ext cx="855383" cy="146913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2204" y="32003"/>
            <a:ext cx="5923787" cy="106619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48555" y="196595"/>
            <a:ext cx="2535681" cy="14691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25-Jun-25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25-Jun-25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25-Jun-25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51094"/>
            <a:ext cx="5667375" cy="3725098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9846"/>
            <a:ext cx="5667375" cy="2583295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5020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6600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74" y="2667510"/>
            <a:ext cx="6517481" cy="4450798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74" y="7160414"/>
            <a:ext cx="6517481" cy="234057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5020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509" y="2848313"/>
            <a:ext cx="3211513" cy="6788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478" y="2848313"/>
            <a:ext cx="3211513" cy="6788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1020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3316" y="310895"/>
            <a:ext cx="5672020" cy="47228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6921" y="3388867"/>
            <a:ext cx="5102656" cy="1078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0" y="569665"/>
            <a:ext cx="6517481" cy="206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10" y="2848313"/>
            <a:ext cx="6517481" cy="6788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09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917085"/>
            <a:ext cx="2550319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8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1491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image" Target="../media/image15.jpg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11" Type="http://schemas.openxmlformats.org/officeDocument/2006/relationships/image" Target="../media/image23.jpg"/><Relationship Id="rId5" Type="http://schemas.openxmlformats.org/officeDocument/2006/relationships/image" Target="../media/image18.jpg"/><Relationship Id="rId15" Type="http://schemas.openxmlformats.org/officeDocument/2006/relationships/image" Target="../media/image27.png"/><Relationship Id="rId10" Type="http://schemas.openxmlformats.org/officeDocument/2006/relationships/image" Target="../media/image22.jpg"/><Relationship Id="rId4" Type="http://schemas.openxmlformats.org/officeDocument/2006/relationships/image" Target="../media/image17.jp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6.jpg"/><Relationship Id="rId7" Type="http://schemas.openxmlformats.org/officeDocument/2006/relationships/image" Target="../media/image2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0.png"/><Relationship Id="rId7" Type="http://schemas.openxmlformats.org/officeDocument/2006/relationships/image" Target="../media/image41.jpg"/><Relationship Id="rId12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11" Type="http://schemas.openxmlformats.org/officeDocument/2006/relationships/image" Target="../media/image49.png"/><Relationship Id="rId5" Type="http://schemas.openxmlformats.org/officeDocument/2006/relationships/image" Target="../media/image45.jpg"/><Relationship Id="rId10" Type="http://schemas.openxmlformats.org/officeDocument/2006/relationships/image" Target="../media/image48.png"/><Relationship Id="rId4" Type="http://schemas.openxmlformats.org/officeDocument/2006/relationships/image" Target="../media/image44.jp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45" y="3224610"/>
            <a:ext cx="7554611" cy="425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6745"/>
            <a:endParaRPr lang="en-US" sz="111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DBB0B1D-3FAD-DD91-3607-8276B606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4609"/>
            <a:ext cx="7556501" cy="42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45" y="3224610"/>
            <a:ext cx="7554611" cy="425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6745"/>
            <a:endParaRPr lang="en-US" sz="111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7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13332371-663D-092C-8D29-3219F7F9EC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7554611" cy="4248681"/>
          </a:xfrm>
          <a:prstGeom prst="rect">
            <a:avLst/>
          </a:prstGeom>
        </p:spPr>
      </p:pic>
      <p:pic>
        <p:nvPicPr>
          <p:cNvPr id="5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4F59489C-BEA4-56E9-B5E1-3392748A9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-1857" y="6450013"/>
            <a:ext cx="7556488" cy="4249737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55DAE862-DAA3-862C-2082-E898066D8868}"/>
              </a:ext>
            </a:extLst>
          </p:cNvPr>
          <p:cNvSpPr txBox="1">
            <a:spLocks/>
          </p:cNvSpPr>
          <p:nvPr/>
        </p:nvSpPr>
        <p:spPr>
          <a:xfrm>
            <a:off x="85417" y="8897532"/>
            <a:ext cx="3715279" cy="466363"/>
          </a:xfrm>
          <a:prstGeom prst="rect">
            <a:avLst/>
          </a:prstGeom>
        </p:spPr>
        <p:txBody>
          <a:bodyPr vert="horz" wrap="square" lIns="0" tIns="10495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58579" marR="4198" indent="-648608" algn="ctr" defTabSz="755660">
              <a:lnSpc>
                <a:spcPct val="120000"/>
              </a:lnSpc>
              <a:spcBef>
                <a:spcPts val="83"/>
              </a:spcBef>
            </a:pPr>
            <a:r>
              <a:rPr lang="pt-PT" sz="2644" dirty="0">
                <a:solidFill>
                  <a:prstClr val="white"/>
                </a:solidFill>
                <a:latin typeface="Calibri"/>
                <a:cs typeface="Calibri"/>
              </a:rPr>
              <a:t>TRIPLO SALTO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6074551" cy="47320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40" y="490727"/>
              <a:ext cx="1176527" cy="7528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4532" y="1580387"/>
              <a:ext cx="880872" cy="6202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4532" y="2670047"/>
              <a:ext cx="902208" cy="5974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819" y="6377939"/>
              <a:ext cx="547116" cy="1333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2644" y="6377939"/>
              <a:ext cx="402336" cy="13411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0116" y="6377939"/>
              <a:ext cx="4421124" cy="13411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62471" y="6377939"/>
              <a:ext cx="547116" cy="13411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5819" y="7967471"/>
              <a:ext cx="606551" cy="12420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2936" y="7967471"/>
              <a:ext cx="678180" cy="12420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74163" y="7967471"/>
              <a:ext cx="1690115" cy="12161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24655" y="7967471"/>
              <a:ext cx="669036" cy="12161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47971" y="7967471"/>
              <a:ext cx="1766315" cy="12161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57900" y="7967471"/>
              <a:ext cx="560831" cy="121767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004185" y="5866841"/>
            <a:ext cx="152781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Modelo</a:t>
            </a:r>
            <a:r>
              <a:rPr sz="170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Técnico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6848" y="7737475"/>
            <a:ext cx="106045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Corrida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Balanço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0175" y="7737475"/>
            <a:ext cx="116776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“Pé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Coxinho”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–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“Hop”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41570" y="7737475"/>
            <a:ext cx="144970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“Passada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Saltada”–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“Step”</a:t>
            </a:r>
            <a:endParaRPr sz="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7140" y="9209913"/>
            <a:ext cx="144970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“Passada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Saltada”–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“Step”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68651" y="9209913"/>
            <a:ext cx="14966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Salto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para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Areia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–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“Jump”</a:t>
            </a:r>
            <a:endParaRPr sz="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30417" y="9167240"/>
            <a:ext cx="46672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10" dirty="0">
                <a:latin typeface="Arial"/>
                <a:cs typeface="Arial"/>
              </a:rPr>
              <a:t>“Queda”</a:t>
            </a:r>
            <a:endParaRPr sz="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47946" y="559434"/>
            <a:ext cx="1917700" cy="2990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Atletismo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no </a:t>
            </a:r>
            <a:r>
              <a:rPr sz="2400" b="1" spc="-10" dirty="0">
                <a:latin typeface="Calibri"/>
                <a:cs typeface="Calibri"/>
              </a:rPr>
              <a:t>Desporto Escolar </a:t>
            </a:r>
            <a:r>
              <a:rPr sz="2400" b="1" dirty="0">
                <a:latin typeface="Calibri"/>
                <a:cs typeface="Calibri"/>
              </a:rPr>
              <a:t>Iniciação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ao </a:t>
            </a:r>
            <a:r>
              <a:rPr sz="2400" b="1" spc="-10" dirty="0" err="1">
                <a:latin typeface="Calibri"/>
                <a:cs typeface="Calibri"/>
              </a:rPr>
              <a:t>Treino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Desportivo</a:t>
            </a:r>
            <a:endParaRPr lang="pt-PT" sz="2400" b="1" spc="-1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755"/>
              </a:spcBef>
            </a:pPr>
            <a:r>
              <a:rPr sz="1800" b="1" spc="-10" dirty="0" err="1">
                <a:latin typeface="Calibri"/>
                <a:cs typeface="Calibri"/>
              </a:rPr>
              <a:t>Triplo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Salto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8820" y="839723"/>
              <a:ext cx="3427476" cy="13411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760" y="6228587"/>
              <a:ext cx="1488948" cy="13411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9940" y="6228587"/>
              <a:ext cx="1152143" cy="13411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2647" y="6228587"/>
              <a:ext cx="678179" cy="13411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3876" y="6228587"/>
              <a:ext cx="585215" cy="13136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59051" y="450595"/>
            <a:ext cx="32607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1º Salto</a:t>
            </a:r>
            <a:r>
              <a:rPr sz="17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–</a:t>
            </a:r>
            <a:r>
              <a:rPr sz="170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“Pé</a:t>
            </a:r>
            <a:r>
              <a:rPr sz="1700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Coxinho”</a:t>
            </a:r>
            <a:r>
              <a:rPr sz="1700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ou </a:t>
            </a:r>
            <a:r>
              <a:rPr sz="1700" spc="-20" dirty="0">
                <a:solidFill>
                  <a:srgbClr val="1E477B"/>
                </a:solidFill>
                <a:latin typeface="Trebuchet MS"/>
                <a:cs typeface="Trebuchet MS"/>
              </a:rPr>
              <a:t>“Hop”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5908" y="2222449"/>
            <a:ext cx="5601335" cy="178498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340"/>
              </a:spcBef>
              <a:buChar char="•"/>
              <a:tabLst>
                <a:tab pos="17780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Apoio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pé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todo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mesmo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tempo;</a:t>
            </a:r>
            <a:endParaRPr sz="12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4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“Passar”</a:t>
            </a:r>
            <a:r>
              <a:rPr sz="1250" spc="2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pela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tábua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–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ângulo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saída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mais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reduzido</a:t>
            </a:r>
            <a:endParaRPr sz="12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;Durante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chamada,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movimento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ativo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das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é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acelerado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ampliado;</a:t>
            </a:r>
            <a:endParaRPr sz="1250">
              <a:latin typeface="Arial"/>
              <a:cs typeface="Arial"/>
            </a:endParaRPr>
          </a:p>
          <a:p>
            <a:pPr marL="12700" marR="5080" indent="165100">
              <a:lnSpc>
                <a:spcPct val="113599"/>
              </a:lnSpc>
              <a:buChar char="•"/>
              <a:tabLst>
                <a:tab pos="17780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9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coxa</a:t>
            </a:r>
            <a:r>
              <a:rPr sz="1250" spc="2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2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z="1250" spc="19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livre</a:t>
            </a:r>
            <a:r>
              <a:rPr sz="1250" spc="2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avança</a:t>
            </a:r>
            <a:r>
              <a:rPr sz="1250" spc="2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rapidamente</a:t>
            </a:r>
            <a:r>
              <a:rPr sz="1250" spc="1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até</a:t>
            </a:r>
            <a:r>
              <a:rPr sz="1250" spc="2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uma</a:t>
            </a:r>
            <a:r>
              <a:rPr sz="1250" spc="2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posição</a:t>
            </a:r>
            <a:r>
              <a:rPr sz="1250" spc="19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horizontal,</a:t>
            </a:r>
            <a:r>
              <a:rPr sz="1250" spc="1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e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extensão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ativa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todas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as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articulações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chamada;</a:t>
            </a:r>
            <a:endParaRPr sz="12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tronco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mantém-se</a:t>
            </a:r>
            <a:r>
              <a:rPr sz="1250" spc="-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vertical,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cabeça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levantada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olhar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frente;</a:t>
            </a:r>
            <a:endParaRPr sz="12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braços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ajudam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forma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rápida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coordenada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pernas;</a:t>
            </a:r>
            <a:endParaRPr sz="12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No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voo,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movimento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prolonga-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</a:t>
            </a:r>
            <a:r>
              <a:rPr sz="1250" spc="-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dando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uma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passada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no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ar.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46275" y="5828741"/>
            <a:ext cx="3624579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“Step”</a:t>
            </a:r>
            <a:r>
              <a:rPr sz="1700" spc="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–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um</a:t>
            </a:r>
            <a:r>
              <a:rPr sz="170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7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7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7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outro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6200" y="7715580"/>
            <a:ext cx="5608955" cy="177418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34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pé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apoia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totalmente;</a:t>
            </a:r>
            <a:endParaRPr sz="12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4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Manter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corpo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rígido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equilibrado;</a:t>
            </a:r>
            <a:endParaRPr sz="1250">
              <a:latin typeface="Arial"/>
              <a:cs typeface="Arial"/>
            </a:endParaRPr>
          </a:p>
          <a:p>
            <a:pPr marL="176530" indent="-163830">
              <a:lnSpc>
                <a:spcPct val="100000"/>
              </a:lnSpc>
              <a:spcBef>
                <a:spcPts val="240"/>
              </a:spcBef>
              <a:buChar char="•"/>
              <a:tabLst>
                <a:tab pos="17653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Acelerar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movimento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cruzamento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das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pernas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durante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apoio;</a:t>
            </a:r>
            <a:endParaRPr sz="12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braços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ajudam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forma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ativa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coordenada;</a:t>
            </a:r>
            <a:endParaRPr sz="1250">
              <a:latin typeface="Arial"/>
              <a:cs typeface="Arial"/>
            </a:endParaRPr>
          </a:p>
          <a:p>
            <a:pPr marL="12700" marR="5080" indent="172720">
              <a:lnSpc>
                <a:spcPct val="113599"/>
              </a:lnSpc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Manter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posição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final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chamada,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joelho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fletido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à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frente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do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corpo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a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que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fez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salto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descontraída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atrás;</a:t>
            </a:r>
            <a:endParaRPr sz="1250">
              <a:latin typeface="Arial"/>
              <a:cs typeface="Arial"/>
            </a:endParaRPr>
          </a:p>
          <a:p>
            <a:pPr marL="12700" marR="265430" indent="172720">
              <a:lnSpc>
                <a:spcPts val="1700"/>
              </a:lnSpc>
              <a:spcBef>
                <a:spcPts val="8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tronco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deve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manter-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próximo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vertical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durante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voo,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preparando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o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último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salto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(“jump”);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59479" y="938783"/>
            <a:ext cx="2923540" cy="1216660"/>
            <a:chOff x="3459479" y="938783"/>
            <a:chExt cx="2923540" cy="1216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479" y="938783"/>
              <a:ext cx="1101852" cy="12161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1707" y="938783"/>
              <a:ext cx="669036" cy="12161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5023" y="938783"/>
              <a:ext cx="608076" cy="12161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3475" y="938783"/>
              <a:ext cx="669036" cy="12161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6988" y="2330195"/>
              <a:ext cx="1196339" cy="12161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6939" y="2330195"/>
              <a:ext cx="560832" cy="12161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0892" y="6522719"/>
              <a:ext cx="3892296" cy="29367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37844" y="6521195"/>
              <a:ext cx="3898900" cy="2943860"/>
            </a:xfrm>
            <a:custGeom>
              <a:avLst/>
              <a:gdLst/>
              <a:ahLst/>
              <a:cxnLst/>
              <a:rect l="l" t="t" r="r" b="b"/>
              <a:pathLst>
                <a:path w="3898900" h="2943859">
                  <a:moveTo>
                    <a:pt x="3898392" y="0"/>
                  </a:moveTo>
                  <a:lnTo>
                    <a:pt x="3893947" y="0"/>
                  </a:lnTo>
                  <a:lnTo>
                    <a:pt x="3893947" y="2935732"/>
                  </a:lnTo>
                  <a:lnTo>
                    <a:pt x="3892664" y="2937014"/>
                  </a:lnTo>
                  <a:lnTo>
                    <a:pt x="3892664" y="2935732"/>
                  </a:lnTo>
                  <a:lnTo>
                    <a:pt x="3893947" y="2935732"/>
                  </a:lnTo>
                  <a:lnTo>
                    <a:pt x="3893947" y="0"/>
                  </a:lnTo>
                  <a:lnTo>
                    <a:pt x="3891026" y="0"/>
                  </a:lnTo>
                  <a:lnTo>
                    <a:pt x="3891026" y="6350"/>
                  </a:lnTo>
                  <a:lnTo>
                    <a:pt x="3891026" y="2935732"/>
                  </a:lnTo>
                  <a:lnTo>
                    <a:pt x="7620" y="2935732"/>
                  </a:lnTo>
                  <a:lnTo>
                    <a:pt x="7620" y="2938272"/>
                  </a:lnTo>
                  <a:lnTo>
                    <a:pt x="2023313" y="2938272"/>
                  </a:lnTo>
                  <a:lnTo>
                    <a:pt x="2023313" y="2940824"/>
                  </a:lnTo>
                  <a:lnTo>
                    <a:pt x="7353" y="2938627"/>
                  </a:lnTo>
                  <a:lnTo>
                    <a:pt x="7353" y="2935490"/>
                  </a:lnTo>
                  <a:lnTo>
                    <a:pt x="7353" y="6350"/>
                  </a:lnTo>
                  <a:lnTo>
                    <a:pt x="3891026" y="6350"/>
                  </a:lnTo>
                  <a:lnTo>
                    <a:pt x="3891026" y="0"/>
                  </a:lnTo>
                  <a:lnTo>
                    <a:pt x="0" y="0"/>
                  </a:lnTo>
                  <a:lnTo>
                    <a:pt x="0" y="2942844"/>
                  </a:lnTo>
                  <a:lnTo>
                    <a:pt x="2023313" y="2942844"/>
                  </a:lnTo>
                  <a:lnTo>
                    <a:pt x="2023313" y="2943352"/>
                  </a:lnTo>
                  <a:lnTo>
                    <a:pt x="3894836" y="2943352"/>
                  </a:lnTo>
                  <a:lnTo>
                    <a:pt x="3894836" y="2942844"/>
                  </a:lnTo>
                  <a:lnTo>
                    <a:pt x="3894836" y="2940812"/>
                  </a:lnTo>
                  <a:lnTo>
                    <a:pt x="3898392" y="2942844"/>
                  </a:lnTo>
                  <a:lnTo>
                    <a:pt x="3898392" y="6350"/>
                  </a:lnTo>
                  <a:lnTo>
                    <a:pt x="3898392" y="0"/>
                  </a:lnTo>
                  <a:close/>
                </a:path>
              </a:pathLst>
            </a:custGeom>
            <a:solidFill>
              <a:srgbClr val="4F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23869" y="627380"/>
            <a:ext cx="27241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“Jump”</a:t>
            </a:r>
            <a:r>
              <a:rPr sz="1700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–</a:t>
            </a:r>
            <a:r>
              <a:rPr sz="17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7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1E477B"/>
                </a:solidFill>
                <a:latin typeface="Trebuchet MS"/>
                <a:cs typeface="Trebuchet MS"/>
              </a:rPr>
              <a:t>caixa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4691" y="1869439"/>
            <a:ext cx="8693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“Queda”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29025" y="2346147"/>
            <a:ext cx="2760345" cy="593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9525" algn="just">
              <a:lnSpc>
                <a:spcPct val="98900"/>
              </a:lnSpc>
              <a:spcBef>
                <a:spcPts val="114"/>
              </a:spcBef>
              <a:buSzPct val="92000"/>
              <a:buChar char="•"/>
              <a:tabLst>
                <a:tab pos="66675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	O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último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salto é realizado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outra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perna,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forma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semelhante</a:t>
            </a:r>
            <a:r>
              <a:rPr sz="1250" spc="-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à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descrita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no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salto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comprimento;</a:t>
            </a:r>
            <a:endParaRPr sz="12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5908" y="3888993"/>
            <a:ext cx="3013075" cy="4051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171450">
              <a:lnSpc>
                <a:spcPts val="1490"/>
              </a:lnSpc>
              <a:spcBef>
                <a:spcPts val="155"/>
              </a:spcBef>
              <a:buChar char="•"/>
              <a:tabLst>
                <a:tab pos="184150" algn="l"/>
              </a:tabLst>
            </a:pPr>
            <a:r>
              <a:rPr sz="1250" spc="-100" dirty="0">
                <a:solidFill>
                  <a:srgbClr val="1E477B"/>
                </a:solidFill>
                <a:latin typeface="Arial"/>
                <a:cs typeface="Arial"/>
              </a:rPr>
              <a:t>Tem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características</a:t>
            </a:r>
            <a:r>
              <a:rPr sz="1250" spc="-8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idênticas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às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do</a:t>
            </a:r>
            <a:r>
              <a:rPr sz="1250" spc="-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salto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comprimento</a:t>
            </a:r>
            <a:r>
              <a:rPr sz="1250" spc="-10" dirty="0"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95854" y="6070219"/>
            <a:ext cx="12312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60" dirty="0">
                <a:solidFill>
                  <a:srgbClr val="1E477B"/>
                </a:solidFill>
                <a:latin typeface="Trebuchet MS"/>
                <a:cs typeface="Trebuchet MS"/>
              </a:rPr>
              <a:t>Triplo</a:t>
            </a:r>
            <a:r>
              <a:rPr sz="190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69" y="838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40096"/>
                </a:moveTo>
                <a:lnTo>
                  <a:pt x="7504176" y="5340096"/>
                </a:lnTo>
                <a:lnTo>
                  <a:pt x="7504176" y="0"/>
                </a:lnTo>
                <a:lnTo>
                  <a:pt x="0" y="0"/>
                </a:lnTo>
                <a:lnTo>
                  <a:pt x="0" y="5340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42772" y="6524243"/>
              <a:ext cx="2854960" cy="2214880"/>
            </a:xfrm>
            <a:custGeom>
              <a:avLst/>
              <a:gdLst/>
              <a:ahLst/>
              <a:cxnLst/>
              <a:rect l="l" t="t" r="r" b="b"/>
              <a:pathLst>
                <a:path w="2854960" h="2214879">
                  <a:moveTo>
                    <a:pt x="390144" y="149352"/>
                  </a:moveTo>
                  <a:lnTo>
                    <a:pt x="388035" y="134747"/>
                  </a:lnTo>
                  <a:lnTo>
                    <a:pt x="385927" y="128397"/>
                  </a:lnTo>
                  <a:lnTo>
                    <a:pt x="383819" y="121031"/>
                  </a:lnTo>
                  <a:lnTo>
                    <a:pt x="381698" y="114808"/>
                  </a:lnTo>
                  <a:lnTo>
                    <a:pt x="378548" y="108458"/>
                  </a:lnTo>
                  <a:lnTo>
                    <a:pt x="374319" y="102235"/>
                  </a:lnTo>
                  <a:lnTo>
                    <a:pt x="371157" y="95885"/>
                  </a:lnTo>
                  <a:lnTo>
                    <a:pt x="344805" y="67564"/>
                  </a:lnTo>
                  <a:lnTo>
                    <a:pt x="303669" y="41402"/>
                  </a:lnTo>
                  <a:lnTo>
                    <a:pt x="234073" y="20447"/>
                  </a:lnTo>
                  <a:lnTo>
                    <a:pt x="215099" y="18288"/>
                  </a:lnTo>
                  <a:lnTo>
                    <a:pt x="175044" y="18288"/>
                  </a:lnTo>
                  <a:lnTo>
                    <a:pt x="119151" y="28829"/>
                  </a:lnTo>
                  <a:lnTo>
                    <a:pt x="70650" y="49784"/>
                  </a:lnTo>
                  <a:lnTo>
                    <a:pt x="33731" y="79121"/>
                  </a:lnTo>
                  <a:lnTo>
                    <a:pt x="23190" y="89662"/>
                  </a:lnTo>
                  <a:lnTo>
                    <a:pt x="14757" y="102235"/>
                  </a:lnTo>
                  <a:lnTo>
                    <a:pt x="8432" y="114808"/>
                  </a:lnTo>
                  <a:lnTo>
                    <a:pt x="6311" y="121031"/>
                  </a:lnTo>
                  <a:lnTo>
                    <a:pt x="3162" y="128397"/>
                  </a:lnTo>
                  <a:lnTo>
                    <a:pt x="0" y="149352"/>
                  </a:lnTo>
                  <a:lnTo>
                    <a:pt x="0" y="164084"/>
                  </a:lnTo>
                  <a:lnTo>
                    <a:pt x="2108" y="177673"/>
                  </a:lnTo>
                  <a:lnTo>
                    <a:pt x="4216" y="185039"/>
                  </a:lnTo>
                  <a:lnTo>
                    <a:pt x="6311" y="191389"/>
                  </a:lnTo>
                  <a:lnTo>
                    <a:pt x="6311" y="149352"/>
                  </a:lnTo>
                  <a:lnTo>
                    <a:pt x="8432" y="136779"/>
                  </a:lnTo>
                  <a:lnTo>
                    <a:pt x="10541" y="129540"/>
                  </a:lnTo>
                  <a:lnTo>
                    <a:pt x="11595" y="123190"/>
                  </a:lnTo>
                  <a:lnTo>
                    <a:pt x="14757" y="117983"/>
                  </a:lnTo>
                  <a:lnTo>
                    <a:pt x="37947" y="83312"/>
                  </a:lnTo>
                  <a:lnTo>
                    <a:pt x="74866" y="54991"/>
                  </a:lnTo>
                  <a:lnTo>
                    <a:pt x="121259" y="35052"/>
                  </a:lnTo>
                  <a:lnTo>
                    <a:pt x="176085" y="25654"/>
                  </a:lnTo>
                  <a:lnTo>
                    <a:pt x="195072" y="24638"/>
                  </a:lnTo>
                  <a:lnTo>
                    <a:pt x="214058" y="25654"/>
                  </a:lnTo>
                  <a:lnTo>
                    <a:pt x="252006" y="30861"/>
                  </a:lnTo>
                  <a:lnTo>
                    <a:pt x="301574" y="47625"/>
                  </a:lnTo>
                  <a:lnTo>
                    <a:pt x="341642" y="72898"/>
                  </a:lnTo>
                  <a:lnTo>
                    <a:pt x="369062" y="105283"/>
                  </a:lnTo>
                  <a:lnTo>
                    <a:pt x="383819" y="149352"/>
                  </a:lnTo>
                  <a:lnTo>
                    <a:pt x="383819" y="163068"/>
                  </a:lnTo>
                  <a:lnTo>
                    <a:pt x="381698" y="176657"/>
                  </a:lnTo>
                  <a:lnTo>
                    <a:pt x="375386" y="195580"/>
                  </a:lnTo>
                  <a:lnTo>
                    <a:pt x="372224" y="200787"/>
                  </a:lnTo>
                  <a:lnTo>
                    <a:pt x="365887" y="213360"/>
                  </a:lnTo>
                  <a:lnTo>
                    <a:pt x="328980" y="249047"/>
                  </a:lnTo>
                  <a:lnTo>
                    <a:pt x="285750" y="272161"/>
                  </a:lnTo>
                  <a:lnTo>
                    <a:pt x="233032" y="285750"/>
                  </a:lnTo>
                  <a:lnTo>
                    <a:pt x="195072" y="287782"/>
                  </a:lnTo>
                  <a:lnTo>
                    <a:pt x="175044" y="286766"/>
                  </a:lnTo>
                  <a:lnTo>
                    <a:pt x="121259" y="277368"/>
                  </a:lnTo>
                  <a:lnTo>
                    <a:pt x="74866" y="257429"/>
                  </a:lnTo>
                  <a:lnTo>
                    <a:pt x="37947" y="229108"/>
                  </a:lnTo>
                  <a:lnTo>
                    <a:pt x="14757" y="194437"/>
                  </a:lnTo>
                  <a:lnTo>
                    <a:pt x="11595" y="189230"/>
                  </a:lnTo>
                  <a:lnTo>
                    <a:pt x="10388" y="185635"/>
                  </a:lnTo>
                  <a:lnTo>
                    <a:pt x="9448" y="175768"/>
                  </a:lnTo>
                  <a:lnTo>
                    <a:pt x="7620" y="163068"/>
                  </a:lnTo>
                  <a:lnTo>
                    <a:pt x="7620" y="191516"/>
                  </a:lnTo>
                  <a:lnTo>
                    <a:pt x="9448" y="197866"/>
                  </a:lnTo>
                  <a:lnTo>
                    <a:pt x="11417" y="202450"/>
                  </a:lnTo>
                  <a:lnTo>
                    <a:pt x="11595" y="203962"/>
                  </a:lnTo>
                  <a:lnTo>
                    <a:pt x="44272" y="244856"/>
                  </a:lnTo>
                  <a:lnTo>
                    <a:pt x="86461" y="271018"/>
                  </a:lnTo>
                  <a:lnTo>
                    <a:pt x="156057" y="291973"/>
                  </a:lnTo>
                  <a:lnTo>
                    <a:pt x="175044" y="294132"/>
                  </a:lnTo>
                  <a:lnTo>
                    <a:pt x="215099" y="294132"/>
                  </a:lnTo>
                  <a:lnTo>
                    <a:pt x="270992" y="283591"/>
                  </a:lnTo>
                  <a:lnTo>
                    <a:pt x="333209" y="254254"/>
                  </a:lnTo>
                  <a:lnTo>
                    <a:pt x="366941" y="222758"/>
                  </a:lnTo>
                  <a:lnTo>
                    <a:pt x="385927" y="184023"/>
                  </a:lnTo>
                  <a:lnTo>
                    <a:pt x="388035" y="177673"/>
                  </a:lnTo>
                  <a:lnTo>
                    <a:pt x="390144" y="163068"/>
                  </a:lnTo>
                  <a:lnTo>
                    <a:pt x="390144" y="149352"/>
                  </a:lnTo>
                  <a:close/>
                </a:path>
                <a:path w="2854960" h="2214879">
                  <a:moveTo>
                    <a:pt x="521208" y="2068830"/>
                  </a:moveTo>
                  <a:lnTo>
                    <a:pt x="508635" y="2021332"/>
                  </a:lnTo>
                  <a:lnTo>
                    <a:pt x="484378" y="1986534"/>
                  </a:lnTo>
                  <a:lnTo>
                    <a:pt x="449707" y="1960245"/>
                  </a:lnTo>
                  <a:lnTo>
                    <a:pt x="407644" y="1942211"/>
                  </a:lnTo>
                  <a:lnTo>
                    <a:pt x="376097" y="1937004"/>
                  </a:lnTo>
                  <a:lnTo>
                    <a:pt x="343496" y="1937004"/>
                  </a:lnTo>
                  <a:lnTo>
                    <a:pt x="297230" y="1947545"/>
                  </a:lnTo>
                  <a:lnTo>
                    <a:pt x="257263" y="1968627"/>
                  </a:lnTo>
                  <a:lnTo>
                    <a:pt x="226771" y="1998218"/>
                  </a:lnTo>
                  <a:lnTo>
                    <a:pt x="206794" y="2034032"/>
                  </a:lnTo>
                  <a:lnTo>
                    <a:pt x="206768" y="2034540"/>
                  </a:lnTo>
                  <a:lnTo>
                    <a:pt x="202692" y="2048256"/>
                  </a:lnTo>
                  <a:lnTo>
                    <a:pt x="199644" y="2061845"/>
                  </a:lnTo>
                  <a:lnTo>
                    <a:pt x="199644" y="2090166"/>
                  </a:lnTo>
                  <a:lnTo>
                    <a:pt x="202692" y="2103882"/>
                  </a:lnTo>
                  <a:lnTo>
                    <a:pt x="206768" y="2117471"/>
                  </a:lnTo>
                  <a:lnTo>
                    <a:pt x="211836" y="2130171"/>
                  </a:lnTo>
                  <a:lnTo>
                    <a:pt x="217932" y="2142744"/>
                  </a:lnTo>
                  <a:lnTo>
                    <a:pt x="211836" y="2114423"/>
                  </a:lnTo>
                  <a:lnTo>
                    <a:pt x="208788" y="2101723"/>
                  </a:lnTo>
                  <a:lnTo>
                    <a:pt x="205740" y="2082927"/>
                  </a:lnTo>
                  <a:lnTo>
                    <a:pt x="205740" y="2069211"/>
                  </a:lnTo>
                  <a:lnTo>
                    <a:pt x="205740" y="2068830"/>
                  </a:lnTo>
                  <a:lnTo>
                    <a:pt x="217309" y="2024507"/>
                  </a:lnTo>
                  <a:lnTo>
                    <a:pt x="240449" y="1991868"/>
                  </a:lnTo>
                  <a:lnTo>
                    <a:pt x="274104" y="1965452"/>
                  </a:lnTo>
                  <a:lnTo>
                    <a:pt x="314045" y="1948561"/>
                  </a:lnTo>
                  <a:lnTo>
                    <a:pt x="344551" y="1943354"/>
                  </a:lnTo>
                  <a:lnTo>
                    <a:pt x="360324" y="1943354"/>
                  </a:lnTo>
                  <a:lnTo>
                    <a:pt x="420268" y="1953895"/>
                  </a:lnTo>
                  <a:lnTo>
                    <a:pt x="459232" y="1973961"/>
                  </a:lnTo>
                  <a:lnTo>
                    <a:pt x="488569" y="2002409"/>
                  </a:lnTo>
                  <a:lnTo>
                    <a:pt x="507492" y="2036191"/>
                  </a:lnTo>
                  <a:lnTo>
                    <a:pt x="513842" y="2062480"/>
                  </a:lnTo>
                  <a:lnTo>
                    <a:pt x="513842" y="2068830"/>
                  </a:lnTo>
                  <a:lnTo>
                    <a:pt x="514858" y="2075180"/>
                  </a:lnTo>
                  <a:lnTo>
                    <a:pt x="513842" y="2082546"/>
                  </a:lnTo>
                  <a:lnTo>
                    <a:pt x="513842" y="2088896"/>
                  </a:lnTo>
                  <a:lnTo>
                    <a:pt x="511810" y="2102612"/>
                  </a:lnTo>
                  <a:lnTo>
                    <a:pt x="495935" y="2138426"/>
                  </a:lnTo>
                  <a:lnTo>
                    <a:pt x="469646" y="2169033"/>
                  </a:lnTo>
                  <a:lnTo>
                    <a:pt x="433959" y="2192274"/>
                  </a:lnTo>
                  <a:lnTo>
                    <a:pt x="390817" y="2204847"/>
                  </a:lnTo>
                  <a:lnTo>
                    <a:pt x="360324" y="2208022"/>
                  </a:lnTo>
                  <a:lnTo>
                    <a:pt x="344551" y="2207006"/>
                  </a:lnTo>
                  <a:lnTo>
                    <a:pt x="299326" y="2197481"/>
                  </a:lnTo>
                  <a:lnTo>
                    <a:pt x="261467" y="2177415"/>
                  </a:lnTo>
                  <a:lnTo>
                    <a:pt x="223608" y="2138426"/>
                  </a:lnTo>
                  <a:lnTo>
                    <a:pt x="212051" y="2114169"/>
                  </a:lnTo>
                  <a:lnTo>
                    <a:pt x="218363" y="2142617"/>
                  </a:lnTo>
                  <a:lnTo>
                    <a:pt x="246748" y="2174240"/>
                  </a:lnTo>
                  <a:lnTo>
                    <a:pt x="297230" y="2203831"/>
                  </a:lnTo>
                  <a:lnTo>
                    <a:pt x="360324" y="2214372"/>
                  </a:lnTo>
                  <a:lnTo>
                    <a:pt x="376097" y="2213356"/>
                  </a:lnTo>
                  <a:lnTo>
                    <a:pt x="422363" y="2203831"/>
                  </a:lnTo>
                  <a:lnTo>
                    <a:pt x="462280" y="2182749"/>
                  </a:lnTo>
                  <a:lnTo>
                    <a:pt x="493903" y="2153158"/>
                  </a:lnTo>
                  <a:lnTo>
                    <a:pt x="513842" y="2117344"/>
                  </a:lnTo>
                  <a:lnTo>
                    <a:pt x="521208" y="2082546"/>
                  </a:lnTo>
                  <a:lnTo>
                    <a:pt x="521208" y="2068830"/>
                  </a:lnTo>
                  <a:close/>
                </a:path>
                <a:path w="2854960" h="2214879">
                  <a:moveTo>
                    <a:pt x="2854452" y="138430"/>
                  </a:moveTo>
                  <a:lnTo>
                    <a:pt x="2853436" y="131064"/>
                  </a:lnTo>
                  <a:lnTo>
                    <a:pt x="2853436" y="123825"/>
                  </a:lnTo>
                  <a:lnTo>
                    <a:pt x="2852293" y="116459"/>
                  </a:lnTo>
                  <a:lnTo>
                    <a:pt x="2831338" y="71247"/>
                  </a:lnTo>
                  <a:lnTo>
                    <a:pt x="2799715" y="39878"/>
                  </a:lnTo>
                  <a:lnTo>
                    <a:pt x="2740787" y="10541"/>
                  </a:lnTo>
                  <a:lnTo>
                    <a:pt x="2688209" y="1016"/>
                  </a:lnTo>
                  <a:lnTo>
                    <a:pt x="2669286" y="0"/>
                  </a:lnTo>
                  <a:lnTo>
                    <a:pt x="2650363" y="1016"/>
                  </a:lnTo>
                  <a:lnTo>
                    <a:pt x="2597785" y="10541"/>
                  </a:lnTo>
                  <a:lnTo>
                    <a:pt x="2551430" y="31496"/>
                  </a:lnTo>
                  <a:lnTo>
                    <a:pt x="2515743" y="60833"/>
                  </a:lnTo>
                  <a:lnTo>
                    <a:pt x="2492502" y="96520"/>
                  </a:lnTo>
                  <a:lnTo>
                    <a:pt x="2490470" y="103886"/>
                  </a:lnTo>
                  <a:lnTo>
                    <a:pt x="2486279" y="116459"/>
                  </a:lnTo>
                  <a:lnTo>
                    <a:pt x="2484107" y="131064"/>
                  </a:lnTo>
                  <a:lnTo>
                    <a:pt x="2484107" y="145796"/>
                  </a:lnTo>
                  <a:lnTo>
                    <a:pt x="2486279" y="159385"/>
                  </a:lnTo>
                  <a:lnTo>
                    <a:pt x="2488311" y="166751"/>
                  </a:lnTo>
                  <a:lnTo>
                    <a:pt x="2490216" y="172364"/>
                  </a:lnTo>
                  <a:lnTo>
                    <a:pt x="2490216" y="172974"/>
                  </a:lnTo>
                  <a:lnTo>
                    <a:pt x="2492375" y="179197"/>
                  </a:lnTo>
                  <a:lnTo>
                    <a:pt x="2495423" y="185547"/>
                  </a:lnTo>
                  <a:lnTo>
                    <a:pt x="2498598" y="191770"/>
                  </a:lnTo>
                  <a:lnTo>
                    <a:pt x="2506980" y="204216"/>
                  </a:lnTo>
                  <a:lnTo>
                    <a:pt x="2501773" y="182372"/>
                  </a:lnTo>
                  <a:lnTo>
                    <a:pt x="2498598" y="177165"/>
                  </a:lnTo>
                  <a:lnTo>
                    <a:pt x="2492375" y="158496"/>
                  </a:lnTo>
                  <a:lnTo>
                    <a:pt x="2491232" y="151130"/>
                  </a:lnTo>
                  <a:lnTo>
                    <a:pt x="2491232" y="144907"/>
                  </a:lnTo>
                  <a:lnTo>
                    <a:pt x="2490470" y="140246"/>
                  </a:lnTo>
                  <a:lnTo>
                    <a:pt x="2490470" y="138430"/>
                  </a:lnTo>
                  <a:lnTo>
                    <a:pt x="2491486" y="131064"/>
                  </a:lnTo>
                  <a:lnTo>
                    <a:pt x="2491486" y="124841"/>
                  </a:lnTo>
                  <a:lnTo>
                    <a:pt x="2512568" y="75565"/>
                  </a:lnTo>
                  <a:lnTo>
                    <a:pt x="2543048" y="45085"/>
                  </a:lnTo>
                  <a:lnTo>
                    <a:pt x="2584069" y="21971"/>
                  </a:lnTo>
                  <a:lnTo>
                    <a:pt x="2633472" y="9398"/>
                  </a:lnTo>
                  <a:lnTo>
                    <a:pt x="2669286" y="6350"/>
                  </a:lnTo>
                  <a:lnTo>
                    <a:pt x="2687193" y="7366"/>
                  </a:lnTo>
                  <a:lnTo>
                    <a:pt x="2738755" y="16764"/>
                  </a:lnTo>
                  <a:lnTo>
                    <a:pt x="2782951" y="36703"/>
                  </a:lnTo>
                  <a:lnTo>
                    <a:pt x="2817622" y="65024"/>
                  </a:lnTo>
                  <a:lnTo>
                    <a:pt x="2839720" y="99568"/>
                  </a:lnTo>
                  <a:lnTo>
                    <a:pt x="2845054" y="118491"/>
                  </a:lnTo>
                  <a:lnTo>
                    <a:pt x="2847086" y="124841"/>
                  </a:lnTo>
                  <a:lnTo>
                    <a:pt x="2847086" y="144780"/>
                  </a:lnTo>
                  <a:lnTo>
                    <a:pt x="2845054" y="158369"/>
                  </a:lnTo>
                  <a:lnTo>
                    <a:pt x="2826004" y="200279"/>
                  </a:lnTo>
                  <a:lnTo>
                    <a:pt x="2795524" y="230759"/>
                  </a:lnTo>
                  <a:lnTo>
                    <a:pt x="2754503" y="253873"/>
                  </a:lnTo>
                  <a:lnTo>
                    <a:pt x="2705100" y="267462"/>
                  </a:lnTo>
                  <a:lnTo>
                    <a:pt x="2687193" y="268478"/>
                  </a:lnTo>
                  <a:lnTo>
                    <a:pt x="2669286" y="269494"/>
                  </a:lnTo>
                  <a:lnTo>
                    <a:pt x="2598801" y="259080"/>
                  </a:lnTo>
                  <a:lnTo>
                    <a:pt x="2555621" y="239141"/>
                  </a:lnTo>
                  <a:lnTo>
                    <a:pt x="2520950" y="210820"/>
                  </a:lnTo>
                  <a:lnTo>
                    <a:pt x="2502027" y="182499"/>
                  </a:lnTo>
                  <a:lnTo>
                    <a:pt x="2507234" y="204470"/>
                  </a:lnTo>
                  <a:lnTo>
                    <a:pt x="2538857" y="235966"/>
                  </a:lnTo>
                  <a:lnTo>
                    <a:pt x="2581910" y="260096"/>
                  </a:lnTo>
                  <a:lnTo>
                    <a:pt x="2632456" y="273685"/>
                  </a:lnTo>
                  <a:lnTo>
                    <a:pt x="2650363" y="275844"/>
                  </a:lnTo>
                  <a:lnTo>
                    <a:pt x="2688209" y="275844"/>
                  </a:lnTo>
                  <a:lnTo>
                    <a:pt x="2740787" y="265303"/>
                  </a:lnTo>
                  <a:lnTo>
                    <a:pt x="2799715" y="235966"/>
                  </a:lnTo>
                  <a:lnTo>
                    <a:pt x="2831338" y="204470"/>
                  </a:lnTo>
                  <a:lnTo>
                    <a:pt x="2852293" y="159385"/>
                  </a:lnTo>
                  <a:lnTo>
                    <a:pt x="2853436" y="152019"/>
                  </a:lnTo>
                  <a:lnTo>
                    <a:pt x="2853436" y="144780"/>
                  </a:lnTo>
                  <a:lnTo>
                    <a:pt x="2854452" y="138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051" y="6925055"/>
              <a:ext cx="1819656" cy="5958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760" y="7470647"/>
              <a:ext cx="1610867" cy="6629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3296" y="6973823"/>
              <a:ext cx="1450848" cy="12451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9948" y="9056877"/>
              <a:ext cx="1911096" cy="30505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66316" y="9311639"/>
              <a:ext cx="43180" cy="24765"/>
            </a:xfrm>
            <a:custGeom>
              <a:avLst/>
              <a:gdLst/>
              <a:ahLst/>
              <a:cxnLst/>
              <a:rect l="l" t="t" r="r" b="b"/>
              <a:pathLst>
                <a:path w="43180" h="24765">
                  <a:moveTo>
                    <a:pt x="33019" y="0"/>
                  </a:moveTo>
                  <a:lnTo>
                    <a:pt x="9651" y="0"/>
                  </a:lnTo>
                  <a:lnTo>
                    <a:pt x="0" y="5334"/>
                  </a:lnTo>
                  <a:lnTo>
                    <a:pt x="0" y="12700"/>
                  </a:lnTo>
                  <a:lnTo>
                    <a:pt x="0" y="19050"/>
                  </a:lnTo>
                  <a:lnTo>
                    <a:pt x="9651" y="24384"/>
                  </a:lnTo>
                  <a:lnTo>
                    <a:pt x="33019" y="24384"/>
                  </a:lnTo>
                  <a:lnTo>
                    <a:pt x="42671" y="19050"/>
                  </a:lnTo>
                  <a:lnTo>
                    <a:pt x="42671" y="5334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63268" y="9308591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48768" y="11557"/>
                  </a:moveTo>
                  <a:lnTo>
                    <a:pt x="46609" y="9525"/>
                  </a:lnTo>
                  <a:lnTo>
                    <a:pt x="46609" y="8382"/>
                  </a:lnTo>
                  <a:lnTo>
                    <a:pt x="45593" y="7366"/>
                  </a:lnTo>
                  <a:lnTo>
                    <a:pt x="44577" y="6350"/>
                  </a:lnTo>
                  <a:lnTo>
                    <a:pt x="42418" y="4940"/>
                  </a:lnTo>
                  <a:lnTo>
                    <a:pt x="42418" y="12573"/>
                  </a:lnTo>
                  <a:lnTo>
                    <a:pt x="41275" y="12573"/>
                  </a:lnTo>
                  <a:lnTo>
                    <a:pt x="42418" y="14732"/>
                  </a:lnTo>
                  <a:lnTo>
                    <a:pt x="42418" y="15748"/>
                  </a:lnTo>
                  <a:lnTo>
                    <a:pt x="41275" y="17907"/>
                  </a:lnTo>
                  <a:lnTo>
                    <a:pt x="42418" y="17907"/>
                  </a:lnTo>
                  <a:lnTo>
                    <a:pt x="40259" y="19939"/>
                  </a:lnTo>
                  <a:lnTo>
                    <a:pt x="40259" y="18923"/>
                  </a:lnTo>
                  <a:lnTo>
                    <a:pt x="38227" y="21082"/>
                  </a:lnTo>
                  <a:lnTo>
                    <a:pt x="34925" y="22098"/>
                  </a:lnTo>
                  <a:lnTo>
                    <a:pt x="31750" y="23114"/>
                  </a:lnTo>
                  <a:lnTo>
                    <a:pt x="16891" y="23114"/>
                  </a:lnTo>
                  <a:lnTo>
                    <a:pt x="13843" y="22098"/>
                  </a:lnTo>
                  <a:lnTo>
                    <a:pt x="10541" y="21082"/>
                  </a:lnTo>
                  <a:lnTo>
                    <a:pt x="8509" y="18923"/>
                  </a:lnTo>
                  <a:lnTo>
                    <a:pt x="8509" y="19939"/>
                  </a:lnTo>
                  <a:lnTo>
                    <a:pt x="7366" y="17907"/>
                  </a:lnTo>
                  <a:lnTo>
                    <a:pt x="6350" y="15748"/>
                  </a:lnTo>
                  <a:lnTo>
                    <a:pt x="6350" y="14732"/>
                  </a:lnTo>
                  <a:lnTo>
                    <a:pt x="6350" y="13716"/>
                  </a:lnTo>
                  <a:lnTo>
                    <a:pt x="6451" y="12725"/>
                  </a:lnTo>
                  <a:lnTo>
                    <a:pt x="6350" y="14732"/>
                  </a:lnTo>
                  <a:lnTo>
                    <a:pt x="7366" y="12573"/>
                  </a:lnTo>
                  <a:lnTo>
                    <a:pt x="8509" y="11557"/>
                  </a:lnTo>
                  <a:lnTo>
                    <a:pt x="10541" y="9525"/>
                  </a:lnTo>
                  <a:lnTo>
                    <a:pt x="10541" y="10541"/>
                  </a:lnTo>
                  <a:lnTo>
                    <a:pt x="12090" y="9525"/>
                  </a:lnTo>
                  <a:lnTo>
                    <a:pt x="13843" y="8382"/>
                  </a:lnTo>
                  <a:lnTo>
                    <a:pt x="16891" y="7366"/>
                  </a:lnTo>
                  <a:lnTo>
                    <a:pt x="31750" y="7366"/>
                  </a:lnTo>
                  <a:lnTo>
                    <a:pt x="34925" y="8382"/>
                  </a:lnTo>
                  <a:lnTo>
                    <a:pt x="38227" y="10541"/>
                  </a:lnTo>
                  <a:lnTo>
                    <a:pt x="38227" y="9525"/>
                  </a:lnTo>
                  <a:lnTo>
                    <a:pt x="40259" y="11557"/>
                  </a:lnTo>
                  <a:lnTo>
                    <a:pt x="42418" y="12573"/>
                  </a:lnTo>
                  <a:lnTo>
                    <a:pt x="42418" y="4940"/>
                  </a:lnTo>
                  <a:lnTo>
                    <a:pt x="41275" y="4191"/>
                  </a:lnTo>
                  <a:lnTo>
                    <a:pt x="38227" y="3175"/>
                  </a:lnTo>
                  <a:lnTo>
                    <a:pt x="37084" y="2159"/>
                  </a:lnTo>
                  <a:lnTo>
                    <a:pt x="32893" y="1016"/>
                  </a:lnTo>
                  <a:lnTo>
                    <a:pt x="28575" y="1016"/>
                  </a:lnTo>
                  <a:lnTo>
                    <a:pt x="24384" y="0"/>
                  </a:lnTo>
                  <a:lnTo>
                    <a:pt x="20193" y="1016"/>
                  </a:lnTo>
                  <a:lnTo>
                    <a:pt x="14859" y="1016"/>
                  </a:lnTo>
                  <a:lnTo>
                    <a:pt x="11684" y="2159"/>
                  </a:lnTo>
                  <a:lnTo>
                    <a:pt x="11684" y="3175"/>
                  </a:lnTo>
                  <a:lnTo>
                    <a:pt x="10541" y="3175"/>
                  </a:lnTo>
                  <a:lnTo>
                    <a:pt x="7366" y="4191"/>
                  </a:lnTo>
                  <a:lnTo>
                    <a:pt x="5334" y="6350"/>
                  </a:lnTo>
                  <a:lnTo>
                    <a:pt x="4191" y="6350"/>
                  </a:lnTo>
                  <a:lnTo>
                    <a:pt x="2159" y="8382"/>
                  </a:lnTo>
                  <a:lnTo>
                    <a:pt x="2159" y="9525"/>
                  </a:lnTo>
                  <a:lnTo>
                    <a:pt x="1016" y="11557"/>
                  </a:lnTo>
                  <a:lnTo>
                    <a:pt x="0" y="11557"/>
                  </a:lnTo>
                  <a:lnTo>
                    <a:pt x="0" y="18923"/>
                  </a:lnTo>
                  <a:lnTo>
                    <a:pt x="1016" y="18923"/>
                  </a:lnTo>
                  <a:lnTo>
                    <a:pt x="2159" y="21082"/>
                  </a:lnTo>
                  <a:lnTo>
                    <a:pt x="2159" y="22098"/>
                  </a:lnTo>
                  <a:lnTo>
                    <a:pt x="4191" y="24130"/>
                  </a:lnTo>
                  <a:lnTo>
                    <a:pt x="5334" y="24130"/>
                  </a:lnTo>
                  <a:lnTo>
                    <a:pt x="7366" y="26289"/>
                  </a:lnTo>
                  <a:lnTo>
                    <a:pt x="10541" y="28321"/>
                  </a:lnTo>
                  <a:lnTo>
                    <a:pt x="11684" y="28321"/>
                  </a:lnTo>
                  <a:lnTo>
                    <a:pt x="15875" y="29464"/>
                  </a:lnTo>
                  <a:lnTo>
                    <a:pt x="20193" y="29464"/>
                  </a:lnTo>
                  <a:lnTo>
                    <a:pt x="24384" y="30480"/>
                  </a:lnTo>
                  <a:lnTo>
                    <a:pt x="29718" y="29464"/>
                  </a:lnTo>
                  <a:lnTo>
                    <a:pt x="33909" y="29464"/>
                  </a:lnTo>
                  <a:lnTo>
                    <a:pt x="37084" y="28321"/>
                  </a:lnTo>
                  <a:lnTo>
                    <a:pt x="38227" y="28321"/>
                  </a:lnTo>
                  <a:lnTo>
                    <a:pt x="41275" y="26289"/>
                  </a:lnTo>
                  <a:lnTo>
                    <a:pt x="44577" y="24130"/>
                  </a:lnTo>
                  <a:lnTo>
                    <a:pt x="46609" y="22098"/>
                  </a:lnTo>
                  <a:lnTo>
                    <a:pt x="46609" y="21082"/>
                  </a:lnTo>
                  <a:lnTo>
                    <a:pt x="48768" y="18923"/>
                  </a:lnTo>
                  <a:lnTo>
                    <a:pt x="48768" y="13716"/>
                  </a:lnTo>
                  <a:lnTo>
                    <a:pt x="48768" y="11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4480" y="9311639"/>
              <a:ext cx="43180" cy="24765"/>
            </a:xfrm>
            <a:custGeom>
              <a:avLst/>
              <a:gdLst/>
              <a:ahLst/>
              <a:cxnLst/>
              <a:rect l="l" t="t" r="r" b="b"/>
              <a:pathLst>
                <a:path w="43180" h="24765">
                  <a:moveTo>
                    <a:pt x="33273" y="0"/>
                  </a:moveTo>
                  <a:lnTo>
                    <a:pt x="21843" y="0"/>
                  </a:lnTo>
                  <a:lnTo>
                    <a:pt x="6222" y="3556"/>
                  </a:lnTo>
                  <a:lnTo>
                    <a:pt x="0" y="12700"/>
                  </a:lnTo>
                  <a:lnTo>
                    <a:pt x="0" y="19050"/>
                  </a:lnTo>
                  <a:lnTo>
                    <a:pt x="9397" y="24384"/>
                  </a:lnTo>
                  <a:lnTo>
                    <a:pt x="33273" y="24384"/>
                  </a:lnTo>
                  <a:lnTo>
                    <a:pt x="42671" y="19050"/>
                  </a:lnTo>
                  <a:lnTo>
                    <a:pt x="42671" y="5334"/>
                  </a:lnTo>
                  <a:lnTo>
                    <a:pt x="3327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51432" y="9308591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48768" y="14732"/>
                  </a:moveTo>
                  <a:lnTo>
                    <a:pt x="47752" y="12573"/>
                  </a:lnTo>
                  <a:lnTo>
                    <a:pt x="47752" y="11557"/>
                  </a:lnTo>
                  <a:lnTo>
                    <a:pt x="46736" y="9525"/>
                  </a:lnTo>
                  <a:lnTo>
                    <a:pt x="46736" y="8382"/>
                  </a:lnTo>
                  <a:lnTo>
                    <a:pt x="45593" y="8382"/>
                  </a:lnTo>
                  <a:lnTo>
                    <a:pt x="43561" y="6350"/>
                  </a:lnTo>
                  <a:lnTo>
                    <a:pt x="42291" y="5003"/>
                  </a:lnTo>
                  <a:lnTo>
                    <a:pt x="42291" y="15240"/>
                  </a:lnTo>
                  <a:lnTo>
                    <a:pt x="41529" y="16764"/>
                  </a:lnTo>
                  <a:lnTo>
                    <a:pt x="40513" y="17907"/>
                  </a:lnTo>
                  <a:lnTo>
                    <a:pt x="41529" y="17907"/>
                  </a:lnTo>
                  <a:lnTo>
                    <a:pt x="40386" y="18923"/>
                  </a:lnTo>
                  <a:lnTo>
                    <a:pt x="37338" y="21082"/>
                  </a:lnTo>
                  <a:lnTo>
                    <a:pt x="38354" y="21082"/>
                  </a:lnTo>
                  <a:lnTo>
                    <a:pt x="32131" y="23114"/>
                  </a:lnTo>
                  <a:lnTo>
                    <a:pt x="16637" y="23114"/>
                  </a:lnTo>
                  <a:lnTo>
                    <a:pt x="13462" y="22098"/>
                  </a:lnTo>
                  <a:lnTo>
                    <a:pt x="14478" y="22098"/>
                  </a:lnTo>
                  <a:lnTo>
                    <a:pt x="11430" y="21082"/>
                  </a:lnTo>
                  <a:lnTo>
                    <a:pt x="8382" y="18923"/>
                  </a:lnTo>
                  <a:lnTo>
                    <a:pt x="7239" y="17907"/>
                  </a:lnTo>
                  <a:lnTo>
                    <a:pt x="8255" y="17907"/>
                  </a:lnTo>
                  <a:lnTo>
                    <a:pt x="7239" y="15748"/>
                  </a:lnTo>
                  <a:lnTo>
                    <a:pt x="7239" y="16764"/>
                  </a:lnTo>
                  <a:lnTo>
                    <a:pt x="6477" y="15240"/>
                  </a:lnTo>
                  <a:lnTo>
                    <a:pt x="7239" y="13716"/>
                  </a:lnTo>
                  <a:lnTo>
                    <a:pt x="7239" y="14732"/>
                  </a:lnTo>
                  <a:lnTo>
                    <a:pt x="8255" y="12573"/>
                  </a:lnTo>
                  <a:lnTo>
                    <a:pt x="7239" y="12573"/>
                  </a:lnTo>
                  <a:lnTo>
                    <a:pt x="9398" y="11557"/>
                  </a:lnTo>
                  <a:lnTo>
                    <a:pt x="8255" y="11557"/>
                  </a:lnTo>
                  <a:lnTo>
                    <a:pt x="11430" y="9525"/>
                  </a:lnTo>
                  <a:lnTo>
                    <a:pt x="11430" y="10541"/>
                  </a:lnTo>
                  <a:lnTo>
                    <a:pt x="14478" y="8382"/>
                  </a:lnTo>
                  <a:lnTo>
                    <a:pt x="13462" y="8382"/>
                  </a:lnTo>
                  <a:lnTo>
                    <a:pt x="17653" y="7366"/>
                  </a:lnTo>
                  <a:lnTo>
                    <a:pt x="32131" y="7366"/>
                  </a:lnTo>
                  <a:lnTo>
                    <a:pt x="35306" y="8382"/>
                  </a:lnTo>
                  <a:lnTo>
                    <a:pt x="38354" y="10541"/>
                  </a:lnTo>
                  <a:lnTo>
                    <a:pt x="37338" y="9525"/>
                  </a:lnTo>
                  <a:lnTo>
                    <a:pt x="40513" y="11557"/>
                  </a:lnTo>
                  <a:lnTo>
                    <a:pt x="39370" y="11557"/>
                  </a:lnTo>
                  <a:lnTo>
                    <a:pt x="41529" y="12573"/>
                  </a:lnTo>
                  <a:lnTo>
                    <a:pt x="40513" y="12573"/>
                  </a:lnTo>
                  <a:lnTo>
                    <a:pt x="41529" y="13716"/>
                  </a:lnTo>
                  <a:lnTo>
                    <a:pt x="42291" y="15240"/>
                  </a:lnTo>
                  <a:lnTo>
                    <a:pt x="42291" y="5003"/>
                  </a:lnTo>
                  <a:lnTo>
                    <a:pt x="41529" y="4191"/>
                  </a:lnTo>
                  <a:lnTo>
                    <a:pt x="40513" y="4191"/>
                  </a:lnTo>
                  <a:lnTo>
                    <a:pt x="37338" y="3175"/>
                  </a:lnTo>
                  <a:lnTo>
                    <a:pt x="37338" y="2159"/>
                  </a:lnTo>
                  <a:lnTo>
                    <a:pt x="33147" y="1016"/>
                  </a:lnTo>
                  <a:lnTo>
                    <a:pt x="29083" y="1016"/>
                  </a:lnTo>
                  <a:lnTo>
                    <a:pt x="23876" y="0"/>
                  </a:lnTo>
                  <a:lnTo>
                    <a:pt x="19685" y="1016"/>
                  </a:lnTo>
                  <a:lnTo>
                    <a:pt x="15621" y="1016"/>
                  </a:lnTo>
                  <a:lnTo>
                    <a:pt x="11430" y="2159"/>
                  </a:lnTo>
                  <a:lnTo>
                    <a:pt x="11430" y="3175"/>
                  </a:lnTo>
                  <a:lnTo>
                    <a:pt x="8255" y="4191"/>
                  </a:lnTo>
                  <a:lnTo>
                    <a:pt x="5207" y="6350"/>
                  </a:lnTo>
                  <a:lnTo>
                    <a:pt x="3175" y="8382"/>
                  </a:lnTo>
                  <a:lnTo>
                    <a:pt x="2032" y="8382"/>
                  </a:lnTo>
                  <a:lnTo>
                    <a:pt x="2032" y="9525"/>
                  </a:lnTo>
                  <a:lnTo>
                    <a:pt x="1016" y="11557"/>
                  </a:lnTo>
                  <a:lnTo>
                    <a:pt x="1016" y="12573"/>
                  </a:lnTo>
                  <a:lnTo>
                    <a:pt x="0" y="14732"/>
                  </a:lnTo>
                  <a:lnTo>
                    <a:pt x="0" y="15748"/>
                  </a:lnTo>
                  <a:lnTo>
                    <a:pt x="1016" y="17907"/>
                  </a:lnTo>
                  <a:lnTo>
                    <a:pt x="1016" y="18923"/>
                  </a:lnTo>
                  <a:lnTo>
                    <a:pt x="2032" y="21082"/>
                  </a:lnTo>
                  <a:lnTo>
                    <a:pt x="2032" y="22098"/>
                  </a:lnTo>
                  <a:lnTo>
                    <a:pt x="3175" y="22098"/>
                  </a:lnTo>
                  <a:lnTo>
                    <a:pt x="5207" y="24130"/>
                  </a:lnTo>
                  <a:lnTo>
                    <a:pt x="8255" y="26289"/>
                  </a:lnTo>
                  <a:lnTo>
                    <a:pt x="11430" y="28321"/>
                  </a:lnTo>
                  <a:lnTo>
                    <a:pt x="15621" y="29464"/>
                  </a:lnTo>
                  <a:lnTo>
                    <a:pt x="19685" y="29464"/>
                  </a:lnTo>
                  <a:lnTo>
                    <a:pt x="24892" y="30480"/>
                  </a:lnTo>
                  <a:lnTo>
                    <a:pt x="29083" y="29464"/>
                  </a:lnTo>
                  <a:lnTo>
                    <a:pt x="33147" y="29464"/>
                  </a:lnTo>
                  <a:lnTo>
                    <a:pt x="37338" y="28321"/>
                  </a:lnTo>
                  <a:lnTo>
                    <a:pt x="40513" y="26289"/>
                  </a:lnTo>
                  <a:lnTo>
                    <a:pt x="41529" y="26289"/>
                  </a:lnTo>
                  <a:lnTo>
                    <a:pt x="43561" y="24130"/>
                  </a:lnTo>
                  <a:lnTo>
                    <a:pt x="45593" y="22098"/>
                  </a:lnTo>
                  <a:lnTo>
                    <a:pt x="46736" y="22098"/>
                  </a:lnTo>
                  <a:lnTo>
                    <a:pt x="46736" y="21082"/>
                  </a:lnTo>
                  <a:lnTo>
                    <a:pt x="47752" y="18923"/>
                  </a:lnTo>
                  <a:lnTo>
                    <a:pt x="47752" y="17907"/>
                  </a:lnTo>
                  <a:lnTo>
                    <a:pt x="48768" y="15748"/>
                  </a:lnTo>
                  <a:lnTo>
                    <a:pt x="48768" y="14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39823" y="9197339"/>
              <a:ext cx="41275" cy="24765"/>
            </a:xfrm>
            <a:custGeom>
              <a:avLst/>
              <a:gdLst/>
              <a:ahLst/>
              <a:cxnLst/>
              <a:rect l="l" t="t" r="r" b="b"/>
              <a:pathLst>
                <a:path w="41275" h="24765">
                  <a:moveTo>
                    <a:pt x="31876" y="0"/>
                  </a:moveTo>
                  <a:lnTo>
                    <a:pt x="9270" y="0"/>
                  </a:lnTo>
                  <a:lnTo>
                    <a:pt x="0" y="5334"/>
                  </a:lnTo>
                  <a:lnTo>
                    <a:pt x="0" y="11684"/>
                  </a:lnTo>
                  <a:lnTo>
                    <a:pt x="0" y="19050"/>
                  </a:lnTo>
                  <a:lnTo>
                    <a:pt x="9270" y="24384"/>
                  </a:lnTo>
                  <a:lnTo>
                    <a:pt x="31876" y="24384"/>
                  </a:lnTo>
                  <a:lnTo>
                    <a:pt x="41148" y="19050"/>
                  </a:lnTo>
                  <a:lnTo>
                    <a:pt x="41148" y="5334"/>
                  </a:lnTo>
                  <a:lnTo>
                    <a:pt x="318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6776" y="9194291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7226" y="13716"/>
                  </a:moveTo>
                  <a:lnTo>
                    <a:pt x="6223" y="14732"/>
                  </a:lnTo>
                  <a:lnTo>
                    <a:pt x="6223" y="15748"/>
                  </a:lnTo>
                  <a:lnTo>
                    <a:pt x="7226" y="16764"/>
                  </a:lnTo>
                  <a:lnTo>
                    <a:pt x="6464" y="15240"/>
                  </a:lnTo>
                  <a:lnTo>
                    <a:pt x="7226" y="13716"/>
                  </a:lnTo>
                  <a:close/>
                </a:path>
                <a:path w="48894" h="30479">
                  <a:moveTo>
                    <a:pt x="48768" y="14732"/>
                  </a:moveTo>
                  <a:lnTo>
                    <a:pt x="48285" y="13716"/>
                  </a:lnTo>
                  <a:lnTo>
                    <a:pt x="47752" y="12573"/>
                  </a:lnTo>
                  <a:lnTo>
                    <a:pt x="47752" y="11557"/>
                  </a:lnTo>
                  <a:lnTo>
                    <a:pt x="46736" y="9398"/>
                  </a:lnTo>
                  <a:lnTo>
                    <a:pt x="46736" y="8382"/>
                  </a:lnTo>
                  <a:lnTo>
                    <a:pt x="45720" y="8382"/>
                  </a:lnTo>
                  <a:lnTo>
                    <a:pt x="43561" y="6350"/>
                  </a:lnTo>
                  <a:lnTo>
                    <a:pt x="41529" y="4914"/>
                  </a:lnTo>
                  <a:lnTo>
                    <a:pt x="41529" y="12573"/>
                  </a:lnTo>
                  <a:lnTo>
                    <a:pt x="40513" y="12573"/>
                  </a:lnTo>
                  <a:lnTo>
                    <a:pt x="41529" y="14732"/>
                  </a:lnTo>
                  <a:lnTo>
                    <a:pt x="41529" y="15748"/>
                  </a:lnTo>
                  <a:lnTo>
                    <a:pt x="40513" y="17907"/>
                  </a:lnTo>
                  <a:lnTo>
                    <a:pt x="41529" y="17907"/>
                  </a:lnTo>
                  <a:lnTo>
                    <a:pt x="39497" y="18923"/>
                  </a:lnTo>
                  <a:lnTo>
                    <a:pt x="37338" y="20955"/>
                  </a:lnTo>
                  <a:lnTo>
                    <a:pt x="37338" y="19939"/>
                  </a:lnTo>
                  <a:lnTo>
                    <a:pt x="34290" y="22098"/>
                  </a:lnTo>
                  <a:lnTo>
                    <a:pt x="35306" y="22098"/>
                  </a:lnTo>
                  <a:lnTo>
                    <a:pt x="31115" y="23114"/>
                  </a:lnTo>
                  <a:lnTo>
                    <a:pt x="16637" y="23114"/>
                  </a:lnTo>
                  <a:lnTo>
                    <a:pt x="13462" y="22098"/>
                  </a:lnTo>
                  <a:lnTo>
                    <a:pt x="11836" y="20955"/>
                  </a:lnTo>
                  <a:lnTo>
                    <a:pt x="10401" y="19939"/>
                  </a:lnTo>
                  <a:lnTo>
                    <a:pt x="11430" y="20955"/>
                  </a:lnTo>
                  <a:lnTo>
                    <a:pt x="8255" y="18923"/>
                  </a:lnTo>
                  <a:lnTo>
                    <a:pt x="9398" y="18923"/>
                  </a:lnTo>
                  <a:lnTo>
                    <a:pt x="7226" y="17907"/>
                  </a:lnTo>
                  <a:lnTo>
                    <a:pt x="6223" y="15748"/>
                  </a:lnTo>
                  <a:lnTo>
                    <a:pt x="6108" y="14732"/>
                  </a:lnTo>
                  <a:lnTo>
                    <a:pt x="7226" y="12573"/>
                  </a:lnTo>
                  <a:lnTo>
                    <a:pt x="8318" y="11557"/>
                  </a:lnTo>
                  <a:lnTo>
                    <a:pt x="8483" y="11404"/>
                  </a:lnTo>
                  <a:lnTo>
                    <a:pt x="8255" y="11557"/>
                  </a:lnTo>
                  <a:lnTo>
                    <a:pt x="9398" y="10541"/>
                  </a:lnTo>
                  <a:lnTo>
                    <a:pt x="8483" y="11404"/>
                  </a:lnTo>
                  <a:lnTo>
                    <a:pt x="9740" y="10541"/>
                  </a:lnTo>
                  <a:lnTo>
                    <a:pt x="11430" y="9398"/>
                  </a:lnTo>
                  <a:lnTo>
                    <a:pt x="10401" y="9398"/>
                  </a:lnTo>
                  <a:lnTo>
                    <a:pt x="13462" y="8382"/>
                  </a:lnTo>
                  <a:lnTo>
                    <a:pt x="16637" y="7366"/>
                  </a:lnTo>
                  <a:lnTo>
                    <a:pt x="32131" y="7366"/>
                  </a:lnTo>
                  <a:lnTo>
                    <a:pt x="35306" y="8382"/>
                  </a:lnTo>
                  <a:lnTo>
                    <a:pt x="34290" y="8382"/>
                  </a:lnTo>
                  <a:lnTo>
                    <a:pt x="37338" y="9398"/>
                  </a:lnTo>
                  <a:lnTo>
                    <a:pt x="39497" y="11557"/>
                  </a:lnTo>
                  <a:lnTo>
                    <a:pt x="39497" y="10541"/>
                  </a:lnTo>
                  <a:lnTo>
                    <a:pt x="41529" y="12573"/>
                  </a:lnTo>
                  <a:lnTo>
                    <a:pt x="41529" y="4914"/>
                  </a:lnTo>
                  <a:lnTo>
                    <a:pt x="40513" y="4191"/>
                  </a:lnTo>
                  <a:lnTo>
                    <a:pt x="37338" y="2159"/>
                  </a:lnTo>
                  <a:lnTo>
                    <a:pt x="36322" y="2159"/>
                  </a:lnTo>
                  <a:lnTo>
                    <a:pt x="33147" y="1016"/>
                  </a:lnTo>
                  <a:lnTo>
                    <a:pt x="29083" y="1016"/>
                  </a:lnTo>
                  <a:lnTo>
                    <a:pt x="23863" y="0"/>
                  </a:lnTo>
                  <a:lnTo>
                    <a:pt x="19685" y="1016"/>
                  </a:lnTo>
                  <a:lnTo>
                    <a:pt x="15621" y="1016"/>
                  </a:lnTo>
                  <a:lnTo>
                    <a:pt x="11430" y="2159"/>
                  </a:lnTo>
                  <a:lnTo>
                    <a:pt x="8255" y="4191"/>
                  </a:lnTo>
                  <a:lnTo>
                    <a:pt x="7226" y="4191"/>
                  </a:lnTo>
                  <a:lnTo>
                    <a:pt x="5194" y="6350"/>
                  </a:lnTo>
                  <a:lnTo>
                    <a:pt x="4191" y="6350"/>
                  </a:lnTo>
                  <a:lnTo>
                    <a:pt x="3175" y="8382"/>
                  </a:lnTo>
                  <a:lnTo>
                    <a:pt x="2019" y="8382"/>
                  </a:lnTo>
                  <a:lnTo>
                    <a:pt x="2019" y="9398"/>
                  </a:lnTo>
                  <a:lnTo>
                    <a:pt x="1016" y="11557"/>
                  </a:lnTo>
                  <a:lnTo>
                    <a:pt x="1016" y="12573"/>
                  </a:lnTo>
                  <a:lnTo>
                    <a:pt x="0" y="14732"/>
                  </a:lnTo>
                  <a:lnTo>
                    <a:pt x="0" y="15748"/>
                  </a:lnTo>
                  <a:lnTo>
                    <a:pt x="1016" y="17907"/>
                  </a:lnTo>
                  <a:lnTo>
                    <a:pt x="1016" y="18923"/>
                  </a:lnTo>
                  <a:lnTo>
                    <a:pt x="2019" y="20955"/>
                  </a:lnTo>
                  <a:lnTo>
                    <a:pt x="2019" y="22098"/>
                  </a:lnTo>
                  <a:lnTo>
                    <a:pt x="3175" y="22098"/>
                  </a:lnTo>
                  <a:lnTo>
                    <a:pt x="4191" y="24130"/>
                  </a:lnTo>
                  <a:lnTo>
                    <a:pt x="5194" y="24130"/>
                  </a:lnTo>
                  <a:lnTo>
                    <a:pt x="7226" y="26289"/>
                  </a:lnTo>
                  <a:lnTo>
                    <a:pt x="8255" y="26289"/>
                  </a:lnTo>
                  <a:lnTo>
                    <a:pt x="11430" y="27305"/>
                  </a:lnTo>
                  <a:lnTo>
                    <a:pt x="11430" y="28321"/>
                  </a:lnTo>
                  <a:lnTo>
                    <a:pt x="15621" y="29464"/>
                  </a:lnTo>
                  <a:lnTo>
                    <a:pt x="19685" y="29464"/>
                  </a:lnTo>
                  <a:lnTo>
                    <a:pt x="24892" y="30480"/>
                  </a:lnTo>
                  <a:lnTo>
                    <a:pt x="29083" y="29464"/>
                  </a:lnTo>
                  <a:lnTo>
                    <a:pt x="33147" y="29464"/>
                  </a:lnTo>
                  <a:lnTo>
                    <a:pt x="36322" y="28321"/>
                  </a:lnTo>
                  <a:lnTo>
                    <a:pt x="37338" y="28321"/>
                  </a:lnTo>
                  <a:lnTo>
                    <a:pt x="37338" y="27305"/>
                  </a:lnTo>
                  <a:lnTo>
                    <a:pt x="40513" y="26289"/>
                  </a:lnTo>
                  <a:lnTo>
                    <a:pt x="43561" y="24130"/>
                  </a:lnTo>
                  <a:lnTo>
                    <a:pt x="45720" y="22098"/>
                  </a:lnTo>
                  <a:lnTo>
                    <a:pt x="46736" y="22098"/>
                  </a:lnTo>
                  <a:lnTo>
                    <a:pt x="46736" y="20955"/>
                  </a:lnTo>
                  <a:lnTo>
                    <a:pt x="47752" y="18923"/>
                  </a:lnTo>
                  <a:lnTo>
                    <a:pt x="47752" y="17907"/>
                  </a:lnTo>
                  <a:lnTo>
                    <a:pt x="48768" y="15748"/>
                  </a:lnTo>
                  <a:lnTo>
                    <a:pt x="48768" y="14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06652" y="9197339"/>
              <a:ext cx="43180" cy="24765"/>
            </a:xfrm>
            <a:custGeom>
              <a:avLst/>
              <a:gdLst/>
              <a:ahLst/>
              <a:cxnLst/>
              <a:rect l="l" t="t" r="r" b="b"/>
              <a:pathLst>
                <a:path w="43180" h="24765">
                  <a:moveTo>
                    <a:pt x="33019" y="0"/>
                  </a:moveTo>
                  <a:lnTo>
                    <a:pt x="9651" y="0"/>
                  </a:lnTo>
                  <a:lnTo>
                    <a:pt x="0" y="5334"/>
                  </a:lnTo>
                  <a:lnTo>
                    <a:pt x="0" y="11684"/>
                  </a:lnTo>
                  <a:lnTo>
                    <a:pt x="0" y="19050"/>
                  </a:lnTo>
                  <a:lnTo>
                    <a:pt x="9651" y="24384"/>
                  </a:lnTo>
                  <a:lnTo>
                    <a:pt x="33019" y="24384"/>
                  </a:lnTo>
                  <a:lnTo>
                    <a:pt x="42671" y="19050"/>
                  </a:lnTo>
                  <a:lnTo>
                    <a:pt x="42671" y="5334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003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3604" y="9194672"/>
              <a:ext cx="48260" cy="31750"/>
            </a:xfrm>
            <a:custGeom>
              <a:avLst/>
              <a:gdLst/>
              <a:ahLst/>
              <a:cxnLst/>
              <a:rect l="l" t="t" r="r" b="b"/>
              <a:pathLst>
                <a:path w="48259" h="31750">
                  <a:moveTo>
                    <a:pt x="47879" y="11938"/>
                  </a:moveTo>
                  <a:lnTo>
                    <a:pt x="46863" y="11938"/>
                  </a:lnTo>
                  <a:lnTo>
                    <a:pt x="45847" y="9779"/>
                  </a:lnTo>
                  <a:lnTo>
                    <a:pt x="45847" y="8636"/>
                  </a:lnTo>
                  <a:lnTo>
                    <a:pt x="43688" y="6477"/>
                  </a:lnTo>
                  <a:lnTo>
                    <a:pt x="42672" y="6477"/>
                  </a:lnTo>
                  <a:lnTo>
                    <a:pt x="41656" y="5397"/>
                  </a:lnTo>
                  <a:lnTo>
                    <a:pt x="41656" y="15113"/>
                  </a:lnTo>
                  <a:lnTo>
                    <a:pt x="41656" y="16256"/>
                  </a:lnTo>
                  <a:lnTo>
                    <a:pt x="40640" y="18288"/>
                  </a:lnTo>
                  <a:lnTo>
                    <a:pt x="38481" y="19431"/>
                  </a:lnTo>
                  <a:lnTo>
                    <a:pt x="39497" y="19431"/>
                  </a:lnTo>
                  <a:lnTo>
                    <a:pt x="36449" y="21590"/>
                  </a:lnTo>
                  <a:lnTo>
                    <a:pt x="37465" y="20447"/>
                  </a:lnTo>
                  <a:lnTo>
                    <a:pt x="34290" y="22606"/>
                  </a:lnTo>
                  <a:lnTo>
                    <a:pt x="31242" y="23749"/>
                  </a:lnTo>
                  <a:lnTo>
                    <a:pt x="15621" y="23749"/>
                  </a:lnTo>
                  <a:lnTo>
                    <a:pt x="12446" y="22606"/>
                  </a:lnTo>
                  <a:lnTo>
                    <a:pt x="13589" y="22606"/>
                  </a:lnTo>
                  <a:lnTo>
                    <a:pt x="12090" y="21590"/>
                  </a:lnTo>
                  <a:lnTo>
                    <a:pt x="10414" y="20447"/>
                  </a:lnTo>
                  <a:lnTo>
                    <a:pt x="10414" y="21590"/>
                  </a:lnTo>
                  <a:lnTo>
                    <a:pt x="8382" y="19431"/>
                  </a:lnTo>
                  <a:lnTo>
                    <a:pt x="6223" y="18288"/>
                  </a:lnTo>
                  <a:lnTo>
                    <a:pt x="7239" y="18288"/>
                  </a:lnTo>
                  <a:lnTo>
                    <a:pt x="6223" y="16256"/>
                  </a:lnTo>
                  <a:lnTo>
                    <a:pt x="6223" y="15113"/>
                  </a:lnTo>
                  <a:lnTo>
                    <a:pt x="7239" y="12954"/>
                  </a:lnTo>
                  <a:lnTo>
                    <a:pt x="6223" y="12954"/>
                  </a:lnTo>
                  <a:lnTo>
                    <a:pt x="8382" y="10795"/>
                  </a:lnTo>
                  <a:lnTo>
                    <a:pt x="8382" y="11938"/>
                  </a:lnTo>
                  <a:lnTo>
                    <a:pt x="9448" y="10795"/>
                  </a:lnTo>
                  <a:lnTo>
                    <a:pt x="10414" y="9779"/>
                  </a:lnTo>
                  <a:lnTo>
                    <a:pt x="13589" y="8636"/>
                  </a:lnTo>
                  <a:lnTo>
                    <a:pt x="12446" y="8636"/>
                  </a:lnTo>
                  <a:lnTo>
                    <a:pt x="16637" y="7620"/>
                  </a:lnTo>
                  <a:lnTo>
                    <a:pt x="31242" y="7620"/>
                  </a:lnTo>
                  <a:lnTo>
                    <a:pt x="34290" y="8636"/>
                  </a:lnTo>
                  <a:lnTo>
                    <a:pt x="37465" y="9779"/>
                  </a:lnTo>
                  <a:lnTo>
                    <a:pt x="36449" y="9779"/>
                  </a:lnTo>
                  <a:lnTo>
                    <a:pt x="39497" y="11938"/>
                  </a:lnTo>
                  <a:lnTo>
                    <a:pt x="38481" y="10795"/>
                  </a:lnTo>
                  <a:lnTo>
                    <a:pt x="40640" y="12954"/>
                  </a:lnTo>
                  <a:lnTo>
                    <a:pt x="41656" y="15113"/>
                  </a:lnTo>
                  <a:lnTo>
                    <a:pt x="41656" y="5397"/>
                  </a:lnTo>
                  <a:lnTo>
                    <a:pt x="40640" y="4318"/>
                  </a:lnTo>
                  <a:lnTo>
                    <a:pt x="39497" y="4318"/>
                  </a:lnTo>
                  <a:lnTo>
                    <a:pt x="36449" y="2159"/>
                  </a:lnTo>
                  <a:lnTo>
                    <a:pt x="32258" y="1143"/>
                  </a:lnTo>
                  <a:lnTo>
                    <a:pt x="28067" y="1143"/>
                  </a:lnTo>
                  <a:lnTo>
                    <a:pt x="24003" y="0"/>
                  </a:lnTo>
                  <a:lnTo>
                    <a:pt x="18669" y="1143"/>
                  </a:lnTo>
                  <a:lnTo>
                    <a:pt x="14605" y="1143"/>
                  </a:lnTo>
                  <a:lnTo>
                    <a:pt x="11430" y="2159"/>
                  </a:lnTo>
                  <a:lnTo>
                    <a:pt x="10414" y="2159"/>
                  </a:lnTo>
                  <a:lnTo>
                    <a:pt x="7239" y="4318"/>
                  </a:lnTo>
                  <a:lnTo>
                    <a:pt x="4191" y="6477"/>
                  </a:lnTo>
                  <a:lnTo>
                    <a:pt x="2032" y="8636"/>
                  </a:lnTo>
                  <a:lnTo>
                    <a:pt x="1016" y="9779"/>
                  </a:lnTo>
                  <a:lnTo>
                    <a:pt x="0" y="11938"/>
                  </a:lnTo>
                  <a:lnTo>
                    <a:pt x="0" y="19431"/>
                  </a:lnTo>
                  <a:lnTo>
                    <a:pt x="1016" y="21590"/>
                  </a:lnTo>
                  <a:lnTo>
                    <a:pt x="4191" y="24765"/>
                  </a:lnTo>
                  <a:lnTo>
                    <a:pt x="7239" y="26924"/>
                  </a:lnTo>
                  <a:lnTo>
                    <a:pt x="10414" y="28067"/>
                  </a:lnTo>
                  <a:lnTo>
                    <a:pt x="10414" y="29083"/>
                  </a:lnTo>
                  <a:lnTo>
                    <a:pt x="11430" y="29083"/>
                  </a:lnTo>
                  <a:lnTo>
                    <a:pt x="14605" y="30226"/>
                  </a:lnTo>
                  <a:lnTo>
                    <a:pt x="19812" y="30226"/>
                  </a:lnTo>
                  <a:lnTo>
                    <a:pt x="24003" y="31242"/>
                  </a:lnTo>
                  <a:lnTo>
                    <a:pt x="28067" y="30226"/>
                  </a:lnTo>
                  <a:lnTo>
                    <a:pt x="33274" y="30226"/>
                  </a:lnTo>
                  <a:lnTo>
                    <a:pt x="36449" y="29083"/>
                  </a:lnTo>
                  <a:lnTo>
                    <a:pt x="36449" y="28067"/>
                  </a:lnTo>
                  <a:lnTo>
                    <a:pt x="39497" y="26924"/>
                  </a:lnTo>
                  <a:lnTo>
                    <a:pt x="40640" y="26924"/>
                  </a:lnTo>
                  <a:lnTo>
                    <a:pt x="42672" y="24765"/>
                  </a:lnTo>
                  <a:lnTo>
                    <a:pt x="43688" y="24765"/>
                  </a:lnTo>
                  <a:lnTo>
                    <a:pt x="44704" y="23749"/>
                  </a:lnTo>
                  <a:lnTo>
                    <a:pt x="45847" y="22606"/>
                  </a:lnTo>
                  <a:lnTo>
                    <a:pt x="45847" y="21590"/>
                  </a:lnTo>
                  <a:lnTo>
                    <a:pt x="46863" y="19431"/>
                  </a:lnTo>
                  <a:lnTo>
                    <a:pt x="47879" y="19431"/>
                  </a:lnTo>
                  <a:lnTo>
                    <a:pt x="47879" y="17272"/>
                  </a:lnTo>
                  <a:lnTo>
                    <a:pt x="47879" y="14097"/>
                  </a:lnTo>
                  <a:lnTo>
                    <a:pt x="47879" y="11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42644" y="9311639"/>
              <a:ext cx="43180" cy="24765"/>
            </a:xfrm>
            <a:custGeom>
              <a:avLst/>
              <a:gdLst/>
              <a:ahLst/>
              <a:cxnLst/>
              <a:rect l="l" t="t" r="r" b="b"/>
              <a:pathLst>
                <a:path w="43180" h="24765">
                  <a:moveTo>
                    <a:pt x="20828" y="0"/>
                  </a:moveTo>
                  <a:lnTo>
                    <a:pt x="9397" y="0"/>
                  </a:lnTo>
                  <a:lnTo>
                    <a:pt x="0" y="5334"/>
                  </a:lnTo>
                  <a:lnTo>
                    <a:pt x="0" y="12700"/>
                  </a:lnTo>
                  <a:lnTo>
                    <a:pt x="0" y="19050"/>
                  </a:lnTo>
                  <a:lnTo>
                    <a:pt x="9397" y="24384"/>
                  </a:lnTo>
                  <a:lnTo>
                    <a:pt x="33274" y="24384"/>
                  </a:lnTo>
                  <a:lnTo>
                    <a:pt x="42671" y="19050"/>
                  </a:lnTo>
                  <a:lnTo>
                    <a:pt x="42671" y="12700"/>
                  </a:lnTo>
                  <a:lnTo>
                    <a:pt x="36449" y="3556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003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9596" y="9309099"/>
              <a:ext cx="49530" cy="31115"/>
            </a:xfrm>
            <a:custGeom>
              <a:avLst/>
              <a:gdLst/>
              <a:ahLst/>
              <a:cxnLst/>
              <a:rect l="l" t="t" r="r" b="b"/>
              <a:pathLst>
                <a:path w="49530" h="31115">
                  <a:moveTo>
                    <a:pt x="49403" y="14986"/>
                  </a:moveTo>
                  <a:lnTo>
                    <a:pt x="48387" y="12827"/>
                  </a:lnTo>
                  <a:lnTo>
                    <a:pt x="48387" y="11684"/>
                  </a:lnTo>
                  <a:lnTo>
                    <a:pt x="47371" y="9652"/>
                  </a:lnTo>
                  <a:lnTo>
                    <a:pt x="47371" y="8509"/>
                  </a:lnTo>
                  <a:lnTo>
                    <a:pt x="46355" y="8509"/>
                  </a:lnTo>
                  <a:lnTo>
                    <a:pt x="44196" y="6350"/>
                  </a:lnTo>
                  <a:lnTo>
                    <a:pt x="42926" y="5080"/>
                  </a:lnTo>
                  <a:lnTo>
                    <a:pt x="42926" y="15494"/>
                  </a:lnTo>
                  <a:lnTo>
                    <a:pt x="42037" y="17145"/>
                  </a:lnTo>
                  <a:lnTo>
                    <a:pt x="42037" y="16002"/>
                  </a:lnTo>
                  <a:lnTo>
                    <a:pt x="41021" y="18161"/>
                  </a:lnTo>
                  <a:lnTo>
                    <a:pt x="42037" y="18161"/>
                  </a:lnTo>
                  <a:lnTo>
                    <a:pt x="40005" y="20320"/>
                  </a:lnTo>
                  <a:lnTo>
                    <a:pt x="40005" y="19304"/>
                  </a:lnTo>
                  <a:lnTo>
                    <a:pt x="37846" y="21336"/>
                  </a:lnTo>
                  <a:lnTo>
                    <a:pt x="34671" y="22479"/>
                  </a:lnTo>
                  <a:lnTo>
                    <a:pt x="35814" y="22479"/>
                  </a:lnTo>
                  <a:lnTo>
                    <a:pt x="31623" y="23495"/>
                  </a:lnTo>
                  <a:lnTo>
                    <a:pt x="16891" y="23495"/>
                  </a:lnTo>
                  <a:lnTo>
                    <a:pt x="13716" y="22479"/>
                  </a:lnTo>
                  <a:lnTo>
                    <a:pt x="14732" y="22479"/>
                  </a:lnTo>
                  <a:lnTo>
                    <a:pt x="11557" y="21336"/>
                  </a:lnTo>
                  <a:lnTo>
                    <a:pt x="8382" y="19304"/>
                  </a:lnTo>
                  <a:lnTo>
                    <a:pt x="7366" y="18161"/>
                  </a:lnTo>
                  <a:lnTo>
                    <a:pt x="8382" y="18161"/>
                  </a:lnTo>
                  <a:lnTo>
                    <a:pt x="7416" y="17145"/>
                  </a:lnTo>
                  <a:lnTo>
                    <a:pt x="6350" y="16002"/>
                  </a:lnTo>
                  <a:lnTo>
                    <a:pt x="7302" y="17030"/>
                  </a:lnTo>
                  <a:lnTo>
                    <a:pt x="6832" y="16002"/>
                  </a:lnTo>
                  <a:lnTo>
                    <a:pt x="6604" y="15494"/>
                  </a:lnTo>
                  <a:lnTo>
                    <a:pt x="6832" y="14986"/>
                  </a:lnTo>
                  <a:lnTo>
                    <a:pt x="7302" y="13970"/>
                  </a:lnTo>
                  <a:lnTo>
                    <a:pt x="6350" y="14986"/>
                  </a:lnTo>
                  <a:lnTo>
                    <a:pt x="7366" y="13843"/>
                  </a:lnTo>
                  <a:lnTo>
                    <a:pt x="7302" y="13970"/>
                  </a:lnTo>
                  <a:lnTo>
                    <a:pt x="7416" y="13843"/>
                  </a:lnTo>
                  <a:lnTo>
                    <a:pt x="8382" y="12827"/>
                  </a:lnTo>
                  <a:lnTo>
                    <a:pt x="7366" y="12827"/>
                  </a:lnTo>
                  <a:lnTo>
                    <a:pt x="9398" y="11684"/>
                  </a:lnTo>
                  <a:lnTo>
                    <a:pt x="8382" y="11684"/>
                  </a:lnTo>
                  <a:lnTo>
                    <a:pt x="11557" y="9652"/>
                  </a:lnTo>
                  <a:lnTo>
                    <a:pt x="11557" y="10668"/>
                  </a:lnTo>
                  <a:lnTo>
                    <a:pt x="13042" y="9652"/>
                  </a:lnTo>
                  <a:lnTo>
                    <a:pt x="14732" y="8509"/>
                  </a:lnTo>
                  <a:lnTo>
                    <a:pt x="13716" y="8509"/>
                  </a:lnTo>
                  <a:lnTo>
                    <a:pt x="16891" y="7493"/>
                  </a:lnTo>
                  <a:lnTo>
                    <a:pt x="32639" y="7493"/>
                  </a:lnTo>
                  <a:lnTo>
                    <a:pt x="35814" y="8509"/>
                  </a:lnTo>
                  <a:lnTo>
                    <a:pt x="34671" y="8509"/>
                  </a:lnTo>
                  <a:lnTo>
                    <a:pt x="37846" y="10668"/>
                  </a:lnTo>
                  <a:lnTo>
                    <a:pt x="37846" y="9652"/>
                  </a:lnTo>
                  <a:lnTo>
                    <a:pt x="40005" y="11684"/>
                  </a:lnTo>
                  <a:lnTo>
                    <a:pt x="42037" y="12827"/>
                  </a:lnTo>
                  <a:lnTo>
                    <a:pt x="41021" y="12827"/>
                  </a:lnTo>
                  <a:lnTo>
                    <a:pt x="42037" y="14986"/>
                  </a:lnTo>
                  <a:lnTo>
                    <a:pt x="42037" y="13843"/>
                  </a:lnTo>
                  <a:lnTo>
                    <a:pt x="42926" y="15494"/>
                  </a:lnTo>
                  <a:lnTo>
                    <a:pt x="42926" y="5080"/>
                  </a:lnTo>
                  <a:lnTo>
                    <a:pt x="42037" y="4191"/>
                  </a:lnTo>
                  <a:lnTo>
                    <a:pt x="41021" y="4191"/>
                  </a:lnTo>
                  <a:lnTo>
                    <a:pt x="37846" y="3175"/>
                  </a:lnTo>
                  <a:lnTo>
                    <a:pt x="37846" y="2159"/>
                  </a:lnTo>
                  <a:lnTo>
                    <a:pt x="33655" y="1016"/>
                  </a:lnTo>
                  <a:lnTo>
                    <a:pt x="29464" y="1016"/>
                  </a:lnTo>
                  <a:lnTo>
                    <a:pt x="24257" y="0"/>
                  </a:lnTo>
                  <a:lnTo>
                    <a:pt x="19939" y="1016"/>
                  </a:lnTo>
                  <a:lnTo>
                    <a:pt x="15748" y="1016"/>
                  </a:lnTo>
                  <a:lnTo>
                    <a:pt x="11557" y="2159"/>
                  </a:lnTo>
                  <a:lnTo>
                    <a:pt x="11557" y="3175"/>
                  </a:lnTo>
                  <a:lnTo>
                    <a:pt x="8382" y="4191"/>
                  </a:lnTo>
                  <a:lnTo>
                    <a:pt x="5207" y="6350"/>
                  </a:lnTo>
                  <a:lnTo>
                    <a:pt x="3175" y="8509"/>
                  </a:lnTo>
                  <a:lnTo>
                    <a:pt x="2032" y="8509"/>
                  </a:lnTo>
                  <a:lnTo>
                    <a:pt x="2032" y="9652"/>
                  </a:lnTo>
                  <a:lnTo>
                    <a:pt x="1016" y="11684"/>
                  </a:lnTo>
                  <a:lnTo>
                    <a:pt x="1016" y="12827"/>
                  </a:lnTo>
                  <a:lnTo>
                    <a:pt x="0" y="14986"/>
                  </a:lnTo>
                  <a:lnTo>
                    <a:pt x="0" y="16002"/>
                  </a:lnTo>
                  <a:lnTo>
                    <a:pt x="1016" y="18161"/>
                  </a:lnTo>
                  <a:lnTo>
                    <a:pt x="1016" y="19304"/>
                  </a:lnTo>
                  <a:lnTo>
                    <a:pt x="2032" y="21336"/>
                  </a:lnTo>
                  <a:lnTo>
                    <a:pt x="2032" y="22479"/>
                  </a:lnTo>
                  <a:lnTo>
                    <a:pt x="3175" y="22479"/>
                  </a:lnTo>
                  <a:lnTo>
                    <a:pt x="5207" y="24638"/>
                  </a:lnTo>
                  <a:lnTo>
                    <a:pt x="8382" y="26797"/>
                  </a:lnTo>
                  <a:lnTo>
                    <a:pt x="11557" y="28956"/>
                  </a:lnTo>
                  <a:lnTo>
                    <a:pt x="15748" y="29972"/>
                  </a:lnTo>
                  <a:lnTo>
                    <a:pt x="19939" y="29972"/>
                  </a:lnTo>
                  <a:lnTo>
                    <a:pt x="25273" y="30988"/>
                  </a:lnTo>
                  <a:lnTo>
                    <a:pt x="29464" y="29972"/>
                  </a:lnTo>
                  <a:lnTo>
                    <a:pt x="33655" y="29972"/>
                  </a:lnTo>
                  <a:lnTo>
                    <a:pt x="37846" y="28956"/>
                  </a:lnTo>
                  <a:lnTo>
                    <a:pt x="41021" y="26797"/>
                  </a:lnTo>
                  <a:lnTo>
                    <a:pt x="42037" y="26797"/>
                  </a:lnTo>
                  <a:lnTo>
                    <a:pt x="44196" y="24638"/>
                  </a:lnTo>
                  <a:lnTo>
                    <a:pt x="46355" y="22479"/>
                  </a:lnTo>
                  <a:lnTo>
                    <a:pt x="47371" y="22479"/>
                  </a:lnTo>
                  <a:lnTo>
                    <a:pt x="47371" y="21336"/>
                  </a:lnTo>
                  <a:lnTo>
                    <a:pt x="48387" y="19304"/>
                  </a:lnTo>
                  <a:lnTo>
                    <a:pt x="48387" y="18161"/>
                  </a:lnTo>
                  <a:lnTo>
                    <a:pt x="49403" y="16002"/>
                  </a:lnTo>
                  <a:lnTo>
                    <a:pt x="49403" y="149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1848" y="9703307"/>
              <a:ext cx="2534412" cy="15574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138552" y="8571102"/>
            <a:ext cx="288353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Triplo</a:t>
            </a:r>
            <a:r>
              <a:rPr sz="1250" b="1" spc="-3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Salto</a:t>
            </a:r>
            <a:r>
              <a:rPr sz="1250" b="1" spc="-2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com</a:t>
            </a:r>
            <a:r>
              <a:rPr sz="1250" b="1" spc="-4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6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a</a:t>
            </a:r>
            <a:r>
              <a:rPr sz="1250" b="1" spc="-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10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passadas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de</a:t>
            </a:r>
            <a:r>
              <a:rPr sz="1250" b="1" spc="-3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balanço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6848" y="415376"/>
            <a:ext cx="5863590" cy="362839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0014" algn="ctr">
              <a:lnSpc>
                <a:spcPct val="100000"/>
              </a:lnSpc>
              <a:spcBef>
                <a:spcPts val="117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Objetivos</a:t>
            </a:r>
            <a:r>
              <a:rPr sz="1700" b="1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dos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Programas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Nacionais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8º</a:t>
            </a:r>
            <a:r>
              <a:rPr sz="1650" b="1" spc="-19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Ano</a:t>
            </a:r>
            <a:endParaRPr sz="1650">
              <a:latin typeface="Trebuchet MS"/>
              <a:cs typeface="Trebuchet MS"/>
            </a:endParaRPr>
          </a:p>
          <a:p>
            <a:pPr marL="245745" marR="5080" indent="-233679">
              <a:lnSpc>
                <a:spcPts val="1639"/>
              </a:lnSpc>
              <a:spcBef>
                <a:spcPts val="335"/>
              </a:spcBef>
              <a:buFont typeface="Arial"/>
              <a:buChar char="•"/>
              <a:tabLst>
                <a:tab pos="248920" algn="l"/>
              </a:tabLst>
            </a:pP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Executa</a:t>
            </a:r>
            <a:r>
              <a:rPr sz="16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6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triplo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6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com corrida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seis</a:t>
            </a:r>
            <a:r>
              <a:rPr sz="165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65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dez 	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650" b="1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65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65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tábua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chamada.</a:t>
            </a:r>
            <a:r>
              <a:rPr sz="1650" b="1" spc="4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Realiza</a:t>
            </a:r>
            <a:endParaRPr sz="1650">
              <a:latin typeface="Trebuchet MS"/>
              <a:cs typeface="Trebuchet MS"/>
            </a:endParaRPr>
          </a:p>
          <a:p>
            <a:pPr marL="248920" marR="265430" indent="635">
              <a:lnSpc>
                <a:spcPct val="78500"/>
              </a:lnSpc>
              <a:spcBef>
                <a:spcPts val="135"/>
              </a:spcBef>
            </a:pP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corretamente</a:t>
            </a:r>
            <a:r>
              <a:rPr sz="16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6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encadeamento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dos</a:t>
            </a:r>
            <a:r>
              <a:rPr sz="16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apoios</a:t>
            </a:r>
            <a:r>
              <a:rPr sz="16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-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1.º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650" b="1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em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65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coxinho,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2.º</a:t>
            </a:r>
            <a:r>
              <a:rPr sz="165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65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6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outro</a:t>
            </a:r>
            <a:r>
              <a:rPr sz="1650" b="1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65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65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6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último</a:t>
            </a:r>
            <a:r>
              <a:rPr sz="1650" b="1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65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1E477B"/>
                </a:solidFill>
                <a:latin typeface="Trebuchet MS"/>
                <a:cs typeface="Trebuchet MS"/>
              </a:rPr>
              <a:t>a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650" b="1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passada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,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dois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pés</a:t>
            </a:r>
            <a:r>
              <a:rPr sz="16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caixa</a:t>
            </a:r>
            <a:r>
              <a:rPr sz="16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de 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saltos.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9º</a:t>
            </a:r>
            <a:r>
              <a:rPr sz="1650" b="1" spc="-19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Ano</a:t>
            </a:r>
            <a:endParaRPr sz="1650">
              <a:latin typeface="Trebuchet MS"/>
              <a:cs typeface="Trebuchet MS"/>
            </a:endParaRPr>
          </a:p>
          <a:p>
            <a:pPr marL="245745" marR="195580" indent="-233679">
              <a:lnSpc>
                <a:spcPct val="75700"/>
              </a:lnSpc>
              <a:spcBef>
                <a:spcPts val="484"/>
              </a:spcBef>
              <a:buFont typeface="Arial"/>
              <a:buChar char="•"/>
              <a:tabLst>
                <a:tab pos="248920" algn="l"/>
                <a:tab pos="4998720" algn="l"/>
              </a:tabLst>
            </a:pP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Salta</a:t>
            </a:r>
            <a:r>
              <a:rPr sz="1650" b="1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triplo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65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6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650" b="1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65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seis</a:t>
            </a:r>
            <a:r>
              <a:rPr sz="16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1E477B"/>
                </a:solidFill>
                <a:latin typeface="Trebuchet MS"/>
                <a:cs typeface="Trebuchet MS"/>
              </a:rPr>
              <a:t>a 	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dez</a:t>
            </a:r>
            <a:r>
              <a:rPr sz="165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650" b="1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6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r>
              <a:rPr sz="1650" b="1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65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tábua</a:t>
            </a:r>
            <a:r>
              <a:rPr sz="1650" b="1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1E477B"/>
                </a:solidFill>
                <a:latin typeface="Trebuchet MS"/>
                <a:cs typeface="Trebuchet MS"/>
              </a:rPr>
              <a:t>chamada.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	</a:t>
            </a:r>
            <a:r>
              <a:rPr sz="1650" spc="-30" dirty="0">
                <a:solidFill>
                  <a:srgbClr val="1E477B"/>
                </a:solidFill>
                <a:latin typeface="Trebuchet MS"/>
                <a:cs typeface="Trebuchet MS"/>
              </a:rPr>
              <a:t>Realiza</a:t>
            </a:r>
            <a:endParaRPr sz="1650">
              <a:latin typeface="Trebuchet MS"/>
              <a:cs typeface="Trebuchet MS"/>
            </a:endParaRPr>
          </a:p>
          <a:p>
            <a:pPr marL="248920" marR="22225" indent="635">
              <a:lnSpc>
                <a:spcPct val="68400"/>
              </a:lnSpc>
              <a:spcBef>
                <a:spcPts val="470"/>
              </a:spcBef>
            </a:pP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corretamente</a:t>
            </a:r>
            <a:r>
              <a:rPr sz="16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encadeamento</a:t>
            </a:r>
            <a:r>
              <a:rPr sz="16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dos</a:t>
            </a:r>
            <a:r>
              <a:rPr sz="16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apoios</a:t>
            </a:r>
            <a:r>
              <a:rPr sz="16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-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1.º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6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pé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coxinho,</a:t>
            </a:r>
            <a:r>
              <a:rPr sz="165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2.º</a:t>
            </a:r>
            <a:r>
              <a:rPr sz="165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6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o outro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65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o último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com a</a:t>
            </a:r>
            <a:r>
              <a:rPr sz="165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endParaRPr sz="1650">
              <a:latin typeface="Trebuchet MS"/>
              <a:cs typeface="Trebuchet MS"/>
            </a:endParaRPr>
          </a:p>
          <a:p>
            <a:pPr marL="250190">
              <a:lnSpc>
                <a:spcPts val="1850"/>
              </a:lnSpc>
            </a:pP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passada,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6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dois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pés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caixa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saltos.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25295" y="6044310"/>
            <a:ext cx="361569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Sequência</a:t>
            </a:r>
            <a:r>
              <a:rPr sz="1700" b="1" spc="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Ensino</a:t>
            </a:r>
            <a:r>
              <a:rPr sz="1700" b="1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700" b="1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Triplo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3444" y="6583806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52524" y="6586854"/>
            <a:ext cx="139382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Sequência</a:t>
            </a:r>
            <a:r>
              <a:rPr sz="1250" b="1" spc="-4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dos</a:t>
            </a:r>
            <a:r>
              <a:rPr sz="125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Saltos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72053" y="6568566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92092" y="6571615"/>
            <a:ext cx="279209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5" dirty="0">
                <a:solidFill>
                  <a:srgbClr val="1E477B"/>
                </a:solidFill>
                <a:latin typeface="Calibri"/>
                <a:cs typeface="Calibri"/>
              </a:rPr>
              <a:t>Triplo</a:t>
            </a:r>
            <a:r>
              <a:rPr sz="1250" b="1" spc="-3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Salto</a:t>
            </a:r>
            <a:r>
              <a:rPr sz="1250" b="1" spc="-2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com</a:t>
            </a:r>
            <a:r>
              <a:rPr sz="1250" b="1" spc="-5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2 a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6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 passadas</a:t>
            </a:r>
            <a:r>
              <a:rPr sz="1250" b="1" spc="-2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de</a:t>
            </a:r>
            <a:r>
              <a:rPr sz="1250" b="1" spc="-4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balanço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59560" y="8498204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3583" y="1336547"/>
            <a:ext cx="2124455" cy="6949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5823" y="1286255"/>
            <a:ext cx="1787652" cy="7360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2936" y="2677667"/>
            <a:ext cx="1930908" cy="109270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4591" y="2478023"/>
              <a:ext cx="2231136" cy="11490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2644" y="6824471"/>
              <a:ext cx="2229611" cy="11490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3588" y="6626351"/>
              <a:ext cx="1862327" cy="16001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83179" y="8871203"/>
              <a:ext cx="687705" cy="139065"/>
            </a:xfrm>
            <a:custGeom>
              <a:avLst/>
              <a:gdLst/>
              <a:ahLst/>
              <a:cxnLst/>
              <a:rect l="l" t="t" r="r" b="b"/>
              <a:pathLst>
                <a:path w="687704" h="139065">
                  <a:moveTo>
                    <a:pt x="687323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687323" y="138683"/>
                  </a:lnTo>
                  <a:lnTo>
                    <a:pt x="687323" y="0"/>
                  </a:lnTo>
                  <a:close/>
                </a:path>
              </a:pathLst>
            </a:custGeom>
            <a:solidFill>
              <a:srgbClr val="4F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70504" y="8712707"/>
              <a:ext cx="158750" cy="297180"/>
            </a:xfrm>
            <a:custGeom>
              <a:avLst/>
              <a:gdLst/>
              <a:ahLst/>
              <a:cxnLst/>
              <a:rect l="l" t="t" r="r" b="b"/>
              <a:pathLst>
                <a:path w="158750" h="297179">
                  <a:moveTo>
                    <a:pt x="158496" y="0"/>
                  </a:moveTo>
                  <a:lnTo>
                    <a:pt x="0" y="158623"/>
                  </a:lnTo>
                  <a:lnTo>
                    <a:pt x="0" y="297180"/>
                  </a:lnTo>
                  <a:lnTo>
                    <a:pt x="158496" y="138556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3E6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83179" y="8712707"/>
              <a:ext cx="845819" cy="158750"/>
            </a:xfrm>
            <a:custGeom>
              <a:avLst/>
              <a:gdLst/>
              <a:ahLst/>
              <a:cxnLst/>
              <a:rect l="l" t="t" r="r" b="b"/>
              <a:pathLst>
                <a:path w="845820" h="158750">
                  <a:moveTo>
                    <a:pt x="845819" y="0"/>
                  </a:moveTo>
                  <a:lnTo>
                    <a:pt x="158622" y="0"/>
                  </a:lnTo>
                  <a:lnTo>
                    <a:pt x="0" y="158495"/>
                  </a:lnTo>
                  <a:lnTo>
                    <a:pt x="686054" y="158495"/>
                  </a:lnTo>
                  <a:lnTo>
                    <a:pt x="845819" y="0"/>
                  </a:lnTo>
                  <a:close/>
                </a:path>
              </a:pathLst>
            </a:custGeom>
            <a:solidFill>
              <a:srgbClr val="70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78608" y="8709659"/>
              <a:ext cx="853440" cy="304800"/>
            </a:xfrm>
            <a:custGeom>
              <a:avLst/>
              <a:gdLst/>
              <a:ahLst/>
              <a:cxnLst/>
              <a:rect l="l" t="t" r="r" b="b"/>
              <a:pathLst>
                <a:path w="853439" h="304800">
                  <a:moveTo>
                    <a:pt x="163957" y="6350"/>
                  </a:moveTo>
                  <a:lnTo>
                    <a:pt x="162941" y="6350"/>
                  </a:lnTo>
                  <a:lnTo>
                    <a:pt x="12573" y="158750"/>
                  </a:lnTo>
                  <a:lnTo>
                    <a:pt x="163957" y="6350"/>
                  </a:lnTo>
                  <a:close/>
                </a:path>
                <a:path w="853439" h="304800">
                  <a:moveTo>
                    <a:pt x="847090" y="140843"/>
                  </a:moveTo>
                  <a:lnTo>
                    <a:pt x="693674" y="293243"/>
                  </a:lnTo>
                  <a:lnTo>
                    <a:pt x="847090" y="141859"/>
                  </a:lnTo>
                  <a:lnTo>
                    <a:pt x="847090" y="140843"/>
                  </a:lnTo>
                  <a:close/>
                </a:path>
                <a:path w="853439" h="304800">
                  <a:moveTo>
                    <a:pt x="853440" y="0"/>
                  </a:moveTo>
                  <a:lnTo>
                    <a:pt x="848233" y="1016"/>
                  </a:lnTo>
                  <a:lnTo>
                    <a:pt x="847090" y="3175"/>
                  </a:lnTo>
                  <a:lnTo>
                    <a:pt x="842899" y="6350"/>
                  </a:lnTo>
                  <a:lnTo>
                    <a:pt x="693674" y="154584"/>
                  </a:lnTo>
                  <a:lnTo>
                    <a:pt x="693674" y="161798"/>
                  </a:lnTo>
                  <a:lnTo>
                    <a:pt x="692645" y="164973"/>
                  </a:lnTo>
                  <a:lnTo>
                    <a:pt x="689470" y="297434"/>
                  </a:lnTo>
                  <a:lnTo>
                    <a:pt x="688467" y="298450"/>
                  </a:lnTo>
                  <a:lnTo>
                    <a:pt x="687451" y="300609"/>
                  </a:lnTo>
                  <a:lnTo>
                    <a:pt x="687451" y="297434"/>
                  </a:lnTo>
                  <a:lnTo>
                    <a:pt x="7366" y="297434"/>
                  </a:lnTo>
                  <a:lnTo>
                    <a:pt x="7366" y="164973"/>
                  </a:lnTo>
                  <a:lnTo>
                    <a:pt x="687451" y="164973"/>
                  </a:lnTo>
                  <a:lnTo>
                    <a:pt x="687451" y="161798"/>
                  </a:lnTo>
                  <a:lnTo>
                    <a:pt x="693674" y="161798"/>
                  </a:lnTo>
                  <a:lnTo>
                    <a:pt x="693674" y="154584"/>
                  </a:lnTo>
                  <a:lnTo>
                    <a:pt x="689470" y="158750"/>
                  </a:lnTo>
                  <a:lnTo>
                    <a:pt x="690499" y="158750"/>
                  </a:lnTo>
                  <a:lnTo>
                    <a:pt x="688467" y="159766"/>
                  </a:lnTo>
                  <a:lnTo>
                    <a:pt x="12573" y="158750"/>
                  </a:lnTo>
                  <a:lnTo>
                    <a:pt x="7366" y="161798"/>
                  </a:lnTo>
                  <a:lnTo>
                    <a:pt x="7366" y="163957"/>
                  </a:lnTo>
                  <a:lnTo>
                    <a:pt x="6350" y="164973"/>
                  </a:lnTo>
                  <a:lnTo>
                    <a:pt x="4191" y="164973"/>
                  </a:lnTo>
                  <a:lnTo>
                    <a:pt x="4191" y="158750"/>
                  </a:lnTo>
                  <a:lnTo>
                    <a:pt x="161798" y="0"/>
                  </a:lnTo>
                  <a:lnTo>
                    <a:pt x="0" y="160782"/>
                  </a:lnTo>
                  <a:lnTo>
                    <a:pt x="0" y="304800"/>
                  </a:lnTo>
                  <a:lnTo>
                    <a:pt x="692645" y="304800"/>
                  </a:lnTo>
                  <a:lnTo>
                    <a:pt x="693674" y="300609"/>
                  </a:lnTo>
                  <a:lnTo>
                    <a:pt x="690499" y="297434"/>
                  </a:lnTo>
                  <a:lnTo>
                    <a:pt x="693674" y="293243"/>
                  </a:lnTo>
                  <a:lnTo>
                    <a:pt x="693674" y="163957"/>
                  </a:lnTo>
                  <a:lnTo>
                    <a:pt x="847090" y="10541"/>
                  </a:lnTo>
                  <a:lnTo>
                    <a:pt x="847090" y="6350"/>
                  </a:lnTo>
                  <a:lnTo>
                    <a:pt x="850265" y="6350"/>
                  </a:lnTo>
                  <a:lnTo>
                    <a:pt x="852424" y="5207"/>
                  </a:lnTo>
                  <a:lnTo>
                    <a:pt x="848233" y="139827"/>
                  </a:lnTo>
                  <a:lnTo>
                    <a:pt x="853440" y="143002"/>
                  </a:lnTo>
                  <a:lnTo>
                    <a:pt x="853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2798" y="8709659"/>
              <a:ext cx="160781" cy="16497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91181" y="8709659"/>
              <a:ext cx="841375" cy="304800"/>
            </a:xfrm>
            <a:custGeom>
              <a:avLst/>
              <a:gdLst/>
              <a:ahLst/>
              <a:cxnLst/>
              <a:rect l="l" t="t" r="r" b="b"/>
              <a:pathLst>
                <a:path w="841375" h="304800">
                  <a:moveTo>
                    <a:pt x="677926" y="158750"/>
                  </a:moveTo>
                  <a:lnTo>
                    <a:pt x="0" y="158750"/>
                  </a:lnTo>
                  <a:lnTo>
                    <a:pt x="675894" y="159766"/>
                  </a:lnTo>
                  <a:lnTo>
                    <a:pt x="677926" y="158750"/>
                  </a:lnTo>
                  <a:close/>
                </a:path>
                <a:path w="841375" h="304800">
                  <a:moveTo>
                    <a:pt x="840867" y="143002"/>
                  </a:moveTo>
                  <a:lnTo>
                    <a:pt x="835660" y="139827"/>
                  </a:lnTo>
                  <a:lnTo>
                    <a:pt x="839851" y="5207"/>
                  </a:lnTo>
                  <a:lnTo>
                    <a:pt x="837692" y="6350"/>
                  </a:lnTo>
                  <a:lnTo>
                    <a:pt x="834517" y="6350"/>
                  </a:lnTo>
                  <a:lnTo>
                    <a:pt x="834517" y="10541"/>
                  </a:lnTo>
                  <a:lnTo>
                    <a:pt x="834517" y="141859"/>
                  </a:lnTo>
                  <a:lnTo>
                    <a:pt x="681101" y="293243"/>
                  </a:lnTo>
                  <a:lnTo>
                    <a:pt x="678484" y="296697"/>
                  </a:lnTo>
                  <a:lnTo>
                    <a:pt x="678484" y="165608"/>
                  </a:lnTo>
                  <a:lnTo>
                    <a:pt x="680491" y="165608"/>
                  </a:lnTo>
                  <a:lnTo>
                    <a:pt x="680491" y="161798"/>
                  </a:lnTo>
                  <a:lnTo>
                    <a:pt x="674878" y="161798"/>
                  </a:lnTo>
                  <a:lnTo>
                    <a:pt x="674878" y="165608"/>
                  </a:lnTo>
                  <a:lnTo>
                    <a:pt x="674878" y="297688"/>
                  </a:lnTo>
                  <a:lnTo>
                    <a:pt x="674878" y="298958"/>
                  </a:lnTo>
                  <a:lnTo>
                    <a:pt x="674878" y="300228"/>
                  </a:lnTo>
                  <a:lnTo>
                    <a:pt x="675347" y="300228"/>
                  </a:lnTo>
                  <a:lnTo>
                    <a:pt x="675347" y="298958"/>
                  </a:lnTo>
                  <a:lnTo>
                    <a:pt x="676021" y="298958"/>
                  </a:lnTo>
                  <a:lnTo>
                    <a:pt x="676021" y="297688"/>
                  </a:lnTo>
                  <a:lnTo>
                    <a:pt x="678180" y="297688"/>
                  </a:lnTo>
                  <a:lnTo>
                    <a:pt x="681101" y="300609"/>
                  </a:lnTo>
                  <a:lnTo>
                    <a:pt x="680072" y="304800"/>
                  </a:lnTo>
                  <a:lnTo>
                    <a:pt x="840867" y="143002"/>
                  </a:lnTo>
                  <a:close/>
                </a:path>
                <a:path w="841375" h="304800">
                  <a:moveTo>
                    <a:pt x="840867" y="0"/>
                  </a:moveTo>
                  <a:lnTo>
                    <a:pt x="149225" y="0"/>
                  </a:lnTo>
                  <a:lnTo>
                    <a:pt x="152400" y="5207"/>
                  </a:lnTo>
                  <a:lnTo>
                    <a:pt x="151384" y="6350"/>
                  </a:lnTo>
                  <a:lnTo>
                    <a:pt x="830326" y="6350"/>
                  </a:lnTo>
                  <a:lnTo>
                    <a:pt x="834517" y="3175"/>
                  </a:lnTo>
                  <a:lnTo>
                    <a:pt x="835660" y="1016"/>
                  </a:lnTo>
                  <a:lnTo>
                    <a:pt x="8408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83941" y="8943594"/>
              <a:ext cx="698500" cy="0"/>
            </a:xfrm>
            <a:custGeom>
              <a:avLst/>
              <a:gdLst/>
              <a:ahLst/>
              <a:cxnLst/>
              <a:rect l="l" t="t" r="r" b="b"/>
              <a:pathLst>
                <a:path w="698500">
                  <a:moveTo>
                    <a:pt x="0" y="0"/>
                  </a:moveTo>
                  <a:lnTo>
                    <a:pt x="697992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8123" y="8779763"/>
              <a:ext cx="154305" cy="165100"/>
            </a:xfrm>
            <a:custGeom>
              <a:avLst/>
              <a:gdLst/>
              <a:ahLst/>
              <a:cxnLst/>
              <a:rect l="l" t="t" r="r" b="b"/>
              <a:pathLst>
                <a:path w="154304" h="165100">
                  <a:moveTo>
                    <a:pt x="148589" y="0"/>
                  </a:moveTo>
                  <a:lnTo>
                    <a:pt x="0" y="160401"/>
                  </a:lnTo>
                  <a:lnTo>
                    <a:pt x="5206" y="164592"/>
                  </a:lnTo>
                  <a:lnTo>
                    <a:pt x="153924" y="4191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50948" y="8840723"/>
              <a:ext cx="281940" cy="114300"/>
            </a:xfrm>
            <a:custGeom>
              <a:avLst/>
              <a:gdLst/>
              <a:ahLst/>
              <a:cxnLst/>
              <a:rect l="l" t="t" r="r" b="b"/>
              <a:pathLst>
                <a:path w="281939" h="114300">
                  <a:moveTo>
                    <a:pt x="281939" y="0"/>
                  </a:moveTo>
                  <a:lnTo>
                    <a:pt x="244347" y="16890"/>
                  </a:lnTo>
                  <a:lnTo>
                    <a:pt x="205231" y="22097"/>
                  </a:lnTo>
                  <a:lnTo>
                    <a:pt x="191896" y="22097"/>
                  </a:lnTo>
                  <a:lnTo>
                    <a:pt x="178562" y="21589"/>
                  </a:lnTo>
                  <a:lnTo>
                    <a:pt x="124713" y="17652"/>
                  </a:lnTo>
                  <a:lnTo>
                    <a:pt x="111378" y="17017"/>
                  </a:lnTo>
                  <a:lnTo>
                    <a:pt x="72008" y="19557"/>
                  </a:lnTo>
                  <a:lnTo>
                    <a:pt x="34162" y="32003"/>
                  </a:lnTo>
                  <a:lnTo>
                    <a:pt x="0" y="114299"/>
                  </a:lnTo>
                  <a:lnTo>
                    <a:pt x="12191" y="107060"/>
                  </a:lnTo>
                  <a:lnTo>
                    <a:pt x="24510" y="101472"/>
                  </a:lnTo>
                  <a:lnTo>
                    <a:pt x="37083" y="97408"/>
                  </a:lnTo>
                  <a:lnTo>
                    <a:pt x="49910" y="94614"/>
                  </a:lnTo>
                  <a:lnTo>
                    <a:pt x="62991" y="92836"/>
                  </a:lnTo>
                  <a:lnTo>
                    <a:pt x="76072" y="91947"/>
                  </a:lnTo>
                  <a:lnTo>
                    <a:pt x="89281" y="91947"/>
                  </a:lnTo>
                  <a:lnTo>
                    <a:pt x="102615" y="92328"/>
                  </a:lnTo>
                  <a:lnTo>
                    <a:pt x="143001" y="95249"/>
                  </a:lnTo>
                  <a:lnTo>
                    <a:pt x="169799" y="96519"/>
                  </a:lnTo>
                  <a:lnTo>
                    <a:pt x="209422" y="93852"/>
                  </a:lnTo>
                  <a:lnTo>
                    <a:pt x="247522" y="81279"/>
                  </a:lnTo>
                  <a:lnTo>
                    <a:pt x="259841" y="74040"/>
                  </a:lnTo>
                  <a:lnTo>
                    <a:pt x="2819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47900" y="8873235"/>
              <a:ext cx="265430" cy="85090"/>
            </a:xfrm>
            <a:custGeom>
              <a:avLst/>
              <a:gdLst/>
              <a:ahLst/>
              <a:cxnLst/>
              <a:rect l="l" t="t" r="r" b="b"/>
              <a:pathLst>
                <a:path w="265430" h="85090">
                  <a:moveTo>
                    <a:pt x="264922" y="43942"/>
                  </a:moveTo>
                  <a:lnTo>
                    <a:pt x="260731" y="38735"/>
                  </a:lnTo>
                  <a:lnTo>
                    <a:pt x="253365" y="43942"/>
                  </a:lnTo>
                  <a:lnTo>
                    <a:pt x="245999" y="48133"/>
                  </a:lnTo>
                  <a:lnTo>
                    <a:pt x="238633" y="51308"/>
                  </a:lnTo>
                  <a:lnTo>
                    <a:pt x="231267" y="53467"/>
                  </a:lnTo>
                  <a:lnTo>
                    <a:pt x="222885" y="55499"/>
                  </a:lnTo>
                  <a:lnTo>
                    <a:pt x="215519" y="57658"/>
                  </a:lnTo>
                  <a:lnTo>
                    <a:pt x="199771" y="59690"/>
                  </a:lnTo>
                  <a:lnTo>
                    <a:pt x="182880" y="60706"/>
                  </a:lnTo>
                  <a:lnTo>
                    <a:pt x="166116" y="60706"/>
                  </a:lnTo>
                  <a:lnTo>
                    <a:pt x="133477" y="58674"/>
                  </a:lnTo>
                  <a:lnTo>
                    <a:pt x="116713" y="56515"/>
                  </a:lnTo>
                  <a:lnTo>
                    <a:pt x="99822" y="56515"/>
                  </a:lnTo>
                  <a:lnTo>
                    <a:pt x="83058" y="55499"/>
                  </a:lnTo>
                  <a:lnTo>
                    <a:pt x="66167" y="56515"/>
                  </a:lnTo>
                  <a:lnTo>
                    <a:pt x="49403" y="58674"/>
                  </a:lnTo>
                  <a:lnTo>
                    <a:pt x="32639" y="62865"/>
                  </a:lnTo>
                  <a:lnTo>
                    <a:pt x="25273" y="66040"/>
                  </a:lnTo>
                  <a:lnTo>
                    <a:pt x="16764" y="69088"/>
                  </a:lnTo>
                  <a:lnTo>
                    <a:pt x="9525" y="73279"/>
                  </a:lnTo>
                  <a:lnTo>
                    <a:pt x="8636" y="73787"/>
                  </a:lnTo>
                  <a:lnTo>
                    <a:pt x="27762" y="10541"/>
                  </a:lnTo>
                  <a:lnTo>
                    <a:pt x="28194" y="9144"/>
                  </a:lnTo>
                  <a:lnTo>
                    <a:pt x="28321" y="8382"/>
                  </a:lnTo>
                  <a:lnTo>
                    <a:pt x="30480" y="0"/>
                  </a:lnTo>
                  <a:lnTo>
                    <a:pt x="23114" y="4191"/>
                  </a:lnTo>
                  <a:lnTo>
                    <a:pt x="22098" y="5334"/>
                  </a:lnTo>
                  <a:lnTo>
                    <a:pt x="22098" y="6350"/>
                  </a:lnTo>
                  <a:lnTo>
                    <a:pt x="0" y="80645"/>
                  </a:lnTo>
                  <a:lnTo>
                    <a:pt x="0" y="82677"/>
                  </a:lnTo>
                  <a:lnTo>
                    <a:pt x="1016" y="83820"/>
                  </a:lnTo>
                  <a:lnTo>
                    <a:pt x="2159" y="84836"/>
                  </a:lnTo>
                  <a:lnTo>
                    <a:pt x="3175" y="84836"/>
                  </a:lnTo>
                  <a:lnTo>
                    <a:pt x="19939" y="75438"/>
                  </a:lnTo>
                  <a:lnTo>
                    <a:pt x="34671" y="69088"/>
                  </a:lnTo>
                  <a:lnTo>
                    <a:pt x="43053" y="67056"/>
                  </a:lnTo>
                  <a:lnTo>
                    <a:pt x="50419" y="66040"/>
                  </a:lnTo>
                  <a:lnTo>
                    <a:pt x="58928" y="63881"/>
                  </a:lnTo>
                  <a:lnTo>
                    <a:pt x="66167" y="62865"/>
                  </a:lnTo>
                  <a:lnTo>
                    <a:pt x="98806" y="62865"/>
                  </a:lnTo>
                  <a:lnTo>
                    <a:pt x="166116" y="67056"/>
                  </a:lnTo>
                  <a:lnTo>
                    <a:pt x="182880" y="67056"/>
                  </a:lnTo>
                  <a:lnTo>
                    <a:pt x="199771" y="66040"/>
                  </a:lnTo>
                  <a:lnTo>
                    <a:pt x="216535" y="63881"/>
                  </a:lnTo>
                  <a:lnTo>
                    <a:pt x="233426" y="59690"/>
                  </a:lnTo>
                  <a:lnTo>
                    <a:pt x="240665" y="56515"/>
                  </a:lnTo>
                  <a:lnTo>
                    <a:pt x="249174" y="53467"/>
                  </a:lnTo>
                  <a:lnTo>
                    <a:pt x="256540" y="49276"/>
                  </a:lnTo>
                  <a:lnTo>
                    <a:pt x="259715" y="40894"/>
                  </a:lnTo>
                  <a:lnTo>
                    <a:pt x="264922" y="45085"/>
                  </a:lnTo>
                  <a:lnTo>
                    <a:pt x="264922" y="439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6094" y="8837675"/>
              <a:ext cx="259842" cy="8483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265426" y="8966453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507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16123" y="8849867"/>
              <a:ext cx="29209" cy="116205"/>
            </a:xfrm>
            <a:custGeom>
              <a:avLst/>
              <a:gdLst/>
              <a:ahLst/>
              <a:cxnLst/>
              <a:rect l="l" t="t" r="r" b="b"/>
              <a:pathLst>
                <a:path w="29210" h="116204">
                  <a:moveTo>
                    <a:pt x="22478" y="0"/>
                  </a:moveTo>
                  <a:lnTo>
                    <a:pt x="0" y="114808"/>
                  </a:lnTo>
                  <a:lnTo>
                    <a:pt x="6476" y="115824"/>
                  </a:lnTo>
                  <a:lnTo>
                    <a:pt x="28956" y="1016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05000" y="9003791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240">
              <a:solidFill>
                <a:srgbClr val="4F80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95500" y="8804147"/>
              <a:ext cx="190500" cy="205740"/>
            </a:xfrm>
            <a:custGeom>
              <a:avLst/>
              <a:gdLst/>
              <a:ahLst/>
              <a:cxnLst/>
              <a:rect l="l" t="t" r="r" b="b"/>
              <a:pathLst>
                <a:path w="190500" h="205740">
                  <a:moveTo>
                    <a:pt x="190500" y="0"/>
                  </a:moveTo>
                  <a:lnTo>
                    <a:pt x="0" y="191007"/>
                  </a:lnTo>
                  <a:lnTo>
                    <a:pt x="0" y="205739"/>
                  </a:lnTo>
                  <a:lnTo>
                    <a:pt x="190500" y="15747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3E6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05000" y="8804147"/>
              <a:ext cx="381000" cy="192405"/>
            </a:xfrm>
            <a:custGeom>
              <a:avLst/>
              <a:gdLst/>
              <a:ahLst/>
              <a:cxnLst/>
              <a:rect l="l" t="t" r="r" b="b"/>
              <a:pathLst>
                <a:path w="381000" h="192404">
                  <a:moveTo>
                    <a:pt x="381000" y="0"/>
                  </a:moveTo>
                  <a:lnTo>
                    <a:pt x="190500" y="0"/>
                  </a:lnTo>
                  <a:lnTo>
                    <a:pt x="0" y="192023"/>
                  </a:lnTo>
                  <a:lnTo>
                    <a:pt x="190500" y="192023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70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08301" y="8801100"/>
              <a:ext cx="380746" cy="2138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901952" y="8801099"/>
              <a:ext cx="387350" cy="213360"/>
            </a:xfrm>
            <a:custGeom>
              <a:avLst/>
              <a:gdLst/>
              <a:ahLst/>
              <a:cxnLst/>
              <a:rect l="l" t="t" r="r" b="b"/>
              <a:pathLst>
                <a:path w="387350" h="213359">
                  <a:moveTo>
                    <a:pt x="387096" y="0"/>
                  </a:moveTo>
                  <a:lnTo>
                    <a:pt x="383921" y="0"/>
                  </a:lnTo>
                  <a:lnTo>
                    <a:pt x="383921" y="7366"/>
                  </a:lnTo>
                  <a:lnTo>
                    <a:pt x="380746" y="7366"/>
                  </a:lnTo>
                  <a:lnTo>
                    <a:pt x="380746" y="3175"/>
                  </a:lnTo>
                  <a:lnTo>
                    <a:pt x="383921" y="7366"/>
                  </a:lnTo>
                  <a:lnTo>
                    <a:pt x="383921" y="0"/>
                  </a:lnTo>
                  <a:lnTo>
                    <a:pt x="381889" y="0"/>
                  </a:lnTo>
                  <a:lnTo>
                    <a:pt x="381889" y="1016"/>
                  </a:lnTo>
                  <a:lnTo>
                    <a:pt x="193548" y="190246"/>
                  </a:lnTo>
                  <a:lnTo>
                    <a:pt x="375539" y="7366"/>
                  </a:lnTo>
                  <a:lnTo>
                    <a:pt x="192379" y="190284"/>
                  </a:lnTo>
                  <a:lnTo>
                    <a:pt x="192379" y="189738"/>
                  </a:lnTo>
                  <a:lnTo>
                    <a:pt x="191643" y="189738"/>
                  </a:lnTo>
                  <a:lnTo>
                    <a:pt x="191643" y="191008"/>
                  </a:lnTo>
                  <a:lnTo>
                    <a:pt x="191389" y="191262"/>
                  </a:lnTo>
                  <a:lnTo>
                    <a:pt x="190855" y="192938"/>
                  </a:lnTo>
                  <a:lnTo>
                    <a:pt x="190855" y="191008"/>
                  </a:lnTo>
                  <a:lnTo>
                    <a:pt x="191643" y="191008"/>
                  </a:lnTo>
                  <a:lnTo>
                    <a:pt x="191643" y="189738"/>
                  </a:lnTo>
                  <a:lnTo>
                    <a:pt x="114592" y="189738"/>
                  </a:lnTo>
                  <a:lnTo>
                    <a:pt x="114592" y="196088"/>
                  </a:lnTo>
                  <a:lnTo>
                    <a:pt x="114592" y="196723"/>
                  </a:lnTo>
                  <a:lnTo>
                    <a:pt x="60464" y="196088"/>
                  </a:lnTo>
                  <a:lnTo>
                    <a:pt x="114592" y="196088"/>
                  </a:lnTo>
                  <a:lnTo>
                    <a:pt x="114592" y="189738"/>
                  </a:lnTo>
                  <a:lnTo>
                    <a:pt x="12065" y="189738"/>
                  </a:lnTo>
                  <a:lnTo>
                    <a:pt x="194564" y="7366"/>
                  </a:lnTo>
                  <a:lnTo>
                    <a:pt x="193548" y="7366"/>
                  </a:lnTo>
                  <a:lnTo>
                    <a:pt x="195707" y="6350"/>
                  </a:lnTo>
                  <a:lnTo>
                    <a:pt x="381889" y="1016"/>
                  </a:lnTo>
                  <a:lnTo>
                    <a:pt x="381889" y="0"/>
                  </a:lnTo>
                  <a:lnTo>
                    <a:pt x="192532" y="0"/>
                  </a:lnTo>
                  <a:lnTo>
                    <a:pt x="11430" y="180873"/>
                  </a:lnTo>
                  <a:lnTo>
                    <a:pt x="11430" y="190385"/>
                  </a:lnTo>
                  <a:lnTo>
                    <a:pt x="11430" y="191008"/>
                  </a:lnTo>
                  <a:lnTo>
                    <a:pt x="10795" y="191008"/>
                  </a:lnTo>
                  <a:lnTo>
                    <a:pt x="11430" y="190385"/>
                  </a:lnTo>
                  <a:lnTo>
                    <a:pt x="11430" y="180873"/>
                  </a:lnTo>
                  <a:lnTo>
                    <a:pt x="8890" y="183400"/>
                  </a:lnTo>
                  <a:lnTo>
                    <a:pt x="8890" y="192925"/>
                  </a:lnTo>
                  <a:lnTo>
                    <a:pt x="8890" y="194818"/>
                  </a:lnTo>
                  <a:lnTo>
                    <a:pt x="6985" y="194818"/>
                  </a:lnTo>
                  <a:lnTo>
                    <a:pt x="8890" y="192925"/>
                  </a:lnTo>
                  <a:lnTo>
                    <a:pt x="8890" y="183400"/>
                  </a:lnTo>
                  <a:lnTo>
                    <a:pt x="0" y="192278"/>
                  </a:lnTo>
                  <a:lnTo>
                    <a:pt x="0" y="213360"/>
                  </a:lnTo>
                  <a:lnTo>
                    <a:pt x="194564" y="213360"/>
                  </a:lnTo>
                  <a:lnTo>
                    <a:pt x="6350" y="209169"/>
                  </a:lnTo>
                  <a:lnTo>
                    <a:pt x="6350" y="205994"/>
                  </a:lnTo>
                  <a:lnTo>
                    <a:pt x="6350" y="197612"/>
                  </a:lnTo>
                  <a:lnTo>
                    <a:pt x="190373" y="197612"/>
                  </a:lnTo>
                  <a:lnTo>
                    <a:pt x="168719" y="197358"/>
                  </a:lnTo>
                  <a:lnTo>
                    <a:pt x="190373" y="197358"/>
                  </a:lnTo>
                  <a:lnTo>
                    <a:pt x="190373" y="197612"/>
                  </a:lnTo>
                  <a:lnTo>
                    <a:pt x="190373" y="209169"/>
                  </a:lnTo>
                  <a:lnTo>
                    <a:pt x="194564" y="213360"/>
                  </a:lnTo>
                  <a:lnTo>
                    <a:pt x="387096" y="21082"/>
                  </a:lnTo>
                  <a:lnTo>
                    <a:pt x="196723" y="209169"/>
                  </a:lnTo>
                  <a:lnTo>
                    <a:pt x="191389" y="207010"/>
                  </a:lnTo>
                  <a:lnTo>
                    <a:pt x="192532" y="205994"/>
                  </a:lnTo>
                  <a:lnTo>
                    <a:pt x="193548" y="205994"/>
                  </a:lnTo>
                  <a:lnTo>
                    <a:pt x="196723" y="201803"/>
                  </a:lnTo>
                  <a:lnTo>
                    <a:pt x="196723" y="195453"/>
                  </a:lnTo>
                  <a:lnTo>
                    <a:pt x="380746" y="11557"/>
                  </a:lnTo>
                  <a:lnTo>
                    <a:pt x="385038" y="7366"/>
                  </a:lnTo>
                  <a:lnTo>
                    <a:pt x="386080" y="6350"/>
                  </a:lnTo>
                  <a:lnTo>
                    <a:pt x="386930" y="1016"/>
                  </a:lnTo>
                  <a:lnTo>
                    <a:pt x="3870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09344" y="9003791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30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15240">
              <a:solidFill>
                <a:srgbClr val="4F80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98320" y="8804147"/>
              <a:ext cx="190500" cy="205740"/>
            </a:xfrm>
            <a:custGeom>
              <a:avLst/>
              <a:gdLst/>
              <a:ahLst/>
              <a:cxnLst/>
              <a:rect l="l" t="t" r="r" b="b"/>
              <a:pathLst>
                <a:path w="190500" h="205740">
                  <a:moveTo>
                    <a:pt x="190500" y="0"/>
                  </a:moveTo>
                  <a:lnTo>
                    <a:pt x="0" y="191007"/>
                  </a:lnTo>
                  <a:lnTo>
                    <a:pt x="0" y="205739"/>
                  </a:lnTo>
                  <a:lnTo>
                    <a:pt x="190500" y="15747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3E6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09344" y="8804147"/>
              <a:ext cx="379730" cy="192405"/>
            </a:xfrm>
            <a:custGeom>
              <a:avLst/>
              <a:gdLst/>
              <a:ahLst/>
              <a:cxnLst/>
              <a:rect l="l" t="t" r="r" b="b"/>
              <a:pathLst>
                <a:path w="379730" h="192404">
                  <a:moveTo>
                    <a:pt x="379475" y="0"/>
                  </a:moveTo>
                  <a:lnTo>
                    <a:pt x="189737" y="0"/>
                  </a:lnTo>
                  <a:lnTo>
                    <a:pt x="0" y="192023"/>
                  </a:lnTo>
                  <a:lnTo>
                    <a:pt x="189737" y="192023"/>
                  </a:lnTo>
                  <a:lnTo>
                    <a:pt x="379475" y="0"/>
                  </a:lnTo>
                  <a:close/>
                </a:path>
              </a:pathLst>
            </a:custGeom>
            <a:solidFill>
              <a:srgbClr val="70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12519" y="8801100"/>
              <a:ext cx="380873" cy="21386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606295" y="8801100"/>
              <a:ext cx="387350" cy="213360"/>
            </a:xfrm>
            <a:custGeom>
              <a:avLst/>
              <a:gdLst/>
              <a:ahLst/>
              <a:cxnLst/>
              <a:rect l="l" t="t" r="r" b="b"/>
              <a:pathLst>
                <a:path w="387350" h="213359">
                  <a:moveTo>
                    <a:pt x="0" y="192277"/>
                  </a:moveTo>
                  <a:lnTo>
                    <a:pt x="0" y="213359"/>
                  </a:lnTo>
                  <a:lnTo>
                    <a:pt x="195072" y="213359"/>
                  </a:lnTo>
                  <a:lnTo>
                    <a:pt x="6222" y="209168"/>
                  </a:lnTo>
                  <a:lnTo>
                    <a:pt x="6222" y="205993"/>
                  </a:lnTo>
                  <a:lnTo>
                    <a:pt x="3175" y="205993"/>
                  </a:lnTo>
                  <a:lnTo>
                    <a:pt x="0" y="192277"/>
                  </a:lnTo>
                  <a:close/>
                </a:path>
                <a:path w="387350" h="213359">
                  <a:moveTo>
                    <a:pt x="387096" y="0"/>
                  </a:moveTo>
                  <a:lnTo>
                    <a:pt x="192023" y="0"/>
                  </a:lnTo>
                  <a:lnTo>
                    <a:pt x="3175" y="190245"/>
                  </a:lnTo>
                  <a:lnTo>
                    <a:pt x="6222" y="194436"/>
                  </a:lnTo>
                  <a:lnTo>
                    <a:pt x="5206" y="196595"/>
                  </a:lnTo>
                  <a:lnTo>
                    <a:pt x="3175" y="197611"/>
                  </a:lnTo>
                  <a:lnTo>
                    <a:pt x="3175" y="205993"/>
                  </a:lnTo>
                  <a:lnTo>
                    <a:pt x="6222" y="205993"/>
                  </a:lnTo>
                  <a:lnTo>
                    <a:pt x="6222" y="197611"/>
                  </a:lnTo>
                  <a:lnTo>
                    <a:pt x="189865" y="197611"/>
                  </a:lnTo>
                  <a:lnTo>
                    <a:pt x="6222" y="195452"/>
                  </a:lnTo>
                  <a:lnTo>
                    <a:pt x="11556" y="190245"/>
                  </a:lnTo>
                  <a:lnTo>
                    <a:pt x="195072" y="7365"/>
                  </a:lnTo>
                  <a:lnTo>
                    <a:pt x="193040" y="7365"/>
                  </a:lnTo>
                  <a:lnTo>
                    <a:pt x="196215" y="6349"/>
                  </a:lnTo>
                  <a:lnTo>
                    <a:pt x="380746" y="1015"/>
                  </a:lnTo>
                  <a:lnTo>
                    <a:pt x="386933" y="1015"/>
                  </a:lnTo>
                  <a:lnTo>
                    <a:pt x="387096" y="0"/>
                  </a:lnTo>
                  <a:close/>
                </a:path>
                <a:path w="387350" h="213359">
                  <a:moveTo>
                    <a:pt x="380746" y="1015"/>
                  </a:moveTo>
                  <a:lnTo>
                    <a:pt x="374522" y="7365"/>
                  </a:lnTo>
                  <a:lnTo>
                    <a:pt x="193040" y="190245"/>
                  </a:lnTo>
                  <a:lnTo>
                    <a:pt x="196215" y="194436"/>
                  </a:lnTo>
                  <a:lnTo>
                    <a:pt x="192023" y="205993"/>
                  </a:lnTo>
                  <a:lnTo>
                    <a:pt x="193040" y="205993"/>
                  </a:lnTo>
                  <a:lnTo>
                    <a:pt x="196215" y="201802"/>
                  </a:lnTo>
                  <a:lnTo>
                    <a:pt x="196215" y="196595"/>
                  </a:lnTo>
                  <a:lnTo>
                    <a:pt x="379729" y="12572"/>
                  </a:lnTo>
                  <a:lnTo>
                    <a:pt x="385043" y="7365"/>
                  </a:lnTo>
                  <a:lnTo>
                    <a:pt x="379729" y="7365"/>
                  </a:lnTo>
                  <a:lnTo>
                    <a:pt x="379729" y="3174"/>
                  </a:lnTo>
                  <a:lnTo>
                    <a:pt x="381480" y="3174"/>
                  </a:lnTo>
                  <a:lnTo>
                    <a:pt x="380746" y="1015"/>
                  </a:lnTo>
                  <a:close/>
                </a:path>
                <a:path w="387350" h="213359">
                  <a:moveTo>
                    <a:pt x="381480" y="3174"/>
                  </a:moveTo>
                  <a:lnTo>
                    <a:pt x="379729" y="3174"/>
                  </a:lnTo>
                  <a:lnTo>
                    <a:pt x="382904" y="7365"/>
                  </a:lnTo>
                  <a:lnTo>
                    <a:pt x="381480" y="3174"/>
                  </a:lnTo>
                  <a:close/>
                </a:path>
                <a:path w="387350" h="213359">
                  <a:moveTo>
                    <a:pt x="386933" y="1015"/>
                  </a:moveTo>
                  <a:lnTo>
                    <a:pt x="380746" y="1015"/>
                  </a:lnTo>
                  <a:lnTo>
                    <a:pt x="382904" y="7365"/>
                  </a:lnTo>
                  <a:lnTo>
                    <a:pt x="385043" y="7365"/>
                  </a:lnTo>
                  <a:lnTo>
                    <a:pt x="386079" y="6349"/>
                  </a:lnTo>
                  <a:lnTo>
                    <a:pt x="386933" y="10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06295" y="8801100"/>
              <a:ext cx="387096" cy="21335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18844" y="8965691"/>
              <a:ext cx="41275" cy="22860"/>
            </a:xfrm>
            <a:custGeom>
              <a:avLst/>
              <a:gdLst/>
              <a:ahLst/>
              <a:cxnLst/>
              <a:rect l="l" t="t" r="r" b="b"/>
              <a:pathLst>
                <a:path w="41275" h="22859">
                  <a:moveTo>
                    <a:pt x="31877" y="0"/>
                  </a:moveTo>
                  <a:lnTo>
                    <a:pt x="9271" y="0"/>
                  </a:lnTo>
                  <a:lnTo>
                    <a:pt x="0" y="5207"/>
                  </a:lnTo>
                  <a:lnTo>
                    <a:pt x="0" y="11430"/>
                  </a:lnTo>
                  <a:lnTo>
                    <a:pt x="0" y="17653"/>
                  </a:lnTo>
                  <a:lnTo>
                    <a:pt x="9271" y="22860"/>
                  </a:lnTo>
                  <a:lnTo>
                    <a:pt x="31877" y="22860"/>
                  </a:lnTo>
                  <a:lnTo>
                    <a:pt x="41147" y="17653"/>
                  </a:lnTo>
                  <a:lnTo>
                    <a:pt x="41147" y="5207"/>
                  </a:lnTo>
                  <a:lnTo>
                    <a:pt x="31877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15796" y="8962643"/>
              <a:ext cx="48895" cy="28575"/>
            </a:xfrm>
            <a:custGeom>
              <a:avLst/>
              <a:gdLst/>
              <a:ahLst/>
              <a:cxnLst/>
              <a:rect l="l" t="t" r="r" b="b"/>
              <a:pathLst>
                <a:path w="48894" h="28575">
                  <a:moveTo>
                    <a:pt x="48768" y="13208"/>
                  </a:moveTo>
                  <a:lnTo>
                    <a:pt x="47752" y="11176"/>
                  </a:lnTo>
                  <a:lnTo>
                    <a:pt x="47752" y="10160"/>
                  </a:lnTo>
                  <a:lnTo>
                    <a:pt x="46736" y="8128"/>
                  </a:lnTo>
                  <a:lnTo>
                    <a:pt x="45593" y="8128"/>
                  </a:lnTo>
                  <a:lnTo>
                    <a:pt x="45593" y="7112"/>
                  </a:lnTo>
                  <a:lnTo>
                    <a:pt x="43561" y="5080"/>
                  </a:lnTo>
                  <a:lnTo>
                    <a:pt x="41529" y="3733"/>
                  </a:lnTo>
                  <a:lnTo>
                    <a:pt x="41529" y="13208"/>
                  </a:lnTo>
                  <a:lnTo>
                    <a:pt x="41529" y="15240"/>
                  </a:lnTo>
                  <a:lnTo>
                    <a:pt x="40513" y="17272"/>
                  </a:lnTo>
                  <a:lnTo>
                    <a:pt x="39497" y="18288"/>
                  </a:lnTo>
                  <a:lnTo>
                    <a:pt x="39497" y="17272"/>
                  </a:lnTo>
                  <a:lnTo>
                    <a:pt x="37338" y="19304"/>
                  </a:lnTo>
                  <a:lnTo>
                    <a:pt x="34290" y="20320"/>
                  </a:lnTo>
                  <a:lnTo>
                    <a:pt x="35306" y="20320"/>
                  </a:lnTo>
                  <a:lnTo>
                    <a:pt x="31115" y="21336"/>
                  </a:lnTo>
                  <a:lnTo>
                    <a:pt x="28067" y="22352"/>
                  </a:lnTo>
                  <a:lnTo>
                    <a:pt x="23876" y="22352"/>
                  </a:lnTo>
                  <a:lnTo>
                    <a:pt x="19685" y="21336"/>
                  </a:lnTo>
                  <a:lnTo>
                    <a:pt x="16637" y="21336"/>
                  </a:lnTo>
                  <a:lnTo>
                    <a:pt x="13462" y="20320"/>
                  </a:lnTo>
                  <a:lnTo>
                    <a:pt x="10414" y="19304"/>
                  </a:lnTo>
                  <a:lnTo>
                    <a:pt x="11430" y="19304"/>
                  </a:lnTo>
                  <a:lnTo>
                    <a:pt x="9842" y="18288"/>
                  </a:lnTo>
                  <a:lnTo>
                    <a:pt x="8445" y="17399"/>
                  </a:lnTo>
                  <a:lnTo>
                    <a:pt x="9398" y="18288"/>
                  </a:lnTo>
                  <a:lnTo>
                    <a:pt x="8255" y="17272"/>
                  </a:lnTo>
                  <a:lnTo>
                    <a:pt x="8445" y="17399"/>
                  </a:lnTo>
                  <a:lnTo>
                    <a:pt x="7239" y="16256"/>
                  </a:lnTo>
                  <a:lnTo>
                    <a:pt x="7239" y="17272"/>
                  </a:lnTo>
                  <a:lnTo>
                    <a:pt x="6223" y="15240"/>
                  </a:lnTo>
                  <a:lnTo>
                    <a:pt x="7239" y="15240"/>
                  </a:lnTo>
                  <a:lnTo>
                    <a:pt x="6731" y="14224"/>
                  </a:lnTo>
                  <a:lnTo>
                    <a:pt x="6477" y="13716"/>
                  </a:lnTo>
                  <a:lnTo>
                    <a:pt x="6718" y="13208"/>
                  </a:lnTo>
                  <a:lnTo>
                    <a:pt x="7239" y="12192"/>
                  </a:lnTo>
                  <a:lnTo>
                    <a:pt x="6223" y="13208"/>
                  </a:lnTo>
                  <a:lnTo>
                    <a:pt x="7239" y="11176"/>
                  </a:lnTo>
                  <a:lnTo>
                    <a:pt x="7239" y="12192"/>
                  </a:lnTo>
                  <a:lnTo>
                    <a:pt x="9398" y="10160"/>
                  </a:lnTo>
                  <a:lnTo>
                    <a:pt x="8255" y="10160"/>
                  </a:lnTo>
                  <a:lnTo>
                    <a:pt x="11430" y="9144"/>
                  </a:lnTo>
                  <a:lnTo>
                    <a:pt x="10414" y="9144"/>
                  </a:lnTo>
                  <a:lnTo>
                    <a:pt x="13462" y="7112"/>
                  </a:lnTo>
                  <a:lnTo>
                    <a:pt x="13462" y="8128"/>
                  </a:lnTo>
                  <a:lnTo>
                    <a:pt x="16637" y="7112"/>
                  </a:lnTo>
                  <a:lnTo>
                    <a:pt x="20701" y="6096"/>
                  </a:lnTo>
                  <a:lnTo>
                    <a:pt x="28067" y="6096"/>
                  </a:lnTo>
                  <a:lnTo>
                    <a:pt x="32131" y="7112"/>
                  </a:lnTo>
                  <a:lnTo>
                    <a:pt x="35306" y="8128"/>
                  </a:lnTo>
                  <a:lnTo>
                    <a:pt x="34290" y="7112"/>
                  </a:lnTo>
                  <a:lnTo>
                    <a:pt x="37338" y="9144"/>
                  </a:lnTo>
                  <a:lnTo>
                    <a:pt x="39497" y="10160"/>
                  </a:lnTo>
                  <a:lnTo>
                    <a:pt x="40513" y="11176"/>
                  </a:lnTo>
                  <a:lnTo>
                    <a:pt x="41529" y="13208"/>
                  </a:lnTo>
                  <a:lnTo>
                    <a:pt x="41529" y="3733"/>
                  </a:lnTo>
                  <a:lnTo>
                    <a:pt x="40513" y="3048"/>
                  </a:lnTo>
                  <a:lnTo>
                    <a:pt x="37338" y="2032"/>
                  </a:lnTo>
                  <a:lnTo>
                    <a:pt x="36322" y="2032"/>
                  </a:lnTo>
                  <a:lnTo>
                    <a:pt x="33147" y="1016"/>
                  </a:lnTo>
                  <a:lnTo>
                    <a:pt x="29083" y="0"/>
                  </a:lnTo>
                  <a:lnTo>
                    <a:pt x="19685" y="0"/>
                  </a:lnTo>
                  <a:lnTo>
                    <a:pt x="11430" y="2032"/>
                  </a:lnTo>
                  <a:lnTo>
                    <a:pt x="8255" y="3048"/>
                  </a:lnTo>
                  <a:lnTo>
                    <a:pt x="7239" y="3048"/>
                  </a:lnTo>
                  <a:lnTo>
                    <a:pt x="5207" y="5080"/>
                  </a:lnTo>
                  <a:lnTo>
                    <a:pt x="4191" y="5080"/>
                  </a:lnTo>
                  <a:lnTo>
                    <a:pt x="2032" y="7112"/>
                  </a:lnTo>
                  <a:lnTo>
                    <a:pt x="2032" y="8128"/>
                  </a:lnTo>
                  <a:lnTo>
                    <a:pt x="1016" y="10160"/>
                  </a:lnTo>
                  <a:lnTo>
                    <a:pt x="1016" y="11176"/>
                  </a:lnTo>
                  <a:lnTo>
                    <a:pt x="0" y="11176"/>
                  </a:lnTo>
                  <a:lnTo>
                    <a:pt x="0" y="17272"/>
                  </a:lnTo>
                  <a:lnTo>
                    <a:pt x="1016" y="17272"/>
                  </a:lnTo>
                  <a:lnTo>
                    <a:pt x="1016" y="18288"/>
                  </a:lnTo>
                  <a:lnTo>
                    <a:pt x="2032" y="20320"/>
                  </a:lnTo>
                  <a:lnTo>
                    <a:pt x="4191" y="22352"/>
                  </a:lnTo>
                  <a:lnTo>
                    <a:pt x="5207" y="22352"/>
                  </a:lnTo>
                  <a:lnTo>
                    <a:pt x="5207" y="23368"/>
                  </a:lnTo>
                  <a:lnTo>
                    <a:pt x="7239" y="24384"/>
                  </a:lnTo>
                  <a:lnTo>
                    <a:pt x="8255" y="24384"/>
                  </a:lnTo>
                  <a:lnTo>
                    <a:pt x="11430" y="26416"/>
                  </a:lnTo>
                  <a:lnTo>
                    <a:pt x="19685" y="28448"/>
                  </a:lnTo>
                  <a:lnTo>
                    <a:pt x="29083" y="28448"/>
                  </a:lnTo>
                  <a:lnTo>
                    <a:pt x="33147" y="27432"/>
                  </a:lnTo>
                  <a:lnTo>
                    <a:pt x="36322" y="26416"/>
                  </a:lnTo>
                  <a:lnTo>
                    <a:pt x="37338" y="26416"/>
                  </a:lnTo>
                  <a:lnTo>
                    <a:pt x="40513" y="24384"/>
                  </a:lnTo>
                  <a:lnTo>
                    <a:pt x="43561" y="23368"/>
                  </a:lnTo>
                  <a:lnTo>
                    <a:pt x="43561" y="22352"/>
                  </a:lnTo>
                  <a:lnTo>
                    <a:pt x="45593" y="20320"/>
                  </a:lnTo>
                  <a:lnTo>
                    <a:pt x="46736" y="20320"/>
                  </a:lnTo>
                  <a:lnTo>
                    <a:pt x="47752" y="18288"/>
                  </a:lnTo>
                  <a:lnTo>
                    <a:pt x="47752" y="17272"/>
                  </a:lnTo>
                  <a:lnTo>
                    <a:pt x="48768" y="14224"/>
                  </a:lnTo>
                  <a:lnTo>
                    <a:pt x="48768" y="132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07008" y="8965691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80" h="22859">
                  <a:moveTo>
                    <a:pt x="33070" y="0"/>
                  </a:moveTo>
                  <a:lnTo>
                    <a:pt x="9588" y="0"/>
                  </a:lnTo>
                  <a:lnTo>
                    <a:pt x="0" y="5207"/>
                  </a:lnTo>
                  <a:lnTo>
                    <a:pt x="0" y="11430"/>
                  </a:lnTo>
                  <a:lnTo>
                    <a:pt x="0" y="17653"/>
                  </a:lnTo>
                  <a:lnTo>
                    <a:pt x="9588" y="22860"/>
                  </a:lnTo>
                  <a:lnTo>
                    <a:pt x="33070" y="22860"/>
                  </a:lnTo>
                  <a:lnTo>
                    <a:pt x="42671" y="17653"/>
                  </a:lnTo>
                  <a:lnTo>
                    <a:pt x="42671" y="5207"/>
                  </a:lnTo>
                  <a:lnTo>
                    <a:pt x="330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02436" y="8962643"/>
              <a:ext cx="50800" cy="29209"/>
            </a:xfrm>
            <a:custGeom>
              <a:avLst/>
              <a:gdLst/>
              <a:ahLst/>
              <a:cxnLst/>
              <a:rect l="l" t="t" r="r" b="b"/>
              <a:pathLst>
                <a:path w="50800" h="29209">
                  <a:moveTo>
                    <a:pt x="50292" y="11430"/>
                  </a:moveTo>
                  <a:lnTo>
                    <a:pt x="49212" y="10287"/>
                  </a:lnTo>
                  <a:lnTo>
                    <a:pt x="48145" y="8255"/>
                  </a:lnTo>
                  <a:lnTo>
                    <a:pt x="48145" y="7239"/>
                  </a:lnTo>
                  <a:lnTo>
                    <a:pt x="45999" y="5207"/>
                  </a:lnTo>
                  <a:lnTo>
                    <a:pt x="44932" y="5207"/>
                  </a:lnTo>
                  <a:lnTo>
                    <a:pt x="43865" y="4140"/>
                  </a:lnTo>
                  <a:lnTo>
                    <a:pt x="43865" y="13462"/>
                  </a:lnTo>
                  <a:lnTo>
                    <a:pt x="43865" y="15494"/>
                  </a:lnTo>
                  <a:lnTo>
                    <a:pt x="42786" y="17526"/>
                  </a:lnTo>
                  <a:lnTo>
                    <a:pt x="42786" y="16510"/>
                  </a:lnTo>
                  <a:lnTo>
                    <a:pt x="41719" y="17526"/>
                  </a:lnTo>
                  <a:lnTo>
                    <a:pt x="38519" y="19685"/>
                  </a:lnTo>
                  <a:lnTo>
                    <a:pt x="39598" y="19685"/>
                  </a:lnTo>
                  <a:lnTo>
                    <a:pt x="33172" y="21717"/>
                  </a:lnTo>
                  <a:lnTo>
                    <a:pt x="28892" y="22733"/>
                  </a:lnTo>
                  <a:lnTo>
                    <a:pt x="25679" y="22733"/>
                  </a:lnTo>
                  <a:lnTo>
                    <a:pt x="21399" y="21717"/>
                  </a:lnTo>
                  <a:lnTo>
                    <a:pt x="17119" y="21717"/>
                  </a:lnTo>
                  <a:lnTo>
                    <a:pt x="13906" y="20701"/>
                  </a:lnTo>
                  <a:lnTo>
                    <a:pt x="14986" y="20701"/>
                  </a:lnTo>
                  <a:lnTo>
                    <a:pt x="11772" y="19685"/>
                  </a:lnTo>
                  <a:lnTo>
                    <a:pt x="10756" y="18669"/>
                  </a:lnTo>
                  <a:lnTo>
                    <a:pt x="9626" y="17526"/>
                  </a:lnTo>
                  <a:lnTo>
                    <a:pt x="9626" y="18669"/>
                  </a:lnTo>
                  <a:lnTo>
                    <a:pt x="7505" y="16510"/>
                  </a:lnTo>
                  <a:lnTo>
                    <a:pt x="8559" y="17526"/>
                  </a:lnTo>
                  <a:lnTo>
                    <a:pt x="8026" y="16510"/>
                  </a:lnTo>
                  <a:lnTo>
                    <a:pt x="7505" y="15494"/>
                  </a:lnTo>
                  <a:lnTo>
                    <a:pt x="7505" y="13462"/>
                  </a:lnTo>
                  <a:lnTo>
                    <a:pt x="8026" y="12446"/>
                  </a:lnTo>
                  <a:lnTo>
                    <a:pt x="8559" y="11430"/>
                  </a:lnTo>
                  <a:lnTo>
                    <a:pt x="9626" y="10287"/>
                  </a:lnTo>
                  <a:lnTo>
                    <a:pt x="11772" y="9271"/>
                  </a:lnTo>
                  <a:lnTo>
                    <a:pt x="14986" y="7239"/>
                  </a:lnTo>
                  <a:lnTo>
                    <a:pt x="13906" y="8255"/>
                  </a:lnTo>
                  <a:lnTo>
                    <a:pt x="18199" y="7239"/>
                  </a:lnTo>
                  <a:lnTo>
                    <a:pt x="21399" y="6223"/>
                  </a:lnTo>
                  <a:lnTo>
                    <a:pt x="29959" y="6223"/>
                  </a:lnTo>
                  <a:lnTo>
                    <a:pt x="36385" y="8255"/>
                  </a:lnTo>
                  <a:lnTo>
                    <a:pt x="36385" y="7239"/>
                  </a:lnTo>
                  <a:lnTo>
                    <a:pt x="39598" y="9271"/>
                  </a:lnTo>
                  <a:lnTo>
                    <a:pt x="38519" y="9271"/>
                  </a:lnTo>
                  <a:lnTo>
                    <a:pt x="41719" y="10287"/>
                  </a:lnTo>
                  <a:lnTo>
                    <a:pt x="40652" y="10287"/>
                  </a:lnTo>
                  <a:lnTo>
                    <a:pt x="42786" y="12446"/>
                  </a:lnTo>
                  <a:lnTo>
                    <a:pt x="42786" y="11430"/>
                  </a:lnTo>
                  <a:lnTo>
                    <a:pt x="43865" y="13462"/>
                  </a:lnTo>
                  <a:lnTo>
                    <a:pt x="43865" y="4140"/>
                  </a:lnTo>
                  <a:lnTo>
                    <a:pt x="42786" y="3048"/>
                  </a:lnTo>
                  <a:lnTo>
                    <a:pt x="41719" y="3048"/>
                  </a:lnTo>
                  <a:lnTo>
                    <a:pt x="38519" y="2032"/>
                  </a:lnTo>
                  <a:lnTo>
                    <a:pt x="29959" y="0"/>
                  </a:lnTo>
                  <a:lnTo>
                    <a:pt x="20332" y="0"/>
                  </a:lnTo>
                  <a:lnTo>
                    <a:pt x="16052" y="1016"/>
                  </a:lnTo>
                  <a:lnTo>
                    <a:pt x="12839" y="2032"/>
                  </a:lnTo>
                  <a:lnTo>
                    <a:pt x="11772" y="2032"/>
                  </a:lnTo>
                  <a:lnTo>
                    <a:pt x="8559" y="3048"/>
                  </a:lnTo>
                  <a:lnTo>
                    <a:pt x="5359" y="5207"/>
                  </a:lnTo>
                  <a:lnTo>
                    <a:pt x="3213" y="7239"/>
                  </a:lnTo>
                  <a:lnTo>
                    <a:pt x="3213" y="8255"/>
                  </a:lnTo>
                  <a:lnTo>
                    <a:pt x="2146" y="8255"/>
                  </a:lnTo>
                  <a:lnTo>
                    <a:pt x="1079" y="10287"/>
                  </a:lnTo>
                  <a:lnTo>
                    <a:pt x="1079" y="13462"/>
                  </a:lnTo>
                  <a:lnTo>
                    <a:pt x="0" y="14478"/>
                  </a:lnTo>
                  <a:lnTo>
                    <a:pt x="1079" y="14478"/>
                  </a:lnTo>
                  <a:lnTo>
                    <a:pt x="1079" y="18669"/>
                  </a:lnTo>
                  <a:lnTo>
                    <a:pt x="2146" y="20701"/>
                  </a:lnTo>
                  <a:lnTo>
                    <a:pt x="3213" y="20701"/>
                  </a:lnTo>
                  <a:lnTo>
                    <a:pt x="5359" y="22733"/>
                  </a:lnTo>
                  <a:lnTo>
                    <a:pt x="5359" y="23749"/>
                  </a:lnTo>
                  <a:lnTo>
                    <a:pt x="8559" y="24765"/>
                  </a:lnTo>
                  <a:lnTo>
                    <a:pt x="11772" y="26924"/>
                  </a:lnTo>
                  <a:lnTo>
                    <a:pt x="12839" y="26924"/>
                  </a:lnTo>
                  <a:lnTo>
                    <a:pt x="16052" y="27940"/>
                  </a:lnTo>
                  <a:lnTo>
                    <a:pt x="21399" y="28956"/>
                  </a:lnTo>
                  <a:lnTo>
                    <a:pt x="29959" y="28956"/>
                  </a:lnTo>
                  <a:lnTo>
                    <a:pt x="35306" y="27940"/>
                  </a:lnTo>
                  <a:lnTo>
                    <a:pt x="38519" y="26924"/>
                  </a:lnTo>
                  <a:lnTo>
                    <a:pt x="41719" y="24765"/>
                  </a:lnTo>
                  <a:lnTo>
                    <a:pt x="42786" y="24765"/>
                  </a:lnTo>
                  <a:lnTo>
                    <a:pt x="44932" y="23749"/>
                  </a:lnTo>
                  <a:lnTo>
                    <a:pt x="44932" y="22733"/>
                  </a:lnTo>
                  <a:lnTo>
                    <a:pt x="45999" y="22733"/>
                  </a:lnTo>
                  <a:lnTo>
                    <a:pt x="48145" y="20701"/>
                  </a:lnTo>
                  <a:lnTo>
                    <a:pt x="49212" y="18669"/>
                  </a:lnTo>
                  <a:lnTo>
                    <a:pt x="49212" y="17526"/>
                  </a:lnTo>
                  <a:lnTo>
                    <a:pt x="50292" y="17526"/>
                  </a:lnTo>
                  <a:lnTo>
                    <a:pt x="50292" y="12446"/>
                  </a:lnTo>
                  <a:lnTo>
                    <a:pt x="50292" y="11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24000" y="8827007"/>
              <a:ext cx="43180" cy="24765"/>
            </a:xfrm>
            <a:custGeom>
              <a:avLst/>
              <a:gdLst/>
              <a:ahLst/>
              <a:cxnLst/>
              <a:rect l="l" t="t" r="r" b="b"/>
              <a:pathLst>
                <a:path w="43180" h="24765">
                  <a:moveTo>
                    <a:pt x="33019" y="0"/>
                  </a:moveTo>
                  <a:lnTo>
                    <a:pt x="9652" y="0"/>
                  </a:lnTo>
                  <a:lnTo>
                    <a:pt x="0" y="5587"/>
                  </a:lnTo>
                  <a:lnTo>
                    <a:pt x="0" y="12192"/>
                  </a:lnTo>
                  <a:lnTo>
                    <a:pt x="0" y="18795"/>
                  </a:lnTo>
                  <a:lnTo>
                    <a:pt x="9652" y="24383"/>
                  </a:lnTo>
                  <a:lnTo>
                    <a:pt x="33019" y="24383"/>
                  </a:lnTo>
                  <a:lnTo>
                    <a:pt x="42671" y="18795"/>
                  </a:lnTo>
                  <a:lnTo>
                    <a:pt x="42671" y="5587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20952" y="8823959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48768" y="10922"/>
                  </a:moveTo>
                  <a:lnTo>
                    <a:pt x="46609" y="8763"/>
                  </a:lnTo>
                  <a:lnTo>
                    <a:pt x="44577" y="6477"/>
                  </a:lnTo>
                  <a:lnTo>
                    <a:pt x="44577" y="5461"/>
                  </a:lnTo>
                  <a:lnTo>
                    <a:pt x="42418" y="4686"/>
                  </a:lnTo>
                  <a:lnTo>
                    <a:pt x="42418" y="13081"/>
                  </a:lnTo>
                  <a:lnTo>
                    <a:pt x="41503" y="12179"/>
                  </a:lnTo>
                  <a:lnTo>
                    <a:pt x="42418" y="14097"/>
                  </a:lnTo>
                  <a:lnTo>
                    <a:pt x="42418" y="16383"/>
                  </a:lnTo>
                  <a:lnTo>
                    <a:pt x="41402" y="18542"/>
                  </a:lnTo>
                  <a:lnTo>
                    <a:pt x="40259" y="19558"/>
                  </a:lnTo>
                  <a:lnTo>
                    <a:pt x="38227" y="20701"/>
                  </a:lnTo>
                  <a:lnTo>
                    <a:pt x="34925" y="21717"/>
                  </a:lnTo>
                  <a:lnTo>
                    <a:pt x="28575" y="24003"/>
                  </a:lnTo>
                  <a:lnTo>
                    <a:pt x="20193" y="24003"/>
                  </a:lnTo>
                  <a:lnTo>
                    <a:pt x="16891" y="22860"/>
                  </a:lnTo>
                  <a:lnTo>
                    <a:pt x="13716" y="21717"/>
                  </a:lnTo>
                  <a:lnTo>
                    <a:pt x="10541" y="20701"/>
                  </a:lnTo>
                  <a:lnTo>
                    <a:pt x="11684" y="20701"/>
                  </a:lnTo>
                  <a:lnTo>
                    <a:pt x="8509" y="19558"/>
                  </a:lnTo>
                  <a:lnTo>
                    <a:pt x="9525" y="19558"/>
                  </a:lnTo>
                  <a:lnTo>
                    <a:pt x="8496" y="18542"/>
                  </a:lnTo>
                  <a:lnTo>
                    <a:pt x="7366" y="17399"/>
                  </a:lnTo>
                  <a:lnTo>
                    <a:pt x="7366" y="18542"/>
                  </a:lnTo>
                  <a:lnTo>
                    <a:pt x="6350" y="16383"/>
                  </a:lnTo>
                  <a:lnTo>
                    <a:pt x="6451" y="18465"/>
                  </a:lnTo>
                  <a:lnTo>
                    <a:pt x="6350" y="17399"/>
                  </a:lnTo>
                  <a:lnTo>
                    <a:pt x="6350" y="16383"/>
                  </a:lnTo>
                  <a:lnTo>
                    <a:pt x="6350" y="14097"/>
                  </a:lnTo>
                  <a:lnTo>
                    <a:pt x="7366" y="11938"/>
                  </a:lnTo>
                  <a:lnTo>
                    <a:pt x="7366" y="13081"/>
                  </a:lnTo>
                  <a:lnTo>
                    <a:pt x="8509" y="11938"/>
                  </a:lnTo>
                  <a:lnTo>
                    <a:pt x="11684" y="9779"/>
                  </a:lnTo>
                  <a:lnTo>
                    <a:pt x="10541" y="9779"/>
                  </a:lnTo>
                  <a:lnTo>
                    <a:pt x="13716" y="8763"/>
                  </a:lnTo>
                  <a:lnTo>
                    <a:pt x="16891" y="7620"/>
                  </a:lnTo>
                  <a:lnTo>
                    <a:pt x="21209" y="6477"/>
                  </a:lnTo>
                  <a:lnTo>
                    <a:pt x="28575" y="6477"/>
                  </a:lnTo>
                  <a:lnTo>
                    <a:pt x="34925" y="8763"/>
                  </a:lnTo>
                  <a:lnTo>
                    <a:pt x="38227" y="9779"/>
                  </a:lnTo>
                  <a:lnTo>
                    <a:pt x="40259" y="11938"/>
                  </a:lnTo>
                  <a:lnTo>
                    <a:pt x="40259" y="10922"/>
                  </a:lnTo>
                  <a:lnTo>
                    <a:pt x="41503" y="12179"/>
                  </a:lnTo>
                  <a:lnTo>
                    <a:pt x="41402" y="11938"/>
                  </a:lnTo>
                  <a:lnTo>
                    <a:pt x="42418" y="13081"/>
                  </a:lnTo>
                  <a:lnTo>
                    <a:pt x="42418" y="4686"/>
                  </a:lnTo>
                  <a:lnTo>
                    <a:pt x="41402" y="4318"/>
                  </a:lnTo>
                  <a:lnTo>
                    <a:pt x="41402" y="3302"/>
                  </a:lnTo>
                  <a:lnTo>
                    <a:pt x="38227" y="2159"/>
                  </a:lnTo>
                  <a:lnTo>
                    <a:pt x="37084" y="2159"/>
                  </a:lnTo>
                  <a:lnTo>
                    <a:pt x="32893" y="1143"/>
                  </a:lnTo>
                  <a:lnTo>
                    <a:pt x="28575" y="0"/>
                  </a:lnTo>
                  <a:lnTo>
                    <a:pt x="20193" y="0"/>
                  </a:lnTo>
                  <a:lnTo>
                    <a:pt x="14859" y="1143"/>
                  </a:lnTo>
                  <a:lnTo>
                    <a:pt x="11684" y="2159"/>
                  </a:lnTo>
                  <a:lnTo>
                    <a:pt x="10541" y="2159"/>
                  </a:lnTo>
                  <a:lnTo>
                    <a:pt x="7366" y="3302"/>
                  </a:lnTo>
                  <a:lnTo>
                    <a:pt x="7366" y="4318"/>
                  </a:lnTo>
                  <a:lnTo>
                    <a:pt x="5334" y="5461"/>
                  </a:lnTo>
                  <a:lnTo>
                    <a:pt x="4191" y="5461"/>
                  </a:lnTo>
                  <a:lnTo>
                    <a:pt x="4191" y="6477"/>
                  </a:lnTo>
                  <a:lnTo>
                    <a:pt x="2159" y="8763"/>
                  </a:lnTo>
                  <a:lnTo>
                    <a:pt x="1016" y="10922"/>
                  </a:lnTo>
                  <a:lnTo>
                    <a:pt x="0" y="11938"/>
                  </a:lnTo>
                  <a:lnTo>
                    <a:pt x="0" y="19558"/>
                  </a:lnTo>
                  <a:lnTo>
                    <a:pt x="1016" y="19558"/>
                  </a:lnTo>
                  <a:lnTo>
                    <a:pt x="2159" y="21717"/>
                  </a:lnTo>
                  <a:lnTo>
                    <a:pt x="2159" y="22860"/>
                  </a:lnTo>
                  <a:lnTo>
                    <a:pt x="4191" y="24003"/>
                  </a:lnTo>
                  <a:lnTo>
                    <a:pt x="4191" y="25019"/>
                  </a:lnTo>
                  <a:lnTo>
                    <a:pt x="5334" y="25019"/>
                  </a:lnTo>
                  <a:lnTo>
                    <a:pt x="7366" y="27178"/>
                  </a:lnTo>
                  <a:lnTo>
                    <a:pt x="10541" y="28321"/>
                  </a:lnTo>
                  <a:lnTo>
                    <a:pt x="11684" y="28321"/>
                  </a:lnTo>
                  <a:lnTo>
                    <a:pt x="15875" y="29337"/>
                  </a:lnTo>
                  <a:lnTo>
                    <a:pt x="20193" y="30480"/>
                  </a:lnTo>
                  <a:lnTo>
                    <a:pt x="29718" y="30480"/>
                  </a:lnTo>
                  <a:lnTo>
                    <a:pt x="33909" y="29337"/>
                  </a:lnTo>
                  <a:lnTo>
                    <a:pt x="37084" y="28321"/>
                  </a:lnTo>
                  <a:lnTo>
                    <a:pt x="38227" y="28321"/>
                  </a:lnTo>
                  <a:lnTo>
                    <a:pt x="41402" y="27178"/>
                  </a:lnTo>
                  <a:lnTo>
                    <a:pt x="44577" y="25019"/>
                  </a:lnTo>
                  <a:lnTo>
                    <a:pt x="44577" y="24003"/>
                  </a:lnTo>
                  <a:lnTo>
                    <a:pt x="46609" y="22860"/>
                  </a:lnTo>
                  <a:lnTo>
                    <a:pt x="46609" y="21717"/>
                  </a:lnTo>
                  <a:lnTo>
                    <a:pt x="48768" y="19558"/>
                  </a:lnTo>
                  <a:lnTo>
                    <a:pt x="48768" y="17399"/>
                  </a:lnTo>
                  <a:lnTo>
                    <a:pt x="48768" y="13081"/>
                  </a:lnTo>
                  <a:lnTo>
                    <a:pt x="48768" y="11938"/>
                  </a:lnTo>
                  <a:lnTo>
                    <a:pt x="48768" y="10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90828" y="8851391"/>
              <a:ext cx="44450" cy="22860"/>
            </a:xfrm>
            <a:custGeom>
              <a:avLst/>
              <a:gdLst/>
              <a:ahLst/>
              <a:cxnLst/>
              <a:rect l="l" t="t" r="r" b="b"/>
              <a:pathLst>
                <a:path w="44450" h="22859">
                  <a:moveTo>
                    <a:pt x="34543" y="0"/>
                  </a:moveTo>
                  <a:lnTo>
                    <a:pt x="9652" y="0"/>
                  </a:lnTo>
                  <a:lnTo>
                    <a:pt x="0" y="5207"/>
                  </a:lnTo>
                  <a:lnTo>
                    <a:pt x="0" y="11430"/>
                  </a:lnTo>
                  <a:lnTo>
                    <a:pt x="0" y="17653"/>
                  </a:lnTo>
                  <a:lnTo>
                    <a:pt x="9652" y="22860"/>
                  </a:lnTo>
                  <a:lnTo>
                    <a:pt x="34543" y="22860"/>
                  </a:lnTo>
                  <a:lnTo>
                    <a:pt x="44196" y="17653"/>
                  </a:lnTo>
                  <a:lnTo>
                    <a:pt x="44196" y="5207"/>
                  </a:lnTo>
                  <a:lnTo>
                    <a:pt x="345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87780" y="8846819"/>
              <a:ext cx="50800" cy="30480"/>
            </a:xfrm>
            <a:custGeom>
              <a:avLst/>
              <a:gdLst/>
              <a:ahLst/>
              <a:cxnLst/>
              <a:rect l="l" t="t" r="r" b="b"/>
              <a:pathLst>
                <a:path w="50800" h="30479">
                  <a:moveTo>
                    <a:pt x="50292" y="14097"/>
                  </a:moveTo>
                  <a:lnTo>
                    <a:pt x="49276" y="11938"/>
                  </a:lnTo>
                  <a:lnTo>
                    <a:pt x="49276" y="10922"/>
                  </a:lnTo>
                  <a:lnTo>
                    <a:pt x="48133" y="8763"/>
                  </a:lnTo>
                  <a:lnTo>
                    <a:pt x="48133" y="7620"/>
                  </a:lnTo>
                  <a:lnTo>
                    <a:pt x="47117" y="7620"/>
                  </a:lnTo>
                  <a:lnTo>
                    <a:pt x="45974" y="5461"/>
                  </a:lnTo>
                  <a:lnTo>
                    <a:pt x="44958" y="5461"/>
                  </a:lnTo>
                  <a:lnTo>
                    <a:pt x="43815" y="4318"/>
                  </a:lnTo>
                  <a:lnTo>
                    <a:pt x="43815" y="14097"/>
                  </a:lnTo>
                  <a:lnTo>
                    <a:pt x="42799" y="13081"/>
                  </a:lnTo>
                  <a:lnTo>
                    <a:pt x="43561" y="14732"/>
                  </a:lnTo>
                  <a:lnTo>
                    <a:pt x="42799" y="16383"/>
                  </a:lnTo>
                  <a:lnTo>
                    <a:pt x="43815" y="15240"/>
                  </a:lnTo>
                  <a:lnTo>
                    <a:pt x="41783" y="18542"/>
                  </a:lnTo>
                  <a:lnTo>
                    <a:pt x="38481" y="20701"/>
                  </a:lnTo>
                  <a:lnTo>
                    <a:pt x="39624" y="20701"/>
                  </a:lnTo>
                  <a:lnTo>
                    <a:pt x="36322" y="21717"/>
                  </a:lnTo>
                  <a:lnTo>
                    <a:pt x="33147" y="22860"/>
                  </a:lnTo>
                  <a:lnTo>
                    <a:pt x="28829" y="22860"/>
                  </a:lnTo>
                  <a:lnTo>
                    <a:pt x="24638" y="24003"/>
                  </a:lnTo>
                  <a:lnTo>
                    <a:pt x="21463" y="22860"/>
                  </a:lnTo>
                  <a:lnTo>
                    <a:pt x="17145" y="22860"/>
                  </a:lnTo>
                  <a:lnTo>
                    <a:pt x="13970" y="21717"/>
                  </a:lnTo>
                  <a:lnTo>
                    <a:pt x="14986" y="21717"/>
                  </a:lnTo>
                  <a:lnTo>
                    <a:pt x="11811" y="20701"/>
                  </a:lnTo>
                  <a:lnTo>
                    <a:pt x="10655" y="19558"/>
                  </a:lnTo>
                  <a:lnTo>
                    <a:pt x="9652" y="18542"/>
                  </a:lnTo>
                  <a:lnTo>
                    <a:pt x="9652" y="19558"/>
                  </a:lnTo>
                  <a:lnTo>
                    <a:pt x="8636" y="18542"/>
                  </a:lnTo>
                  <a:lnTo>
                    <a:pt x="8445" y="18364"/>
                  </a:lnTo>
                  <a:lnTo>
                    <a:pt x="8509" y="18542"/>
                  </a:lnTo>
                  <a:lnTo>
                    <a:pt x="7493" y="17399"/>
                  </a:lnTo>
                  <a:lnTo>
                    <a:pt x="8445" y="18364"/>
                  </a:lnTo>
                  <a:lnTo>
                    <a:pt x="8153" y="17399"/>
                  </a:lnTo>
                  <a:lnTo>
                    <a:pt x="7835" y="16383"/>
                  </a:lnTo>
                  <a:lnTo>
                    <a:pt x="7493" y="15240"/>
                  </a:lnTo>
                  <a:lnTo>
                    <a:pt x="7493" y="16383"/>
                  </a:lnTo>
                  <a:lnTo>
                    <a:pt x="6731" y="14732"/>
                  </a:lnTo>
                  <a:lnTo>
                    <a:pt x="6477" y="15240"/>
                  </a:lnTo>
                  <a:lnTo>
                    <a:pt x="7023" y="14097"/>
                  </a:lnTo>
                  <a:lnTo>
                    <a:pt x="7493" y="13081"/>
                  </a:lnTo>
                  <a:lnTo>
                    <a:pt x="7493" y="14097"/>
                  </a:lnTo>
                  <a:lnTo>
                    <a:pt x="7962" y="13081"/>
                  </a:lnTo>
                  <a:lnTo>
                    <a:pt x="8509" y="11938"/>
                  </a:lnTo>
                  <a:lnTo>
                    <a:pt x="9652" y="10922"/>
                  </a:lnTo>
                  <a:lnTo>
                    <a:pt x="11811" y="9779"/>
                  </a:lnTo>
                  <a:lnTo>
                    <a:pt x="14986" y="7620"/>
                  </a:lnTo>
                  <a:lnTo>
                    <a:pt x="13970" y="8763"/>
                  </a:lnTo>
                  <a:lnTo>
                    <a:pt x="18161" y="7620"/>
                  </a:lnTo>
                  <a:lnTo>
                    <a:pt x="21463" y="6477"/>
                  </a:lnTo>
                  <a:lnTo>
                    <a:pt x="28829" y="6477"/>
                  </a:lnTo>
                  <a:lnTo>
                    <a:pt x="33147" y="7620"/>
                  </a:lnTo>
                  <a:lnTo>
                    <a:pt x="36322" y="8763"/>
                  </a:lnTo>
                  <a:lnTo>
                    <a:pt x="36322" y="7620"/>
                  </a:lnTo>
                  <a:lnTo>
                    <a:pt x="39624" y="9779"/>
                  </a:lnTo>
                  <a:lnTo>
                    <a:pt x="38481" y="9779"/>
                  </a:lnTo>
                  <a:lnTo>
                    <a:pt x="41783" y="10922"/>
                  </a:lnTo>
                  <a:lnTo>
                    <a:pt x="40640" y="10922"/>
                  </a:lnTo>
                  <a:lnTo>
                    <a:pt x="42799" y="13081"/>
                  </a:lnTo>
                  <a:lnTo>
                    <a:pt x="41783" y="11938"/>
                  </a:lnTo>
                  <a:lnTo>
                    <a:pt x="43815" y="14097"/>
                  </a:lnTo>
                  <a:lnTo>
                    <a:pt x="43815" y="4318"/>
                  </a:lnTo>
                  <a:lnTo>
                    <a:pt x="42799" y="3302"/>
                  </a:lnTo>
                  <a:lnTo>
                    <a:pt x="41783" y="3302"/>
                  </a:lnTo>
                  <a:lnTo>
                    <a:pt x="38481" y="2159"/>
                  </a:lnTo>
                  <a:lnTo>
                    <a:pt x="34290" y="0"/>
                  </a:lnTo>
                  <a:lnTo>
                    <a:pt x="20320" y="0"/>
                  </a:lnTo>
                  <a:lnTo>
                    <a:pt x="16002" y="1143"/>
                  </a:lnTo>
                  <a:lnTo>
                    <a:pt x="11811" y="2159"/>
                  </a:lnTo>
                  <a:lnTo>
                    <a:pt x="1016" y="10922"/>
                  </a:lnTo>
                  <a:lnTo>
                    <a:pt x="1016" y="11938"/>
                  </a:lnTo>
                  <a:lnTo>
                    <a:pt x="0" y="14097"/>
                  </a:lnTo>
                  <a:lnTo>
                    <a:pt x="0" y="15240"/>
                  </a:lnTo>
                  <a:lnTo>
                    <a:pt x="1016" y="18542"/>
                  </a:lnTo>
                  <a:lnTo>
                    <a:pt x="2159" y="21717"/>
                  </a:lnTo>
                  <a:lnTo>
                    <a:pt x="3175" y="21717"/>
                  </a:lnTo>
                  <a:lnTo>
                    <a:pt x="5334" y="24003"/>
                  </a:lnTo>
                  <a:lnTo>
                    <a:pt x="5334" y="25019"/>
                  </a:lnTo>
                  <a:lnTo>
                    <a:pt x="8509" y="26162"/>
                  </a:lnTo>
                  <a:lnTo>
                    <a:pt x="11811" y="28321"/>
                  </a:lnTo>
                  <a:lnTo>
                    <a:pt x="16002" y="29337"/>
                  </a:lnTo>
                  <a:lnTo>
                    <a:pt x="20320" y="30480"/>
                  </a:lnTo>
                  <a:lnTo>
                    <a:pt x="29972" y="30480"/>
                  </a:lnTo>
                  <a:lnTo>
                    <a:pt x="34290" y="29337"/>
                  </a:lnTo>
                  <a:lnTo>
                    <a:pt x="38481" y="28321"/>
                  </a:lnTo>
                  <a:lnTo>
                    <a:pt x="41783" y="26162"/>
                  </a:lnTo>
                  <a:lnTo>
                    <a:pt x="42799" y="26162"/>
                  </a:lnTo>
                  <a:lnTo>
                    <a:pt x="44958" y="25019"/>
                  </a:lnTo>
                  <a:lnTo>
                    <a:pt x="44958" y="24003"/>
                  </a:lnTo>
                  <a:lnTo>
                    <a:pt x="45974" y="24003"/>
                  </a:lnTo>
                  <a:lnTo>
                    <a:pt x="47117" y="21717"/>
                  </a:lnTo>
                  <a:lnTo>
                    <a:pt x="48133" y="21717"/>
                  </a:lnTo>
                  <a:lnTo>
                    <a:pt x="48907" y="19558"/>
                  </a:lnTo>
                  <a:lnTo>
                    <a:pt x="49326" y="18364"/>
                  </a:lnTo>
                  <a:lnTo>
                    <a:pt x="50292" y="15240"/>
                  </a:lnTo>
                  <a:lnTo>
                    <a:pt x="50292" y="14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59180" y="8851391"/>
              <a:ext cx="41275" cy="22860"/>
            </a:xfrm>
            <a:custGeom>
              <a:avLst/>
              <a:gdLst/>
              <a:ahLst/>
              <a:cxnLst/>
              <a:rect l="l" t="t" r="r" b="b"/>
              <a:pathLst>
                <a:path w="41275" h="22859">
                  <a:moveTo>
                    <a:pt x="31902" y="0"/>
                  </a:moveTo>
                  <a:lnTo>
                    <a:pt x="9258" y="0"/>
                  </a:lnTo>
                  <a:lnTo>
                    <a:pt x="0" y="5207"/>
                  </a:lnTo>
                  <a:lnTo>
                    <a:pt x="0" y="11430"/>
                  </a:lnTo>
                  <a:lnTo>
                    <a:pt x="0" y="17653"/>
                  </a:lnTo>
                  <a:lnTo>
                    <a:pt x="9258" y="22860"/>
                  </a:lnTo>
                  <a:lnTo>
                    <a:pt x="31902" y="22860"/>
                  </a:lnTo>
                  <a:lnTo>
                    <a:pt x="41147" y="17653"/>
                  </a:lnTo>
                  <a:lnTo>
                    <a:pt x="41147" y="5207"/>
                  </a:lnTo>
                  <a:lnTo>
                    <a:pt x="31902" y="0"/>
                  </a:lnTo>
                  <a:close/>
                </a:path>
              </a:pathLst>
            </a:custGeom>
            <a:solidFill>
              <a:srgbClr val="003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56132" y="8846819"/>
              <a:ext cx="47625" cy="30480"/>
            </a:xfrm>
            <a:custGeom>
              <a:avLst/>
              <a:gdLst/>
              <a:ahLst/>
              <a:cxnLst/>
              <a:rect l="l" t="t" r="r" b="b"/>
              <a:pathLst>
                <a:path w="47625" h="30479">
                  <a:moveTo>
                    <a:pt x="47244" y="10922"/>
                  </a:moveTo>
                  <a:lnTo>
                    <a:pt x="45199" y="8763"/>
                  </a:lnTo>
                  <a:lnTo>
                    <a:pt x="45199" y="7620"/>
                  </a:lnTo>
                  <a:lnTo>
                    <a:pt x="43141" y="5461"/>
                  </a:lnTo>
                  <a:lnTo>
                    <a:pt x="41084" y="4025"/>
                  </a:lnTo>
                  <a:lnTo>
                    <a:pt x="41084" y="14097"/>
                  </a:lnTo>
                  <a:lnTo>
                    <a:pt x="41084" y="15240"/>
                  </a:lnTo>
                  <a:lnTo>
                    <a:pt x="40081" y="18453"/>
                  </a:lnTo>
                  <a:lnTo>
                    <a:pt x="41084" y="17399"/>
                  </a:lnTo>
                  <a:lnTo>
                    <a:pt x="40055" y="18542"/>
                  </a:lnTo>
                  <a:lnTo>
                    <a:pt x="39027" y="19558"/>
                  </a:lnTo>
                  <a:lnTo>
                    <a:pt x="39027" y="18542"/>
                  </a:lnTo>
                  <a:lnTo>
                    <a:pt x="36969" y="20701"/>
                  </a:lnTo>
                  <a:lnTo>
                    <a:pt x="33896" y="21717"/>
                  </a:lnTo>
                  <a:lnTo>
                    <a:pt x="34925" y="21717"/>
                  </a:lnTo>
                  <a:lnTo>
                    <a:pt x="30810" y="22860"/>
                  </a:lnTo>
                  <a:lnTo>
                    <a:pt x="27724" y="22860"/>
                  </a:lnTo>
                  <a:lnTo>
                    <a:pt x="23622" y="24003"/>
                  </a:lnTo>
                  <a:lnTo>
                    <a:pt x="19519" y="22860"/>
                  </a:lnTo>
                  <a:lnTo>
                    <a:pt x="16433" y="22860"/>
                  </a:lnTo>
                  <a:lnTo>
                    <a:pt x="13347" y="21717"/>
                  </a:lnTo>
                  <a:lnTo>
                    <a:pt x="10274" y="20701"/>
                  </a:lnTo>
                  <a:lnTo>
                    <a:pt x="11303" y="20701"/>
                  </a:lnTo>
                  <a:lnTo>
                    <a:pt x="9664" y="19558"/>
                  </a:lnTo>
                  <a:lnTo>
                    <a:pt x="8369" y="18656"/>
                  </a:lnTo>
                  <a:lnTo>
                    <a:pt x="9245" y="19558"/>
                  </a:lnTo>
                  <a:lnTo>
                    <a:pt x="8229" y="18542"/>
                  </a:lnTo>
                  <a:lnTo>
                    <a:pt x="8369" y="18656"/>
                  </a:lnTo>
                  <a:lnTo>
                    <a:pt x="7188" y="17399"/>
                  </a:lnTo>
                  <a:lnTo>
                    <a:pt x="7188" y="18542"/>
                  </a:lnTo>
                  <a:lnTo>
                    <a:pt x="6159" y="15240"/>
                  </a:lnTo>
                  <a:lnTo>
                    <a:pt x="6159" y="14097"/>
                  </a:lnTo>
                  <a:lnTo>
                    <a:pt x="6159" y="13081"/>
                  </a:lnTo>
                  <a:lnTo>
                    <a:pt x="6261" y="12052"/>
                  </a:lnTo>
                  <a:lnTo>
                    <a:pt x="6159" y="14097"/>
                  </a:lnTo>
                  <a:lnTo>
                    <a:pt x="7188" y="11938"/>
                  </a:lnTo>
                  <a:lnTo>
                    <a:pt x="7188" y="13081"/>
                  </a:lnTo>
                  <a:lnTo>
                    <a:pt x="8267" y="11938"/>
                  </a:lnTo>
                  <a:lnTo>
                    <a:pt x="9245" y="10922"/>
                  </a:lnTo>
                  <a:lnTo>
                    <a:pt x="8229" y="10922"/>
                  </a:lnTo>
                  <a:lnTo>
                    <a:pt x="11303" y="9779"/>
                  </a:lnTo>
                  <a:lnTo>
                    <a:pt x="10274" y="9779"/>
                  </a:lnTo>
                  <a:lnTo>
                    <a:pt x="13347" y="7620"/>
                  </a:lnTo>
                  <a:lnTo>
                    <a:pt x="13347" y="8763"/>
                  </a:lnTo>
                  <a:lnTo>
                    <a:pt x="16433" y="7620"/>
                  </a:lnTo>
                  <a:lnTo>
                    <a:pt x="20535" y="6477"/>
                  </a:lnTo>
                  <a:lnTo>
                    <a:pt x="27724" y="6477"/>
                  </a:lnTo>
                  <a:lnTo>
                    <a:pt x="30810" y="7620"/>
                  </a:lnTo>
                  <a:lnTo>
                    <a:pt x="34925" y="8763"/>
                  </a:lnTo>
                  <a:lnTo>
                    <a:pt x="33896" y="7620"/>
                  </a:lnTo>
                  <a:lnTo>
                    <a:pt x="36969" y="9779"/>
                  </a:lnTo>
                  <a:lnTo>
                    <a:pt x="39027" y="10922"/>
                  </a:lnTo>
                  <a:lnTo>
                    <a:pt x="40055" y="11938"/>
                  </a:lnTo>
                  <a:lnTo>
                    <a:pt x="41084" y="14097"/>
                  </a:lnTo>
                  <a:lnTo>
                    <a:pt x="41084" y="4025"/>
                  </a:lnTo>
                  <a:lnTo>
                    <a:pt x="40055" y="3302"/>
                  </a:lnTo>
                  <a:lnTo>
                    <a:pt x="36969" y="2159"/>
                  </a:lnTo>
                  <a:lnTo>
                    <a:pt x="35953" y="2159"/>
                  </a:lnTo>
                  <a:lnTo>
                    <a:pt x="31838" y="0"/>
                  </a:lnTo>
                  <a:lnTo>
                    <a:pt x="19519" y="0"/>
                  </a:lnTo>
                  <a:lnTo>
                    <a:pt x="14389" y="1143"/>
                  </a:lnTo>
                  <a:lnTo>
                    <a:pt x="11303" y="2159"/>
                  </a:lnTo>
                  <a:lnTo>
                    <a:pt x="8229" y="3302"/>
                  </a:lnTo>
                  <a:lnTo>
                    <a:pt x="7188" y="3302"/>
                  </a:lnTo>
                  <a:lnTo>
                    <a:pt x="5143" y="5461"/>
                  </a:lnTo>
                  <a:lnTo>
                    <a:pt x="6934" y="23799"/>
                  </a:lnTo>
                  <a:lnTo>
                    <a:pt x="6159" y="16383"/>
                  </a:lnTo>
                  <a:lnTo>
                    <a:pt x="5143" y="5461"/>
                  </a:lnTo>
                  <a:lnTo>
                    <a:pt x="4114" y="5461"/>
                  </a:lnTo>
                  <a:lnTo>
                    <a:pt x="2057" y="7620"/>
                  </a:lnTo>
                  <a:lnTo>
                    <a:pt x="2057" y="8763"/>
                  </a:lnTo>
                  <a:lnTo>
                    <a:pt x="1041" y="10922"/>
                  </a:lnTo>
                  <a:lnTo>
                    <a:pt x="0" y="10922"/>
                  </a:lnTo>
                  <a:lnTo>
                    <a:pt x="0" y="18542"/>
                  </a:lnTo>
                  <a:lnTo>
                    <a:pt x="1041" y="18542"/>
                  </a:lnTo>
                  <a:lnTo>
                    <a:pt x="2057" y="21717"/>
                  </a:lnTo>
                  <a:lnTo>
                    <a:pt x="4114" y="24003"/>
                  </a:lnTo>
                  <a:lnTo>
                    <a:pt x="5143" y="25019"/>
                  </a:lnTo>
                  <a:lnTo>
                    <a:pt x="7188" y="26162"/>
                  </a:lnTo>
                  <a:lnTo>
                    <a:pt x="8229" y="26162"/>
                  </a:lnTo>
                  <a:lnTo>
                    <a:pt x="11303" y="28321"/>
                  </a:lnTo>
                  <a:lnTo>
                    <a:pt x="15405" y="29337"/>
                  </a:lnTo>
                  <a:lnTo>
                    <a:pt x="19519" y="30480"/>
                  </a:lnTo>
                  <a:lnTo>
                    <a:pt x="28765" y="30480"/>
                  </a:lnTo>
                  <a:lnTo>
                    <a:pt x="32867" y="29337"/>
                  </a:lnTo>
                  <a:lnTo>
                    <a:pt x="35953" y="28321"/>
                  </a:lnTo>
                  <a:lnTo>
                    <a:pt x="36969" y="28321"/>
                  </a:lnTo>
                  <a:lnTo>
                    <a:pt x="40055" y="26162"/>
                  </a:lnTo>
                  <a:lnTo>
                    <a:pt x="43141" y="25019"/>
                  </a:lnTo>
                  <a:lnTo>
                    <a:pt x="43141" y="24003"/>
                  </a:lnTo>
                  <a:lnTo>
                    <a:pt x="45199" y="21717"/>
                  </a:lnTo>
                  <a:lnTo>
                    <a:pt x="47244" y="18542"/>
                  </a:lnTo>
                  <a:lnTo>
                    <a:pt x="47244" y="10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95172" y="8965691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80" h="22859">
                  <a:moveTo>
                    <a:pt x="33083" y="0"/>
                  </a:moveTo>
                  <a:lnTo>
                    <a:pt x="9601" y="0"/>
                  </a:lnTo>
                  <a:lnTo>
                    <a:pt x="0" y="5207"/>
                  </a:lnTo>
                  <a:lnTo>
                    <a:pt x="0" y="11430"/>
                  </a:lnTo>
                  <a:lnTo>
                    <a:pt x="0" y="17653"/>
                  </a:lnTo>
                  <a:lnTo>
                    <a:pt x="9601" y="22860"/>
                  </a:lnTo>
                  <a:lnTo>
                    <a:pt x="33083" y="22860"/>
                  </a:lnTo>
                  <a:lnTo>
                    <a:pt x="42671" y="17653"/>
                  </a:lnTo>
                  <a:lnTo>
                    <a:pt x="42671" y="5207"/>
                  </a:lnTo>
                  <a:lnTo>
                    <a:pt x="33083" y="0"/>
                  </a:lnTo>
                  <a:close/>
                </a:path>
              </a:pathLst>
            </a:custGeom>
            <a:solidFill>
              <a:srgbClr val="003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2124" y="8962643"/>
              <a:ext cx="48895" cy="29209"/>
            </a:xfrm>
            <a:custGeom>
              <a:avLst/>
              <a:gdLst/>
              <a:ahLst/>
              <a:cxnLst/>
              <a:rect l="l" t="t" r="r" b="b"/>
              <a:pathLst>
                <a:path w="48894" h="29209">
                  <a:moveTo>
                    <a:pt x="48768" y="11430"/>
                  </a:moveTo>
                  <a:lnTo>
                    <a:pt x="47726" y="11430"/>
                  </a:lnTo>
                  <a:lnTo>
                    <a:pt x="47726" y="10287"/>
                  </a:lnTo>
                  <a:lnTo>
                    <a:pt x="46697" y="8255"/>
                  </a:lnTo>
                  <a:lnTo>
                    <a:pt x="46697" y="7239"/>
                  </a:lnTo>
                  <a:lnTo>
                    <a:pt x="44615" y="5207"/>
                  </a:lnTo>
                  <a:lnTo>
                    <a:pt x="43586" y="5207"/>
                  </a:lnTo>
                  <a:lnTo>
                    <a:pt x="42875" y="4470"/>
                  </a:lnTo>
                  <a:lnTo>
                    <a:pt x="42875" y="17526"/>
                  </a:lnTo>
                  <a:lnTo>
                    <a:pt x="41503" y="17526"/>
                  </a:lnTo>
                  <a:lnTo>
                    <a:pt x="40563" y="17526"/>
                  </a:lnTo>
                  <a:lnTo>
                    <a:pt x="40513" y="17818"/>
                  </a:lnTo>
                  <a:lnTo>
                    <a:pt x="40474" y="17526"/>
                  </a:lnTo>
                  <a:lnTo>
                    <a:pt x="40208" y="17818"/>
                  </a:lnTo>
                  <a:lnTo>
                    <a:pt x="37363" y="19685"/>
                  </a:lnTo>
                  <a:lnTo>
                    <a:pt x="38392" y="19685"/>
                  </a:lnTo>
                  <a:lnTo>
                    <a:pt x="32156" y="21717"/>
                  </a:lnTo>
                  <a:lnTo>
                    <a:pt x="28016" y="22733"/>
                  </a:lnTo>
                  <a:lnTo>
                    <a:pt x="24904" y="22733"/>
                  </a:lnTo>
                  <a:lnTo>
                    <a:pt x="20751" y="21717"/>
                  </a:lnTo>
                  <a:lnTo>
                    <a:pt x="16598" y="21717"/>
                  </a:lnTo>
                  <a:lnTo>
                    <a:pt x="13487" y="20701"/>
                  </a:lnTo>
                  <a:lnTo>
                    <a:pt x="14528" y="20701"/>
                  </a:lnTo>
                  <a:lnTo>
                    <a:pt x="11404" y="19685"/>
                  </a:lnTo>
                  <a:lnTo>
                    <a:pt x="9334" y="17526"/>
                  </a:lnTo>
                  <a:lnTo>
                    <a:pt x="9334" y="18669"/>
                  </a:lnTo>
                  <a:lnTo>
                    <a:pt x="8293" y="17526"/>
                  </a:lnTo>
                  <a:lnTo>
                    <a:pt x="7264" y="15494"/>
                  </a:lnTo>
                  <a:lnTo>
                    <a:pt x="7264" y="13462"/>
                  </a:lnTo>
                  <a:lnTo>
                    <a:pt x="8280" y="11430"/>
                  </a:lnTo>
                  <a:lnTo>
                    <a:pt x="9334" y="10287"/>
                  </a:lnTo>
                  <a:lnTo>
                    <a:pt x="11404" y="9271"/>
                  </a:lnTo>
                  <a:lnTo>
                    <a:pt x="14528" y="7239"/>
                  </a:lnTo>
                  <a:lnTo>
                    <a:pt x="13487" y="8255"/>
                  </a:lnTo>
                  <a:lnTo>
                    <a:pt x="17640" y="7239"/>
                  </a:lnTo>
                  <a:lnTo>
                    <a:pt x="20751" y="6223"/>
                  </a:lnTo>
                  <a:lnTo>
                    <a:pt x="29044" y="6223"/>
                  </a:lnTo>
                  <a:lnTo>
                    <a:pt x="35280" y="8255"/>
                  </a:lnTo>
                  <a:lnTo>
                    <a:pt x="35280" y="7239"/>
                  </a:lnTo>
                  <a:lnTo>
                    <a:pt x="38392" y="9271"/>
                  </a:lnTo>
                  <a:lnTo>
                    <a:pt x="37363" y="9271"/>
                  </a:lnTo>
                  <a:lnTo>
                    <a:pt x="40474" y="10287"/>
                  </a:lnTo>
                  <a:lnTo>
                    <a:pt x="39420" y="10287"/>
                  </a:lnTo>
                  <a:lnTo>
                    <a:pt x="41503" y="12446"/>
                  </a:lnTo>
                  <a:lnTo>
                    <a:pt x="41503" y="11430"/>
                  </a:lnTo>
                  <a:lnTo>
                    <a:pt x="42532" y="13462"/>
                  </a:lnTo>
                  <a:lnTo>
                    <a:pt x="41503" y="12446"/>
                  </a:lnTo>
                  <a:lnTo>
                    <a:pt x="42278" y="13970"/>
                  </a:lnTo>
                  <a:lnTo>
                    <a:pt x="41503" y="15494"/>
                  </a:lnTo>
                  <a:lnTo>
                    <a:pt x="42532" y="15494"/>
                  </a:lnTo>
                  <a:lnTo>
                    <a:pt x="42011" y="16510"/>
                  </a:lnTo>
                  <a:lnTo>
                    <a:pt x="42760" y="16510"/>
                  </a:lnTo>
                  <a:lnTo>
                    <a:pt x="42875" y="17526"/>
                  </a:lnTo>
                  <a:lnTo>
                    <a:pt x="42875" y="4470"/>
                  </a:lnTo>
                  <a:lnTo>
                    <a:pt x="41503" y="3048"/>
                  </a:lnTo>
                  <a:lnTo>
                    <a:pt x="40474" y="3048"/>
                  </a:lnTo>
                  <a:lnTo>
                    <a:pt x="37363" y="2032"/>
                  </a:lnTo>
                  <a:lnTo>
                    <a:pt x="29044" y="0"/>
                  </a:lnTo>
                  <a:lnTo>
                    <a:pt x="19723" y="0"/>
                  </a:lnTo>
                  <a:lnTo>
                    <a:pt x="15570" y="1016"/>
                  </a:lnTo>
                  <a:lnTo>
                    <a:pt x="12458" y="2032"/>
                  </a:lnTo>
                  <a:lnTo>
                    <a:pt x="11404" y="2032"/>
                  </a:lnTo>
                  <a:lnTo>
                    <a:pt x="8293" y="3048"/>
                  </a:lnTo>
                  <a:lnTo>
                    <a:pt x="5194" y="5207"/>
                  </a:lnTo>
                  <a:lnTo>
                    <a:pt x="3111" y="7239"/>
                  </a:lnTo>
                  <a:lnTo>
                    <a:pt x="3111" y="8255"/>
                  </a:lnTo>
                  <a:lnTo>
                    <a:pt x="2082" y="8255"/>
                  </a:lnTo>
                  <a:lnTo>
                    <a:pt x="1028" y="10287"/>
                  </a:lnTo>
                  <a:lnTo>
                    <a:pt x="1028" y="11430"/>
                  </a:lnTo>
                  <a:lnTo>
                    <a:pt x="0" y="13462"/>
                  </a:lnTo>
                  <a:lnTo>
                    <a:pt x="0" y="14478"/>
                  </a:lnTo>
                  <a:lnTo>
                    <a:pt x="1028" y="17526"/>
                  </a:lnTo>
                  <a:lnTo>
                    <a:pt x="1028" y="18669"/>
                  </a:lnTo>
                  <a:lnTo>
                    <a:pt x="2082" y="20701"/>
                  </a:lnTo>
                  <a:lnTo>
                    <a:pt x="3111" y="20701"/>
                  </a:lnTo>
                  <a:lnTo>
                    <a:pt x="5194" y="22733"/>
                  </a:lnTo>
                  <a:lnTo>
                    <a:pt x="5194" y="23749"/>
                  </a:lnTo>
                  <a:lnTo>
                    <a:pt x="8293" y="24765"/>
                  </a:lnTo>
                  <a:lnTo>
                    <a:pt x="11404" y="26924"/>
                  </a:lnTo>
                  <a:lnTo>
                    <a:pt x="12458" y="26924"/>
                  </a:lnTo>
                  <a:lnTo>
                    <a:pt x="15570" y="27940"/>
                  </a:lnTo>
                  <a:lnTo>
                    <a:pt x="19723" y="28956"/>
                  </a:lnTo>
                  <a:lnTo>
                    <a:pt x="29044" y="28956"/>
                  </a:lnTo>
                  <a:lnTo>
                    <a:pt x="37363" y="26924"/>
                  </a:lnTo>
                  <a:lnTo>
                    <a:pt x="40474" y="24765"/>
                  </a:lnTo>
                  <a:lnTo>
                    <a:pt x="41503" y="24765"/>
                  </a:lnTo>
                  <a:lnTo>
                    <a:pt x="43586" y="23749"/>
                  </a:lnTo>
                  <a:lnTo>
                    <a:pt x="43586" y="22733"/>
                  </a:lnTo>
                  <a:lnTo>
                    <a:pt x="44615" y="22733"/>
                  </a:lnTo>
                  <a:lnTo>
                    <a:pt x="46697" y="20701"/>
                  </a:lnTo>
                  <a:lnTo>
                    <a:pt x="47726" y="18669"/>
                  </a:lnTo>
                  <a:lnTo>
                    <a:pt x="47726" y="17526"/>
                  </a:lnTo>
                  <a:lnTo>
                    <a:pt x="48768" y="17526"/>
                  </a:lnTo>
                  <a:lnTo>
                    <a:pt x="48768" y="11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19144" y="8808719"/>
              <a:ext cx="2534411" cy="15697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946200" y="703580"/>
            <a:ext cx="24098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1. Sequência</a:t>
            </a:r>
            <a:r>
              <a:rPr sz="1700" b="1" spc="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dos</a:t>
            </a:r>
            <a:r>
              <a:rPr sz="17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Saltos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46200" y="6027546"/>
            <a:ext cx="45739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2.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900" b="1" spc="-20" dirty="0">
                <a:solidFill>
                  <a:srgbClr val="1E477B"/>
                </a:solidFill>
                <a:latin typeface="Calibri"/>
                <a:cs typeface="Calibri"/>
              </a:rPr>
              <a:t>Triplo</a:t>
            </a:r>
            <a:r>
              <a:rPr sz="1900" b="1" spc="3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Salto</a:t>
            </a:r>
            <a:r>
              <a:rPr sz="1900" b="1" spc="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com</a:t>
            </a:r>
            <a:r>
              <a:rPr sz="190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2</a:t>
            </a:r>
            <a:r>
              <a:rPr sz="1900" b="1" spc="-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a</a:t>
            </a:r>
            <a:r>
              <a:rPr sz="1900" b="1" spc="-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6</a:t>
            </a:r>
            <a:r>
              <a:rPr sz="1900" b="1" spc="-2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passadas</a:t>
            </a:r>
            <a:r>
              <a:rPr sz="1900" b="1" spc="7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de</a:t>
            </a:r>
            <a:r>
              <a:rPr sz="190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1E477B"/>
                </a:solidFill>
                <a:latin typeface="Calibri"/>
                <a:cs typeface="Calibri"/>
              </a:rPr>
              <a:t>balanço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232" y="1138427"/>
            <a:ext cx="1863852" cy="15986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3776" y="1481327"/>
            <a:ext cx="1911096" cy="3048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197096" y="1734311"/>
            <a:ext cx="49530" cy="30480"/>
            <a:chOff x="4197096" y="1734311"/>
            <a:chExt cx="49530" cy="30480"/>
          </a:xfrm>
        </p:grpSpPr>
        <p:sp>
          <p:nvSpPr>
            <p:cNvPr id="5" name="object 5"/>
            <p:cNvSpPr/>
            <p:nvPr/>
          </p:nvSpPr>
          <p:spPr>
            <a:xfrm>
              <a:off x="4200144" y="1737359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60">
                  <a:moveTo>
                    <a:pt x="33019" y="0"/>
                  </a:moveTo>
                  <a:lnTo>
                    <a:pt x="9525" y="0"/>
                  </a:lnTo>
                  <a:lnTo>
                    <a:pt x="0" y="5206"/>
                  </a:lnTo>
                  <a:lnTo>
                    <a:pt x="0" y="11429"/>
                  </a:lnTo>
                  <a:lnTo>
                    <a:pt x="0" y="17652"/>
                  </a:lnTo>
                  <a:lnTo>
                    <a:pt x="9525" y="22859"/>
                  </a:lnTo>
                  <a:lnTo>
                    <a:pt x="33019" y="22859"/>
                  </a:lnTo>
                  <a:lnTo>
                    <a:pt x="42671" y="17652"/>
                  </a:lnTo>
                  <a:lnTo>
                    <a:pt x="42671" y="5206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7096" y="1734311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49530" y="14732"/>
                  </a:moveTo>
                  <a:lnTo>
                    <a:pt x="49161" y="13716"/>
                  </a:lnTo>
                  <a:lnTo>
                    <a:pt x="48323" y="11430"/>
                  </a:lnTo>
                  <a:lnTo>
                    <a:pt x="47904" y="10541"/>
                  </a:lnTo>
                  <a:lnTo>
                    <a:pt x="47371" y="9398"/>
                  </a:lnTo>
                  <a:lnTo>
                    <a:pt x="47371" y="8382"/>
                  </a:lnTo>
                  <a:lnTo>
                    <a:pt x="46355" y="8382"/>
                  </a:lnTo>
                  <a:lnTo>
                    <a:pt x="44196" y="6350"/>
                  </a:lnTo>
                  <a:lnTo>
                    <a:pt x="42037" y="4889"/>
                  </a:lnTo>
                  <a:lnTo>
                    <a:pt x="42037" y="12573"/>
                  </a:lnTo>
                  <a:lnTo>
                    <a:pt x="41021" y="12573"/>
                  </a:lnTo>
                  <a:lnTo>
                    <a:pt x="42037" y="14732"/>
                  </a:lnTo>
                  <a:lnTo>
                    <a:pt x="42037" y="15748"/>
                  </a:lnTo>
                  <a:lnTo>
                    <a:pt x="41071" y="17780"/>
                  </a:lnTo>
                  <a:lnTo>
                    <a:pt x="40005" y="18923"/>
                  </a:lnTo>
                  <a:lnTo>
                    <a:pt x="37846" y="20955"/>
                  </a:lnTo>
                  <a:lnTo>
                    <a:pt x="37846" y="19939"/>
                  </a:lnTo>
                  <a:lnTo>
                    <a:pt x="34671" y="22098"/>
                  </a:lnTo>
                  <a:lnTo>
                    <a:pt x="35814" y="22098"/>
                  </a:lnTo>
                  <a:lnTo>
                    <a:pt x="31623" y="23114"/>
                  </a:lnTo>
                  <a:lnTo>
                    <a:pt x="19939" y="23114"/>
                  </a:lnTo>
                  <a:lnTo>
                    <a:pt x="16764" y="22098"/>
                  </a:lnTo>
                  <a:lnTo>
                    <a:pt x="13716" y="22098"/>
                  </a:lnTo>
                  <a:lnTo>
                    <a:pt x="12026" y="20955"/>
                  </a:lnTo>
                  <a:lnTo>
                    <a:pt x="10541" y="19939"/>
                  </a:lnTo>
                  <a:lnTo>
                    <a:pt x="11557" y="20955"/>
                  </a:lnTo>
                  <a:lnTo>
                    <a:pt x="8382" y="18923"/>
                  </a:lnTo>
                  <a:lnTo>
                    <a:pt x="9398" y="18923"/>
                  </a:lnTo>
                  <a:lnTo>
                    <a:pt x="8432" y="17907"/>
                  </a:lnTo>
                  <a:lnTo>
                    <a:pt x="7366" y="16764"/>
                  </a:lnTo>
                  <a:lnTo>
                    <a:pt x="7366" y="17907"/>
                  </a:lnTo>
                  <a:lnTo>
                    <a:pt x="6350" y="15748"/>
                  </a:lnTo>
                  <a:lnTo>
                    <a:pt x="7366" y="16764"/>
                  </a:lnTo>
                  <a:lnTo>
                    <a:pt x="6604" y="15240"/>
                  </a:lnTo>
                  <a:lnTo>
                    <a:pt x="7366" y="13716"/>
                  </a:lnTo>
                  <a:lnTo>
                    <a:pt x="6350" y="14732"/>
                  </a:lnTo>
                  <a:lnTo>
                    <a:pt x="7366" y="12573"/>
                  </a:lnTo>
                  <a:lnTo>
                    <a:pt x="8382" y="11557"/>
                  </a:lnTo>
                  <a:lnTo>
                    <a:pt x="8509" y="11430"/>
                  </a:lnTo>
                  <a:lnTo>
                    <a:pt x="11557" y="9398"/>
                  </a:lnTo>
                  <a:lnTo>
                    <a:pt x="10541" y="9398"/>
                  </a:lnTo>
                  <a:lnTo>
                    <a:pt x="13716" y="8382"/>
                  </a:lnTo>
                  <a:lnTo>
                    <a:pt x="16764" y="7366"/>
                  </a:lnTo>
                  <a:lnTo>
                    <a:pt x="21082" y="7366"/>
                  </a:lnTo>
                  <a:lnTo>
                    <a:pt x="24257" y="6350"/>
                  </a:lnTo>
                  <a:lnTo>
                    <a:pt x="28448" y="7366"/>
                  </a:lnTo>
                  <a:lnTo>
                    <a:pt x="32639" y="7366"/>
                  </a:lnTo>
                  <a:lnTo>
                    <a:pt x="35814" y="8382"/>
                  </a:lnTo>
                  <a:lnTo>
                    <a:pt x="34671" y="8382"/>
                  </a:lnTo>
                  <a:lnTo>
                    <a:pt x="37846" y="9398"/>
                  </a:lnTo>
                  <a:lnTo>
                    <a:pt x="40005" y="11557"/>
                  </a:lnTo>
                  <a:lnTo>
                    <a:pt x="40005" y="10541"/>
                  </a:lnTo>
                  <a:lnTo>
                    <a:pt x="42037" y="12573"/>
                  </a:lnTo>
                  <a:lnTo>
                    <a:pt x="42037" y="4889"/>
                  </a:lnTo>
                  <a:lnTo>
                    <a:pt x="41021" y="4191"/>
                  </a:lnTo>
                  <a:lnTo>
                    <a:pt x="37846" y="2159"/>
                  </a:lnTo>
                  <a:lnTo>
                    <a:pt x="36830" y="2159"/>
                  </a:lnTo>
                  <a:lnTo>
                    <a:pt x="33655" y="1016"/>
                  </a:lnTo>
                  <a:lnTo>
                    <a:pt x="29464" y="0"/>
                  </a:lnTo>
                  <a:lnTo>
                    <a:pt x="19939" y="0"/>
                  </a:lnTo>
                  <a:lnTo>
                    <a:pt x="15748" y="1016"/>
                  </a:lnTo>
                  <a:lnTo>
                    <a:pt x="11557" y="2159"/>
                  </a:lnTo>
                  <a:lnTo>
                    <a:pt x="8382" y="4191"/>
                  </a:lnTo>
                  <a:lnTo>
                    <a:pt x="7366" y="4191"/>
                  </a:lnTo>
                  <a:lnTo>
                    <a:pt x="5207" y="6350"/>
                  </a:lnTo>
                  <a:lnTo>
                    <a:pt x="4191" y="6350"/>
                  </a:lnTo>
                  <a:lnTo>
                    <a:pt x="2032" y="8382"/>
                  </a:lnTo>
                  <a:lnTo>
                    <a:pt x="2032" y="9398"/>
                  </a:lnTo>
                  <a:lnTo>
                    <a:pt x="1016" y="11557"/>
                  </a:lnTo>
                  <a:lnTo>
                    <a:pt x="0" y="11557"/>
                  </a:lnTo>
                  <a:lnTo>
                    <a:pt x="0" y="17907"/>
                  </a:lnTo>
                  <a:lnTo>
                    <a:pt x="1016" y="18923"/>
                  </a:lnTo>
                  <a:lnTo>
                    <a:pt x="2032" y="20955"/>
                  </a:lnTo>
                  <a:lnTo>
                    <a:pt x="2032" y="22098"/>
                  </a:lnTo>
                  <a:lnTo>
                    <a:pt x="4191" y="24130"/>
                  </a:lnTo>
                  <a:lnTo>
                    <a:pt x="5207" y="24130"/>
                  </a:lnTo>
                  <a:lnTo>
                    <a:pt x="7366" y="26289"/>
                  </a:lnTo>
                  <a:lnTo>
                    <a:pt x="8382" y="26289"/>
                  </a:lnTo>
                  <a:lnTo>
                    <a:pt x="11557" y="27305"/>
                  </a:lnTo>
                  <a:lnTo>
                    <a:pt x="11557" y="28321"/>
                  </a:lnTo>
                  <a:lnTo>
                    <a:pt x="15748" y="29464"/>
                  </a:lnTo>
                  <a:lnTo>
                    <a:pt x="19939" y="29464"/>
                  </a:lnTo>
                  <a:lnTo>
                    <a:pt x="24257" y="30480"/>
                  </a:lnTo>
                  <a:lnTo>
                    <a:pt x="29464" y="29464"/>
                  </a:lnTo>
                  <a:lnTo>
                    <a:pt x="33655" y="29464"/>
                  </a:lnTo>
                  <a:lnTo>
                    <a:pt x="36830" y="28321"/>
                  </a:lnTo>
                  <a:lnTo>
                    <a:pt x="37846" y="27305"/>
                  </a:lnTo>
                  <a:lnTo>
                    <a:pt x="41021" y="26289"/>
                  </a:lnTo>
                  <a:lnTo>
                    <a:pt x="44196" y="24130"/>
                  </a:lnTo>
                  <a:lnTo>
                    <a:pt x="46355" y="22098"/>
                  </a:lnTo>
                  <a:lnTo>
                    <a:pt x="47371" y="20955"/>
                  </a:lnTo>
                  <a:lnTo>
                    <a:pt x="48387" y="18923"/>
                  </a:lnTo>
                  <a:lnTo>
                    <a:pt x="48387" y="17907"/>
                  </a:lnTo>
                  <a:lnTo>
                    <a:pt x="49530" y="15748"/>
                  </a:lnTo>
                  <a:lnTo>
                    <a:pt x="49530" y="14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85259" y="1734311"/>
            <a:ext cx="48895" cy="30480"/>
            <a:chOff x="3985259" y="1734311"/>
            <a:chExt cx="48895" cy="30480"/>
          </a:xfrm>
        </p:grpSpPr>
        <p:sp>
          <p:nvSpPr>
            <p:cNvPr id="8" name="object 8"/>
            <p:cNvSpPr/>
            <p:nvPr/>
          </p:nvSpPr>
          <p:spPr>
            <a:xfrm>
              <a:off x="3988307" y="1737359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60">
                  <a:moveTo>
                    <a:pt x="33019" y="0"/>
                  </a:moveTo>
                  <a:lnTo>
                    <a:pt x="9525" y="0"/>
                  </a:lnTo>
                  <a:lnTo>
                    <a:pt x="0" y="5206"/>
                  </a:lnTo>
                  <a:lnTo>
                    <a:pt x="0" y="11429"/>
                  </a:lnTo>
                  <a:lnTo>
                    <a:pt x="0" y="17652"/>
                  </a:lnTo>
                  <a:lnTo>
                    <a:pt x="9525" y="22859"/>
                  </a:lnTo>
                  <a:lnTo>
                    <a:pt x="33019" y="22859"/>
                  </a:lnTo>
                  <a:lnTo>
                    <a:pt x="42671" y="17652"/>
                  </a:lnTo>
                  <a:lnTo>
                    <a:pt x="42671" y="5206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85260" y="1734311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5" h="30480">
                  <a:moveTo>
                    <a:pt x="48768" y="11557"/>
                  </a:moveTo>
                  <a:lnTo>
                    <a:pt x="47752" y="11557"/>
                  </a:lnTo>
                  <a:lnTo>
                    <a:pt x="47269" y="10541"/>
                  </a:lnTo>
                  <a:lnTo>
                    <a:pt x="46736" y="9398"/>
                  </a:lnTo>
                  <a:lnTo>
                    <a:pt x="46736" y="8382"/>
                  </a:lnTo>
                  <a:lnTo>
                    <a:pt x="44577" y="6350"/>
                  </a:lnTo>
                  <a:lnTo>
                    <a:pt x="43561" y="6350"/>
                  </a:lnTo>
                  <a:lnTo>
                    <a:pt x="42545" y="5270"/>
                  </a:lnTo>
                  <a:lnTo>
                    <a:pt x="42545" y="14732"/>
                  </a:lnTo>
                  <a:lnTo>
                    <a:pt x="41529" y="13716"/>
                  </a:lnTo>
                  <a:lnTo>
                    <a:pt x="42291" y="15240"/>
                  </a:lnTo>
                  <a:lnTo>
                    <a:pt x="41529" y="16764"/>
                  </a:lnTo>
                  <a:lnTo>
                    <a:pt x="42545" y="15748"/>
                  </a:lnTo>
                  <a:lnTo>
                    <a:pt x="41529" y="17907"/>
                  </a:lnTo>
                  <a:lnTo>
                    <a:pt x="41529" y="16764"/>
                  </a:lnTo>
                  <a:lnTo>
                    <a:pt x="39497" y="18923"/>
                  </a:lnTo>
                  <a:lnTo>
                    <a:pt x="40513" y="18923"/>
                  </a:lnTo>
                  <a:lnTo>
                    <a:pt x="37338" y="20955"/>
                  </a:lnTo>
                  <a:lnTo>
                    <a:pt x="38354" y="19939"/>
                  </a:lnTo>
                  <a:lnTo>
                    <a:pt x="35306" y="22098"/>
                  </a:lnTo>
                  <a:lnTo>
                    <a:pt x="32131" y="23114"/>
                  </a:lnTo>
                  <a:lnTo>
                    <a:pt x="20701" y="23114"/>
                  </a:lnTo>
                  <a:lnTo>
                    <a:pt x="16637" y="22098"/>
                  </a:lnTo>
                  <a:lnTo>
                    <a:pt x="14478" y="22098"/>
                  </a:lnTo>
                  <a:lnTo>
                    <a:pt x="12852" y="20955"/>
                  </a:lnTo>
                  <a:lnTo>
                    <a:pt x="11430" y="19939"/>
                  </a:lnTo>
                  <a:lnTo>
                    <a:pt x="11430" y="20955"/>
                  </a:lnTo>
                  <a:lnTo>
                    <a:pt x="9398" y="18923"/>
                  </a:lnTo>
                  <a:lnTo>
                    <a:pt x="8140" y="17678"/>
                  </a:lnTo>
                  <a:lnTo>
                    <a:pt x="7239" y="15748"/>
                  </a:lnTo>
                  <a:lnTo>
                    <a:pt x="7239" y="14732"/>
                  </a:lnTo>
                  <a:lnTo>
                    <a:pt x="7708" y="13716"/>
                  </a:lnTo>
                  <a:lnTo>
                    <a:pt x="8255" y="12573"/>
                  </a:lnTo>
                  <a:lnTo>
                    <a:pt x="7239" y="12573"/>
                  </a:lnTo>
                  <a:lnTo>
                    <a:pt x="9398" y="10541"/>
                  </a:lnTo>
                  <a:lnTo>
                    <a:pt x="9398" y="11557"/>
                  </a:lnTo>
                  <a:lnTo>
                    <a:pt x="10350" y="10541"/>
                  </a:lnTo>
                  <a:lnTo>
                    <a:pt x="11430" y="9398"/>
                  </a:lnTo>
                  <a:lnTo>
                    <a:pt x="14478" y="8382"/>
                  </a:lnTo>
                  <a:lnTo>
                    <a:pt x="13462" y="8382"/>
                  </a:lnTo>
                  <a:lnTo>
                    <a:pt x="17653" y="7366"/>
                  </a:lnTo>
                  <a:lnTo>
                    <a:pt x="20701" y="7366"/>
                  </a:lnTo>
                  <a:lnTo>
                    <a:pt x="24892" y="6350"/>
                  </a:lnTo>
                  <a:lnTo>
                    <a:pt x="29083" y="7366"/>
                  </a:lnTo>
                  <a:lnTo>
                    <a:pt x="32131" y="7366"/>
                  </a:lnTo>
                  <a:lnTo>
                    <a:pt x="35306" y="8382"/>
                  </a:lnTo>
                  <a:lnTo>
                    <a:pt x="38354" y="9398"/>
                  </a:lnTo>
                  <a:lnTo>
                    <a:pt x="37338" y="9398"/>
                  </a:lnTo>
                  <a:lnTo>
                    <a:pt x="40513" y="11557"/>
                  </a:lnTo>
                  <a:lnTo>
                    <a:pt x="41529" y="12573"/>
                  </a:lnTo>
                  <a:lnTo>
                    <a:pt x="42545" y="14732"/>
                  </a:lnTo>
                  <a:lnTo>
                    <a:pt x="42545" y="5270"/>
                  </a:lnTo>
                  <a:lnTo>
                    <a:pt x="41529" y="4191"/>
                  </a:lnTo>
                  <a:lnTo>
                    <a:pt x="40513" y="4191"/>
                  </a:lnTo>
                  <a:lnTo>
                    <a:pt x="37338" y="2159"/>
                  </a:lnTo>
                  <a:lnTo>
                    <a:pt x="33274" y="1016"/>
                  </a:lnTo>
                  <a:lnTo>
                    <a:pt x="29083" y="0"/>
                  </a:lnTo>
                  <a:lnTo>
                    <a:pt x="19685" y="0"/>
                  </a:lnTo>
                  <a:lnTo>
                    <a:pt x="15494" y="1016"/>
                  </a:lnTo>
                  <a:lnTo>
                    <a:pt x="12446" y="2159"/>
                  </a:lnTo>
                  <a:lnTo>
                    <a:pt x="11430" y="2159"/>
                  </a:lnTo>
                  <a:lnTo>
                    <a:pt x="8255" y="4191"/>
                  </a:lnTo>
                  <a:lnTo>
                    <a:pt x="5207" y="6350"/>
                  </a:lnTo>
                  <a:lnTo>
                    <a:pt x="3175" y="8382"/>
                  </a:lnTo>
                  <a:lnTo>
                    <a:pt x="2032" y="9398"/>
                  </a:lnTo>
                  <a:lnTo>
                    <a:pt x="1016" y="11557"/>
                  </a:lnTo>
                  <a:lnTo>
                    <a:pt x="1016" y="14732"/>
                  </a:lnTo>
                  <a:lnTo>
                    <a:pt x="0" y="14732"/>
                  </a:lnTo>
                  <a:lnTo>
                    <a:pt x="0" y="15748"/>
                  </a:lnTo>
                  <a:lnTo>
                    <a:pt x="1016" y="15748"/>
                  </a:lnTo>
                  <a:lnTo>
                    <a:pt x="1016" y="18923"/>
                  </a:lnTo>
                  <a:lnTo>
                    <a:pt x="2032" y="20955"/>
                  </a:lnTo>
                  <a:lnTo>
                    <a:pt x="3175" y="20955"/>
                  </a:lnTo>
                  <a:lnTo>
                    <a:pt x="3175" y="22098"/>
                  </a:lnTo>
                  <a:lnTo>
                    <a:pt x="5207" y="24130"/>
                  </a:lnTo>
                  <a:lnTo>
                    <a:pt x="8255" y="26289"/>
                  </a:lnTo>
                  <a:lnTo>
                    <a:pt x="11430" y="27305"/>
                  </a:lnTo>
                  <a:lnTo>
                    <a:pt x="12446" y="28321"/>
                  </a:lnTo>
                  <a:lnTo>
                    <a:pt x="15494" y="29464"/>
                  </a:lnTo>
                  <a:lnTo>
                    <a:pt x="20701" y="29464"/>
                  </a:lnTo>
                  <a:lnTo>
                    <a:pt x="24892" y="30480"/>
                  </a:lnTo>
                  <a:lnTo>
                    <a:pt x="29083" y="29464"/>
                  </a:lnTo>
                  <a:lnTo>
                    <a:pt x="34290" y="29464"/>
                  </a:lnTo>
                  <a:lnTo>
                    <a:pt x="37338" y="28321"/>
                  </a:lnTo>
                  <a:lnTo>
                    <a:pt x="37338" y="27305"/>
                  </a:lnTo>
                  <a:lnTo>
                    <a:pt x="40513" y="26289"/>
                  </a:lnTo>
                  <a:lnTo>
                    <a:pt x="41529" y="26289"/>
                  </a:lnTo>
                  <a:lnTo>
                    <a:pt x="43561" y="24130"/>
                  </a:lnTo>
                  <a:lnTo>
                    <a:pt x="44577" y="24130"/>
                  </a:lnTo>
                  <a:lnTo>
                    <a:pt x="45643" y="23114"/>
                  </a:lnTo>
                  <a:lnTo>
                    <a:pt x="46736" y="22098"/>
                  </a:lnTo>
                  <a:lnTo>
                    <a:pt x="46736" y="20955"/>
                  </a:lnTo>
                  <a:lnTo>
                    <a:pt x="47752" y="18923"/>
                  </a:lnTo>
                  <a:lnTo>
                    <a:pt x="48768" y="18923"/>
                  </a:lnTo>
                  <a:lnTo>
                    <a:pt x="48768" y="17907"/>
                  </a:lnTo>
                  <a:lnTo>
                    <a:pt x="48768" y="14732"/>
                  </a:lnTo>
                  <a:lnTo>
                    <a:pt x="48768" y="11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070603" y="1619884"/>
            <a:ext cx="48895" cy="29209"/>
            <a:chOff x="4070603" y="1619884"/>
            <a:chExt cx="48895" cy="29209"/>
          </a:xfrm>
        </p:grpSpPr>
        <p:sp>
          <p:nvSpPr>
            <p:cNvPr id="11" name="object 11"/>
            <p:cNvSpPr/>
            <p:nvPr/>
          </p:nvSpPr>
          <p:spPr>
            <a:xfrm>
              <a:off x="4073651" y="1623059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60">
                  <a:moveTo>
                    <a:pt x="33274" y="0"/>
                  </a:moveTo>
                  <a:lnTo>
                    <a:pt x="9398" y="0"/>
                  </a:lnTo>
                  <a:lnTo>
                    <a:pt x="0" y="5206"/>
                  </a:lnTo>
                  <a:lnTo>
                    <a:pt x="0" y="11429"/>
                  </a:lnTo>
                  <a:lnTo>
                    <a:pt x="0" y="17652"/>
                  </a:lnTo>
                  <a:lnTo>
                    <a:pt x="9398" y="22859"/>
                  </a:lnTo>
                  <a:lnTo>
                    <a:pt x="33274" y="22859"/>
                  </a:lnTo>
                  <a:lnTo>
                    <a:pt x="42672" y="17652"/>
                  </a:lnTo>
                  <a:lnTo>
                    <a:pt x="42672" y="5206"/>
                  </a:lnTo>
                  <a:lnTo>
                    <a:pt x="332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70604" y="1619884"/>
              <a:ext cx="48895" cy="29209"/>
            </a:xfrm>
            <a:custGeom>
              <a:avLst/>
              <a:gdLst/>
              <a:ahLst/>
              <a:cxnLst/>
              <a:rect l="l" t="t" r="r" b="b"/>
              <a:pathLst>
                <a:path w="48895" h="29210">
                  <a:moveTo>
                    <a:pt x="48895" y="14478"/>
                  </a:moveTo>
                  <a:lnTo>
                    <a:pt x="46863" y="8255"/>
                  </a:lnTo>
                  <a:lnTo>
                    <a:pt x="45847" y="8255"/>
                  </a:lnTo>
                  <a:lnTo>
                    <a:pt x="43688" y="6223"/>
                  </a:lnTo>
                  <a:lnTo>
                    <a:pt x="43688" y="5080"/>
                  </a:lnTo>
                  <a:lnTo>
                    <a:pt x="42672" y="4572"/>
                  </a:lnTo>
                  <a:lnTo>
                    <a:pt x="42672" y="14478"/>
                  </a:lnTo>
                  <a:lnTo>
                    <a:pt x="41656" y="13462"/>
                  </a:lnTo>
                  <a:lnTo>
                    <a:pt x="42418" y="14986"/>
                  </a:lnTo>
                  <a:lnTo>
                    <a:pt x="41656" y="16510"/>
                  </a:lnTo>
                  <a:lnTo>
                    <a:pt x="40640" y="17526"/>
                  </a:lnTo>
                  <a:lnTo>
                    <a:pt x="39624" y="18542"/>
                  </a:lnTo>
                  <a:lnTo>
                    <a:pt x="40640" y="18542"/>
                  </a:lnTo>
                  <a:lnTo>
                    <a:pt x="37465" y="19558"/>
                  </a:lnTo>
                  <a:lnTo>
                    <a:pt x="38481" y="19558"/>
                  </a:lnTo>
                  <a:lnTo>
                    <a:pt x="35433" y="21717"/>
                  </a:lnTo>
                  <a:lnTo>
                    <a:pt x="35433" y="20701"/>
                  </a:lnTo>
                  <a:lnTo>
                    <a:pt x="32258" y="21717"/>
                  </a:lnTo>
                  <a:lnTo>
                    <a:pt x="28067" y="22733"/>
                  </a:lnTo>
                  <a:lnTo>
                    <a:pt x="20828" y="22733"/>
                  </a:lnTo>
                  <a:lnTo>
                    <a:pt x="16637" y="21717"/>
                  </a:lnTo>
                  <a:lnTo>
                    <a:pt x="13462" y="20701"/>
                  </a:lnTo>
                  <a:lnTo>
                    <a:pt x="14605" y="21717"/>
                  </a:lnTo>
                  <a:lnTo>
                    <a:pt x="11430" y="19558"/>
                  </a:lnTo>
                  <a:lnTo>
                    <a:pt x="8382" y="18542"/>
                  </a:lnTo>
                  <a:lnTo>
                    <a:pt x="9398" y="18542"/>
                  </a:lnTo>
                  <a:lnTo>
                    <a:pt x="8382" y="17526"/>
                  </a:lnTo>
                  <a:lnTo>
                    <a:pt x="7239" y="15494"/>
                  </a:lnTo>
                  <a:lnTo>
                    <a:pt x="7239" y="16510"/>
                  </a:lnTo>
                  <a:lnTo>
                    <a:pt x="6477" y="14986"/>
                  </a:lnTo>
                  <a:lnTo>
                    <a:pt x="7239" y="13462"/>
                  </a:lnTo>
                  <a:lnTo>
                    <a:pt x="7239" y="14478"/>
                  </a:lnTo>
                  <a:lnTo>
                    <a:pt x="8382" y="11430"/>
                  </a:lnTo>
                  <a:lnTo>
                    <a:pt x="7239" y="12446"/>
                  </a:lnTo>
                  <a:lnTo>
                    <a:pt x="9398" y="10287"/>
                  </a:lnTo>
                  <a:lnTo>
                    <a:pt x="8382" y="11430"/>
                  </a:lnTo>
                  <a:lnTo>
                    <a:pt x="11430" y="9271"/>
                  </a:lnTo>
                  <a:lnTo>
                    <a:pt x="14605" y="8255"/>
                  </a:lnTo>
                  <a:lnTo>
                    <a:pt x="13462" y="8255"/>
                  </a:lnTo>
                  <a:lnTo>
                    <a:pt x="17653" y="7239"/>
                  </a:lnTo>
                  <a:lnTo>
                    <a:pt x="20828" y="7239"/>
                  </a:lnTo>
                  <a:lnTo>
                    <a:pt x="25019" y="6223"/>
                  </a:lnTo>
                  <a:lnTo>
                    <a:pt x="28067" y="7239"/>
                  </a:lnTo>
                  <a:lnTo>
                    <a:pt x="32258" y="7239"/>
                  </a:lnTo>
                  <a:lnTo>
                    <a:pt x="38481" y="9271"/>
                  </a:lnTo>
                  <a:lnTo>
                    <a:pt x="37465" y="9271"/>
                  </a:lnTo>
                  <a:lnTo>
                    <a:pt x="40640" y="11430"/>
                  </a:lnTo>
                  <a:lnTo>
                    <a:pt x="39624" y="10287"/>
                  </a:lnTo>
                  <a:lnTo>
                    <a:pt x="41656" y="12446"/>
                  </a:lnTo>
                  <a:lnTo>
                    <a:pt x="40640" y="11430"/>
                  </a:lnTo>
                  <a:lnTo>
                    <a:pt x="42672" y="14478"/>
                  </a:lnTo>
                  <a:lnTo>
                    <a:pt x="42672" y="4572"/>
                  </a:lnTo>
                  <a:lnTo>
                    <a:pt x="41656" y="4064"/>
                  </a:lnTo>
                  <a:lnTo>
                    <a:pt x="40640" y="4064"/>
                  </a:lnTo>
                  <a:lnTo>
                    <a:pt x="37465" y="2032"/>
                  </a:lnTo>
                  <a:lnTo>
                    <a:pt x="29210" y="0"/>
                  </a:lnTo>
                  <a:lnTo>
                    <a:pt x="19812" y="0"/>
                  </a:lnTo>
                  <a:lnTo>
                    <a:pt x="11430" y="2032"/>
                  </a:lnTo>
                  <a:lnTo>
                    <a:pt x="8382" y="4064"/>
                  </a:lnTo>
                  <a:lnTo>
                    <a:pt x="5207" y="5080"/>
                  </a:lnTo>
                  <a:lnTo>
                    <a:pt x="5207" y="6223"/>
                  </a:lnTo>
                  <a:lnTo>
                    <a:pt x="3048" y="8255"/>
                  </a:lnTo>
                  <a:lnTo>
                    <a:pt x="2032" y="8255"/>
                  </a:lnTo>
                  <a:lnTo>
                    <a:pt x="0" y="14478"/>
                  </a:lnTo>
                  <a:lnTo>
                    <a:pt x="0" y="15494"/>
                  </a:lnTo>
                  <a:lnTo>
                    <a:pt x="1016" y="17526"/>
                  </a:lnTo>
                  <a:lnTo>
                    <a:pt x="1016" y="18542"/>
                  </a:lnTo>
                  <a:lnTo>
                    <a:pt x="2032" y="20701"/>
                  </a:lnTo>
                  <a:lnTo>
                    <a:pt x="2032" y="21717"/>
                  </a:lnTo>
                  <a:lnTo>
                    <a:pt x="3048" y="21717"/>
                  </a:lnTo>
                  <a:lnTo>
                    <a:pt x="5207" y="23749"/>
                  </a:lnTo>
                  <a:lnTo>
                    <a:pt x="8382" y="25781"/>
                  </a:lnTo>
                  <a:lnTo>
                    <a:pt x="11430" y="26924"/>
                  </a:lnTo>
                  <a:lnTo>
                    <a:pt x="15621" y="28956"/>
                  </a:lnTo>
                  <a:lnTo>
                    <a:pt x="29210" y="28956"/>
                  </a:lnTo>
                  <a:lnTo>
                    <a:pt x="37465" y="26924"/>
                  </a:lnTo>
                  <a:lnTo>
                    <a:pt x="40640" y="25781"/>
                  </a:lnTo>
                  <a:lnTo>
                    <a:pt x="41656" y="25781"/>
                  </a:lnTo>
                  <a:lnTo>
                    <a:pt x="45847" y="21717"/>
                  </a:lnTo>
                  <a:lnTo>
                    <a:pt x="46863" y="21717"/>
                  </a:lnTo>
                  <a:lnTo>
                    <a:pt x="46863" y="20701"/>
                  </a:lnTo>
                  <a:lnTo>
                    <a:pt x="47879" y="18542"/>
                  </a:lnTo>
                  <a:lnTo>
                    <a:pt x="47879" y="17526"/>
                  </a:lnTo>
                  <a:lnTo>
                    <a:pt x="48895" y="15494"/>
                  </a:lnTo>
                  <a:lnTo>
                    <a:pt x="48895" y="144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837432" y="1620011"/>
            <a:ext cx="48895" cy="29209"/>
            <a:chOff x="3837432" y="1620011"/>
            <a:chExt cx="48895" cy="29209"/>
          </a:xfrm>
        </p:grpSpPr>
        <p:sp>
          <p:nvSpPr>
            <p:cNvPr id="14" name="object 14"/>
            <p:cNvSpPr/>
            <p:nvPr/>
          </p:nvSpPr>
          <p:spPr>
            <a:xfrm>
              <a:off x="3840480" y="1623059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60">
                  <a:moveTo>
                    <a:pt x="33020" y="0"/>
                  </a:moveTo>
                  <a:lnTo>
                    <a:pt x="9652" y="0"/>
                  </a:lnTo>
                  <a:lnTo>
                    <a:pt x="0" y="5206"/>
                  </a:lnTo>
                  <a:lnTo>
                    <a:pt x="0" y="11429"/>
                  </a:lnTo>
                  <a:lnTo>
                    <a:pt x="0" y="17652"/>
                  </a:lnTo>
                  <a:lnTo>
                    <a:pt x="9652" y="22859"/>
                  </a:lnTo>
                  <a:lnTo>
                    <a:pt x="33020" y="22859"/>
                  </a:lnTo>
                  <a:lnTo>
                    <a:pt x="42672" y="17652"/>
                  </a:lnTo>
                  <a:lnTo>
                    <a:pt x="42672" y="5206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3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37432" y="1620011"/>
              <a:ext cx="48895" cy="29209"/>
            </a:xfrm>
            <a:custGeom>
              <a:avLst/>
              <a:gdLst/>
              <a:ahLst/>
              <a:cxnLst/>
              <a:rect l="l" t="t" r="r" b="b"/>
              <a:pathLst>
                <a:path w="48895" h="29210">
                  <a:moveTo>
                    <a:pt x="48768" y="11430"/>
                  </a:moveTo>
                  <a:lnTo>
                    <a:pt x="47980" y="10287"/>
                  </a:lnTo>
                  <a:lnTo>
                    <a:pt x="46609" y="8255"/>
                  </a:lnTo>
                  <a:lnTo>
                    <a:pt x="44577" y="6223"/>
                  </a:lnTo>
                  <a:lnTo>
                    <a:pt x="44577" y="5207"/>
                  </a:lnTo>
                  <a:lnTo>
                    <a:pt x="42418" y="4546"/>
                  </a:lnTo>
                  <a:lnTo>
                    <a:pt x="42418" y="12446"/>
                  </a:lnTo>
                  <a:lnTo>
                    <a:pt x="41275" y="11430"/>
                  </a:lnTo>
                  <a:lnTo>
                    <a:pt x="42418" y="14478"/>
                  </a:lnTo>
                  <a:lnTo>
                    <a:pt x="42418" y="15494"/>
                  </a:lnTo>
                  <a:lnTo>
                    <a:pt x="41275" y="17653"/>
                  </a:lnTo>
                  <a:lnTo>
                    <a:pt x="40259" y="18669"/>
                  </a:lnTo>
                  <a:lnTo>
                    <a:pt x="38227" y="19685"/>
                  </a:lnTo>
                  <a:lnTo>
                    <a:pt x="34925" y="21717"/>
                  </a:lnTo>
                  <a:lnTo>
                    <a:pt x="34925" y="20701"/>
                  </a:lnTo>
                  <a:lnTo>
                    <a:pt x="28575" y="22733"/>
                  </a:lnTo>
                  <a:lnTo>
                    <a:pt x="20193" y="22733"/>
                  </a:lnTo>
                  <a:lnTo>
                    <a:pt x="17018" y="21717"/>
                  </a:lnTo>
                  <a:lnTo>
                    <a:pt x="13843" y="20701"/>
                  </a:lnTo>
                  <a:lnTo>
                    <a:pt x="13843" y="21717"/>
                  </a:lnTo>
                  <a:lnTo>
                    <a:pt x="10541" y="19685"/>
                  </a:lnTo>
                  <a:lnTo>
                    <a:pt x="8509" y="18669"/>
                  </a:lnTo>
                  <a:lnTo>
                    <a:pt x="7962" y="17653"/>
                  </a:lnTo>
                  <a:lnTo>
                    <a:pt x="7366" y="16510"/>
                  </a:lnTo>
                  <a:lnTo>
                    <a:pt x="7366" y="17653"/>
                  </a:lnTo>
                  <a:lnTo>
                    <a:pt x="6350" y="15494"/>
                  </a:lnTo>
                  <a:lnTo>
                    <a:pt x="6350" y="14478"/>
                  </a:lnTo>
                  <a:lnTo>
                    <a:pt x="7366" y="11430"/>
                  </a:lnTo>
                  <a:lnTo>
                    <a:pt x="7366" y="12446"/>
                  </a:lnTo>
                  <a:lnTo>
                    <a:pt x="7899" y="11430"/>
                  </a:lnTo>
                  <a:lnTo>
                    <a:pt x="8509" y="10287"/>
                  </a:lnTo>
                  <a:lnTo>
                    <a:pt x="8509" y="11430"/>
                  </a:lnTo>
                  <a:lnTo>
                    <a:pt x="9575" y="10287"/>
                  </a:lnTo>
                  <a:lnTo>
                    <a:pt x="10541" y="9271"/>
                  </a:lnTo>
                  <a:lnTo>
                    <a:pt x="13843" y="8255"/>
                  </a:lnTo>
                  <a:lnTo>
                    <a:pt x="17018" y="7239"/>
                  </a:lnTo>
                  <a:lnTo>
                    <a:pt x="20193" y="7239"/>
                  </a:lnTo>
                  <a:lnTo>
                    <a:pt x="24384" y="6223"/>
                  </a:lnTo>
                  <a:lnTo>
                    <a:pt x="28575" y="7239"/>
                  </a:lnTo>
                  <a:lnTo>
                    <a:pt x="31750" y="7239"/>
                  </a:lnTo>
                  <a:lnTo>
                    <a:pt x="34925" y="8255"/>
                  </a:lnTo>
                  <a:lnTo>
                    <a:pt x="38227" y="9271"/>
                  </a:lnTo>
                  <a:lnTo>
                    <a:pt x="40259" y="11430"/>
                  </a:lnTo>
                  <a:lnTo>
                    <a:pt x="40259" y="10287"/>
                  </a:lnTo>
                  <a:lnTo>
                    <a:pt x="42418" y="12446"/>
                  </a:lnTo>
                  <a:lnTo>
                    <a:pt x="42418" y="4546"/>
                  </a:lnTo>
                  <a:lnTo>
                    <a:pt x="41275" y="4191"/>
                  </a:lnTo>
                  <a:lnTo>
                    <a:pt x="38227" y="2032"/>
                  </a:lnTo>
                  <a:lnTo>
                    <a:pt x="37084" y="2032"/>
                  </a:lnTo>
                  <a:lnTo>
                    <a:pt x="28575" y="0"/>
                  </a:lnTo>
                  <a:lnTo>
                    <a:pt x="19050" y="0"/>
                  </a:lnTo>
                  <a:lnTo>
                    <a:pt x="14859" y="1016"/>
                  </a:lnTo>
                  <a:lnTo>
                    <a:pt x="11684" y="2032"/>
                  </a:lnTo>
                  <a:lnTo>
                    <a:pt x="10541" y="2032"/>
                  </a:lnTo>
                  <a:lnTo>
                    <a:pt x="7366" y="4191"/>
                  </a:lnTo>
                  <a:lnTo>
                    <a:pt x="5334" y="5207"/>
                  </a:lnTo>
                  <a:lnTo>
                    <a:pt x="4191" y="6223"/>
                  </a:lnTo>
                  <a:lnTo>
                    <a:pt x="2159" y="8255"/>
                  </a:lnTo>
                  <a:lnTo>
                    <a:pt x="1016" y="11430"/>
                  </a:lnTo>
                  <a:lnTo>
                    <a:pt x="0" y="11430"/>
                  </a:lnTo>
                  <a:lnTo>
                    <a:pt x="0" y="18669"/>
                  </a:lnTo>
                  <a:lnTo>
                    <a:pt x="1016" y="18669"/>
                  </a:lnTo>
                  <a:lnTo>
                    <a:pt x="2159" y="20701"/>
                  </a:lnTo>
                  <a:lnTo>
                    <a:pt x="2159" y="21717"/>
                  </a:lnTo>
                  <a:lnTo>
                    <a:pt x="4191" y="23749"/>
                  </a:lnTo>
                  <a:lnTo>
                    <a:pt x="5334" y="23749"/>
                  </a:lnTo>
                  <a:lnTo>
                    <a:pt x="7366" y="25781"/>
                  </a:lnTo>
                  <a:lnTo>
                    <a:pt x="10541" y="26924"/>
                  </a:lnTo>
                  <a:lnTo>
                    <a:pt x="11684" y="26924"/>
                  </a:lnTo>
                  <a:lnTo>
                    <a:pt x="15875" y="28956"/>
                  </a:lnTo>
                  <a:lnTo>
                    <a:pt x="29718" y="28956"/>
                  </a:lnTo>
                  <a:lnTo>
                    <a:pt x="33909" y="27940"/>
                  </a:lnTo>
                  <a:lnTo>
                    <a:pt x="37084" y="26924"/>
                  </a:lnTo>
                  <a:lnTo>
                    <a:pt x="38227" y="26924"/>
                  </a:lnTo>
                  <a:lnTo>
                    <a:pt x="41275" y="25781"/>
                  </a:lnTo>
                  <a:lnTo>
                    <a:pt x="44577" y="23749"/>
                  </a:lnTo>
                  <a:lnTo>
                    <a:pt x="46609" y="21717"/>
                  </a:lnTo>
                  <a:lnTo>
                    <a:pt x="46609" y="20701"/>
                  </a:lnTo>
                  <a:lnTo>
                    <a:pt x="48768" y="18669"/>
                  </a:lnTo>
                  <a:lnTo>
                    <a:pt x="48768" y="13462"/>
                  </a:lnTo>
                  <a:lnTo>
                    <a:pt x="48768" y="12446"/>
                  </a:lnTo>
                  <a:lnTo>
                    <a:pt x="48768" y="11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773423" y="1733295"/>
            <a:ext cx="49530" cy="31750"/>
            <a:chOff x="3773423" y="1733295"/>
            <a:chExt cx="49530" cy="31750"/>
          </a:xfrm>
        </p:grpSpPr>
        <p:sp>
          <p:nvSpPr>
            <p:cNvPr id="17" name="object 17"/>
            <p:cNvSpPr/>
            <p:nvPr/>
          </p:nvSpPr>
          <p:spPr>
            <a:xfrm>
              <a:off x="3776471" y="1737359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60">
                  <a:moveTo>
                    <a:pt x="33274" y="0"/>
                  </a:moveTo>
                  <a:lnTo>
                    <a:pt x="10413" y="0"/>
                  </a:lnTo>
                  <a:lnTo>
                    <a:pt x="0" y="5206"/>
                  </a:lnTo>
                  <a:lnTo>
                    <a:pt x="0" y="11429"/>
                  </a:lnTo>
                  <a:lnTo>
                    <a:pt x="0" y="17652"/>
                  </a:lnTo>
                  <a:lnTo>
                    <a:pt x="10413" y="22859"/>
                  </a:lnTo>
                  <a:lnTo>
                    <a:pt x="33274" y="22859"/>
                  </a:lnTo>
                  <a:lnTo>
                    <a:pt x="42672" y="17652"/>
                  </a:lnTo>
                  <a:lnTo>
                    <a:pt x="42672" y="5206"/>
                  </a:lnTo>
                  <a:lnTo>
                    <a:pt x="33274" y="0"/>
                  </a:lnTo>
                  <a:close/>
                </a:path>
              </a:pathLst>
            </a:custGeom>
            <a:solidFill>
              <a:srgbClr val="003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73424" y="1733295"/>
              <a:ext cx="49530" cy="31750"/>
            </a:xfrm>
            <a:custGeom>
              <a:avLst/>
              <a:gdLst/>
              <a:ahLst/>
              <a:cxnLst/>
              <a:rect l="l" t="t" r="r" b="b"/>
              <a:pathLst>
                <a:path w="49529" h="31750">
                  <a:moveTo>
                    <a:pt x="49403" y="11938"/>
                  </a:moveTo>
                  <a:lnTo>
                    <a:pt x="48387" y="11938"/>
                  </a:lnTo>
                  <a:lnTo>
                    <a:pt x="47840" y="10795"/>
                  </a:lnTo>
                  <a:lnTo>
                    <a:pt x="47371" y="9779"/>
                  </a:lnTo>
                  <a:lnTo>
                    <a:pt x="47371" y="8636"/>
                  </a:lnTo>
                  <a:lnTo>
                    <a:pt x="45212" y="6477"/>
                  </a:lnTo>
                  <a:lnTo>
                    <a:pt x="44196" y="6477"/>
                  </a:lnTo>
                  <a:lnTo>
                    <a:pt x="43180" y="5461"/>
                  </a:lnTo>
                  <a:lnTo>
                    <a:pt x="43180" y="15240"/>
                  </a:lnTo>
                  <a:lnTo>
                    <a:pt x="42037" y="14097"/>
                  </a:lnTo>
                  <a:lnTo>
                    <a:pt x="42926" y="15748"/>
                  </a:lnTo>
                  <a:lnTo>
                    <a:pt x="42037" y="17399"/>
                  </a:lnTo>
                  <a:lnTo>
                    <a:pt x="43180" y="16256"/>
                  </a:lnTo>
                  <a:lnTo>
                    <a:pt x="42037" y="18415"/>
                  </a:lnTo>
                  <a:lnTo>
                    <a:pt x="42037" y="17399"/>
                  </a:lnTo>
                  <a:lnTo>
                    <a:pt x="40005" y="19558"/>
                  </a:lnTo>
                  <a:lnTo>
                    <a:pt x="41021" y="19558"/>
                  </a:lnTo>
                  <a:lnTo>
                    <a:pt x="37846" y="21717"/>
                  </a:lnTo>
                  <a:lnTo>
                    <a:pt x="38862" y="20574"/>
                  </a:lnTo>
                  <a:lnTo>
                    <a:pt x="35814" y="22733"/>
                  </a:lnTo>
                  <a:lnTo>
                    <a:pt x="32639" y="23876"/>
                  </a:lnTo>
                  <a:lnTo>
                    <a:pt x="21082" y="23876"/>
                  </a:lnTo>
                  <a:lnTo>
                    <a:pt x="16891" y="22733"/>
                  </a:lnTo>
                  <a:lnTo>
                    <a:pt x="14732" y="22733"/>
                  </a:lnTo>
                  <a:lnTo>
                    <a:pt x="13233" y="21717"/>
                  </a:lnTo>
                  <a:lnTo>
                    <a:pt x="11557" y="20574"/>
                  </a:lnTo>
                  <a:lnTo>
                    <a:pt x="11557" y="21717"/>
                  </a:lnTo>
                  <a:lnTo>
                    <a:pt x="9398" y="19558"/>
                  </a:lnTo>
                  <a:lnTo>
                    <a:pt x="7366" y="17399"/>
                  </a:lnTo>
                  <a:lnTo>
                    <a:pt x="8382" y="18415"/>
                  </a:lnTo>
                  <a:lnTo>
                    <a:pt x="7899" y="17399"/>
                  </a:lnTo>
                  <a:lnTo>
                    <a:pt x="7366" y="16256"/>
                  </a:lnTo>
                  <a:lnTo>
                    <a:pt x="7366" y="15240"/>
                  </a:lnTo>
                  <a:lnTo>
                    <a:pt x="7874" y="14097"/>
                  </a:lnTo>
                  <a:lnTo>
                    <a:pt x="8382" y="12954"/>
                  </a:lnTo>
                  <a:lnTo>
                    <a:pt x="7366" y="12954"/>
                  </a:lnTo>
                  <a:lnTo>
                    <a:pt x="9398" y="10795"/>
                  </a:lnTo>
                  <a:lnTo>
                    <a:pt x="9398" y="11938"/>
                  </a:lnTo>
                  <a:lnTo>
                    <a:pt x="10541" y="10795"/>
                  </a:lnTo>
                  <a:lnTo>
                    <a:pt x="11557" y="9779"/>
                  </a:lnTo>
                  <a:lnTo>
                    <a:pt x="14732" y="8636"/>
                  </a:lnTo>
                  <a:lnTo>
                    <a:pt x="13716" y="8636"/>
                  </a:lnTo>
                  <a:lnTo>
                    <a:pt x="17907" y="7493"/>
                  </a:lnTo>
                  <a:lnTo>
                    <a:pt x="21082" y="7493"/>
                  </a:lnTo>
                  <a:lnTo>
                    <a:pt x="25273" y="6477"/>
                  </a:lnTo>
                  <a:lnTo>
                    <a:pt x="29464" y="7493"/>
                  </a:lnTo>
                  <a:lnTo>
                    <a:pt x="32639" y="7493"/>
                  </a:lnTo>
                  <a:lnTo>
                    <a:pt x="35814" y="8636"/>
                  </a:lnTo>
                  <a:lnTo>
                    <a:pt x="38862" y="9779"/>
                  </a:lnTo>
                  <a:lnTo>
                    <a:pt x="37846" y="9779"/>
                  </a:lnTo>
                  <a:lnTo>
                    <a:pt x="41021" y="11938"/>
                  </a:lnTo>
                  <a:lnTo>
                    <a:pt x="42037" y="12954"/>
                  </a:lnTo>
                  <a:lnTo>
                    <a:pt x="43180" y="15240"/>
                  </a:lnTo>
                  <a:lnTo>
                    <a:pt x="43180" y="5461"/>
                  </a:lnTo>
                  <a:lnTo>
                    <a:pt x="42037" y="4318"/>
                  </a:lnTo>
                  <a:lnTo>
                    <a:pt x="41021" y="4318"/>
                  </a:lnTo>
                  <a:lnTo>
                    <a:pt x="37846" y="2159"/>
                  </a:lnTo>
                  <a:lnTo>
                    <a:pt x="33655" y="1016"/>
                  </a:lnTo>
                  <a:lnTo>
                    <a:pt x="29464" y="0"/>
                  </a:lnTo>
                  <a:lnTo>
                    <a:pt x="19939" y="0"/>
                  </a:lnTo>
                  <a:lnTo>
                    <a:pt x="15748" y="1016"/>
                  </a:lnTo>
                  <a:lnTo>
                    <a:pt x="12573" y="2159"/>
                  </a:lnTo>
                  <a:lnTo>
                    <a:pt x="11557" y="2159"/>
                  </a:lnTo>
                  <a:lnTo>
                    <a:pt x="5207" y="6477"/>
                  </a:lnTo>
                  <a:lnTo>
                    <a:pt x="3175" y="8636"/>
                  </a:lnTo>
                  <a:lnTo>
                    <a:pt x="2159" y="8636"/>
                  </a:lnTo>
                  <a:lnTo>
                    <a:pt x="2159" y="9779"/>
                  </a:lnTo>
                  <a:lnTo>
                    <a:pt x="1016" y="11938"/>
                  </a:lnTo>
                  <a:lnTo>
                    <a:pt x="0" y="15240"/>
                  </a:lnTo>
                  <a:lnTo>
                    <a:pt x="0" y="16256"/>
                  </a:lnTo>
                  <a:lnTo>
                    <a:pt x="1016" y="18415"/>
                  </a:lnTo>
                  <a:lnTo>
                    <a:pt x="1016" y="19558"/>
                  </a:lnTo>
                  <a:lnTo>
                    <a:pt x="2159" y="21717"/>
                  </a:lnTo>
                  <a:lnTo>
                    <a:pt x="3175" y="22733"/>
                  </a:lnTo>
                  <a:lnTo>
                    <a:pt x="5207" y="25019"/>
                  </a:lnTo>
                  <a:lnTo>
                    <a:pt x="8382" y="27178"/>
                  </a:lnTo>
                  <a:lnTo>
                    <a:pt x="11557" y="28194"/>
                  </a:lnTo>
                  <a:lnTo>
                    <a:pt x="12573" y="29337"/>
                  </a:lnTo>
                  <a:lnTo>
                    <a:pt x="15748" y="30480"/>
                  </a:lnTo>
                  <a:lnTo>
                    <a:pt x="19939" y="30480"/>
                  </a:lnTo>
                  <a:lnTo>
                    <a:pt x="25273" y="31496"/>
                  </a:lnTo>
                  <a:lnTo>
                    <a:pt x="29464" y="30480"/>
                  </a:lnTo>
                  <a:lnTo>
                    <a:pt x="33655" y="30480"/>
                  </a:lnTo>
                  <a:lnTo>
                    <a:pt x="37846" y="29337"/>
                  </a:lnTo>
                  <a:lnTo>
                    <a:pt x="37846" y="28194"/>
                  </a:lnTo>
                  <a:lnTo>
                    <a:pt x="41021" y="27178"/>
                  </a:lnTo>
                  <a:lnTo>
                    <a:pt x="42037" y="27178"/>
                  </a:lnTo>
                  <a:lnTo>
                    <a:pt x="44196" y="25019"/>
                  </a:lnTo>
                  <a:lnTo>
                    <a:pt x="45212" y="25019"/>
                  </a:lnTo>
                  <a:lnTo>
                    <a:pt x="47371" y="22733"/>
                  </a:lnTo>
                  <a:lnTo>
                    <a:pt x="47371" y="21717"/>
                  </a:lnTo>
                  <a:lnTo>
                    <a:pt x="48387" y="19558"/>
                  </a:lnTo>
                  <a:lnTo>
                    <a:pt x="49403" y="18415"/>
                  </a:lnTo>
                  <a:lnTo>
                    <a:pt x="49403" y="16256"/>
                  </a:lnTo>
                  <a:lnTo>
                    <a:pt x="49403" y="15240"/>
                  </a:lnTo>
                  <a:lnTo>
                    <a:pt x="49403" y="11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8852" y="2276855"/>
            <a:ext cx="2534412" cy="1570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2644" y="2976371"/>
            <a:ext cx="2110739" cy="7635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24528" y="2976371"/>
            <a:ext cx="1589531" cy="73456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0116" y="3919727"/>
              <a:ext cx="2538984" cy="8869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46200" y="686815"/>
            <a:ext cx="46977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900" b="1" spc="-20" dirty="0">
                <a:solidFill>
                  <a:srgbClr val="1E477B"/>
                </a:solidFill>
                <a:latin typeface="Calibri"/>
                <a:cs typeface="Calibri"/>
              </a:rPr>
              <a:t>Triplo</a:t>
            </a:r>
            <a:r>
              <a:rPr sz="1900" b="1" spc="3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Salto</a:t>
            </a:r>
            <a:r>
              <a:rPr sz="1900" b="1" spc="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com</a:t>
            </a:r>
            <a:r>
              <a:rPr sz="190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6</a:t>
            </a:r>
            <a:r>
              <a:rPr sz="1900" b="1" spc="-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a</a:t>
            </a:r>
            <a:r>
              <a:rPr sz="1900" b="1" spc="-2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10</a:t>
            </a:r>
            <a:r>
              <a:rPr sz="1900" b="1" spc="-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passadas</a:t>
            </a:r>
            <a:r>
              <a:rPr sz="1900" b="1" spc="7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de</a:t>
            </a:r>
            <a:r>
              <a:rPr sz="190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1E477B"/>
                </a:solidFill>
                <a:latin typeface="Calibri"/>
                <a:cs typeface="Calibri"/>
              </a:rPr>
              <a:t>balanço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485</Words>
  <Application>Microsoft Office PowerPoint</Application>
  <PresentationFormat>Personalizados</PresentationFormat>
  <Paragraphs>50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Ribeiro</dc:creator>
  <cp:lastModifiedBy>Jorge Manuel Freire Damásio</cp:lastModifiedBy>
  <cp:revision>3</cp:revision>
  <dcterms:created xsi:type="dcterms:W3CDTF">2023-07-01T01:11:46Z</dcterms:created>
  <dcterms:modified xsi:type="dcterms:W3CDTF">2025-06-25T15:29:30Z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