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6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73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45EAACE-06B7-1C53-3697-D1DDDD7AB7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94157EB-CE0C-A13F-20CB-2832B89326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B3A6-112E-4774-BD8C-63D40700A1FC}" type="datetimeFigureOut">
              <a:rPr lang="pt-PT" smtClean="0"/>
              <a:t>23/06/22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A83864C-CFAF-5F90-A060-240107E8CD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1584C27-E443-C76E-474A-D2CDBBB9A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2A30-A09A-4E94-B4F4-59D045035E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981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9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75D9F08C-E99E-3808-53D9-7976220C1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6" y="6387783"/>
            <a:ext cx="923925" cy="30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D766A7-937D-D59D-342E-9E84267DD20D}"/>
              </a:ext>
            </a:extLst>
          </p:cNvPr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3933" y="6349048"/>
            <a:ext cx="639445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D9550F-E176-10B2-1840-BF70556F74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74" y="6291898"/>
            <a:ext cx="806450" cy="40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F1CBAA-32AB-CF02-949D-557F96FA3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10844" b="12004"/>
          <a:stretch/>
        </p:blipFill>
        <p:spPr bwMode="auto">
          <a:xfrm>
            <a:off x="624202" y="6313488"/>
            <a:ext cx="107188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 descr="Uma imagem com texto&#10;&#10;Descrição gerada automaticamente">
            <a:extLst>
              <a:ext uri="{FF2B5EF4-FFF2-40B4-BE49-F238E27FC236}">
                <a16:creationId xmlns:a16="http://schemas.microsoft.com/office/drawing/2014/main" id="{0DE2D74E-CBCD-B635-3CDC-1943330A4F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5870" y="6321108"/>
            <a:ext cx="80264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Pré-visualização da imagem">
            <a:extLst>
              <a:ext uri="{FF2B5EF4-FFF2-40B4-BE49-F238E27FC236}">
                <a16:creationId xmlns:a16="http://schemas.microsoft.com/office/drawing/2014/main" id="{F8207C53-398E-1584-9B3E-BD50878B59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002" y="6292533"/>
            <a:ext cx="585470" cy="40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938BD2D-D6F4-866A-4CCE-9F2F908A7D9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08961" y="6230938"/>
            <a:ext cx="669290" cy="4635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5C8D51EB-7029-C24B-1237-767C7380E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74500"/>
          <a:stretch/>
        </p:blipFill>
        <p:spPr>
          <a:xfrm>
            <a:off x="742315" y="125634"/>
            <a:ext cx="1219283" cy="11049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EA1CD78-08B3-805D-BB94-5AA287B06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0" t="41206" r="21631" b="37487"/>
          <a:stretch/>
        </p:blipFill>
        <p:spPr>
          <a:xfrm>
            <a:off x="4863657" y="0"/>
            <a:ext cx="7353063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CCCBAF2-C822-18AF-E1F1-93B7B51B2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4764" r="-1455"/>
          <a:stretch/>
        </p:blipFill>
        <p:spPr>
          <a:xfrm>
            <a:off x="7782707" y="125634"/>
            <a:ext cx="366697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2B53B0CC-759B-FA2E-3649-C8EE932B8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72" y="6387783"/>
            <a:ext cx="923925" cy="30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4C76175-0701-8D6A-CADC-CD704AC3D2F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089" y="6349048"/>
            <a:ext cx="639445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1DD59B7-8535-8708-9168-866BEDC75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30" y="6291898"/>
            <a:ext cx="806450" cy="40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040CCCF-D8BC-3918-ACC1-CA833540D7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10844" b="12004"/>
          <a:stretch/>
        </p:blipFill>
        <p:spPr bwMode="auto">
          <a:xfrm>
            <a:off x="681358" y="6313488"/>
            <a:ext cx="107188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958061DB-1B72-A079-E0C0-577024ACC8C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3026" y="6321108"/>
            <a:ext cx="80264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Pré-visualização da imagem">
            <a:extLst>
              <a:ext uri="{FF2B5EF4-FFF2-40B4-BE49-F238E27FC236}">
                <a16:creationId xmlns:a16="http://schemas.microsoft.com/office/drawing/2014/main" id="{C7E22F03-E1C3-EC5F-1453-248139BE83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158" y="6292533"/>
            <a:ext cx="585470" cy="40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7F8C0B3-CC37-A045-8153-8FDF8A096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6117" y="6230938"/>
            <a:ext cx="669290" cy="4635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03DC962-5F8A-12CE-19A1-FBA99A1997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74500"/>
          <a:stretch/>
        </p:blipFill>
        <p:spPr>
          <a:xfrm>
            <a:off x="742315" y="125634"/>
            <a:ext cx="1219283" cy="11049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5B80E9E5-A773-7BCF-5208-7E9F257ABA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0" t="41206" r="21631" b="37487"/>
          <a:stretch/>
        </p:blipFill>
        <p:spPr>
          <a:xfrm>
            <a:off x="4863657" y="0"/>
            <a:ext cx="7353063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D4C7D5ED-19DF-A3AE-946F-A65D910DD6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4764" r="-1455"/>
          <a:stretch/>
        </p:blipFill>
        <p:spPr>
          <a:xfrm>
            <a:off x="7782707" y="125634"/>
            <a:ext cx="366697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21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arga_.potx" id="{5999F4CE-7B9C-4978-BCC3-D664B9DADFDC}" vid="{B90622A2-601A-490C-98E4-F2D9746652B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0</TotalTime>
  <Words>0</Words>
  <Application>Microsoft Macintosh PowerPoint</Application>
  <PresentationFormat>Ecrã Panorâmico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Helena Nascimento</dc:creator>
  <cp:lastModifiedBy>Maria Helena Nascimento</cp:lastModifiedBy>
  <cp:revision>1</cp:revision>
  <dcterms:created xsi:type="dcterms:W3CDTF">2022-06-23T12:27:23Z</dcterms:created>
  <dcterms:modified xsi:type="dcterms:W3CDTF">2022-06-23T12:28:13Z</dcterms:modified>
</cp:coreProperties>
</file>