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"/>
  </p:handout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8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95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5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EFD45D2C-004B-7E3D-771C-CDE6578895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8975B5E7-515C-46D9-B8F3-09E4454453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7417-7C20-4B08-BA97-EEA9911120DF}" type="datetimeFigureOut">
              <a:rPr lang="pt-PT" smtClean="0"/>
              <a:t>23/06/22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9B7FAA85-0FC0-9C64-42AB-52BC21A79C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13BAA9A5-01FE-BEF9-7284-59A6C2B26F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237CE-EE5E-40CC-BE89-979BFB35D2A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155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4BEFE96-5D90-452C-A480-75FE310D3612}" type="datetimeFigureOut">
              <a:rPr lang="pt-PT" smtClean="0"/>
              <a:t>23/06/22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4D9358-E0E2-4565-936B-013A7A25B32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883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47219FF8-59D4-2E09-6C57-FE0D410A29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98" y="6497999"/>
            <a:ext cx="923925" cy="306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B92CBA7-9033-9D2B-3AA0-2C7130D09A8A}"/>
              </a:ext>
            </a:extLst>
          </p:cNvPr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2115" y="6459264"/>
            <a:ext cx="639445" cy="34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5D316C1-BA89-19DB-5371-5EB0D1005F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56" y="6402114"/>
            <a:ext cx="806450" cy="402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1285FF6-165B-026C-8E4B-13DED45AF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" t="10844" b="12004"/>
          <a:stretch/>
        </p:blipFill>
        <p:spPr bwMode="auto">
          <a:xfrm>
            <a:off x="195584" y="6423704"/>
            <a:ext cx="107188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m 10" descr="Uma imagem com texto&#10;&#10;Descrição gerada automaticamente">
            <a:extLst>
              <a:ext uri="{FF2B5EF4-FFF2-40B4-BE49-F238E27FC236}">
                <a16:creationId xmlns:a16="http://schemas.microsoft.com/office/drawing/2014/main" id="{DE95341F-917E-94BE-31BC-9ACA280A6F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9652" y="6431324"/>
            <a:ext cx="8026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Pré-visualização da imagem">
            <a:extLst>
              <a:ext uri="{FF2B5EF4-FFF2-40B4-BE49-F238E27FC236}">
                <a16:creationId xmlns:a16="http://schemas.microsoft.com/office/drawing/2014/main" id="{131D83D9-3BA5-EA73-73C7-027264C12A7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84" y="6402749"/>
            <a:ext cx="585470" cy="40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CA9E6BB-ADE1-217E-AEBE-E93F46CBFE5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73947" y="6341154"/>
            <a:ext cx="669290" cy="46355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4ED10A45-3384-5DF0-ED86-252ACE0691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74500"/>
          <a:stretch/>
        </p:blipFill>
        <p:spPr>
          <a:xfrm>
            <a:off x="342269" y="125634"/>
            <a:ext cx="1040348" cy="94275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B4B1D34-73D8-0F85-ADB2-1DE42E4BEA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0" t="41206" r="21631" b="37487"/>
          <a:stretch/>
        </p:blipFill>
        <p:spPr>
          <a:xfrm>
            <a:off x="1975609" y="20403"/>
            <a:ext cx="7353063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B4895BF-4F63-4D3B-604F-8E291FCF39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4764" r="-1455"/>
          <a:stretch/>
        </p:blipFill>
        <p:spPr>
          <a:xfrm>
            <a:off x="5382430" y="125634"/>
            <a:ext cx="3128834" cy="9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DD0DE-BF3B-23B5-32A4-487285F0AA0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25BFD0-020B-8303-B593-A32CC823637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62152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2.pptx" id="{23BE9AB4-CC5C-48D4-8ACE-C365CC453C41}" vid="{7716C79F-0D77-4777-BCDC-4B4E002FB8E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0</TotalTime>
  <Words>0</Words>
  <Application>Microsoft Macintosh PowerPoint</Application>
  <PresentationFormat>Apresentação no Ecrã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Helena Nascimento</dc:creator>
  <cp:lastModifiedBy>Maria Helena Nascimento</cp:lastModifiedBy>
  <cp:revision>1</cp:revision>
  <dcterms:created xsi:type="dcterms:W3CDTF">2022-06-23T12:28:28Z</dcterms:created>
  <dcterms:modified xsi:type="dcterms:W3CDTF">2022-06-23T12:28:54Z</dcterms:modified>
</cp:coreProperties>
</file>