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59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736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45EAACE-06B7-1C53-3697-D1DDDD7AB7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94157EB-CE0C-A13F-20CB-2832B89326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BB3A6-112E-4774-BD8C-63D40700A1FC}" type="datetimeFigureOut">
              <a:rPr lang="pt-PT" smtClean="0"/>
              <a:t>11/07/2022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A83864C-CFAF-5F90-A060-240107E8CD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1584C27-E443-C76E-474A-D2CDBBB9A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2A30-A09A-4E94-B4F4-59D045035E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9816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901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640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75D9F08C-E99E-3808-53D9-7976220C1C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16" y="6387783"/>
            <a:ext cx="923925" cy="30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AD766A7-937D-D59D-342E-9E84267DD20D}"/>
              </a:ext>
            </a:extLst>
          </p:cNvPr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3933" y="6349048"/>
            <a:ext cx="639445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DD9550F-E176-10B2-1840-BF70556F74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74" y="6291898"/>
            <a:ext cx="806450" cy="40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1F1CBAA-32AB-CF02-949D-557F96FA3A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10844" b="12004"/>
          <a:stretch/>
        </p:blipFill>
        <p:spPr bwMode="auto">
          <a:xfrm>
            <a:off x="624202" y="6313488"/>
            <a:ext cx="1071880" cy="38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 descr="Uma imagem com texto&#10;&#10;Descrição gerada automaticamente">
            <a:extLst>
              <a:ext uri="{FF2B5EF4-FFF2-40B4-BE49-F238E27FC236}">
                <a16:creationId xmlns:a16="http://schemas.microsoft.com/office/drawing/2014/main" id="{0DE2D74E-CBCD-B635-3CDC-1943330A4FC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5870" y="6321108"/>
            <a:ext cx="802640" cy="3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Pré-visualização da imagem">
            <a:extLst>
              <a:ext uri="{FF2B5EF4-FFF2-40B4-BE49-F238E27FC236}">
                <a16:creationId xmlns:a16="http://schemas.microsoft.com/office/drawing/2014/main" id="{F8207C53-398E-1584-9B3E-BD50878B59E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002" y="6292533"/>
            <a:ext cx="585470" cy="40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938BD2D-D6F4-866A-4CCE-9F2F908A7D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808961" y="6230938"/>
            <a:ext cx="669290" cy="46355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5C8D51EB-7029-C24B-1237-767C7380E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r="74500"/>
          <a:stretch/>
        </p:blipFill>
        <p:spPr>
          <a:xfrm>
            <a:off x="742315" y="125634"/>
            <a:ext cx="1219283" cy="11049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EA1CD78-08B3-805D-BB94-5AA287B06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0" t="41206" r="21631" b="37487"/>
          <a:stretch/>
        </p:blipFill>
        <p:spPr>
          <a:xfrm>
            <a:off x="4863657" y="0"/>
            <a:ext cx="7353063" cy="68580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CCCBAF2-C822-18AF-E1F1-93B7B51B2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4764" r="-1455"/>
          <a:stretch/>
        </p:blipFill>
        <p:spPr>
          <a:xfrm>
            <a:off x="7782707" y="125634"/>
            <a:ext cx="3666978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0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CAD102C-A765-43E3-8411-CC263779329C}"/>
              </a:ext>
            </a:extLst>
          </p:cNvPr>
          <p:cNvSpPr txBox="1"/>
          <p:nvPr/>
        </p:nvSpPr>
        <p:spPr>
          <a:xfrm>
            <a:off x="673100" y="2349862"/>
            <a:ext cx="10452100" cy="258532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Canoagem:</a:t>
            </a:r>
          </a:p>
          <a:p>
            <a:pPr algn="ctr"/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PT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Calendarização da formação</a:t>
            </a:r>
            <a:r>
              <a:rPr lang="pt-PT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49121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D35903-0BEB-0183-4128-7EE47BFC35A8}"/>
              </a:ext>
            </a:extLst>
          </p:cNvPr>
          <p:cNvSpPr txBox="1"/>
          <p:nvPr/>
        </p:nvSpPr>
        <p:spPr>
          <a:xfrm>
            <a:off x="666750" y="1879600"/>
            <a:ext cx="104521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sz="4800" b="1" dirty="0"/>
              <a:t>11 de Julho – 15:00 – 18:00 h</a:t>
            </a:r>
            <a:r>
              <a:rPr lang="pt-PT" sz="5400" dirty="0"/>
              <a:t>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0AF539-D86A-62E3-944C-93F44DAF86D6}"/>
              </a:ext>
            </a:extLst>
          </p:cNvPr>
          <p:cNvSpPr txBox="1"/>
          <p:nvPr/>
        </p:nvSpPr>
        <p:spPr>
          <a:xfrm>
            <a:off x="1193800" y="3454450"/>
            <a:ext cx="939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/>
              <a:t>        </a:t>
            </a:r>
            <a:r>
              <a:rPr lang="pt-PT" sz="4000" dirty="0"/>
              <a:t>Sessão</a:t>
            </a:r>
            <a:r>
              <a:rPr lang="pt-PT" sz="4400" dirty="0"/>
              <a:t> de Abertura (3h)</a:t>
            </a:r>
          </a:p>
        </p:txBody>
      </p:sp>
    </p:spTree>
    <p:extLst>
      <p:ext uri="{BB962C8B-B14F-4D97-AF65-F5344CB8AC3E}">
        <p14:creationId xmlns:p14="http://schemas.microsoft.com/office/powerpoint/2010/main" val="148172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D35903-0BEB-0183-4128-7EE47BFC35A8}"/>
              </a:ext>
            </a:extLst>
          </p:cNvPr>
          <p:cNvSpPr txBox="1"/>
          <p:nvPr/>
        </p:nvSpPr>
        <p:spPr>
          <a:xfrm>
            <a:off x="673100" y="1739900"/>
            <a:ext cx="106299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sz="4800" b="1" dirty="0"/>
              <a:t>12 de Julho – 9:30 – 12:30 h</a:t>
            </a:r>
            <a:r>
              <a:rPr lang="pt-PT" sz="5400" dirty="0"/>
              <a:t>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0AF539-D86A-62E3-944C-93F44DAF86D6}"/>
              </a:ext>
            </a:extLst>
          </p:cNvPr>
          <p:cNvSpPr txBox="1"/>
          <p:nvPr/>
        </p:nvSpPr>
        <p:spPr>
          <a:xfrm>
            <a:off x="673100" y="3130768"/>
            <a:ext cx="10807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/>
              <a:t>Sessão Teórica (1h):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3600" dirty="0"/>
              <a:t>Apresentações / Informações Gerais / Método de Avaliação</a:t>
            </a:r>
          </a:p>
          <a:p>
            <a:r>
              <a:rPr lang="pt-PT" sz="3600" b="1" dirty="0"/>
              <a:t>Sessão Prática (2h):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3600" b="1" dirty="0"/>
              <a:t> </a:t>
            </a:r>
            <a:r>
              <a:rPr lang="pt-PT" sz="3600" dirty="0"/>
              <a:t>Iniciação à Canoagem</a:t>
            </a:r>
          </a:p>
        </p:txBody>
      </p:sp>
    </p:spTree>
    <p:extLst>
      <p:ext uri="{BB962C8B-B14F-4D97-AF65-F5344CB8AC3E}">
        <p14:creationId xmlns:p14="http://schemas.microsoft.com/office/powerpoint/2010/main" val="2733340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D35903-0BEB-0183-4128-7EE47BFC35A8}"/>
              </a:ext>
            </a:extLst>
          </p:cNvPr>
          <p:cNvSpPr txBox="1"/>
          <p:nvPr/>
        </p:nvSpPr>
        <p:spPr>
          <a:xfrm>
            <a:off x="665676" y="1707115"/>
            <a:ext cx="107061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sz="4800" b="1" dirty="0"/>
              <a:t>12 de Julho – 14:30 – 18:30 h</a:t>
            </a:r>
            <a:r>
              <a:rPr lang="pt-PT" sz="5400" dirty="0"/>
              <a:t>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0AF539-D86A-62E3-944C-93F44DAF86D6}"/>
              </a:ext>
            </a:extLst>
          </p:cNvPr>
          <p:cNvSpPr txBox="1"/>
          <p:nvPr/>
        </p:nvSpPr>
        <p:spPr>
          <a:xfrm>
            <a:off x="553103" y="2720598"/>
            <a:ext cx="1139715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/>
              <a:t>Sessão Teórica (1h):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200" dirty="0"/>
              <a:t>A Canoagem na Escola e no Desporto Escolar: enquadramento e breve apresentação do Regulamento Especifico da Canoagem.</a:t>
            </a:r>
          </a:p>
          <a:p>
            <a:r>
              <a:rPr lang="pt-PT" sz="3200" b="1" dirty="0"/>
              <a:t>Sessão Prática (3h):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000" dirty="0"/>
              <a:t>Processo Ensino-Aprendizagem /principais técnicas;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000" dirty="0"/>
              <a:t>Progressões pedagógicas;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000" dirty="0"/>
              <a:t>Técnica de pagaiada e situações de aprendizagem.</a:t>
            </a:r>
          </a:p>
          <a:p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805890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D35903-0BEB-0183-4128-7EE47BFC35A8}"/>
              </a:ext>
            </a:extLst>
          </p:cNvPr>
          <p:cNvSpPr txBox="1"/>
          <p:nvPr/>
        </p:nvSpPr>
        <p:spPr>
          <a:xfrm>
            <a:off x="673100" y="1701800"/>
            <a:ext cx="107061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sz="4800" b="1" dirty="0"/>
              <a:t>13 de Julho – 9:30 – 12:30 h</a:t>
            </a:r>
            <a:r>
              <a:rPr lang="pt-PT" sz="5400" dirty="0"/>
              <a:t>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0AF539-D86A-62E3-944C-93F44DAF86D6}"/>
              </a:ext>
            </a:extLst>
          </p:cNvPr>
          <p:cNvSpPr txBox="1"/>
          <p:nvPr/>
        </p:nvSpPr>
        <p:spPr>
          <a:xfrm>
            <a:off x="673100" y="2790934"/>
            <a:ext cx="10706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/>
              <a:t>Sessão Teórica (1h):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200" dirty="0"/>
              <a:t>A Segurança em meio aquático em contexto G-E e CFD /técnicas básicas/manobras de resgate;</a:t>
            </a:r>
          </a:p>
          <a:p>
            <a:r>
              <a:rPr lang="pt-PT" sz="3200" b="1" dirty="0"/>
              <a:t>Sessão Prática (2h):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200" dirty="0"/>
              <a:t>Iniciação ao kayak de competição de regatas em linha;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200" dirty="0"/>
              <a:t>Exercícios de equilíbrio, posição base e técnica de pagaiada;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200" dirty="0"/>
              <a:t>Progressões pedagógicas.</a:t>
            </a:r>
          </a:p>
        </p:txBody>
      </p:sp>
    </p:spTree>
    <p:extLst>
      <p:ext uri="{BB962C8B-B14F-4D97-AF65-F5344CB8AC3E}">
        <p14:creationId xmlns:p14="http://schemas.microsoft.com/office/powerpoint/2010/main" val="3063777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D35903-0BEB-0183-4128-7EE47BFC35A8}"/>
              </a:ext>
            </a:extLst>
          </p:cNvPr>
          <p:cNvSpPr txBox="1"/>
          <p:nvPr/>
        </p:nvSpPr>
        <p:spPr>
          <a:xfrm>
            <a:off x="673100" y="1701800"/>
            <a:ext cx="109855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sz="4800" b="1" dirty="0"/>
              <a:t>13 de Julho – </a:t>
            </a:r>
            <a:r>
              <a:rPr lang="pt-PT" sz="4700" b="1" dirty="0"/>
              <a:t>14:30-15:30 + 18:30-21:30h</a:t>
            </a:r>
            <a:r>
              <a:rPr lang="pt-PT" sz="4700" dirty="0"/>
              <a:t>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0AF539-D86A-62E3-944C-93F44DAF86D6}"/>
              </a:ext>
            </a:extLst>
          </p:cNvPr>
          <p:cNvSpPr txBox="1"/>
          <p:nvPr/>
        </p:nvSpPr>
        <p:spPr>
          <a:xfrm>
            <a:off x="673100" y="2752130"/>
            <a:ext cx="10985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/>
              <a:t>Sessão Teórica (1:00h): </a:t>
            </a:r>
            <a:endParaRPr lang="pt-PT" sz="3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600" dirty="0"/>
              <a:t>Regulamento de Slalom</a:t>
            </a:r>
          </a:p>
          <a:p>
            <a:r>
              <a:rPr lang="pt-PT" sz="3600" b="1" dirty="0"/>
              <a:t>Sessão Prática (3:00h): </a:t>
            </a:r>
            <a:endParaRPr lang="pt-PT" sz="3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600" dirty="0"/>
              <a:t>Introdução ao Slalom: regulamentos e técnicas básicas;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600" dirty="0"/>
              <a:t>Exercícios de aprendizagem.</a:t>
            </a:r>
          </a:p>
        </p:txBody>
      </p:sp>
    </p:spTree>
    <p:extLst>
      <p:ext uri="{BB962C8B-B14F-4D97-AF65-F5344CB8AC3E}">
        <p14:creationId xmlns:p14="http://schemas.microsoft.com/office/powerpoint/2010/main" val="3329981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D35903-0BEB-0183-4128-7EE47BFC35A8}"/>
              </a:ext>
            </a:extLst>
          </p:cNvPr>
          <p:cNvSpPr txBox="1"/>
          <p:nvPr/>
        </p:nvSpPr>
        <p:spPr>
          <a:xfrm>
            <a:off x="673100" y="1701800"/>
            <a:ext cx="107061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sz="4800" b="1" dirty="0"/>
              <a:t>14 de Julho – 9:00 – 13:00 h</a:t>
            </a:r>
            <a:r>
              <a:rPr lang="pt-PT" sz="5400" dirty="0"/>
              <a:t>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0AF539-D86A-62E3-944C-93F44DAF86D6}"/>
              </a:ext>
            </a:extLst>
          </p:cNvPr>
          <p:cNvSpPr txBox="1"/>
          <p:nvPr/>
        </p:nvSpPr>
        <p:spPr>
          <a:xfrm>
            <a:off x="673100" y="2806700"/>
            <a:ext cx="1121410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/>
              <a:t>Sessão Prática (4h):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500" dirty="0"/>
              <a:t>Competição de Slalom: experimentação;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500" dirty="0"/>
              <a:t>Exercícios práticos de aprendizagem;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500" dirty="0"/>
              <a:t>Jogos náuticos: exploração das várias possibilidades de jogos e dinâmicas motivacionais;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500" dirty="0"/>
              <a:t>Elaboração (em grupo) de exercício para aplicação prática.</a:t>
            </a:r>
          </a:p>
          <a:p>
            <a:endParaRPr lang="pt-PT" sz="3600" dirty="0"/>
          </a:p>
          <a:p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3645558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D35903-0BEB-0183-4128-7EE47BFC35A8}"/>
              </a:ext>
            </a:extLst>
          </p:cNvPr>
          <p:cNvSpPr txBox="1"/>
          <p:nvPr/>
        </p:nvSpPr>
        <p:spPr>
          <a:xfrm>
            <a:off x="673100" y="1701800"/>
            <a:ext cx="107061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sz="4800" b="1" dirty="0"/>
              <a:t>15 de Julho – 9:00 – 13:00 h</a:t>
            </a:r>
            <a:r>
              <a:rPr lang="pt-PT" sz="5400" dirty="0"/>
              <a:t>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0AF539-D86A-62E3-944C-93F44DAF86D6}"/>
              </a:ext>
            </a:extLst>
          </p:cNvPr>
          <p:cNvSpPr txBox="1"/>
          <p:nvPr/>
        </p:nvSpPr>
        <p:spPr>
          <a:xfrm>
            <a:off x="673100" y="2806700"/>
            <a:ext cx="10706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/>
              <a:t>Sessão Prática (4h):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600" dirty="0"/>
              <a:t>Grandioso Campeonato de Canoagem da SNF com atribuição de fabulosos prémios;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600" dirty="0"/>
              <a:t>Apresentação/aplicação dos trabalhos realizados;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600" dirty="0"/>
              <a:t>Realização do Relatório Critico Individual;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600" dirty="0"/>
              <a:t>Despedidas.</a:t>
            </a:r>
          </a:p>
          <a:p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3296987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D35903-0BEB-0183-4128-7EE47BFC35A8}"/>
              </a:ext>
            </a:extLst>
          </p:cNvPr>
          <p:cNvSpPr txBox="1"/>
          <p:nvPr/>
        </p:nvSpPr>
        <p:spPr>
          <a:xfrm>
            <a:off x="742950" y="2535535"/>
            <a:ext cx="10706100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7200" b="1" dirty="0"/>
              <a:t>GRATOS</a:t>
            </a:r>
          </a:p>
          <a:p>
            <a:pPr algn="ctr"/>
            <a:r>
              <a:rPr lang="pt-PT" sz="6600" b="1" dirty="0"/>
              <a:t> PELA VOSSA ATENÇÃO!</a:t>
            </a:r>
            <a:r>
              <a:rPr lang="pt-PT" sz="7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3905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3" id="{A2DCD167-6712-42F3-94BF-5B2AC9CAD909}" vid="{DD698B24-610E-4F25-B249-2BF69BD39A9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do Office</Template>
  <TotalTime>424</TotalTime>
  <Words>291</Words>
  <Application>Microsoft Office PowerPoint</Application>
  <PresentationFormat>Ecrã Panorâmico</PresentationFormat>
  <Paragraphs>44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Helena Nascimento</dc:creator>
  <cp:lastModifiedBy>Francisco Silva</cp:lastModifiedBy>
  <cp:revision>10</cp:revision>
  <dcterms:created xsi:type="dcterms:W3CDTF">2022-06-12T12:05:13Z</dcterms:created>
  <dcterms:modified xsi:type="dcterms:W3CDTF">2022-07-11T23:11:59Z</dcterms:modified>
</cp:coreProperties>
</file>