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6"/>
  </p:notesMasterIdLst>
  <p:sldIdLst>
    <p:sldId id="293" r:id="rId2"/>
    <p:sldId id="277" r:id="rId3"/>
    <p:sldId id="275" r:id="rId4"/>
    <p:sldId id="258" r:id="rId5"/>
    <p:sldId id="279" r:id="rId6"/>
    <p:sldId id="280" r:id="rId7"/>
    <p:sldId id="271" r:id="rId8"/>
    <p:sldId id="282" r:id="rId9"/>
    <p:sldId id="274" r:id="rId10"/>
    <p:sldId id="273" r:id="rId11"/>
    <p:sldId id="269" r:id="rId12"/>
    <p:sldId id="268" r:id="rId13"/>
    <p:sldId id="267" r:id="rId14"/>
    <p:sldId id="284" r:id="rId15"/>
    <p:sldId id="285" r:id="rId16"/>
    <p:sldId id="286" r:id="rId17"/>
    <p:sldId id="290" r:id="rId18"/>
    <p:sldId id="264" r:id="rId19"/>
    <p:sldId id="257" r:id="rId20"/>
    <p:sldId id="262" r:id="rId21"/>
    <p:sldId id="260" r:id="rId22"/>
    <p:sldId id="291" r:id="rId23"/>
    <p:sldId id="281" r:id="rId24"/>
    <p:sldId id="294" r:id="rId25"/>
  </p:sldIdLst>
  <p:sldSz cx="9471025" cy="5327650"/>
  <p:notesSz cx="4565650" cy="679767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redenciais" id="{11E14521-930F-4C88-83DB-4688D25F99C9}">
          <p14:sldIdLst>
            <p14:sldId id="293"/>
          </p14:sldIdLst>
        </p14:section>
        <p14:section name="Trabalho" id="{C2812793-7919-4C44-93F9-D315C1FEC17E}">
          <p14:sldIdLst>
            <p14:sldId id="277"/>
            <p14:sldId id="275"/>
            <p14:sldId id="258"/>
            <p14:sldId id="279"/>
            <p14:sldId id="280"/>
            <p14:sldId id="271"/>
            <p14:sldId id="282"/>
            <p14:sldId id="274"/>
            <p14:sldId id="273"/>
            <p14:sldId id="269"/>
            <p14:sldId id="268"/>
            <p14:sldId id="267"/>
            <p14:sldId id="284"/>
            <p14:sldId id="285"/>
            <p14:sldId id="286"/>
            <p14:sldId id="290"/>
            <p14:sldId id="264"/>
            <p14:sldId id="257"/>
            <p14:sldId id="262"/>
            <p14:sldId id="260"/>
            <p14:sldId id="291"/>
            <p14:sldId id="281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DF52"/>
    <a:srgbClr val="988F56"/>
    <a:srgbClr val="FC7C7C"/>
    <a:srgbClr val="E8304F"/>
    <a:srgbClr val="FCB11C"/>
    <a:srgbClr val="66CCFF"/>
    <a:srgbClr val="3366FF"/>
    <a:srgbClr val="33CCCC"/>
    <a:srgbClr val="95878E"/>
    <a:srgbClr val="200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511" autoAdjust="0"/>
  </p:normalViewPr>
  <p:slideViewPr>
    <p:cSldViewPr snapToGrid="0">
      <p:cViewPr varScale="1">
        <p:scale>
          <a:sx n="99" d="100"/>
          <a:sy n="99" d="100"/>
        </p:scale>
        <p:origin x="462" y="84"/>
      </p:cViewPr>
      <p:guideLst/>
    </p:cSldViewPr>
  </p:slideViewPr>
  <p:outlineViewPr>
    <p:cViewPr>
      <p:scale>
        <a:sx n="33" d="100"/>
        <a:sy n="33" d="100"/>
      </p:scale>
      <p:origin x="0" y="-2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68315-6AD2-4340-B1BF-965E373D7A51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21C095A4-5925-48DA-A774-914DAE9FB4AE}">
      <dgm:prSet phldrT="[Texto]" custT="1"/>
      <dgm:spPr>
        <a:solidFill>
          <a:srgbClr val="13DF52"/>
        </a:solidFill>
      </dgm:spPr>
      <dgm:t>
        <a:bodyPr/>
        <a:lstStyle/>
        <a:p>
          <a:r>
            <a:rPr lang="pt-PT" sz="1600" b="1" dirty="0"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rPr>
            <a:t>SEGURANÇA</a:t>
          </a:r>
        </a:p>
      </dgm:t>
    </dgm:pt>
    <dgm:pt modelId="{98AEA32B-C387-4451-BB64-E039F6D2224E}" type="parTrans" cxnId="{235C5661-8E9D-4FEA-896E-07DB11826CBA}">
      <dgm:prSet/>
      <dgm:spPr/>
      <dgm:t>
        <a:bodyPr/>
        <a:lstStyle/>
        <a:p>
          <a:endParaRPr lang="pt-PT"/>
        </a:p>
      </dgm:t>
    </dgm:pt>
    <dgm:pt modelId="{D5F300A7-A4A7-4CB1-BBFB-66635B99E425}" type="sibTrans" cxnId="{235C5661-8E9D-4FEA-896E-07DB11826CB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PT"/>
        </a:p>
      </dgm:t>
    </dgm:pt>
    <dgm:pt modelId="{23BF43BA-26D5-4A36-9AEC-3AF74CA7AAF8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PT" sz="1200" b="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MATERIAIS</a:t>
          </a:r>
        </a:p>
        <a:p>
          <a:r>
            <a:rPr lang="pt-PT" sz="1200" b="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E</a:t>
          </a:r>
        </a:p>
        <a:p>
          <a:r>
            <a:rPr lang="pt-PT" sz="1200" b="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INSTALAÇÕES</a:t>
          </a:r>
        </a:p>
      </dgm:t>
    </dgm:pt>
    <dgm:pt modelId="{C413822B-99DC-408D-9459-3E3439C6FD67}" type="parTrans" cxnId="{F6F8C70E-72EE-445B-8BD4-0CD0D22823D3}">
      <dgm:prSet/>
      <dgm:spPr/>
      <dgm:t>
        <a:bodyPr/>
        <a:lstStyle/>
        <a:p>
          <a:endParaRPr lang="pt-PT"/>
        </a:p>
      </dgm:t>
    </dgm:pt>
    <dgm:pt modelId="{BBB05790-6BF0-4E76-89FC-24298631B9DE}" type="sibTrans" cxnId="{F6F8C70E-72EE-445B-8BD4-0CD0D22823D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PT"/>
        </a:p>
      </dgm:t>
    </dgm:pt>
    <dgm:pt modelId="{BC6BD8F8-832C-42CD-8B60-4B47F7F93DA5}">
      <dgm:prSet phldrT="[Texto]"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lang="pt-PT" sz="12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COMUNICAÇÃO</a:t>
          </a:r>
        </a:p>
      </dgm:t>
    </dgm:pt>
    <dgm:pt modelId="{23C806FB-5A4E-4ACE-BEE8-62E10000D51F}" type="parTrans" cxnId="{2AA3DA79-3DBF-49C7-AE2C-20A2BF483D25}">
      <dgm:prSet/>
      <dgm:spPr/>
      <dgm:t>
        <a:bodyPr/>
        <a:lstStyle/>
        <a:p>
          <a:endParaRPr lang="pt-PT"/>
        </a:p>
      </dgm:t>
    </dgm:pt>
    <dgm:pt modelId="{54F0CD6A-72B3-498D-8ACA-F026F9CED006}" type="sibTrans" cxnId="{2AA3DA79-3DBF-49C7-AE2C-20A2BF483D25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PT"/>
        </a:p>
      </dgm:t>
    </dgm:pt>
    <dgm:pt modelId="{8334342A-1E82-4DFF-98A4-542C38EA5461}">
      <dgm:prSet custAng="21123426" custScaleX="138963" custScaleY="131823" custLinFactNeighborX="14540" custLinFactNeighborY="5631"/>
      <dgm:spPr/>
      <dgm:t>
        <a:bodyPr/>
        <a:lstStyle/>
        <a:p>
          <a:endParaRPr lang="pt-PT"/>
        </a:p>
      </dgm:t>
    </dgm:pt>
    <dgm:pt modelId="{B2CB7CEF-E8C8-42E1-922B-FCF6390B3FC0}" type="parTrans" cxnId="{6B3E1B53-CC25-40E9-A8A9-14A622197964}">
      <dgm:prSet/>
      <dgm:spPr/>
      <dgm:t>
        <a:bodyPr/>
        <a:lstStyle/>
        <a:p>
          <a:endParaRPr lang="pt-PT"/>
        </a:p>
      </dgm:t>
    </dgm:pt>
    <dgm:pt modelId="{00D2F239-CDF3-445C-A0DD-F14ED7BEAC52}" type="sibTrans" cxnId="{6B3E1B53-CC25-40E9-A8A9-14A622197964}">
      <dgm:prSet custAng="1527511" custLinFactNeighborX="236" custLinFactNeighborY="4010"/>
      <dgm:spPr>
        <a:solidFill>
          <a:srgbClr val="2005EB"/>
        </a:solidFill>
      </dgm:spPr>
      <dgm:t>
        <a:bodyPr/>
        <a:lstStyle/>
        <a:p>
          <a:endParaRPr lang="pt-PT"/>
        </a:p>
      </dgm:t>
    </dgm:pt>
    <dgm:pt modelId="{0B9907A3-5397-4DA7-8A45-E9D608A5BBA4}">
      <dgm:prSet/>
      <dgm:spPr/>
      <dgm:t>
        <a:bodyPr/>
        <a:lstStyle/>
        <a:p>
          <a:endParaRPr lang="pt-PT"/>
        </a:p>
      </dgm:t>
    </dgm:pt>
    <dgm:pt modelId="{CDF194B7-2061-460B-8482-6F46849B7919}" type="parTrans" cxnId="{651F06BA-AC22-44AC-9662-534BA8908BB7}">
      <dgm:prSet/>
      <dgm:spPr/>
      <dgm:t>
        <a:bodyPr/>
        <a:lstStyle/>
        <a:p>
          <a:endParaRPr lang="pt-PT"/>
        </a:p>
      </dgm:t>
    </dgm:pt>
    <dgm:pt modelId="{FF8930C1-0D63-444E-B2AD-792BD624E732}" type="sibTrans" cxnId="{651F06BA-AC22-44AC-9662-534BA8908BB7}">
      <dgm:prSet/>
      <dgm:spPr/>
      <dgm:t>
        <a:bodyPr/>
        <a:lstStyle/>
        <a:p>
          <a:endParaRPr lang="pt-PT"/>
        </a:p>
      </dgm:t>
    </dgm:pt>
    <dgm:pt modelId="{29B8E39C-A7AA-4A75-8FAC-650519B071E2}" type="pres">
      <dgm:prSet presAssocID="{A1468315-6AD2-4340-B1BF-965E373D7A5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A86542-7C38-4227-B74C-6F43DE9F57D4}" type="pres">
      <dgm:prSet presAssocID="{21C095A4-5925-48DA-A774-914DAE9FB4AE}" presName="gear1" presStyleLbl="node1" presStyleIdx="0" presStyleCnt="3" custAng="278212" custScaleX="106033" custScaleY="98000" custLinFactNeighborX="9820" custLinFactNeighborY="395">
        <dgm:presLayoutVars>
          <dgm:chMax val="1"/>
          <dgm:bulletEnabled val="1"/>
        </dgm:presLayoutVars>
      </dgm:prSet>
      <dgm:spPr/>
    </dgm:pt>
    <dgm:pt modelId="{AE679B40-AEB7-4D9C-BFF6-523230033522}" type="pres">
      <dgm:prSet presAssocID="{21C095A4-5925-48DA-A774-914DAE9FB4AE}" presName="gear1srcNode" presStyleLbl="node1" presStyleIdx="0" presStyleCnt="3"/>
      <dgm:spPr/>
    </dgm:pt>
    <dgm:pt modelId="{B751A438-A4AB-49D2-A333-DF333BB31DE0}" type="pres">
      <dgm:prSet presAssocID="{21C095A4-5925-48DA-A774-914DAE9FB4AE}" presName="gear1dstNode" presStyleLbl="node1" presStyleIdx="0" presStyleCnt="3"/>
      <dgm:spPr/>
    </dgm:pt>
    <dgm:pt modelId="{612BC84F-4760-4279-BEC1-D25F07B0B333}" type="pres">
      <dgm:prSet presAssocID="{23BF43BA-26D5-4A36-9AEC-3AF74CA7AAF8}" presName="gear2" presStyleLbl="node1" presStyleIdx="1" presStyleCnt="3" custAng="19115798" custScaleX="142761" custScaleY="147299" custLinFactNeighborX="-18260" custLinFactNeighborY="27528">
        <dgm:presLayoutVars>
          <dgm:chMax val="1"/>
          <dgm:bulletEnabled val="1"/>
        </dgm:presLayoutVars>
      </dgm:prSet>
      <dgm:spPr/>
    </dgm:pt>
    <dgm:pt modelId="{F021EA91-4EA3-4028-9BE4-2665C859D9B3}" type="pres">
      <dgm:prSet presAssocID="{23BF43BA-26D5-4A36-9AEC-3AF74CA7AAF8}" presName="gear2srcNode" presStyleLbl="node1" presStyleIdx="1" presStyleCnt="3"/>
      <dgm:spPr/>
    </dgm:pt>
    <dgm:pt modelId="{70BBAFD4-A19A-46DE-9423-BDE61A5B4EA2}" type="pres">
      <dgm:prSet presAssocID="{23BF43BA-26D5-4A36-9AEC-3AF74CA7AAF8}" presName="gear2dstNode" presStyleLbl="node1" presStyleIdx="1" presStyleCnt="3"/>
      <dgm:spPr/>
    </dgm:pt>
    <dgm:pt modelId="{AA06DE92-311E-45EC-B7CB-0411FF57E74C}" type="pres">
      <dgm:prSet presAssocID="{BC6BD8F8-832C-42CD-8B60-4B47F7F93DA5}" presName="gear3" presStyleLbl="node1" presStyleIdx="2" presStyleCnt="3" custAng="21123426" custScaleX="159915" custScaleY="158286" custLinFactNeighborX="10806" custLinFactNeighborY="-10628"/>
      <dgm:spPr/>
    </dgm:pt>
    <dgm:pt modelId="{4B7B9A08-9B6F-41B1-A5E6-BAEF33EBDD90}" type="pres">
      <dgm:prSet presAssocID="{BC6BD8F8-832C-42CD-8B60-4B47F7F93DA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A57CAA2-0FC7-4456-B953-B6EA540DC432}" type="pres">
      <dgm:prSet presAssocID="{BC6BD8F8-832C-42CD-8B60-4B47F7F93DA5}" presName="gear3srcNode" presStyleLbl="node1" presStyleIdx="2" presStyleCnt="3"/>
      <dgm:spPr/>
    </dgm:pt>
    <dgm:pt modelId="{20A29573-5980-42FC-8884-F7D68A5E77BC}" type="pres">
      <dgm:prSet presAssocID="{BC6BD8F8-832C-42CD-8B60-4B47F7F93DA5}" presName="gear3dstNode" presStyleLbl="node1" presStyleIdx="2" presStyleCnt="3"/>
      <dgm:spPr/>
    </dgm:pt>
    <dgm:pt modelId="{C1654EBF-4E42-422C-8C2E-BCAAF0F8AF15}" type="pres">
      <dgm:prSet presAssocID="{D5F300A7-A4A7-4CB1-BBFB-66635B99E425}" presName="connector1" presStyleLbl="sibTrans2D1" presStyleIdx="0" presStyleCnt="3" custAng="310486" custLinFactNeighborX="7987" custLinFactNeighborY="285"/>
      <dgm:spPr/>
    </dgm:pt>
    <dgm:pt modelId="{667C7B83-8425-4AE7-8847-5118A8CC0FC7}" type="pres">
      <dgm:prSet presAssocID="{BBB05790-6BF0-4E76-89FC-24298631B9DE}" presName="connector2" presStyleLbl="sibTrans2D1" presStyleIdx="1" presStyleCnt="3" custAng="17370802" custLinFactNeighborX="-24957" custLinFactNeighborY="47445"/>
      <dgm:spPr/>
    </dgm:pt>
    <dgm:pt modelId="{8DD99C17-D8C2-42F9-81EA-5808A043415E}" type="pres">
      <dgm:prSet presAssocID="{54F0CD6A-72B3-498D-8ACA-F026F9CED006}" presName="connector3" presStyleLbl="sibTrans2D1" presStyleIdx="2" presStyleCnt="3" custAng="983629" custLinFactNeighborX="-7301" custLinFactNeighborY="-6990"/>
      <dgm:spPr/>
    </dgm:pt>
  </dgm:ptLst>
  <dgm:cxnLst>
    <dgm:cxn modelId="{CD4A5900-1DFC-45C4-9B01-56A2BFF4B3A5}" type="presOf" srcId="{A1468315-6AD2-4340-B1BF-965E373D7A51}" destId="{29B8E39C-A7AA-4A75-8FAC-650519B071E2}" srcOrd="0" destOrd="0" presId="urn:microsoft.com/office/officeart/2005/8/layout/gear1"/>
    <dgm:cxn modelId="{ABB58B01-A134-4384-A097-CDB52C42C1F5}" type="presOf" srcId="{BC6BD8F8-832C-42CD-8B60-4B47F7F93DA5}" destId="{9A57CAA2-0FC7-4456-B953-B6EA540DC432}" srcOrd="2" destOrd="0" presId="urn:microsoft.com/office/officeart/2005/8/layout/gear1"/>
    <dgm:cxn modelId="{F6F8C70E-72EE-445B-8BD4-0CD0D22823D3}" srcId="{A1468315-6AD2-4340-B1BF-965E373D7A51}" destId="{23BF43BA-26D5-4A36-9AEC-3AF74CA7AAF8}" srcOrd="1" destOrd="0" parTransId="{C413822B-99DC-408D-9459-3E3439C6FD67}" sibTransId="{BBB05790-6BF0-4E76-89FC-24298631B9DE}"/>
    <dgm:cxn modelId="{47507E5D-6673-40EB-B6B7-6D61AD200163}" type="presOf" srcId="{BC6BD8F8-832C-42CD-8B60-4B47F7F93DA5}" destId="{AA06DE92-311E-45EC-B7CB-0411FF57E74C}" srcOrd="0" destOrd="0" presId="urn:microsoft.com/office/officeart/2005/8/layout/gear1"/>
    <dgm:cxn modelId="{235C5661-8E9D-4FEA-896E-07DB11826CBA}" srcId="{A1468315-6AD2-4340-B1BF-965E373D7A51}" destId="{21C095A4-5925-48DA-A774-914DAE9FB4AE}" srcOrd="0" destOrd="0" parTransId="{98AEA32B-C387-4451-BB64-E039F6D2224E}" sibTransId="{D5F300A7-A4A7-4CB1-BBFB-66635B99E425}"/>
    <dgm:cxn modelId="{E631A245-BED9-439D-9C12-163C7693DD8A}" type="presOf" srcId="{21C095A4-5925-48DA-A774-914DAE9FB4AE}" destId="{B751A438-A4AB-49D2-A333-DF333BB31DE0}" srcOrd="2" destOrd="0" presId="urn:microsoft.com/office/officeart/2005/8/layout/gear1"/>
    <dgm:cxn modelId="{E2B46A68-1B62-4F63-9403-6F00B32C5D73}" type="presOf" srcId="{21C095A4-5925-48DA-A774-914DAE9FB4AE}" destId="{AE679B40-AEB7-4D9C-BFF6-523230033522}" srcOrd="1" destOrd="0" presId="urn:microsoft.com/office/officeart/2005/8/layout/gear1"/>
    <dgm:cxn modelId="{D70A284E-751C-40F6-90E1-5B2398E76118}" type="presOf" srcId="{D5F300A7-A4A7-4CB1-BBFB-66635B99E425}" destId="{C1654EBF-4E42-422C-8C2E-BCAAF0F8AF15}" srcOrd="0" destOrd="0" presId="urn:microsoft.com/office/officeart/2005/8/layout/gear1"/>
    <dgm:cxn modelId="{6B3E1B53-CC25-40E9-A8A9-14A622197964}" srcId="{A1468315-6AD2-4340-B1BF-965E373D7A51}" destId="{8334342A-1E82-4DFF-98A4-542C38EA5461}" srcOrd="3" destOrd="0" parTransId="{B2CB7CEF-E8C8-42E1-922B-FCF6390B3FC0}" sibTransId="{00D2F239-CDF3-445C-A0DD-F14ED7BEAC52}"/>
    <dgm:cxn modelId="{2AA3DA79-3DBF-49C7-AE2C-20A2BF483D25}" srcId="{A1468315-6AD2-4340-B1BF-965E373D7A51}" destId="{BC6BD8F8-832C-42CD-8B60-4B47F7F93DA5}" srcOrd="2" destOrd="0" parTransId="{23C806FB-5A4E-4ACE-BEE8-62E10000D51F}" sibTransId="{54F0CD6A-72B3-498D-8ACA-F026F9CED006}"/>
    <dgm:cxn modelId="{91C8CA91-895A-4DB0-A7B5-4903A35948BC}" type="presOf" srcId="{BC6BD8F8-832C-42CD-8B60-4B47F7F93DA5}" destId="{4B7B9A08-9B6F-41B1-A5E6-BAEF33EBDD90}" srcOrd="1" destOrd="0" presId="urn:microsoft.com/office/officeart/2005/8/layout/gear1"/>
    <dgm:cxn modelId="{4599E6A1-69E0-4C50-8A59-A12F9BA30811}" type="presOf" srcId="{BBB05790-6BF0-4E76-89FC-24298631B9DE}" destId="{667C7B83-8425-4AE7-8847-5118A8CC0FC7}" srcOrd="0" destOrd="0" presId="urn:microsoft.com/office/officeart/2005/8/layout/gear1"/>
    <dgm:cxn modelId="{651F06BA-AC22-44AC-9662-534BA8908BB7}" srcId="{A1468315-6AD2-4340-B1BF-965E373D7A51}" destId="{0B9907A3-5397-4DA7-8A45-E9D608A5BBA4}" srcOrd="4" destOrd="0" parTransId="{CDF194B7-2061-460B-8482-6F46849B7919}" sibTransId="{FF8930C1-0D63-444E-B2AD-792BD624E732}"/>
    <dgm:cxn modelId="{D575F6C3-39C8-498B-8089-35C9B9002AA8}" type="presOf" srcId="{BC6BD8F8-832C-42CD-8B60-4B47F7F93DA5}" destId="{20A29573-5980-42FC-8884-F7D68A5E77BC}" srcOrd="3" destOrd="0" presId="urn:microsoft.com/office/officeart/2005/8/layout/gear1"/>
    <dgm:cxn modelId="{5E55E4C4-F1B0-45A7-9072-558C01AC5E22}" type="presOf" srcId="{23BF43BA-26D5-4A36-9AEC-3AF74CA7AAF8}" destId="{612BC84F-4760-4279-BEC1-D25F07B0B333}" srcOrd="0" destOrd="0" presId="urn:microsoft.com/office/officeart/2005/8/layout/gear1"/>
    <dgm:cxn modelId="{50289BC5-E512-4F2B-BCCA-7926C11866B9}" type="presOf" srcId="{23BF43BA-26D5-4A36-9AEC-3AF74CA7AAF8}" destId="{70BBAFD4-A19A-46DE-9423-BDE61A5B4EA2}" srcOrd="2" destOrd="0" presId="urn:microsoft.com/office/officeart/2005/8/layout/gear1"/>
    <dgm:cxn modelId="{3FC584C9-06BD-4268-B545-B3489F5DF10A}" type="presOf" srcId="{23BF43BA-26D5-4A36-9AEC-3AF74CA7AAF8}" destId="{F021EA91-4EA3-4028-9BE4-2665C859D9B3}" srcOrd="1" destOrd="0" presId="urn:microsoft.com/office/officeart/2005/8/layout/gear1"/>
    <dgm:cxn modelId="{0F6BB1EE-C193-46F2-9427-E37C75A90B6E}" type="presOf" srcId="{54F0CD6A-72B3-498D-8ACA-F026F9CED006}" destId="{8DD99C17-D8C2-42F9-81EA-5808A043415E}" srcOrd="0" destOrd="0" presId="urn:microsoft.com/office/officeart/2005/8/layout/gear1"/>
    <dgm:cxn modelId="{511B16F3-9102-4233-B194-80812D8B6CB2}" type="presOf" srcId="{21C095A4-5925-48DA-A774-914DAE9FB4AE}" destId="{65A86542-7C38-4227-B74C-6F43DE9F57D4}" srcOrd="0" destOrd="0" presId="urn:microsoft.com/office/officeart/2005/8/layout/gear1"/>
    <dgm:cxn modelId="{02E9EC4B-B8C9-4520-958F-6052E7F35C34}" type="presParOf" srcId="{29B8E39C-A7AA-4A75-8FAC-650519B071E2}" destId="{65A86542-7C38-4227-B74C-6F43DE9F57D4}" srcOrd="0" destOrd="0" presId="urn:microsoft.com/office/officeart/2005/8/layout/gear1"/>
    <dgm:cxn modelId="{4BB2BEB1-ACAE-447D-9B53-276BC4DA4346}" type="presParOf" srcId="{29B8E39C-A7AA-4A75-8FAC-650519B071E2}" destId="{AE679B40-AEB7-4D9C-BFF6-523230033522}" srcOrd="1" destOrd="0" presId="urn:microsoft.com/office/officeart/2005/8/layout/gear1"/>
    <dgm:cxn modelId="{6BE4D6FB-14BD-4476-828A-F86A74D4E1E5}" type="presParOf" srcId="{29B8E39C-A7AA-4A75-8FAC-650519B071E2}" destId="{B751A438-A4AB-49D2-A333-DF333BB31DE0}" srcOrd="2" destOrd="0" presId="urn:microsoft.com/office/officeart/2005/8/layout/gear1"/>
    <dgm:cxn modelId="{41D0C3DE-4D65-443B-9522-080493262CFF}" type="presParOf" srcId="{29B8E39C-A7AA-4A75-8FAC-650519B071E2}" destId="{612BC84F-4760-4279-BEC1-D25F07B0B333}" srcOrd="3" destOrd="0" presId="urn:microsoft.com/office/officeart/2005/8/layout/gear1"/>
    <dgm:cxn modelId="{F50E6523-1A6E-4035-B691-9DC111DF3F81}" type="presParOf" srcId="{29B8E39C-A7AA-4A75-8FAC-650519B071E2}" destId="{F021EA91-4EA3-4028-9BE4-2665C859D9B3}" srcOrd="4" destOrd="0" presId="urn:microsoft.com/office/officeart/2005/8/layout/gear1"/>
    <dgm:cxn modelId="{D7DDC557-1F50-467B-B977-99D25A06D098}" type="presParOf" srcId="{29B8E39C-A7AA-4A75-8FAC-650519B071E2}" destId="{70BBAFD4-A19A-46DE-9423-BDE61A5B4EA2}" srcOrd="5" destOrd="0" presId="urn:microsoft.com/office/officeart/2005/8/layout/gear1"/>
    <dgm:cxn modelId="{2B215180-06F3-454F-95F3-D65A3E8DFE34}" type="presParOf" srcId="{29B8E39C-A7AA-4A75-8FAC-650519B071E2}" destId="{AA06DE92-311E-45EC-B7CB-0411FF57E74C}" srcOrd="6" destOrd="0" presId="urn:microsoft.com/office/officeart/2005/8/layout/gear1"/>
    <dgm:cxn modelId="{F8E260E4-8605-485B-A462-71D3E6CC407A}" type="presParOf" srcId="{29B8E39C-A7AA-4A75-8FAC-650519B071E2}" destId="{4B7B9A08-9B6F-41B1-A5E6-BAEF33EBDD90}" srcOrd="7" destOrd="0" presId="urn:microsoft.com/office/officeart/2005/8/layout/gear1"/>
    <dgm:cxn modelId="{9128EDE9-EEF9-4C28-BC2F-6A58026241E7}" type="presParOf" srcId="{29B8E39C-A7AA-4A75-8FAC-650519B071E2}" destId="{9A57CAA2-0FC7-4456-B953-B6EA540DC432}" srcOrd="8" destOrd="0" presId="urn:microsoft.com/office/officeart/2005/8/layout/gear1"/>
    <dgm:cxn modelId="{733A4D36-536E-4156-9B4D-D45B4164B6DE}" type="presParOf" srcId="{29B8E39C-A7AA-4A75-8FAC-650519B071E2}" destId="{20A29573-5980-42FC-8884-F7D68A5E77BC}" srcOrd="9" destOrd="0" presId="urn:microsoft.com/office/officeart/2005/8/layout/gear1"/>
    <dgm:cxn modelId="{B87EC993-C581-4216-8DE6-28FA50C043E7}" type="presParOf" srcId="{29B8E39C-A7AA-4A75-8FAC-650519B071E2}" destId="{C1654EBF-4E42-422C-8C2E-BCAAF0F8AF15}" srcOrd="10" destOrd="0" presId="urn:microsoft.com/office/officeart/2005/8/layout/gear1"/>
    <dgm:cxn modelId="{13772074-F33C-45B1-9757-5D7B0E918F26}" type="presParOf" srcId="{29B8E39C-A7AA-4A75-8FAC-650519B071E2}" destId="{667C7B83-8425-4AE7-8847-5118A8CC0FC7}" srcOrd="11" destOrd="0" presId="urn:microsoft.com/office/officeart/2005/8/layout/gear1"/>
    <dgm:cxn modelId="{F94F0A1D-3F38-4792-8A48-CAF70C46B51A}" type="presParOf" srcId="{29B8E39C-A7AA-4A75-8FAC-650519B071E2}" destId="{8DD99C17-D8C2-42F9-81EA-5808A043415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FF9553-96FB-4822-9436-E9FFFFB54576}" type="doc">
      <dgm:prSet loTypeId="urn:microsoft.com/office/officeart/2005/8/layout/p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F5B2B53D-7F94-488E-9D64-1E260DBDEE12}">
      <dgm:prSet phldrT="[Texto]" custT="1"/>
      <dgm:spPr/>
      <dgm:t>
        <a:bodyPr/>
        <a:lstStyle/>
        <a:p>
          <a:pPr algn="just"/>
          <a:r>
            <a:rPr lang="pt-PT" sz="1600" b="1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COMPROMISSO</a:t>
          </a:r>
        </a:p>
        <a:p>
          <a:pPr algn="just"/>
          <a:r>
            <a:rPr lang="pt-PT" sz="1600" dirty="0">
              <a:solidFill>
                <a:schemeClr val="tx1">
                  <a:lumMod val="95000"/>
                  <a:lumOff val="5000"/>
                </a:schemeClr>
              </a:solidFill>
            </a:rPr>
            <a:t>Documento dos E.E. </a:t>
          </a:r>
          <a:r>
            <a:rPr lang="pt-PT" sz="1600">
              <a:solidFill>
                <a:schemeClr val="tx1">
                  <a:lumMod val="95000"/>
                  <a:lumOff val="5000"/>
                </a:schemeClr>
              </a:solidFill>
            </a:rPr>
            <a:t>declarando </a:t>
          </a:r>
          <a:r>
            <a:rPr lang="pt-PT" sz="1600" dirty="0">
              <a:solidFill>
                <a:schemeClr val="tx1">
                  <a:lumMod val="95000"/>
                  <a:lumOff val="5000"/>
                </a:schemeClr>
              </a:solidFill>
            </a:rPr>
            <a:t>que os alunos sabem nadar</a:t>
          </a:r>
          <a:r>
            <a:rPr lang="pt-PT" sz="20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pt-PT" sz="1400" b="1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5B4EF73-C723-4C29-B8CB-D37B5BA4A813}" type="parTrans" cxnId="{7D6EDC13-A086-40A4-9883-03C915DBA77F}">
      <dgm:prSet/>
      <dgm:spPr/>
      <dgm:t>
        <a:bodyPr/>
        <a:lstStyle/>
        <a:p>
          <a:endParaRPr lang="pt-PT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C6B66B-38EC-47B6-9C32-344738417262}" type="sibTrans" cxnId="{7D6EDC13-A086-40A4-9883-03C915DBA77F}">
      <dgm:prSet/>
      <dgm:spPr/>
      <dgm:t>
        <a:bodyPr/>
        <a:lstStyle/>
        <a:p>
          <a:endParaRPr lang="pt-PT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4AC313-7192-44BB-81AF-F4D6565AAE6F}">
      <dgm:prSet phldrT="[Texto]" custT="1"/>
      <dgm:spPr/>
      <dgm:t>
        <a:bodyPr/>
        <a:lstStyle/>
        <a:p>
          <a:pPr algn="ctr"/>
          <a:r>
            <a:rPr lang="pt-PT" sz="1800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TESTE</a:t>
          </a:r>
        </a:p>
        <a:p>
          <a:pPr algn="just"/>
          <a:r>
            <a:rPr lang="pt-PT" sz="1500" dirty="0">
              <a:solidFill>
                <a:schemeClr val="tx1">
                  <a:lumMod val="95000"/>
                  <a:lumOff val="5000"/>
                </a:schemeClr>
              </a:solidFill>
            </a:rPr>
            <a:t>Exercício critério: mergulhar, nadar 20m, retirar o colete, mergulhar, passar por baixo de um kayak e regressar.</a:t>
          </a:r>
          <a:endParaRPr lang="pt-PT" sz="15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AD87976-F07D-4116-BC31-868E9B516035}" type="parTrans" cxnId="{1963453E-692F-4775-AFE4-E080A964701A}">
      <dgm:prSet/>
      <dgm:spPr/>
      <dgm:t>
        <a:bodyPr/>
        <a:lstStyle/>
        <a:p>
          <a:endParaRPr lang="pt-PT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72206C-E03A-410C-8F1C-056EBFAD58C7}" type="sibTrans" cxnId="{1963453E-692F-4775-AFE4-E080A964701A}">
      <dgm:prSet/>
      <dgm:spPr/>
      <dgm:t>
        <a:bodyPr/>
        <a:lstStyle/>
        <a:p>
          <a:endParaRPr lang="pt-PT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177E28-AF07-42D9-B306-A048A39DD472}">
      <dgm:prSet phldrT="[Texto]" custT="1"/>
      <dgm:spPr/>
      <dgm:t>
        <a:bodyPr/>
        <a:lstStyle/>
        <a:p>
          <a:pPr algn="ctr"/>
          <a:r>
            <a:rPr lang="pt-PT" sz="18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SURPRESA</a:t>
          </a:r>
        </a:p>
        <a:p>
          <a:pPr algn="just"/>
          <a:r>
            <a:rPr lang="pt-PT" sz="1600" dirty="0">
              <a:solidFill>
                <a:schemeClr val="tx1">
                  <a:lumMod val="95000"/>
                  <a:lumOff val="5000"/>
                </a:schemeClr>
              </a:solidFill>
            </a:rPr>
            <a:t>Naufrágio surpresa  provocado pelos Professores</a:t>
          </a:r>
          <a:r>
            <a:rPr lang="pt-PT" sz="20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pt-PT" sz="1800" b="1" u="sng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CD084C4-F5C0-4CC4-8F7A-BBD327EC69E5}" type="parTrans" cxnId="{6547F794-A621-4913-8F41-CA9592757FDC}">
      <dgm:prSet/>
      <dgm:spPr/>
      <dgm:t>
        <a:bodyPr/>
        <a:lstStyle/>
        <a:p>
          <a:endParaRPr lang="pt-PT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01B252-7857-4FF4-BBCD-E7AD12AC5FC1}" type="sibTrans" cxnId="{6547F794-A621-4913-8F41-CA9592757FDC}">
      <dgm:prSet/>
      <dgm:spPr/>
      <dgm:t>
        <a:bodyPr/>
        <a:lstStyle/>
        <a:p>
          <a:endParaRPr lang="pt-PT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9E5BB0-A9E7-4991-8B15-2A330AE63465}" type="pres">
      <dgm:prSet presAssocID="{6EFF9553-96FB-4822-9436-E9FFFFB54576}" presName="Name0" presStyleCnt="0">
        <dgm:presLayoutVars>
          <dgm:dir/>
          <dgm:resizeHandles val="exact"/>
        </dgm:presLayoutVars>
      </dgm:prSet>
      <dgm:spPr/>
    </dgm:pt>
    <dgm:pt modelId="{51C241BD-980F-4C9F-8483-9B290969FDC2}" type="pres">
      <dgm:prSet presAssocID="{6EFF9553-96FB-4822-9436-E9FFFFB54576}" presName="bkgdShp" presStyleLbl="alignAccFollowNode1" presStyleIdx="0" presStyleCnt="1" custScaleY="71203" custLinFactNeighborY="-515"/>
      <dgm:spPr/>
    </dgm:pt>
    <dgm:pt modelId="{55A605BA-5292-451E-B4B9-F0352C12906C}" type="pres">
      <dgm:prSet presAssocID="{6EFF9553-96FB-4822-9436-E9FFFFB54576}" presName="linComp" presStyleCnt="0"/>
      <dgm:spPr/>
    </dgm:pt>
    <dgm:pt modelId="{53FACFB7-43C3-4AE7-9345-3D65E6E4B623}" type="pres">
      <dgm:prSet presAssocID="{F5B2B53D-7F94-488E-9D64-1E260DBDEE12}" presName="compNode" presStyleCnt="0"/>
      <dgm:spPr/>
    </dgm:pt>
    <dgm:pt modelId="{7EC08B05-E66C-41F8-A316-DE56054355FA}" type="pres">
      <dgm:prSet presAssocID="{F5B2B53D-7F94-488E-9D64-1E260DBDEE12}" presName="node" presStyleLbl="node1" presStyleIdx="0" presStyleCnt="3" custScaleX="112490">
        <dgm:presLayoutVars>
          <dgm:bulletEnabled val="1"/>
        </dgm:presLayoutVars>
      </dgm:prSet>
      <dgm:spPr/>
    </dgm:pt>
    <dgm:pt modelId="{5513D3B5-4DB9-41F2-B153-C8B5FFD426D0}" type="pres">
      <dgm:prSet presAssocID="{F5B2B53D-7F94-488E-9D64-1E260DBDEE12}" presName="invisiNode" presStyleLbl="node1" presStyleIdx="0" presStyleCnt="3"/>
      <dgm:spPr/>
    </dgm:pt>
    <dgm:pt modelId="{1F6802AA-70B7-4386-B75D-EEBC401C9D91}" type="pres">
      <dgm:prSet presAssocID="{F5B2B53D-7F94-488E-9D64-1E260DBDEE12}" presName="imagNode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624A65CF-7CEC-4187-9A55-5FCCC7F5F2C9}" type="pres">
      <dgm:prSet presAssocID="{34C6B66B-38EC-47B6-9C32-344738417262}" presName="sibTrans" presStyleLbl="sibTrans2D1" presStyleIdx="0" presStyleCnt="0"/>
      <dgm:spPr/>
    </dgm:pt>
    <dgm:pt modelId="{FE8FA08C-41B5-4534-9DB4-C50B008A2726}" type="pres">
      <dgm:prSet presAssocID="{8A4AC313-7192-44BB-81AF-F4D6565AAE6F}" presName="compNode" presStyleCnt="0"/>
      <dgm:spPr/>
    </dgm:pt>
    <dgm:pt modelId="{A193FA5B-2B94-4B8C-9519-EA4EAD51A539}" type="pres">
      <dgm:prSet presAssocID="{8A4AC313-7192-44BB-81AF-F4D6565AAE6F}" presName="node" presStyleLbl="node1" presStyleIdx="1" presStyleCnt="3" custScaleX="121143" custScaleY="116475">
        <dgm:presLayoutVars>
          <dgm:bulletEnabled val="1"/>
        </dgm:presLayoutVars>
      </dgm:prSet>
      <dgm:spPr/>
    </dgm:pt>
    <dgm:pt modelId="{366ECC0F-130F-4AB2-8700-4E5CF33859FA}" type="pres">
      <dgm:prSet presAssocID="{8A4AC313-7192-44BB-81AF-F4D6565AAE6F}" presName="invisiNode" presStyleLbl="node1" presStyleIdx="1" presStyleCnt="3"/>
      <dgm:spPr/>
    </dgm:pt>
    <dgm:pt modelId="{ABB9F802-88E2-459C-A0E4-C53BD286FED5}" type="pres">
      <dgm:prSet presAssocID="{8A4AC313-7192-44BB-81AF-F4D6565AAE6F}" presName="imagNode" presStyleLbl="fgImgPlace1" presStyleIdx="1" presStyleCnt="3" custScaleX="100763" custScaleY="97888" custLinFactNeighborY="140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B6BB875-449B-48F1-8F38-0D423F735A28}" type="pres">
      <dgm:prSet presAssocID="{EE72206C-E03A-410C-8F1C-056EBFAD58C7}" presName="sibTrans" presStyleLbl="sibTrans2D1" presStyleIdx="0" presStyleCnt="0"/>
      <dgm:spPr/>
    </dgm:pt>
    <dgm:pt modelId="{B7483FD9-9FAD-4C09-AA3A-DB2ED8D35E26}" type="pres">
      <dgm:prSet presAssocID="{D5177E28-AF07-42D9-B306-A048A39DD472}" presName="compNode" presStyleCnt="0"/>
      <dgm:spPr/>
    </dgm:pt>
    <dgm:pt modelId="{870991A9-227E-434D-A9C6-059DB41BFF90}" type="pres">
      <dgm:prSet presAssocID="{D5177E28-AF07-42D9-B306-A048A39DD472}" presName="node" presStyleLbl="node1" presStyleIdx="2" presStyleCnt="3" custScaleX="100416" custLinFactNeighborY="-1656">
        <dgm:presLayoutVars>
          <dgm:bulletEnabled val="1"/>
        </dgm:presLayoutVars>
      </dgm:prSet>
      <dgm:spPr/>
    </dgm:pt>
    <dgm:pt modelId="{34D704AE-8725-4BAA-9278-BF1CF2CB254E}" type="pres">
      <dgm:prSet presAssocID="{D5177E28-AF07-42D9-B306-A048A39DD472}" presName="invisiNode" presStyleLbl="node1" presStyleIdx="2" presStyleCnt="3"/>
      <dgm:spPr/>
    </dgm:pt>
    <dgm:pt modelId="{343B8933-6973-4A73-A31D-E7E90DE74297}" type="pres">
      <dgm:prSet presAssocID="{D5177E28-AF07-42D9-B306-A048A39DD472}" presName="imagNode" presStyleLbl="fgImgPlace1" presStyleIdx="2" presStyleCnt="3" custScaleX="11652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</dgm:ptLst>
  <dgm:cxnLst>
    <dgm:cxn modelId="{7D6EDC13-A086-40A4-9883-03C915DBA77F}" srcId="{6EFF9553-96FB-4822-9436-E9FFFFB54576}" destId="{F5B2B53D-7F94-488E-9D64-1E260DBDEE12}" srcOrd="0" destOrd="0" parTransId="{F5B4EF73-C723-4C29-B8CB-D37B5BA4A813}" sibTransId="{34C6B66B-38EC-47B6-9C32-344738417262}"/>
    <dgm:cxn modelId="{B735653A-A272-47DC-AB46-3488A1E9B211}" type="presOf" srcId="{D5177E28-AF07-42D9-B306-A048A39DD472}" destId="{870991A9-227E-434D-A9C6-059DB41BFF90}" srcOrd="0" destOrd="0" presId="urn:microsoft.com/office/officeart/2005/8/layout/pList2"/>
    <dgm:cxn modelId="{B69D6E3D-CC62-4FAA-AFA9-956B6D38ADA7}" type="presOf" srcId="{F5B2B53D-7F94-488E-9D64-1E260DBDEE12}" destId="{7EC08B05-E66C-41F8-A316-DE56054355FA}" srcOrd="0" destOrd="0" presId="urn:microsoft.com/office/officeart/2005/8/layout/pList2"/>
    <dgm:cxn modelId="{1963453E-692F-4775-AFE4-E080A964701A}" srcId="{6EFF9553-96FB-4822-9436-E9FFFFB54576}" destId="{8A4AC313-7192-44BB-81AF-F4D6565AAE6F}" srcOrd="1" destOrd="0" parTransId="{1AD87976-F07D-4116-BC31-868E9B516035}" sibTransId="{EE72206C-E03A-410C-8F1C-056EBFAD58C7}"/>
    <dgm:cxn modelId="{CE09FE42-7DE0-4349-AE7B-E85D32360A25}" type="presOf" srcId="{34C6B66B-38EC-47B6-9C32-344738417262}" destId="{624A65CF-7CEC-4187-9A55-5FCCC7F5F2C9}" srcOrd="0" destOrd="0" presId="urn:microsoft.com/office/officeart/2005/8/layout/pList2"/>
    <dgm:cxn modelId="{11E30870-8D2A-4C27-9676-BBA26D4FFAD4}" type="presOf" srcId="{EE72206C-E03A-410C-8F1C-056EBFAD58C7}" destId="{DB6BB875-449B-48F1-8F38-0D423F735A28}" srcOrd="0" destOrd="0" presId="urn:microsoft.com/office/officeart/2005/8/layout/pList2"/>
    <dgm:cxn modelId="{6547F794-A621-4913-8F41-CA9592757FDC}" srcId="{6EFF9553-96FB-4822-9436-E9FFFFB54576}" destId="{D5177E28-AF07-42D9-B306-A048A39DD472}" srcOrd="2" destOrd="0" parTransId="{0CD084C4-F5C0-4CC4-8F7A-BBD327EC69E5}" sibTransId="{F701B252-7857-4FF4-BBCD-E7AD12AC5FC1}"/>
    <dgm:cxn modelId="{B71A2EA0-66A4-444A-8976-30D01F1F854D}" type="presOf" srcId="{6EFF9553-96FB-4822-9436-E9FFFFB54576}" destId="{349E5BB0-A9E7-4991-8B15-2A330AE63465}" srcOrd="0" destOrd="0" presId="urn:microsoft.com/office/officeart/2005/8/layout/pList2"/>
    <dgm:cxn modelId="{E44C70C0-6F1F-4278-9FCB-E67A9F869BF2}" type="presOf" srcId="{8A4AC313-7192-44BB-81AF-F4D6565AAE6F}" destId="{A193FA5B-2B94-4B8C-9519-EA4EAD51A539}" srcOrd="0" destOrd="0" presId="urn:microsoft.com/office/officeart/2005/8/layout/pList2"/>
    <dgm:cxn modelId="{A5D1E412-3E89-4397-AF5F-041EE0406485}" type="presParOf" srcId="{349E5BB0-A9E7-4991-8B15-2A330AE63465}" destId="{51C241BD-980F-4C9F-8483-9B290969FDC2}" srcOrd="0" destOrd="0" presId="urn:microsoft.com/office/officeart/2005/8/layout/pList2"/>
    <dgm:cxn modelId="{2B469CDF-0A4A-4178-9096-2E0667120439}" type="presParOf" srcId="{349E5BB0-A9E7-4991-8B15-2A330AE63465}" destId="{55A605BA-5292-451E-B4B9-F0352C12906C}" srcOrd="1" destOrd="0" presId="urn:microsoft.com/office/officeart/2005/8/layout/pList2"/>
    <dgm:cxn modelId="{2873141B-A63A-4715-A3E9-BC047AD31D5E}" type="presParOf" srcId="{55A605BA-5292-451E-B4B9-F0352C12906C}" destId="{53FACFB7-43C3-4AE7-9345-3D65E6E4B623}" srcOrd="0" destOrd="0" presId="urn:microsoft.com/office/officeart/2005/8/layout/pList2"/>
    <dgm:cxn modelId="{6BD1F115-4719-4F96-A4B3-3875F9643518}" type="presParOf" srcId="{53FACFB7-43C3-4AE7-9345-3D65E6E4B623}" destId="{7EC08B05-E66C-41F8-A316-DE56054355FA}" srcOrd="0" destOrd="0" presId="urn:microsoft.com/office/officeart/2005/8/layout/pList2"/>
    <dgm:cxn modelId="{56C4DEA5-05E1-4881-9F3D-8F810601CF35}" type="presParOf" srcId="{53FACFB7-43C3-4AE7-9345-3D65E6E4B623}" destId="{5513D3B5-4DB9-41F2-B153-C8B5FFD426D0}" srcOrd="1" destOrd="0" presId="urn:microsoft.com/office/officeart/2005/8/layout/pList2"/>
    <dgm:cxn modelId="{55F9C705-276D-429F-B589-9A202B439B8C}" type="presParOf" srcId="{53FACFB7-43C3-4AE7-9345-3D65E6E4B623}" destId="{1F6802AA-70B7-4386-B75D-EEBC401C9D91}" srcOrd="2" destOrd="0" presId="urn:microsoft.com/office/officeart/2005/8/layout/pList2"/>
    <dgm:cxn modelId="{FF768833-4B64-4293-B3E6-40E27BF5ED66}" type="presParOf" srcId="{55A605BA-5292-451E-B4B9-F0352C12906C}" destId="{624A65CF-7CEC-4187-9A55-5FCCC7F5F2C9}" srcOrd="1" destOrd="0" presId="urn:microsoft.com/office/officeart/2005/8/layout/pList2"/>
    <dgm:cxn modelId="{BD27E425-C464-4F7A-92E4-B84EAF2D1192}" type="presParOf" srcId="{55A605BA-5292-451E-B4B9-F0352C12906C}" destId="{FE8FA08C-41B5-4534-9DB4-C50B008A2726}" srcOrd="2" destOrd="0" presId="urn:microsoft.com/office/officeart/2005/8/layout/pList2"/>
    <dgm:cxn modelId="{2D178743-4FFA-4BF3-8D0D-5D3162525F70}" type="presParOf" srcId="{FE8FA08C-41B5-4534-9DB4-C50B008A2726}" destId="{A193FA5B-2B94-4B8C-9519-EA4EAD51A539}" srcOrd="0" destOrd="0" presId="urn:microsoft.com/office/officeart/2005/8/layout/pList2"/>
    <dgm:cxn modelId="{F7434092-7291-4B76-80A2-DFF6A71E3F90}" type="presParOf" srcId="{FE8FA08C-41B5-4534-9DB4-C50B008A2726}" destId="{366ECC0F-130F-4AB2-8700-4E5CF33859FA}" srcOrd="1" destOrd="0" presId="urn:microsoft.com/office/officeart/2005/8/layout/pList2"/>
    <dgm:cxn modelId="{3F740BC1-62A4-444D-B25D-1390C3F85E1E}" type="presParOf" srcId="{FE8FA08C-41B5-4534-9DB4-C50B008A2726}" destId="{ABB9F802-88E2-459C-A0E4-C53BD286FED5}" srcOrd="2" destOrd="0" presId="urn:microsoft.com/office/officeart/2005/8/layout/pList2"/>
    <dgm:cxn modelId="{D7798056-2213-4E94-81E4-2CC304D440CC}" type="presParOf" srcId="{55A605BA-5292-451E-B4B9-F0352C12906C}" destId="{DB6BB875-449B-48F1-8F38-0D423F735A28}" srcOrd="3" destOrd="0" presId="urn:microsoft.com/office/officeart/2005/8/layout/pList2"/>
    <dgm:cxn modelId="{46F28E78-0108-4B73-839F-D871C19825AD}" type="presParOf" srcId="{55A605BA-5292-451E-B4B9-F0352C12906C}" destId="{B7483FD9-9FAD-4C09-AA3A-DB2ED8D35E26}" srcOrd="4" destOrd="0" presId="urn:microsoft.com/office/officeart/2005/8/layout/pList2"/>
    <dgm:cxn modelId="{3583F696-DBEF-4F1D-A40D-735C1A3196D1}" type="presParOf" srcId="{B7483FD9-9FAD-4C09-AA3A-DB2ED8D35E26}" destId="{870991A9-227E-434D-A9C6-059DB41BFF90}" srcOrd="0" destOrd="0" presId="urn:microsoft.com/office/officeart/2005/8/layout/pList2"/>
    <dgm:cxn modelId="{14924D62-EDD6-4142-B4A6-FCF2A43D0D33}" type="presParOf" srcId="{B7483FD9-9FAD-4C09-AA3A-DB2ED8D35E26}" destId="{34D704AE-8725-4BAA-9278-BF1CF2CB254E}" srcOrd="1" destOrd="0" presId="urn:microsoft.com/office/officeart/2005/8/layout/pList2"/>
    <dgm:cxn modelId="{4A0D7DC2-C293-4422-A578-03BE11742DE4}" type="presParOf" srcId="{B7483FD9-9FAD-4C09-AA3A-DB2ED8D35E26}" destId="{343B8933-6973-4A73-A31D-E7E90DE7429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FA4848-EB69-4F6F-BDF7-5756C6C373DA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5021ED0-C78F-4A09-8987-006C94F0C9E6}">
      <dgm:prSet phldrT="[Texto]" custT="1"/>
      <dgm:spPr>
        <a:solidFill>
          <a:srgbClr val="3399FF"/>
        </a:solidFill>
      </dgm:spPr>
      <dgm:t>
        <a:bodyPr/>
        <a:lstStyle/>
        <a:p>
          <a:r>
            <a:rPr lang="pt-PT" sz="2800" b="1" dirty="0"/>
            <a:t>Destacados pela cor da Pagaia (Vermelha)</a:t>
          </a:r>
        </a:p>
      </dgm:t>
    </dgm:pt>
    <dgm:pt modelId="{2BB893CA-CC99-4395-ABDD-8063B90A07D4}" type="parTrans" cxnId="{F880F911-9625-49AB-94CC-377786AECDB3}">
      <dgm:prSet/>
      <dgm:spPr/>
      <dgm:t>
        <a:bodyPr/>
        <a:lstStyle/>
        <a:p>
          <a:endParaRPr lang="pt-PT"/>
        </a:p>
      </dgm:t>
    </dgm:pt>
    <dgm:pt modelId="{DC6858E0-6FFF-4F66-B074-D99460DD60C8}" type="sibTrans" cxnId="{F880F911-9625-49AB-94CC-377786AECDB3}">
      <dgm:prSet/>
      <dgm:spPr/>
      <dgm:t>
        <a:bodyPr/>
        <a:lstStyle/>
        <a:p>
          <a:endParaRPr lang="pt-PT"/>
        </a:p>
      </dgm:t>
    </dgm:pt>
    <dgm:pt modelId="{832354F0-D818-4DB2-8F5D-97C68CA7C47C}">
      <dgm:prSet phldrT="[Texto]" custT="1"/>
      <dgm:spPr>
        <a:solidFill>
          <a:srgbClr val="00CC00"/>
        </a:solidFill>
      </dgm:spPr>
      <dgm:t>
        <a:bodyPr/>
        <a:lstStyle/>
        <a:p>
          <a:r>
            <a:rPr lang="pt-PT" sz="2800" b="1" dirty="0"/>
            <a:t>Um sempre à frente</a:t>
          </a:r>
        </a:p>
      </dgm:t>
    </dgm:pt>
    <dgm:pt modelId="{2BF572FD-2B07-422A-B49F-9107F60FCAF3}" type="parTrans" cxnId="{3A19B5BA-63F2-4316-BACC-42791E5630EA}">
      <dgm:prSet/>
      <dgm:spPr/>
      <dgm:t>
        <a:bodyPr/>
        <a:lstStyle/>
        <a:p>
          <a:endParaRPr lang="pt-PT"/>
        </a:p>
      </dgm:t>
    </dgm:pt>
    <dgm:pt modelId="{0F1EEE5A-AD0F-4B9F-A622-0EF9841980F1}" type="sibTrans" cxnId="{3A19B5BA-63F2-4316-BACC-42791E5630EA}">
      <dgm:prSet/>
      <dgm:spPr/>
      <dgm:t>
        <a:bodyPr/>
        <a:lstStyle/>
        <a:p>
          <a:endParaRPr lang="pt-PT"/>
        </a:p>
      </dgm:t>
    </dgm:pt>
    <dgm:pt modelId="{C1D71F19-446F-4F1F-860D-3BBA614FC143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PT" sz="2800" b="1" dirty="0"/>
            <a:t>Outro sempre atrás</a:t>
          </a:r>
        </a:p>
      </dgm:t>
    </dgm:pt>
    <dgm:pt modelId="{53077B94-C364-44C0-BA1A-554FE44D4F3F}" type="parTrans" cxnId="{FF2B0ACD-8D07-42E5-B2C4-77282291D563}">
      <dgm:prSet/>
      <dgm:spPr/>
      <dgm:t>
        <a:bodyPr/>
        <a:lstStyle/>
        <a:p>
          <a:endParaRPr lang="pt-PT"/>
        </a:p>
      </dgm:t>
    </dgm:pt>
    <dgm:pt modelId="{807C63CF-9ED5-409F-BE02-7F782B4EDCBA}" type="sibTrans" cxnId="{FF2B0ACD-8D07-42E5-B2C4-77282291D563}">
      <dgm:prSet/>
      <dgm:spPr/>
      <dgm:t>
        <a:bodyPr/>
        <a:lstStyle/>
        <a:p>
          <a:endParaRPr lang="pt-PT"/>
        </a:p>
      </dgm:t>
    </dgm:pt>
    <dgm:pt modelId="{8CE1F89F-B131-4F14-BF29-5F045C843908}" type="pres">
      <dgm:prSet presAssocID="{8DFA4848-EB69-4F6F-BDF7-5756C6C373DA}" presName="linear" presStyleCnt="0">
        <dgm:presLayoutVars>
          <dgm:dir/>
          <dgm:animLvl val="lvl"/>
          <dgm:resizeHandles val="exact"/>
        </dgm:presLayoutVars>
      </dgm:prSet>
      <dgm:spPr/>
    </dgm:pt>
    <dgm:pt modelId="{488296C8-D9D3-42CC-922F-74B738E6A5F2}" type="pres">
      <dgm:prSet presAssocID="{85021ED0-C78F-4A09-8987-006C94F0C9E6}" presName="parentLin" presStyleCnt="0"/>
      <dgm:spPr/>
    </dgm:pt>
    <dgm:pt modelId="{BB1CB2D0-2E87-4A2A-A624-E2B570CC4269}" type="pres">
      <dgm:prSet presAssocID="{85021ED0-C78F-4A09-8987-006C94F0C9E6}" presName="parentLeftMargin" presStyleLbl="node1" presStyleIdx="0" presStyleCnt="3"/>
      <dgm:spPr/>
    </dgm:pt>
    <dgm:pt modelId="{0B5CC17E-7207-4B10-A5BA-DE5CEC3C9C3C}" type="pres">
      <dgm:prSet presAssocID="{85021ED0-C78F-4A09-8987-006C94F0C9E6}" presName="parentText" presStyleLbl="node1" presStyleIdx="0" presStyleCnt="3" custScaleX="127934" custScaleY="80533">
        <dgm:presLayoutVars>
          <dgm:chMax val="0"/>
          <dgm:bulletEnabled val="1"/>
        </dgm:presLayoutVars>
      </dgm:prSet>
      <dgm:spPr/>
    </dgm:pt>
    <dgm:pt modelId="{9507CAD8-EC40-4D9D-915A-7C3E7E3130C2}" type="pres">
      <dgm:prSet presAssocID="{85021ED0-C78F-4A09-8987-006C94F0C9E6}" presName="negativeSpace" presStyleCnt="0"/>
      <dgm:spPr/>
    </dgm:pt>
    <dgm:pt modelId="{A266A162-0967-4338-BF3F-EAABE1B6C70A}" type="pres">
      <dgm:prSet presAssocID="{85021ED0-C78F-4A09-8987-006C94F0C9E6}" presName="childText" presStyleLbl="conFgAcc1" presStyleIdx="0" presStyleCnt="3" custScaleY="69205" custLinFactNeighborY="6834">
        <dgm:presLayoutVars>
          <dgm:bulletEnabled val="1"/>
        </dgm:presLayoutVars>
      </dgm:prSet>
      <dgm:spPr>
        <a:noFill/>
        <a:ln>
          <a:noFill/>
        </a:ln>
      </dgm:spPr>
    </dgm:pt>
    <dgm:pt modelId="{50A0A3AB-D141-474D-BEC3-A5E4BB73A995}" type="pres">
      <dgm:prSet presAssocID="{DC6858E0-6FFF-4F66-B074-D99460DD60C8}" presName="spaceBetweenRectangles" presStyleCnt="0"/>
      <dgm:spPr/>
    </dgm:pt>
    <dgm:pt modelId="{09F71133-F378-43D3-A57C-AF83AC49AFE9}" type="pres">
      <dgm:prSet presAssocID="{832354F0-D818-4DB2-8F5D-97C68CA7C47C}" presName="parentLin" presStyleCnt="0"/>
      <dgm:spPr/>
    </dgm:pt>
    <dgm:pt modelId="{55927F0C-C239-4DDD-AF36-748022AFFB65}" type="pres">
      <dgm:prSet presAssocID="{832354F0-D818-4DB2-8F5D-97C68CA7C47C}" presName="parentLeftMargin" presStyleLbl="node1" presStyleIdx="0" presStyleCnt="3"/>
      <dgm:spPr/>
    </dgm:pt>
    <dgm:pt modelId="{BBF899FD-4AB9-477B-B597-94B573EDED24}" type="pres">
      <dgm:prSet presAssocID="{832354F0-D818-4DB2-8F5D-97C68CA7C47C}" presName="parentText" presStyleLbl="node1" presStyleIdx="1" presStyleCnt="3" custScaleX="127678" custScaleY="78704">
        <dgm:presLayoutVars>
          <dgm:chMax val="0"/>
          <dgm:bulletEnabled val="1"/>
        </dgm:presLayoutVars>
      </dgm:prSet>
      <dgm:spPr/>
    </dgm:pt>
    <dgm:pt modelId="{ACDC713B-C264-447E-BFBB-46865C2644C7}" type="pres">
      <dgm:prSet presAssocID="{832354F0-D818-4DB2-8F5D-97C68CA7C47C}" presName="negativeSpace" presStyleCnt="0"/>
      <dgm:spPr/>
    </dgm:pt>
    <dgm:pt modelId="{68BA3493-FFCE-40CE-8069-736AC7DFCF16}" type="pres">
      <dgm:prSet presAssocID="{832354F0-D818-4DB2-8F5D-97C68CA7C47C}" presName="childText" presStyleLbl="conFgAcc1" presStyleIdx="1" presStyleCnt="3" custScaleY="71243" custLinFactNeighborY="37587">
        <dgm:presLayoutVars>
          <dgm:bulletEnabled val="1"/>
        </dgm:presLayoutVars>
      </dgm:prSet>
      <dgm:spPr>
        <a:noFill/>
        <a:ln>
          <a:noFill/>
        </a:ln>
      </dgm:spPr>
    </dgm:pt>
    <dgm:pt modelId="{67BB5B77-DBE7-4538-8104-07D21FA90B69}" type="pres">
      <dgm:prSet presAssocID="{0F1EEE5A-AD0F-4B9F-A622-0EF9841980F1}" presName="spaceBetweenRectangles" presStyleCnt="0"/>
      <dgm:spPr/>
    </dgm:pt>
    <dgm:pt modelId="{58F319E7-1DEA-4B13-ACFA-8EAF60A44259}" type="pres">
      <dgm:prSet presAssocID="{C1D71F19-446F-4F1F-860D-3BBA614FC143}" presName="parentLin" presStyleCnt="0"/>
      <dgm:spPr/>
    </dgm:pt>
    <dgm:pt modelId="{0DAF5130-8CA2-406C-8518-CEFF0F7ACB35}" type="pres">
      <dgm:prSet presAssocID="{C1D71F19-446F-4F1F-860D-3BBA614FC143}" presName="parentLeftMargin" presStyleLbl="node1" presStyleIdx="1" presStyleCnt="3"/>
      <dgm:spPr/>
    </dgm:pt>
    <dgm:pt modelId="{539C1667-B94F-453C-8193-9B9B45AAB7DF}" type="pres">
      <dgm:prSet presAssocID="{C1D71F19-446F-4F1F-860D-3BBA614FC143}" presName="parentText" presStyleLbl="node1" presStyleIdx="2" presStyleCnt="3" custScaleX="128061" custScaleY="73176">
        <dgm:presLayoutVars>
          <dgm:chMax val="0"/>
          <dgm:bulletEnabled val="1"/>
        </dgm:presLayoutVars>
      </dgm:prSet>
      <dgm:spPr/>
    </dgm:pt>
    <dgm:pt modelId="{0D753BAC-1AD5-4731-8B7F-875E2ED934C1}" type="pres">
      <dgm:prSet presAssocID="{C1D71F19-446F-4F1F-860D-3BBA614FC143}" presName="negativeSpace" presStyleCnt="0"/>
      <dgm:spPr/>
    </dgm:pt>
    <dgm:pt modelId="{0F5504EE-3805-4BDA-93BA-57B0231B3BF4}" type="pres">
      <dgm:prSet presAssocID="{C1D71F19-446F-4F1F-860D-3BBA614FC143}" presName="childText" presStyleLbl="conFgAcc1" presStyleIdx="2" presStyleCnt="3" custScaleY="70892" custLinFactNeighborX="134" custLinFactNeighborY="83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ABC4940F-36A3-4C23-A26F-07F8D7F35CA8}" type="presOf" srcId="{832354F0-D818-4DB2-8F5D-97C68CA7C47C}" destId="{BBF899FD-4AB9-477B-B597-94B573EDED24}" srcOrd="1" destOrd="0" presId="urn:microsoft.com/office/officeart/2005/8/layout/list1"/>
    <dgm:cxn modelId="{F880F911-9625-49AB-94CC-377786AECDB3}" srcId="{8DFA4848-EB69-4F6F-BDF7-5756C6C373DA}" destId="{85021ED0-C78F-4A09-8987-006C94F0C9E6}" srcOrd="0" destOrd="0" parTransId="{2BB893CA-CC99-4395-ABDD-8063B90A07D4}" sibTransId="{DC6858E0-6FFF-4F66-B074-D99460DD60C8}"/>
    <dgm:cxn modelId="{83E31B14-EB97-4179-928E-03341378A6D9}" type="presOf" srcId="{8DFA4848-EB69-4F6F-BDF7-5756C6C373DA}" destId="{8CE1F89F-B131-4F14-BF29-5F045C843908}" srcOrd="0" destOrd="0" presId="urn:microsoft.com/office/officeart/2005/8/layout/list1"/>
    <dgm:cxn modelId="{D8563F1B-F160-4982-B113-0B553D704A40}" type="presOf" srcId="{C1D71F19-446F-4F1F-860D-3BBA614FC143}" destId="{0DAF5130-8CA2-406C-8518-CEFF0F7ACB35}" srcOrd="0" destOrd="0" presId="urn:microsoft.com/office/officeart/2005/8/layout/list1"/>
    <dgm:cxn modelId="{A829694E-FDD4-4349-AC57-5201D9E6713F}" type="presOf" srcId="{C1D71F19-446F-4F1F-860D-3BBA614FC143}" destId="{539C1667-B94F-453C-8193-9B9B45AAB7DF}" srcOrd="1" destOrd="0" presId="urn:microsoft.com/office/officeart/2005/8/layout/list1"/>
    <dgm:cxn modelId="{40951A8E-EA32-4535-BCBA-5B075D09E812}" type="presOf" srcId="{85021ED0-C78F-4A09-8987-006C94F0C9E6}" destId="{0B5CC17E-7207-4B10-A5BA-DE5CEC3C9C3C}" srcOrd="1" destOrd="0" presId="urn:microsoft.com/office/officeart/2005/8/layout/list1"/>
    <dgm:cxn modelId="{3A19B5BA-63F2-4316-BACC-42791E5630EA}" srcId="{8DFA4848-EB69-4F6F-BDF7-5756C6C373DA}" destId="{832354F0-D818-4DB2-8F5D-97C68CA7C47C}" srcOrd="1" destOrd="0" parTransId="{2BF572FD-2B07-422A-B49F-9107F60FCAF3}" sibTransId="{0F1EEE5A-AD0F-4B9F-A622-0EF9841980F1}"/>
    <dgm:cxn modelId="{79BACBC6-A582-4475-BBB8-014711FE2506}" type="presOf" srcId="{85021ED0-C78F-4A09-8987-006C94F0C9E6}" destId="{BB1CB2D0-2E87-4A2A-A624-E2B570CC4269}" srcOrd="0" destOrd="0" presId="urn:microsoft.com/office/officeart/2005/8/layout/list1"/>
    <dgm:cxn modelId="{FF2B0ACD-8D07-42E5-B2C4-77282291D563}" srcId="{8DFA4848-EB69-4F6F-BDF7-5756C6C373DA}" destId="{C1D71F19-446F-4F1F-860D-3BBA614FC143}" srcOrd="2" destOrd="0" parTransId="{53077B94-C364-44C0-BA1A-554FE44D4F3F}" sibTransId="{807C63CF-9ED5-409F-BE02-7F782B4EDCBA}"/>
    <dgm:cxn modelId="{524C1BFF-B556-4EDD-A228-E222A8D620E0}" type="presOf" srcId="{832354F0-D818-4DB2-8F5D-97C68CA7C47C}" destId="{55927F0C-C239-4DDD-AF36-748022AFFB65}" srcOrd="0" destOrd="0" presId="urn:microsoft.com/office/officeart/2005/8/layout/list1"/>
    <dgm:cxn modelId="{BECCD62F-F195-40AE-949E-A9C2FEC3BA19}" type="presParOf" srcId="{8CE1F89F-B131-4F14-BF29-5F045C843908}" destId="{488296C8-D9D3-42CC-922F-74B738E6A5F2}" srcOrd="0" destOrd="0" presId="urn:microsoft.com/office/officeart/2005/8/layout/list1"/>
    <dgm:cxn modelId="{E5140EF2-7096-4CA4-8BC5-9C4C91282B9B}" type="presParOf" srcId="{488296C8-D9D3-42CC-922F-74B738E6A5F2}" destId="{BB1CB2D0-2E87-4A2A-A624-E2B570CC4269}" srcOrd="0" destOrd="0" presId="urn:microsoft.com/office/officeart/2005/8/layout/list1"/>
    <dgm:cxn modelId="{A21BBF14-8C52-4399-B214-A00E1D8E6211}" type="presParOf" srcId="{488296C8-D9D3-42CC-922F-74B738E6A5F2}" destId="{0B5CC17E-7207-4B10-A5BA-DE5CEC3C9C3C}" srcOrd="1" destOrd="0" presId="urn:microsoft.com/office/officeart/2005/8/layout/list1"/>
    <dgm:cxn modelId="{E575F930-ADF6-43E2-A2C2-BE707D6444EC}" type="presParOf" srcId="{8CE1F89F-B131-4F14-BF29-5F045C843908}" destId="{9507CAD8-EC40-4D9D-915A-7C3E7E3130C2}" srcOrd="1" destOrd="0" presId="urn:microsoft.com/office/officeart/2005/8/layout/list1"/>
    <dgm:cxn modelId="{B623EE96-B63B-4774-85CA-FC554618758E}" type="presParOf" srcId="{8CE1F89F-B131-4F14-BF29-5F045C843908}" destId="{A266A162-0967-4338-BF3F-EAABE1B6C70A}" srcOrd="2" destOrd="0" presId="urn:microsoft.com/office/officeart/2005/8/layout/list1"/>
    <dgm:cxn modelId="{8B4F0E79-229F-4EC3-B8EE-13E750EBCD34}" type="presParOf" srcId="{8CE1F89F-B131-4F14-BF29-5F045C843908}" destId="{50A0A3AB-D141-474D-BEC3-A5E4BB73A995}" srcOrd="3" destOrd="0" presId="urn:microsoft.com/office/officeart/2005/8/layout/list1"/>
    <dgm:cxn modelId="{15025A32-9990-4F6F-958A-F0B3ED2A7A08}" type="presParOf" srcId="{8CE1F89F-B131-4F14-BF29-5F045C843908}" destId="{09F71133-F378-43D3-A57C-AF83AC49AFE9}" srcOrd="4" destOrd="0" presId="urn:microsoft.com/office/officeart/2005/8/layout/list1"/>
    <dgm:cxn modelId="{8E09CE09-5463-4C97-9A95-588BD4F2CD79}" type="presParOf" srcId="{09F71133-F378-43D3-A57C-AF83AC49AFE9}" destId="{55927F0C-C239-4DDD-AF36-748022AFFB65}" srcOrd="0" destOrd="0" presId="urn:microsoft.com/office/officeart/2005/8/layout/list1"/>
    <dgm:cxn modelId="{FE963B27-2B5A-4821-A509-DBDAE5D89E87}" type="presParOf" srcId="{09F71133-F378-43D3-A57C-AF83AC49AFE9}" destId="{BBF899FD-4AB9-477B-B597-94B573EDED24}" srcOrd="1" destOrd="0" presId="urn:microsoft.com/office/officeart/2005/8/layout/list1"/>
    <dgm:cxn modelId="{E87274B0-B5CE-4107-BAC0-36CF12F37034}" type="presParOf" srcId="{8CE1F89F-B131-4F14-BF29-5F045C843908}" destId="{ACDC713B-C264-447E-BFBB-46865C2644C7}" srcOrd="5" destOrd="0" presId="urn:microsoft.com/office/officeart/2005/8/layout/list1"/>
    <dgm:cxn modelId="{D36E32DD-0867-425A-A92F-42029925F2B4}" type="presParOf" srcId="{8CE1F89F-B131-4F14-BF29-5F045C843908}" destId="{68BA3493-FFCE-40CE-8069-736AC7DFCF16}" srcOrd="6" destOrd="0" presId="urn:microsoft.com/office/officeart/2005/8/layout/list1"/>
    <dgm:cxn modelId="{5765198A-8657-4928-BB63-E0CBCD9BED1B}" type="presParOf" srcId="{8CE1F89F-B131-4F14-BF29-5F045C843908}" destId="{67BB5B77-DBE7-4538-8104-07D21FA90B69}" srcOrd="7" destOrd="0" presId="urn:microsoft.com/office/officeart/2005/8/layout/list1"/>
    <dgm:cxn modelId="{8DF2C47F-C042-413E-A612-AC5771591C75}" type="presParOf" srcId="{8CE1F89F-B131-4F14-BF29-5F045C843908}" destId="{58F319E7-1DEA-4B13-ACFA-8EAF60A44259}" srcOrd="8" destOrd="0" presId="urn:microsoft.com/office/officeart/2005/8/layout/list1"/>
    <dgm:cxn modelId="{5FA1ACC3-4E13-436C-AC09-8E4E93DF407F}" type="presParOf" srcId="{58F319E7-1DEA-4B13-ACFA-8EAF60A44259}" destId="{0DAF5130-8CA2-406C-8518-CEFF0F7ACB35}" srcOrd="0" destOrd="0" presId="urn:microsoft.com/office/officeart/2005/8/layout/list1"/>
    <dgm:cxn modelId="{B2D24D69-BF29-432E-B013-04F4BE26F70D}" type="presParOf" srcId="{58F319E7-1DEA-4B13-ACFA-8EAF60A44259}" destId="{539C1667-B94F-453C-8193-9B9B45AAB7DF}" srcOrd="1" destOrd="0" presId="urn:microsoft.com/office/officeart/2005/8/layout/list1"/>
    <dgm:cxn modelId="{42E345FC-6C64-46A0-8E93-F36CFA7EFF85}" type="presParOf" srcId="{8CE1F89F-B131-4F14-BF29-5F045C843908}" destId="{0D753BAC-1AD5-4731-8B7F-875E2ED934C1}" srcOrd="9" destOrd="0" presId="urn:microsoft.com/office/officeart/2005/8/layout/list1"/>
    <dgm:cxn modelId="{69A612B1-D537-4D67-B3E9-28DB13A4E5E3}" type="presParOf" srcId="{8CE1F89F-B131-4F14-BF29-5F045C843908}" destId="{0F5504EE-3805-4BDA-93BA-57B0231B3B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AABE2B-7172-4387-953D-0B127875FB23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pt-PT"/>
        </a:p>
      </dgm:t>
    </dgm:pt>
    <dgm:pt modelId="{6E97471E-53C0-4246-8B99-0B3F674A4BED}">
      <dgm:prSet custT="1"/>
      <dgm:spPr/>
      <dgm:t>
        <a:bodyPr/>
        <a:lstStyle/>
        <a:p>
          <a:pPr algn="ctr" rtl="0"/>
          <a:r>
            <a:rPr lang="pt-P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Principio da solidariedade:</a:t>
          </a:r>
        </a:p>
      </dgm:t>
    </dgm:pt>
    <dgm:pt modelId="{66D8BDB7-026C-471F-A77B-F132EFC11EB2}" type="parTrans" cxnId="{F15DEEBB-EAC6-4452-83F0-EB3FE61AEB94}">
      <dgm:prSet/>
      <dgm:spPr/>
      <dgm:t>
        <a:bodyPr/>
        <a:lstStyle/>
        <a:p>
          <a:endParaRPr lang="pt-PT"/>
        </a:p>
      </dgm:t>
    </dgm:pt>
    <dgm:pt modelId="{A7E08D8A-781B-4DA7-AA2B-18BCD8A09F26}" type="sibTrans" cxnId="{F15DEEBB-EAC6-4452-83F0-EB3FE61AEB94}">
      <dgm:prSet/>
      <dgm:spPr/>
      <dgm:t>
        <a:bodyPr/>
        <a:lstStyle/>
        <a:p>
          <a:endParaRPr lang="pt-PT"/>
        </a:p>
      </dgm:t>
    </dgm:pt>
    <dgm:pt modelId="{F6A5C580-5881-4F56-BBDA-AFFF4AE44225}">
      <dgm:prSet custT="1"/>
      <dgm:spPr/>
      <dgm:t>
        <a:bodyPr/>
        <a:lstStyle/>
        <a:p>
          <a:pPr algn="just" rtl="0"/>
          <a:r>
            <a:rPr lang="pt-PT" sz="500" dirty="0"/>
            <a:t>.</a:t>
          </a:r>
          <a:r>
            <a:rPr lang="pt-PT" sz="1600" b="1" dirty="0">
              <a:solidFill>
                <a:schemeClr val="tx1"/>
              </a:solidFill>
              <a:latin typeface="Comic Sans MS" panose="030F0702030302020204" pitchFamily="66" charset="0"/>
            </a:rPr>
            <a:t> Independentemente do nível dos praticantes ou da atividade que se realize, quando alguém se encontra em dificuldades, interrompe-se a tarefa e presta-se auxílio.</a:t>
          </a:r>
          <a:endParaRPr lang="pt-PT" sz="500" dirty="0"/>
        </a:p>
      </dgm:t>
    </dgm:pt>
    <dgm:pt modelId="{A4A02E5F-4394-4602-9A5E-BB1591D43118}" type="parTrans" cxnId="{1001632F-DEBC-4F9A-AC18-5462AD72683D}">
      <dgm:prSet/>
      <dgm:spPr/>
      <dgm:t>
        <a:bodyPr/>
        <a:lstStyle/>
        <a:p>
          <a:endParaRPr lang="pt-PT"/>
        </a:p>
      </dgm:t>
    </dgm:pt>
    <dgm:pt modelId="{77F22027-525C-48CA-83B5-37A1DF368D24}" type="sibTrans" cxnId="{1001632F-DEBC-4F9A-AC18-5462AD72683D}">
      <dgm:prSet/>
      <dgm:spPr/>
      <dgm:t>
        <a:bodyPr/>
        <a:lstStyle/>
        <a:p>
          <a:endParaRPr lang="pt-PT"/>
        </a:p>
      </dgm:t>
    </dgm:pt>
    <dgm:pt modelId="{AD34EE45-0987-447E-941E-9B591A3A8BA9}" type="pres">
      <dgm:prSet presAssocID="{CAAABE2B-7172-4387-953D-0B127875FB23}" presName="linear" presStyleCnt="0">
        <dgm:presLayoutVars>
          <dgm:animLvl val="lvl"/>
          <dgm:resizeHandles val="exact"/>
        </dgm:presLayoutVars>
      </dgm:prSet>
      <dgm:spPr/>
    </dgm:pt>
    <dgm:pt modelId="{BB81ECF6-909C-4F06-946B-BDBB573538E3}" type="pres">
      <dgm:prSet presAssocID="{6E97471E-53C0-4246-8B99-0B3F674A4BED}" presName="parentText" presStyleLbl="node1" presStyleIdx="0" presStyleCnt="2" custLinFactY="-24206" custLinFactNeighborX="4205" custLinFactNeighborY="-100000">
        <dgm:presLayoutVars>
          <dgm:chMax val="0"/>
          <dgm:bulletEnabled val="1"/>
        </dgm:presLayoutVars>
      </dgm:prSet>
      <dgm:spPr/>
    </dgm:pt>
    <dgm:pt modelId="{00101014-F9D1-4207-A4AC-0067AE1BC81B}" type="pres">
      <dgm:prSet presAssocID="{A7E08D8A-781B-4DA7-AA2B-18BCD8A09F26}" presName="spacer" presStyleCnt="0"/>
      <dgm:spPr/>
    </dgm:pt>
    <dgm:pt modelId="{F371C52F-3419-4925-939C-A2E8EBA6D348}" type="pres">
      <dgm:prSet presAssocID="{F6A5C580-5881-4F56-BBDA-AFFF4AE442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6F9E307-133C-4869-A4DB-0184714C9455}" type="presOf" srcId="{6E97471E-53C0-4246-8B99-0B3F674A4BED}" destId="{BB81ECF6-909C-4F06-946B-BDBB573538E3}" srcOrd="0" destOrd="0" presId="urn:microsoft.com/office/officeart/2005/8/layout/vList2"/>
    <dgm:cxn modelId="{1001632F-DEBC-4F9A-AC18-5462AD72683D}" srcId="{CAAABE2B-7172-4387-953D-0B127875FB23}" destId="{F6A5C580-5881-4F56-BBDA-AFFF4AE44225}" srcOrd="1" destOrd="0" parTransId="{A4A02E5F-4394-4602-9A5E-BB1591D43118}" sibTransId="{77F22027-525C-48CA-83B5-37A1DF368D24}"/>
    <dgm:cxn modelId="{10AF987E-656B-4A61-AA84-CBF4881E44A3}" type="presOf" srcId="{F6A5C580-5881-4F56-BBDA-AFFF4AE44225}" destId="{F371C52F-3419-4925-939C-A2E8EBA6D348}" srcOrd="0" destOrd="0" presId="urn:microsoft.com/office/officeart/2005/8/layout/vList2"/>
    <dgm:cxn modelId="{627EBF97-5EF2-4AE2-A34D-7DEB7DB54261}" type="presOf" srcId="{CAAABE2B-7172-4387-953D-0B127875FB23}" destId="{AD34EE45-0987-447E-941E-9B591A3A8BA9}" srcOrd="0" destOrd="0" presId="urn:microsoft.com/office/officeart/2005/8/layout/vList2"/>
    <dgm:cxn modelId="{F15DEEBB-EAC6-4452-83F0-EB3FE61AEB94}" srcId="{CAAABE2B-7172-4387-953D-0B127875FB23}" destId="{6E97471E-53C0-4246-8B99-0B3F674A4BED}" srcOrd="0" destOrd="0" parTransId="{66D8BDB7-026C-471F-A77B-F132EFC11EB2}" sibTransId="{A7E08D8A-781B-4DA7-AA2B-18BCD8A09F26}"/>
    <dgm:cxn modelId="{82934381-B9AF-4E72-AF8C-93A3888FFE31}" type="presParOf" srcId="{AD34EE45-0987-447E-941E-9B591A3A8BA9}" destId="{BB81ECF6-909C-4F06-946B-BDBB573538E3}" srcOrd="0" destOrd="0" presId="urn:microsoft.com/office/officeart/2005/8/layout/vList2"/>
    <dgm:cxn modelId="{ED912A62-2B75-41E6-84E8-43063F5D4A34}" type="presParOf" srcId="{AD34EE45-0987-447E-941E-9B591A3A8BA9}" destId="{00101014-F9D1-4207-A4AC-0067AE1BC81B}" srcOrd="1" destOrd="0" presId="urn:microsoft.com/office/officeart/2005/8/layout/vList2"/>
    <dgm:cxn modelId="{ABC7B375-456F-443F-87C6-4AE72764ADD3}" type="presParOf" srcId="{AD34EE45-0987-447E-941E-9B591A3A8BA9}" destId="{F371C52F-3419-4925-939C-A2E8EBA6D3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F24A11-4DC2-4A54-BBB5-CC8C24EEBFAE}" type="doc">
      <dgm:prSet loTypeId="urn:microsoft.com/office/officeart/2005/8/layout/StepDown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7656278F-C61A-4840-A234-A58252FACD66}">
      <dgm:prSet phldrT="[Texto]" custT="1"/>
      <dgm:spPr/>
      <dgm:t>
        <a:bodyPr/>
        <a:lstStyle/>
        <a:p>
          <a:r>
            <a:rPr lang="pt-PT" sz="1600" b="1" dirty="0"/>
            <a:t>AUTORRESGATE</a:t>
          </a:r>
        </a:p>
      </dgm:t>
    </dgm:pt>
    <dgm:pt modelId="{E6A5E006-ECA4-487B-8E5D-929BEAF3EED4}" type="parTrans" cxnId="{5F638046-30D3-4D67-87A1-63CF3AC8B988}">
      <dgm:prSet/>
      <dgm:spPr/>
      <dgm:t>
        <a:bodyPr/>
        <a:lstStyle/>
        <a:p>
          <a:endParaRPr lang="pt-PT"/>
        </a:p>
      </dgm:t>
    </dgm:pt>
    <dgm:pt modelId="{BFBCB63D-8B4F-4B5B-9D1C-DAE8D96F35B1}" type="sibTrans" cxnId="{5F638046-30D3-4D67-87A1-63CF3AC8B988}">
      <dgm:prSet/>
      <dgm:spPr/>
      <dgm:t>
        <a:bodyPr/>
        <a:lstStyle/>
        <a:p>
          <a:endParaRPr lang="pt-PT"/>
        </a:p>
      </dgm:t>
    </dgm:pt>
    <dgm:pt modelId="{9C6A8BA6-9FE5-406C-98A6-74050477E171}">
      <dgm:prSet phldrT="[Texto]"/>
      <dgm:spPr/>
      <dgm:t>
        <a:bodyPr/>
        <a:lstStyle/>
        <a:p>
          <a:r>
            <a:rPr lang="pt-PT" b="1" dirty="0"/>
            <a:t>Todos aprendem e sabem aplicar.</a:t>
          </a:r>
        </a:p>
      </dgm:t>
    </dgm:pt>
    <dgm:pt modelId="{C58E86D0-D12E-45C8-84A3-084CEBE9029A}" type="parTrans" cxnId="{5E6EC40E-1E6A-41C8-8929-6124162E694D}">
      <dgm:prSet/>
      <dgm:spPr/>
      <dgm:t>
        <a:bodyPr/>
        <a:lstStyle/>
        <a:p>
          <a:endParaRPr lang="pt-PT"/>
        </a:p>
      </dgm:t>
    </dgm:pt>
    <dgm:pt modelId="{E8A9CF48-1507-4C2C-864A-FFFA2C091C0E}" type="sibTrans" cxnId="{5E6EC40E-1E6A-41C8-8929-6124162E694D}">
      <dgm:prSet/>
      <dgm:spPr/>
      <dgm:t>
        <a:bodyPr/>
        <a:lstStyle/>
        <a:p>
          <a:endParaRPr lang="pt-PT"/>
        </a:p>
      </dgm:t>
    </dgm:pt>
    <dgm:pt modelId="{B829DEB9-6912-4915-B369-8F31713FCA35}">
      <dgm:prSet phldrT="[Texto]" custT="1"/>
      <dgm:spPr/>
      <dgm:t>
        <a:bodyPr/>
        <a:lstStyle/>
        <a:p>
          <a:r>
            <a:rPr lang="pt-PT" sz="1600" b="1" dirty="0"/>
            <a:t>MANOBRA H</a:t>
          </a:r>
        </a:p>
      </dgm:t>
    </dgm:pt>
    <dgm:pt modelId="{7858B107-CD55-414C-9BCB-B9B4CEE59323}" type="parTrans" cxnId="{355C91FD-A481-4284-82F5-997BA1955D08}">
      <dgm:prSet/>
      <dgm:spPr/>
      <dgm:t>
        <a:bodyPr/>
        <a:lstStyle/>
        <a:p>
          <a:endParaRPr lang="pt-PT"/>
        </a:p>
      </dgm:t>
    </dgm:pt>
    <dgm:pt modelId="{94C0D266-5072-410A-86D5-0145DFC7049A}" type="sibTrans" cxnId="{355C91FD-A481-4284-82F5-997BA1955D08}">
      <dgm:prSet/>
      <dgm:spPr/>
      <dgm:t>
        <a:bodyPr/>
        <a:lstStyle/>
        <a:p>
          <a:endParaRPr lang="pt-PT"/>
        </a:p>
      </dgm:t>
    </dgm:pt>
    <dgm:pt modelId="{61170F15-8F26-4FBB-995D-6743EF7BBFBC}">
      <dgm:prSet phldrT="[Texto]"/>
      <dgm:spPr/>
      <dgm:t>
        <a:bodyPr/>
        <a:lstStyle/>
        <a:p>
          <a:r>
            <a:rPr lang="pt-PT" b="1" dirty="0"/>
            <a:t>Em pares conseguem recuperar um kayak após naufrágio.</a:t>
          </a:r>
        </a:p>
      </dgm:t>
    </dgm:pt>
    <dgm:pt modelId="{BD00067E-5EA9-459D-BD00-6650F53D8973}" type="parTrans" cxnId="{D5EFEDD2-D84C-4C68-8E06-BFB97AC3819B}">
      <dgm:prSet/>
      <dgm:spPr/>
      <dgm:t>
        <a:bodyPr/>
        <a:lstStyle/>
        <a:p>
          <a:endParaRPr lang="pt-PT"/>
        </a:p>
      </dgm:t>
    </dgm:pt>
    <dgm:pt modelId="{258A36A3-BDBE-439D-8AC6-925ED848A4B3}" type="sibTrans" cxnId="{D5EFEDD2-D84C-4C68-8E06-BFB97AC3819B}">
      <dgm:prSet/>
      <dgm:spPr/>
      <dgm:t>
        <a:bodyPr/>
        <a:lstStyle/>
        <a:p>
          <a:endParaRPr lang="pt-PT"/>
        </a:p>
      </dgm:t>
    </dgm:pt>
    <dgm:pt modelId="{E5658005-BAD3-48AA-8D55-42C2FBFEB4E1}">
      <dgm:prSet phldrT="[Texto]" custT="1"/>
      <dgm:spPr/>
      <dgm:t>
        <a:bodyPr/>
        <a:lstStyle/>
        <a:p>
          <a:r>
            <a:rPr lang="pt-PT" sz="1600" b="1" dirty="0"/>
            <a:t>MANOBRA EM T</a:t>
          </a:r>
        </a:p>
      </dgm:t>
    </dgm:pt>
    <dgm:pt modelId="{B4D3F0CE-05D7-4729-8FED-0FD84077E5C4}" type="parTrans" cxnId="{92226FDF-AE1E-475C-9492-947B2C48A841}">
      <dgm:prSet/>
      <dgm:spPr/>
      <dgm:t>
        <a:bodyPr/>
        <a:lstStyle/>
        <a:p>
          <a:endParaRPr lang="pt-PT"/>
        </a:p>
      </dgm:t>
    </dgm:pt>
    <dgm:pt modelId="{B024954C-BF8E-4A08-91CC-B6A1F778CBA3}" type="sibTrans" cxnId="{92226FDF-AE1E-475C-9492-947B2C48A841}">
      <dgm:prSet/>
      <dgm:spPr/>
      <dgm:t>
        <a:bodyPr/>
        <a:lstStyle/>
        <a:p>
          <a:endParaRPr lang="pt-PT"/>
        </a:p>
      </dgm:t>
    </dgm:pt>
    <dgm:pt modelId="{2D3E3CA5-A3C8-46DA-9DD0-430F73C952C7}">
      <dgm:prSet phldrT="[Texto]" custT="1"/>
      <dgm:spPr/>
      <dgm:t>
        <a:bodyPr/>
        <a:lstStyle/>
        <a:p>
          <a:r>
            <a:rPr lang="pt-PT" sz="1400" b="1" dirty="0"/>
            <a:t>Individualmente, conseguem recuperar um kayak após naufrágio.</a:t>
          </a:r>
        </a:p>
      </dgm:t>
    </dgm:pt>
    <dgm:pt modelId="{E5ECB526-AAEE-4190-BC74-9598DABCCED9}" type="parTrans" cxnId="{FD941D96-DA21-4518-827F-A4D79C7C3FE3}">
      <dgm:prSet/>
      <dgm:spPr/>
      <dgm:t>
        <a:bodyPr/>
        <a:lstStyle/>
        <a:p>
          <a:endParaRPr lang="pt-PT"/>
        </a:p>
      </dgm:t>
    </dgm:pt>
    <dgm:pt modelId="{50E5D318-E74D-47FC-8678-72397BF52D7C}" type="sibTrans" cxnId="{FD941D96-DA21-4518-827F-A4D79C7C3FE3}">
      <dgm:prSet/>
      <dgm:spPr/>
      <dgm:t>
        <a:bodyPr/>
        <a:lstStyle/>
        <a:p>
          <a:endParaRPr lang="pt-PT"/>
        </a:p>
      </dgm:t>
    </dgm:pt>
    <dgm:pt modelId="{E1EA57F5-59D8-4E0B-B403-B77FE822D658}" type="pres">
      <dgm:prSet presAssocID="{58F24A11-4DC2-4A54-BBB5-CC8C24EEBFAE}" presName="rootnode" presStyleCnt="0">
        <dgm:presLayoutVars>
          <dgm:chMax/>
          <dgm:chPref/>
          <dgm:dir/>
          <dgm:animLvl val="lvl"/>
        </dgm:presLayoutVars>
      </dgm:prSet>
      <dgm:spPr/>
    </dgm:pt>
    <dgm:pt modelId="{173507FB-797A-4A47-A94B-36E72595D995}" type="pres">
      <dgm:prSet presAssocID="{7656278F-C61A-4840-A234-A58252FACD66}" presName="composite" presStyleCnt="0"/>
      <dgm:spPr/>
    </dgm:pt>
    <dgm:pt modelId="{CE8E749D-A3F6-4B2E-8348-85F5CFA26B29}" type="pres">
      <dgm:prSet presAssocID="{7656278F-C61A-4840-A234-A58252FACD66}" presName="bentUpArrow1" presStyleLbl="alignImgPlace1" presStyleIdx="0" presStyleCnt="2" custLinFactNeighborX="5229"/>
      <dgm:spPr/>
    </dgm:pt>
    <dgm:pt modelId="{227A9418-2DE2-4B5D-A55A-610C624AA561}" type="pres">
      <dgm:prSet presAssocID="{7656278F-C61A-4840-A234-A58252FACD66}" presName="ParentText" presStyleLbl="node1" presStyleIdx="0" presStyleCnt="3" custScaleX="118202">
        <dgm:presLayoutVars>
          <dgm:chMax val="1"/>
          <dgm:chPref val="1"/>
          <dgm:bulletEnabled val="1"/>
        </dgm:presLayoutVars>
      </dgm:prSet>
      <dgm:spPr/>
    </dgm:pt>
    <dgm:pt modelId="{95DBF9B8-46D2-49EC-A2AD-CAA5BB5EC4E3}" type="pres">
      <dgm:prSet presAssocID="{7656278F-C61A-4840-A234-A58252FACD66}" presName="ChildText" presStyleLbl="revTx" presStyleIdx="0" presStyleCnt="3" custScaleX="279984" custLinFactX="6432" custLinFactNeighborX="100000" custLinFactNeighborY="-9049">
        <dgm:presLayoutVars>
          <dgm:chMax val="0"/>
          <dgm:chPref val="0"/>
          <dgm:bulletEnabled val="1"/>
        </dgm:presLayoutVars>
      </dgm:prSet>
      <dgm:spPr/>
    </dgm:pt>
    <dgm:pt modelId="{DFCADBB0-AA57-4D5A-A6AD-5E8879569F21}" type="pres">
      <dgm:prSet presAssocID="{BFBCB63D-8B4F-4B5B-9D1C-DAE8D96F35B1}" presName="sibTrans" presStyleCnt="0"/>
      <dgm:spPr/>
    </dgm:pt>
    <dgm:pt modelId="{9EE46395-FB17-4819-AD09-EADA2955CEF0}" type="pres">
      <dgm:prSet presAssocID="{B829DEB9-6912-4915-B369-8F31713FCA35}" presName="composite" presStyleCnt="0"/>
      <dgm:spPr/>
    </dgm:pt>
    <dgm:pt modelId="{8651B095-5303-4DC3-A0A1-5B1C5D155698}" type="pres">
      <dgm:prSet presAssocID="{B829DEB9-6912-4915-B369-8F31713FCA35}" presName="bentUpArrow1" presStyleLbl="alignImgPlace1" presStyleIdx="1" presStyleCnt="2" custLinFactNeighborX="-11280" custLinFactNeighborY="-13436"/>
      <dgm:spPr/>
    </dgm:pt>
    <dgm:pt modelId="{D434DD20-40BE-40F8-BE72-CBF0993DB390}" type="pres">
      <dgm:prSet presAssocID="{B829DEB9-6912-4915-B369-8F31713FCA35}" presName="ParentText" presStyleLbl="node1" presStyleIdx="1" presStyleCnt="3" custScaleX="94493" custLinFactNeighborX="-14704" custLinFactNeighborY="-5938">
        <dgm:presLayoutVars>
          <dgm:chMax val="1"/>
          <dgm:chPref val="1"/>
          <dgm:bulletEnabled val="1"/>
        </dgm:presLayoutVars>
      </dgm:prSet>
      <dgm:spPr/>
    </dgm:pt>
    <dgm:pt modelId="{6135904F-438A-40D0-9582-0CE30848584D}" type="pres">
      <dgm:prSet presAssocID="{B829DEB9-6912-4915-B369-8F31713FCA35}" presName="ChildText" presStyleLbl="revTx" presStyleIdx="1" presStyleCnt="3" custScaleX="298815" custLinFactNeighborX="78042" custLinFactNeighborY="-7514">
        <dgm:presLayoutVars>
          <dgm:chMax val="0"/>
          <dgm:chPref val="0"/>
          <dgm:bulletEnabled val="1"/>
        </dgm:presLayoutVars>
      </dgm:prSet>
      <dgm:spPr/>
    </dgm:pt>
    <dgm:pt modelId="{5A1C1D66-C97F-4A71-8DFE-291B42EDC4D5}" type="pres">
      <dgm:prSet presAssocID="{94C0D266-5072-410A-86D5-0145DFC7049A}" presName="sibTrans" presStyleCnt="0"/>
      <dgm:spPr/>
    </dgm:pt>
    <dgm:pt modelId="{583599D1-7EE6-41D6-912F-A45C4F748E2C}" type="pres">
      <dgm:prSet presAssocID="{E5658005-BAD3-48AA-8D55-42C2FBFEB4E1}" presName="composite" presStyleCnt="0"/>
      <dgm:spPr/>
    </dgm:pt>
    <dgm:pt modelId="{C84FF24E-0089-43BB-A2FA-75CD61371252}" type="pres">
      <dgm:prSet presAssocID="{E5658005-BAD3-48AA-8D55-42C2FBFEB4E1}" presName="ParentText" presStyleLbl="node1" presStyleIdx="2" presStyleCnt="3" custScaleX="121727" custLinFactNeighborX="-46287" custLinFactNeighborY="-10261">
        <dgm:presLayoutVars>
          <dgm:chMax val="1"/>
          <dgm:chPref val="1"/>
          <dgm:bulletEnabled val="1"/>
        </dgm:presLayoutVars>
      </dgm:prSet>
      <dgm:spPr/>
    </dgm:pt>
    <dgm:pt modelId="{6C53403C-479B-40A2-A37A-B494B6055A12}" type="pres">
      <dgm:prSet presAssocID="{E5658005-BAD3-48AA-8D55-42C2FBFEB4E1}" presName="FinalChildText" presStyleLbl="revTx" presStyleIdx="2" presStyleCnt="3" custScaleX="202158" custLinFactNeighborX="1592" custLinFactNeighborY="-14332">
        <dgm:presLayoutVars>
          <dgm:chMax val="0"/>
          <dgm:chPref val="0"/>
          <dgm:bulletEnabled val="1"/>
        </dgm:presLayoutVars>
      </dgm:prSet>
      <dgm:spPr/>
    </dgm:pt>
  </dgm:ptLst>
  <dgm:cxnLst>
    <dgm:cxn modelId="{5E6EC40E-1E6A-41C8-8929-6124162E694D}" srcId="{7656278F-C61A-4840-A234-A58252FACD66}" destId="{9C6A8BA6-9FE5-406C-98A6-74050477E171}" srcOrd="0" destOrd="0" parTransId="{C58E86D0-D12E-45C8-84A3-084CEBE9029A}" sibTransId="{E8A9CF48-1507-4C2C-864A-FFFA2C091C0E}"/>
    <dgm:cxn modelId="{4391C838-DD65-40E9-AC56-18B364C31EF4}" type="presOf" srcId="{E5658005-BAD3-48AA-8D55-42C2FBFEB4E1}" destId="{C84FF24E-0089-43BB-A2FA-75CD61371252}" srcOrd="0" destOrd="0" presId="urn:microsoft.com/office/officeart/2005/8/layout/StepDownProcess"/>
    <dgm:cxn modelId="{5F638046-30D3-4D67-87A1-63CF3AC8B988}" srcId="{58F24A11-4DC2-4A54-BBB5-CC8C24EEBFAE}" destId="{7656278F-C61A-4840-A234-A58252FACD66}" srcOrd="0" destOrd="0" parTransId="{E6A5E006-ECA4-487B-8E5D-929BEAF3EED4}" sibTransId="{BFBCB63D-8B4F-4B5B-9D1C-DAE8D96F35B1}"/>
    <dgm:cxn modelId="{C300F448-84C9-410F-AC5F-CFACA63B972F}" type="presOf" srcId="{2D3E3CA5-A3C8-46DA-9DD0-430F73C952C7}" destId="{6C53403C-479B-40A2-A37A-B494B6055A12}" srcOrd="0" destOrd="0" presId="urn:microsoft.com/office/officeart/2005/8/layout/StepDownProcess"/>
    <dgm:cxn modelId="{89E1566F-5E49-40CE-8E06-FF5CA50C19FA}" type="presOf" srcId="{58F24A11-4DC2-4A54-BBB5-CC8C24EEBFAE}" destId="{E1EA57F5-59D8-4E0B-B403-B77FE822D658}" srcOrd="0" destOrd="0" presId="urn:microsoft.com/office/officeart/2005/8/layout/StepDownProcess"/>
    <dgm:cxn modelId="{97970F70-2B2B-4CEE-91E3-6D896082A8FB}" type="presOf" srcId="{7656278F-C61A-4840-A234-A58252FACD66}" destId="{227A9418-2DE2-4B5D-A55A-610C624AA561}" srcOrd="0" destOrd="0" presId="urn:microsoft.com/office/officeart/2005/8/layout/StepDownProcess"/>
    <dgm:cxn modelId="{C7F1677B-8B50-4529-9F75-86B24162DA74}" type="presOf" srcId="{61170F15-8F26-4FBB-995D-6743EF7BBFBC}" destId="{6135904F-438A-40D0-9582-0CE30848584D}" srcOrd="0" destOrd="0" presId="urn:microsoft.com/office/officeart/2005/8/layout/StepDownProcess"/>
    <dgm:cxn modelId="{41CC3F86-793C-420F-ABE8-76D03D2940B1}" type="presOf" srcId="{B829DEB9-6912-4915-B369-8F31713FCA35}" destId="{D434DD20-40BE-40F8-BE72-CBF0993DB390}" srcOrd="0" destOrd="0" presId="urn:microsoft.com/office/officeart/2005/8/layout/StepDownProcess"/>
    <dgm:cxn modelId="{FD941D96-DA21-4518-827F-A4D79C7C3FE3}" srcId="{E5658005-BAD3-48AA-8D55-42C2FBFEB4E1}" destId="{2D3E3CA5-A3C8-46DA-9DD0-430F73C952C7}" srcOrd="0" destOrd="0" parTransId="{E5ECB526-AAEE-4190-BC74-9598DABCCED9}" sibTransId="{50E5D318-E74D-47FC-8678-72397BF52D7C}"/>
    <dgm:cxn modelId="{D8A33EBA-ABE8-4CFC-91FF-33DCA217E5BF}" type="presOf" srcId="{9C6A8BA6-9FE5-406C-98A6-74050477E171}" destId="{95DBF9B8-46D2-49EC-A2AD-CAA5BB5EC4E3}" srcOrd="0" destOrd="0" presId="urn:microsoft.com/office/officeart/2005/8/layout/StepDownProcess"/>
    <dgm:cxn modelId="{D5EFEDD2-D84C-4C68-8E06-BFB97AC3819B}" srcId="{B829DEB9-6912-4915-B369-8F31713FCA35}" destId="{61170F15-8F26-4FBB-995D-6743EF7BBFBC}" srcOrd="0" destOrd="0" parTransId="{BD00067E-5EA9-459D-BD00-6650F53D8973}" sibTransId="{258A36A3-BDBE-439D-8AC6-925ED848A4B3}"/>
    <dgm:cxn modelId="{92226FDF-AE1E-475C-9492-947B2C48A841}" srcId="{58F24A11-4DC2-4A54-BBB5-CC8C24EEBFAE}" destId="{E5658005-BAD3-48AA-8D55-42C2FBFEB4E1}" srcOrd="2" destOrd="0" parTransId="{B4D3F0CE-05D7-4729-8FED-0FD84077E5C4}" sibTransId="{B024954C-BF8E-4A08-91CC-B6A1F778CBA3}"/>
    <dgm:cxn modelId="{355C91FD-A481-4284-82F5-997BA1955D08}" srcId="{58F24A11-4DC2-4A54-BBB5-CC8C24EEBFAE}" destId="{B829DEB9-6912-4915-B369-8F31713FCA35}" srcOrd="1" destOrd="0" parTransId="{7858B107-CD55-414C-9BCB-B9B4CEE59323}" sibTransId="{94C0D266-5072-410A-86D5-0145DFC7049A}"/>
    <dgm:cxn modelId="{F1147323-8492-405D-AF2E-A15C1A64F040}" type="presParOf" srcId="{E1EA57F5-59D8-4E0B-B403-B77FE822D658}" destId="{173507FB-797A-4A47-A94B-36E72595D995}" srcOrd="0" destOrd="0" presId="urn:microsoft.com/office/officeart/2005/8/layout/StepDownProcess"/>
    <dgm:cxn modelId="{556058F2-39BB-469D-9F05-B72D21250978}" type="presParOf" srcId="{173507FB-797A-4A47-A94B-36E72595D995}" destId="{CE8E749D-A3F6-4B2E-8348-85F5CFA26B29}" srcOrd="0" destOrd="0" presId="urn:microsoft.com/office/officeart/2005/8/layout/StepDownProcess"/>
    <dgm:cxn modelId="{BD6D551F-188C-440F-93FF-50F3D239E1A7}" type="presParOf" srcId="{173507FB-797A-4A47-A94B-36E72595D995}" destId="{227A9418-2DE2-4B5D-A55A-610C624AA561}" srcOrd="1" destOrd="0" presId="urn:microsoft.com/office/officeart/2005/8/layout/StepDownProcess"/>
    <dgm:cxn modelId="{48FF7F71-CB2F-4DE9-B04D-ABF2BCE4BB62}" type="presParOf" srcId="{173507FB-797A-4A47-A94B-36E72595D995}" destId="{95DBF9B8-46D2-49EC-A2AD-CAA5BB5EC4E3}" srcOrd="2" destOrd="0" presId="urn:microsoft.com/office/officeart/2005/8/layout/StepDownProcess"/>
    <dgm:cxn modelId="{05AAAEE7-1A8B-4378-817C-AEB6564EF85D}" type="presParOf" srcId="{E1EA57F5-59D8-4E0B-B403-B77FE822D658}" destId="{DFCADBB0-AA57-4D5A-A6AD-5E8879569F21}" srcOrd="1" destOrd="0" presId="urn:microsoft.com/office/officeart/2005/8/layout/StepDownProcess"/>
    <dgm:cxn modelId="{7B68A377-9263-419B-8F7B-D75927964BBB}" type="presParOf" srcId="{E1EA57F5-59D8-4E0B-B403-B77FE822D658}" destId="{9EE46395-FB17-4819-AD09-EADA2955CEF0}" srcOrd="2" destOrd="0" presId="urn:microsoft.com/office/officeart/2005/8/layout/StepDownProcess"/>
    <dgm:cxn modelId="{3BC7B1EA-0742-447F-B36E-5407A410E439}" type="presParOf" srcId="{9EE46395-FB17-4819-AD09-EADA2955CEF0}" destId="{8651B095-5303-4DC3-A0A1-5B1C5D155698}" srcOrd="0" destOrd="0" presId="urn:microsoft.com/office/officeart/2005/8/layout/StepDownProcess"/>
    <dgm:cxn modelId="{4B4D916E-19B3-403B-855B-633E4F1B3228}" type="presParOf" srcId="{9EE46395-FB17-4819-AD09-EADA2955CEF0}" destId="{D434DD20-40BE-40F8-BE72-CBF0993DB390}" srcOrd="1" destOrd="0" presId="urn:microsoft.com/office/officeart/2005/8/layout/StepDownProcess"/>
    <dgm:cxn modelId="{51764E89-1D6E-4E27-BF22-DEC2113EB986}" type="presParOf" srcId="{9EE46395-FB17-4819-AD09-EADA2955CEF0}" destId="{6135904F-438A-40D0-9582-0CE30848584D}" srcOrd="2" destOrd="0" presId="urn:microsoft.com/office/officeart/2005/8/layout/StepDownProcess"/>
    <dgm:cxn modelId="{D522C037-6AA3-45FD-B20E-04D42A5E2CA6}" type="presParOf" srcId="{E1EA57F5-59D8-4E0B-B403-B77FE822D658}" destId="{5A1C1D66-C97F-4A71-8DFE-291B42EDC4D5}" srcOrd="3" destOrd="0" presId="urn:microsoft.com/office/officeart/2005/8/layout/StepDownProcess"/>
    <dgm:cxn modelId="{81295D5F-B62E-4AA8-94DC-2B888ABD69E4}" type="presParOf" srcId="{E1EA57F5-59D8-4E0B-B403-B77FE822D658}" destId="{583599D1-7EE6-41D6-912F-A45C4F748E2C}" srcOrd="4" destOrd="0" presId="urn:microsoft.com/office/officeart/2005/8/layout/StepDownProcess"/>
    <dgm:cxn modelId="{06052195-A1F3-4A16-A613-D8B3D6B4E7EF}" type="presParOf" srcId="{583599D1-7EE6-41D6-912F-A45C4F748E2C}" destId="{C84FF24E-0089-43BB-A2FA-75CD61371252}" srcOrd="0" destOrd="0" presId="urn:microsoft.com/office/officeart/2005/8/layout/StepDownProcess"/>
    <dgm:cxn modelId="{CDE12DD5-E24F-42D6-B33D-9526D4C1C85A}" type="presParOf" srcId="{583599D1-7EE6-41D6-912F-A45C4F748E2C}" destId="{6C53403C-479B-40A2-A37A-B494B6055A1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59AA9-DF83-467C-8E26-D6A75632BC75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1B78353-1CBF-4F9C-83FF-FD1C099F13AC}">
      <dgm:prSet phldrT="[Texto]"/>
      <dgm:spPr/>
      <dgm:t>
        <a:bodyPr/>
        <a:lstStyle/>
        <a:p>
          <a:r>
            <a:rPr lang="pt-PT" b="0" dirty="0">
              <a:solidFill>
                <a:srgbClr val="002060"/>
              </a:solidFill>
              <a:latin typeface="Arial Black" panose="020B0A04020102020204" pitchFamily="34" charset="0"/>
            </a:rPr>
            <a:t>Sempre intimamente ligados</a:t>
          </a:r>
        </a:p>
      </dgm:t>
    </dgm:pt>
    <dgm:pt modelId="{F36A7F42-4352-4018-9C3F-ED02EF7BCD16}" type="parTrans" cxnId="{68FF4147-3167-4014-A723-146FF2B2105E}">
      <dgm:prSet/>
      <dgm:spPr/>
      <dgm:t>
        <a:bodyPr/>
        <a:lstStyle/>
        <a:p>
          <a:endParaRPr lang="pt-PT" b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9D8BF4A3-40A3-4D31-8414-54EFDFE4190F}" type="sibTrans" cxnId="{68FF4147-3167-4014-A723-146FF2B2105E}">
      <dgm:prSet/>
      <dgm:spPr/>
      <dgm:t>
        <a:bodyPr/>
        <a:lstStyle/>
        <a:p>
          <a:endParaRPr lang="pt-PT" b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B634528E-06E6-4DFA-A369-BF6E9416B513}">
      <dgm:prSet phldrT="[Texto]"/>
      <dgm:spPr/>
      <dgm:t>
        <a:bodyPr/>
        <a:lstStyle/>
        <a:p>
          <a:r>
            <a:rPr lang="pt-PT" b="0" dirty="0">
              <a:solidFill>
                <a:srgbClr val="002060"/>
              </a:solidFill>
              <a:latin typeface="Arial Black" panose="020B0A04020102020204" pitchFamily="34" charset="0"/>
            </a:rPr>
            <a:t>Em todas as situações há ligação entre eles</a:t>
          </a:r>
        </a:p>
      </dgm:t>
    </dgm:pt>
    <dgm:pt modelId="{1BBA1BFF-8EC6-433E-BBC4-48129AFF1E87}" type="parTrans" cxnId="{03CA19BF-C24F-4448-90C7-A1395C7D9E50}">
      <dgm:prSet/>
      <dgm:spPr/>
      <dgm:t>
        <a:bodyPr/>
        <a:lstStyle/>
        <a:p>
          <a:endParaRPr lang="pt-PT" b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FBAC55B0-6593-4D65-8269-3AB4DA714B88}" type="sibTrans" cxnId="{03CA19BF-C24F-4448-90C7-A1395C7D9E50}">
      <dgm:prSet/>
      <dgm:spPr/>
      <dgm:t>
        <a:bodyPr/>
        <a:lstStyle/>
        <a:p>
          <a:endParaRPr lang="pt-PT" b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0E51268C-BF5A-4C10-A0CD-73FEE11D3C9B}">
      <dgm:prSet phldrT="[Texto]"/>
      <dgm:spPr/>
      <dgm:t>
        <a:bodyPr/>
        <a:lstStyle/>
        <a:p>
          <a:r>
            <a:rPr lang="pt-PT" b="0" dirty="0">
              <a:solidFill>
                <a:srgbClr val="002060"/>
              </a:solidFill>
              <a:latin typeface="Arial Black" panose="020B0A04020102020204" pitchFamily="34" charset="0"/>
            </a:rPr>
            <a:t>Não se pode abordar um desprezando os outros</a:t>
          </a:r>
        </a:p>
      </dgm:t>
    </dgm:pt>
    <dgm:pt modelId="{5DD1196E-C351-4DAF-BF5D-B628C1F8F1EA}" type="parTrans" cxnId="{AE25E2A2-A716-426C-8589-731A38937E09}">
      <dgm:prSet/>
      <dgm:spPr/>
      <dgm:t>
        <a:bodyPr/>
        <a:lstStyle/>
        <a:p>
          <a:endParaRPr lang="pt-PT" b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5776DEB1-E4DE-46CD-B013-5690381A9F56}" type="sibTrans" cxnId="{AE25E2A2-A716-426C-8589-731A38937E09}">
      <dgm:prSet/>
      <dgm:spPr/>
      <dgm:t>
        <a:bodyPr/>
        <a:lstStyle/>
        <a:p>
          <a:endParaRPr lang="pt-PT" b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29518021-1CBD-4617-B333-6AD8152D5611}">
      <dgm:prSet phldrT="[Texto]"/>
      <dgm:spPr/>
      <dgm:t>
        <a:bodyPr/>
        <a:lstStyle/>
        <a:p>
          <a:r>
            <a:rPr lang="pt-PT" b="0" dirty="0">
              <a:solidFill>
                <a:srgbClr val="002060"/>
              </a:solidFill>
              <a:latin typeface="Arial Black" panose="020B0A04020102020204" pitchFamily="34" charset="0"/>
            </a:rPr>
            <a:t>Pilares para o sucesso das atividades</a:t>
          </a:r>
        </a:p>
      </dgm:t>
    </dgm:pt>
    <dgm:pt modelId="{342B6BA9-EA42-44AD-856B-16BEDE1880CE}" type="parTrans" cxnId="{DD621E23-14ED-4FE2-8626-161C1FF92D81}">
      <dgm:prSet/>
      <dgm:spPr/>
      <dgm:t>
        <a:bodyPr/>
        <a:lstStyle/>
        <a:p>
          <a:endParaRPr lang="pt-PT" b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D50FCDEC-523E-4B35-9423-1F2E7F65F48F}" type="sibTrans" cxnId="{DD621E23-14ED-4FE2-8626-161C1FF92D81}">
      <dgm:prSet/>
      <dgm:spPr/>
      <dgm:t>
        <a:bodyPr/>
        <a:lstStyle/>
        <a:p>
          <a:endParaRPr lang="pt-PT" b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AA2CCC31-657A-40AA-ABDF-672594B6E151}">
      <dgm:prSet phldrT="[Texto]"/>
      <dgm:spPr/>
      <dgm:t>
        <a:bodyPr/>
        <a:lstStyle/>
        <a:p>
          <a:r>
            <a:rPr lang="pt-PT" b="0" dirty="0">
              <a:solidFill>
                <a:srgbClr val="002060"/>
              </a:solidFill>
              <a:latin typeface="Arial Black" panose="020B0A04020102020204" pitchFamily="34" charset="0"/>
            </a:rPr>
            <a:t>Nenhum é mais importante que os outros</a:t>
          </a:r>
        </a:p>
      </dgm:t>
    </dgm:pt>
    <dgm:pt modelId="{50E15F91-66DA-43DD-9ED6-3BE0F487A77F}" type="sibTrans" cxnId="{5F74C9A6-93EF-4174-9F18-617ED97DD80B}">
      <dgm:prSet/>
      <dgm:spPr/>
      <dgm:t>
        <a:bodyPr/>
        <a:lstStyle/>
        <a:p>
          <a:endParaRPr lang="pt-PT" b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26653A23-31BB-4EE0-B566-9E199DCD0B68}" type="parTrans" cxnId="{5F74C9A6-93EF-4174-9F18-617ED97DD80B}">
      <dgm:prSet/>
      <dgm:spPr/>
      <dgm:t>
        <a:bodyPr/>
        <a:lstStyle/>
        <a:p>
          <a:endParaRPr lang="pt-PT" b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85877689-6297-4791-A44B-E270B9B8B0EB}" type="pres">
      <dgm:prSet presAssocID="{95259AA9-DF83-467C-8E26-D6A75632BC75}" presName="cycle" presStyleCnt="0">
        <dgm:presLayoutVars>
          <dgm:dir/>
          <dgm:resizeHandles val="exact"/>
        </dgm:presLayoutVars>
      </dgm:prSet>
      <dgm:spPr/>
    </dgm:pt>
    <dgm:pt modelId="{D863FFB2-84FE-469E-947A-9395F4E74B8A}" type="pres">
      <dgm:prSet presAssocID="{51B78353-1CBF-4F9C-83FF-FD1C099F13AC}" presName="dummy" presStyleCnt="0"/>
      <dgm:spPr/>
    </dgm:pt>
    <dgm:pt modelId="{EA0DB450-EE3E-4475-ADA4-97ED283FFE0A}" type="pres">
      <dgm:prSet presAssocID="{51B78353-1CBF-4F9C-83FF-FD1C099F13AC}" presName="node" presStyleLbl="revTx" presStyleIdx="0" presStyleCnt="5">
        <dgm:presLayoutVars>
          <dgm:bulletEnabled val="1"/>
        </dgm:presLayoutVars>
      </dgm:prSet>
      <dgm:spPr/>
    </dgm:pt>
    <dgm:pt modelId="{AD6254D7-6CF2-4A1F-871A-199CC938FD19}" type="pres">
      <dgm:prSet presAssocID="{9D8BF4A3-40A3-4D31-8414-54EFDFE4190F}" presName="sibTrans" presStyleLbl="node1" presStyleIdx="0" presStyleCnt="5"/>
      <dgm:spPr/>
    </dgm:pt>
    <dgm:pt modelId="{C2563A13-399E-4111-9F8E-9D96C7F59B42}" type="pres">
      <dgm:prSet presAssocID="{B634528E-06E6-4DFA-A369-BF6E9416B513}" presName="dummy" presStyleCnt="0"/>
      <dgm:spPr/>
    </dgm:pt>
    <dgm:pt modelId="{960C3609-5CE0-47ED-A8E0-FBC8FC8C6F35}" type="pres">
      <dgm:prSet presAssocID="{B634528E-06E6-4DFA-A369-BF6E9416B513}" presName="node" presStyleLbl="revTx" presStyleIdx="1" presStyleCnt="5" custRadScaleRad="109046" custRadScaleInc="-3900">
        <dgm:presLayoutVars>
          <dgm:bulletEnabled val="1"/>
        </dgm:presLayoutVars>
      </dgm:prSet>
      <dgm:spPr/>
    </dgm:pt>
    <dgm:pt modelId="{7B681772-34DE-4780-A37F-6D08B093F8F8}" type="pres">
      <dgm:prSet presAssocID="{FBAC55B0-6593-4D65-8269-3AB4DA714B88}" presName="sibTrans" presStyleLbl="node1" presStyleIdx="1" presStyleCnt="5"/>
      <dgm:spPr/>
    </dgm:pt>
    <dgm:pt modelId="{A810BA95-C814-4607-A6EF-52C935AB4D31}" type="pres">
      <dgm:prSet presAssocID="{0E51268C-BF5A-4C10-A0CD-73FEE11D3C9B}" presName="dummy" presStyleCnt="0"/>
      <dgm:spPr/>
    </dgm:pt>
    <dgm:pt modelId="{B47ED9A4-814F-4954-B0C7-3D1C83962BDB}" type="pres">
      <dgm:prSet presAssocID="{0E51268C-BF5A-4C10-A0CD-73FEE11D3C9B}" presName="node" presStyleLbl="revTx" presStyleIdx="2" presStyleCnt="5">
        <dgm:presLayoutVars>
          <dgm:bulletEnabled val="1"/>
        </dgm:presLayoutVars>
      </dgm:prSet>
      <dgm:spPr/>
    </dgm:pt>
    <dgm:pt modelId="{A0CC7EED-D3D3-4B97-AF6A-4123DB8F182F}" type="pres">
      <dgm:prSet presAssocID="{5776DEB1-E4DE-46CD-B013-5690381A9F56}" presName="sibTrans" presStyleLbl="node1" presStyleIdx="2" presStyleCnt="5" custScaleX="113492" custScaleY="109443"/>
      <dgm:spPr/>
    </dgm:pt>
    <dgm:pt modelId="{B92FA9D3-D62A-4794-9BEB-84D306764EB8}" type="pres">
      <dgm:prSet presAssocID="{AA2CCC31-657A-40AA-ABDF-672594B6E151}" presName="dummy" presStyleCnt="0"/>
      <dgm:spPr/>
    </dgm:pt>
    <dgm:pt modelId="{186EAA3C-2155-41AC-B7B7-5C615AA959A0}" type="pres">
      <dgm:prSet presAssocID="{AA2CCC31-657A-40AA-ABDF-672594B6E151}" presName="node" presStyleLbl="revTx" presStyleIdx="3" presStyleCnt="5" custRadScaleRad="101652" custRadScaleInc="1259">
        <dgm:presLayoutVars>
          <dgm:bulletEnabled val="1"/>
        </dgm:presLayoutVars>
      </dgm:prSet>
      <dgm:spPr/>
    </dgm:pt>
    <dgm:pt modelId="{970E8526-9E25-4FAB-9AE5-8A6DED32C155}" type="pres">
      <dgm:prSet presAssocID="{50E15F91-66DA-43DD-9ED6-3BE0F487A77F}" presName="sibTrans" presStyleLbl="node1" presStyleIdx="3" presStyleCnt="5"/>
      <dgm:spPr/>
    </dgm:pt>
    <dgm:pt modelId="{F5CD124E-5B12-47A2-9511-7601F0CD908E}" type="pres">
      <dgm:prSet presAssocID="{29518021-1CBD-4617-B333-6AD8152D5611}" presName="dummy" presStyleCnt="0"/>
      <dgm:spPr/>
    </dgm:pt>
    <dgm:pt modelId="{91CE1DE3-A22A-45C9-954E-97FAD41F2E18}" type="pres">
      <dgm:prSet presAssocID="{29518021-1CBD-4617-B333-6AD8152D5611}" presName="node" presStyleLbl="revTx" presStyleIdx="4" presStyleCnt="5" custRadScaleRad="102161" custRadScaleInc="-8649">
        <dgm:presLayoutVars>
          <dgm:bulletEnabled val="1"/>
        </dgm:presLayoutVars>
      </dgm:prSet>
      <dgm:spPr/>
    </dgm:pt>
    <dgm:pt modelId="{A0A1DFDF-2337-4B57-8C2F-A1F53BE654E2}" type="pres">
      <dgm:prSet presAssocID="{D50FCDEC-523E-4B35-9423-1F2E7F65F48F}" presName="sibTrans" presStyleLbl="node1" presStyleIdx="4" presStyleCnt="5"/>
      <dgm:spPr/>
    </dgm:pt>
  </dgm:ptLst>
  <dgm:cxnLst>
    <dgm:cxn modelId="{5227DD03-E89B-4546-9B33-FC29B542E01D}" type="presOf" srcId="{50E15F91-66DA-43DD-9ED6-3BE0F487A77F}" destId="{970E8526-9E25-4FAB-9AE5-8A6DED32C155}" srcOrd="0" destOrd="0" presId="urn:microsoft.com/office/officeart/2005/8/layout/cycle1"/>
    <dgm:cxn modelId="{37260408-E508-49CD-9DB7-39CCECA7B1C7}" type="presOf" srcId="{5776DEB1-E4DE-46CD-B013-5690381A9F56}" destId="{A0CC7EED-D3D3-4B97-AF6A-4123DB8F182F}" srcOrd="0" destOrd="0" presId="urn:microsoft.com/office/officeart/2005/8/layout/cycle1"/>
    <dgm:cxn modelId="{EFA3F417-660F-4624-98F1-3EF2602E6332}" type="presOf" srcId="{D50FCDEC-523E-4B35-9423-1F2E7F65F48F}" destId="{A0A1DFDF-2337-4B57-8C2F-A1F53BE654E2}" srcOrd="0" destOrd="0" presId="urn:microsoft.com/office/officeart/2005/8/layout/cycle1"/>
    <dgm:cxn modelId="{41242D1B-270C-4288-AB44-05D063943271}" type="presOf" srcId="{95259AA9-DF83-467C-8E26-D6A75632BC75}" destId="{85877689-6297-4791-A44B-E270B9B8B0EB}" srcOrd="0" destOrd="0" presId="urn:microsoft.com/office/officeart/2005/8/layout/cycle1"/>
    <dgm:cxn modelId="{DD621E23-14ED-4FE2-8626-161C1FF92D81}" srcId="{95259AA9-DF83-467C-8E26-D6A75632BC75}" destId="{29518021-1CBD-4617-B333-6AD8152D5611}" srcOrd="4" destOrd="0" parTransId="{342B6BA9-EA42-44AD-856B-16BEDE1880CE}" sibTransId="{D50FCDEC-523E-4B35-9423-1F2E7F65F48F}"/>
    <dgm:cxn modelId="{B5EC972A-EDA4-4BF1-8877-50BE60C1E34C}" type="presOf" srcId="{29518021-1CBD-4617-B333-6AD8152D5611}" destId="{91CE1DE3-A22A-45C9-954E-97FAD41F2E18}" srcOrd="0" destOrd="0" presId="urn:microsoft.com/office/officeart/2005/8/layout/cycle1"/>
    <dgm:cxn modelId="{3F887940-475C-46CD-B1A0-580A33AE4F11}" type="presOf" srcId="{0E51268C-BF5A-4C10-A0CD-73FEE11D3C9B}" destId="{B47ED9A4-814F-4954-B0C7-3D1C83962BDB}" srcOrd="0" destOrd="0" presId="urn:microsoft.com/office/officeart/2005/8/layout/cycle1"/>
    <dgm:cxn modelId="{68FF4147-3167-4014-A723-146FF2B2105E}" srcId="{95259AA9-DF83-467C-8E26-D6A75632BC75}" destId="{51B78353-1CBF-4F9C-83FF-FD1C099F13AC}" srcOrd="0" destOrd="0" parTransId="{F36A7F42-4352-4018-9C3F-ED02EF7BCD16}" sibTransId="{9D8BF4A3-40A3-4D31-8414-54EFDFE4190F}"/>
    <dgm:cxn modelId="{975CC76E-6F8D-48D3-932E-CDC3DEB12B93}" type="presOf" srcId="{9D8BF4A3-40A3-4D31-8414-54EFDFE4190F}" destId="{AD6254D7-6CF2-4A1F-871A-199CC938FD19}" srcOrd="0" destOrd="0" presId="urn:microsoft.com/office/officeart/2005/8/layout/cycle1"/>
    <dgm:cxn modelId="{AE25E2A2-A716-426C-8589-731A38937E09}" srcId="{95259AA9-DF83-467C-8E26-D6A75632BC75}" destId="{0E51268C-BF5A-4C10-A0CD-73FEE11D3C9B}" srcOrd="2" destOrd="0" parTransId="{5DD1196E-C351-4DAF-BF5D-B628C1F8F1EA}" sibTransId="{5776DEB1-E4DE-46CD-B013-5690381A9F56}"/>
    <dgm:cxn modelId="{5F74C9A6-93EF-4174-9F18-617ED97DD80B}" srcId="{95259AA9-DF83-467C-8E26-D6A75632BC75}" destId="{AA2CCC31-657A-40AA-ABDF-672594B6E151}" srcOrd="3" destOrd="0" parTransId="{26653A23-31BB-4EE0-B566-9E199DCD0B68}" sibTransId="{50E15F91-66DA-43DD-9ED6-3BE0F487A77F}"/>
    <dgm:cxn modelId="{80067BA9-37D0-47F0-B623-1F977885FF97}" type="presOf" srcId="{AA2CCC31-657A-40AA-ABDF-672594B6E151}" destId="{186EAA3C-2155-41AC-B7B7-5C615AA959A0}" srcOrd="0" destOrd="0" presId="urn:microsoft.com/office/officeart/2005/8/layout/cycle1"/>
    <dgm:cxn modelId="{60A2C5B7-1E7F-46C9-98BB-8DD8D19C3509}" type="presOf" srcId="{B634528E-06E6-4DFA-A369-BF6E9416B513}" destId="{960C3609-5CE0-47ED-A8E0-FBC8FC8C6F35}" srcOrd="0" destOrd="0" presId="urn:microsoft.com/office/officeart/2005/8/layout/cycle1"/>
    <dgm:cxn modelId="{03CA19BF-C24F-4448-90C7-A1395C7D9E50}" srcId="{95259AA9-DF83-467C-8E26-D6A75632BC75}" destId="{B634528E-06E6-4DFA-A369-BF6E9416B513}" srcOrd="1" destOrd="0" parTransId="{1BBA1BFF-8EC6-433E-BBC4-48129AFF1E87}" sibTransId="{FBAC55B0-6593-4D65-8269-3AB4DA714B88}"/>
    <dgm:cxn modelId="{0CB26BCB-D198-4357-9796-BD19D86B3EB1}" type="presOf" srcId="{FBAC55B0-6593-4D65-8269-3AB4DA714B88}" destId="{7B681772-34DE-4780-A37F-6D08B093F8F8}" srcOrd="0" destOrd="0" presId="urn:microsoft.com/office/officeart/2005/8/layout/cycle1"/>
    <dgm:cxn modelId="{3F1D97FF-40C4-469C-A517-B5E1C7B6524E}" type="presOf" srcId="{51B78353-1CBF-4F9C-83FF-FD1C099F13AC}" destId="{EA0DB450-EE3E-4475-ADA4-97ED283FFE0A}" srcOrd="0" destOrd="0" presId="urn:microsoft.com/office/officeart/2005/8/layout/cycle1"/>
    <dgm:cxn modelId="{FA982BCF-DD35-4BE6-960C-E9C94F97064B}" type="presParOf" srcId="{85877689-6297-4791-A44B-E270B9B8B0EB}" destId="{D863FFB2-84FE-469E-947A-9395F4E74B8A}" srcOrd="0" destOrd="0" presId="urn:microsoft.com/office/officeart/2005/8/layout/cycle1"/>
    <dgm:cxn modelId="{74F225AC-3728-4A03-8E46-1DFC2B1DE3C2}" type="presParOf" srcId="{85877689-6297-4791-A44B-E270B9B8B0EB}" destId="{EA0DB450-EE3E-4475-ADA4-97ED283FFE0A}" srcOrd="1" destOrd="0" presId="urn:microsoft.com/office/officeart/2005/8/layout/cycle1"/>
    <dgm:cxn modelId="{D57DD112-701D-4D2B-9FBA-69226315EED3}" type="presParOf" srcId="{85877689-6297-4791-A44B-E270B9B8B0EB}" destId="{AD6254D7-6CF2-4A1F-871A-199CC938FD19}" srcOrd="2" destOrd="0" presId="urn:microsoft.com/office/officeart/2005/8/layout/cycle1"/>
    <dgm:cxn modelId="{FFD236B9-380B-4809-AEE4-4FBB51A11BCD}" type="presParOf" srcId="{85877689-6297-4791-A44B-E270B9B8B0EB}" destId="{C2563A13-399E-4111-9F8E-9D96C7F59B42}" srcOrd="3" destOrd="0" presId="urn:microsoft.com/office/officeart/2005/8/layout/cycle1"/>
    <dgm:cxn modelId="{357585C8-BCBC-4D34-B2C2-4CA4A4036F8A}" type="presParOf" srcId="{85877689-6297-4791-A44B-E270B9B8B0EB}" destId="{960C3609-5CE0-47ED-A8E0-FBC8FC8C6F35}" srcOrd="4" destOrd="0" presId="urn:microsoft.com/office/officeart/2005/8/layout/cycle1"/>
    <dgm:cxn modelId="{DF5AB02D-5EEE-4165-8887-16CDCA2426FA}" type="presParOf" srcId="{85877689-6297-4791-A44B-E270B9B8B0EB}" destId="{7B681772-34DE-4780-A37F-6D08B093F8F8}" srcOrd="5" destOrd="0" presId="urn:microsoft.com/office/officeart/2005/8/layout/cycle1"/>
    <dgm:cxn modelId="{9C7AA192-1291-4C9F-9980-7104E7F61306}" type="presParOf" srcId="{85877689-6297-4791-A44B-E270B9B8B0EB}" destId="{A810BA95-C814-4607-A6EF-52C935AB4D31}" srcOrd="6" destOrd="0" presId="urn:microsoft.com/office/officeart/2005/8/layout/cycle1"/>
    <dgm:cxn modelId="{2B0F8602-7B40-4DC8-AFAC-1352010D4918}" type="presParOf" srcId="{85877689-6297-4791-A44B-E270B9B8B0EB}" destId="{B47ED9A4-814F-4954-B0C7-3D1C83962BDB}" srcOrd="7" destOrd="0" presId="urn:microsoft.com/office/officeart/2005/8/layout/cycle1"/>
    <dgm:cxn modelId="{15A16D61-9E6D-4C25-820F-80F64B438CB5}" type="presParOf" srcId="{85877689-6297-4791-A44B-E270B9B8B0EB}" destId="{A0CC7EED-D3D3-4B97-AF6A-4123DB8F182F}" srcOrd="8" destOrd="0" presId="urn:microsoft.com/office/officeart/2005/8/layout/cycle1"/>
    <dgm:cxn modelId="{0E1E59C6-8004-464E-A4ED-7FD1047372E7}" type="presParOf" srcId="{85877689-6297-4791-A44B-E270B9B8B0EB}" destId="{B92FA9D3-D62A-4794-9BEB-84D306764EB8}" srcOrd="9" destOrd="0" presId="urn:microsoft.com/office/officeart/2005/8/layout/cycle1"/>
    <dgm:cxn modelId="{504F94E4-732E-4B7C-8143-A438948C5F01}" type="presParOf" srcId="{85877689-6297-4791-A44B-E270B9B8B0EB}" destId="{186EAA3C-2155-41AC-B7B7-5C615AA959A0}" srcOrd="10" destOrd="0" presId="urn:microsoft.com/office/officeart/2005/8/layout/cycle1"/>
    <dgm:cxn modelId="{8FAD4538-1A8C-4276-BB20-B8822012713D}" type="presParOf" srcId="{85877689-6297-4791-A44B-E270B9B8B0EB}" destId="{970E8526-9E25-4FAB-9AE5-8A6DED32C155}" srcOrd="11" destOrd="0" presId="urn:microsoft.com/office/officeart/2005/8/layout/cycle1"/>
    <dgm:cxn modelId="{3A89353A-4329-46F1-AB13-887FCC66E20D}" type="presParOf" srcId="{85877689-6297-4791-A44B-E270B9B8B0EB}" destId="{F5CD124E-5B12-47A2-9511-7601F0CD908E}" srcOrd="12" destOrd="0" presId="urn:microsoft.com/office/officeart/2005/8/layout/cycle1"/>
    <dgm:cxn modelId="{3E9C1A41-C557-43ED-8A46-C771323CAB26}" type="presParOf" srcId="{85877689-6297-4791-A44B-E270B9B8B0EB}" destId="{91CE1DE3-A22A-45C9-954E-97FAD41F2E18}" srcOrd="13" destOrd="0" presId="urn:microsoft.com/office/officeart/2005/8/layout/cycle1"/>
    <dgm:cxn modelId="{C32B2160-B4AB-4437-BEDE-68817337D8C4}" type="presParOf" srcId="{85877689-6297-4791-A44B-E270B9B8B0EB}" destId="{A0A1DFDF-2337-4B57-8C2F-A1F53BE654E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68315-6AD2-4340-B1BF-965E373D7A51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21C095A4-5925-48DA-A774-914DAE9FB4AE}">
      <dgm:prSet phldrT="[Texto]" custT="1"/>
      <dgm:spPr>
        <a:solidFill>
          <a:srgbClr val="13DF52"/>
        </a:solidFill>
      </dgm:spPr>
      <dgm:t>
        <a:bodyPr/>
        <a:lstStyle/>
        <a:p>
          <a:r>
            <a:rPr lang="pt-PT" sz="800" b="1" dirty="0"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rPr>
            <a:t>SEGURANÇA</a:t>
          </a:r>
        </a:p>
      </dgm:t>
    </dgm:pt>
    <dgm:pt modelId="{98AEA32B-C387-4451-BB64-E039F6D2224E}" type="parTrans" cxnId="{235C5661-8E9D-4FEA-896E-07DB11826CBA}">
      <dgm:prSet/>
      <dgm:spPr/>
      <dgm:t>
        <a:bodyPr/>
        <a:lstStyle/>
        <a:p>
          <a:endParaRPr lang="pt-PT" sz="900"/>
        </a:p>
      </dgm:t>
    </dgm:pt>
    <dgm:pt modelId="{D5F300A7-A4A7-4CB1-BBFB-66635B99E425}" type="sibTrans" cxnId="{235C5661-8E9D-4FEA-896E-07DB11826CB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PT" sz="900"/>
        </a:p>
      </dgm:t>
    </dgm:pt>
    <dgm:pt modelId="{23BF43BA-26D5-4A36-9AEC-3AF74CA7AAF8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PT" sz="600" b="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MATERIAIS</a:t>
          </a:r>
        </a:p>
        <a:p>
          <a:r>
            <a:rPr lang="pt-PT" sz="600" b="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E</a:t>
          </a:r>
        </a:p>
        <a:p>
          <a:r>
            <a:rPr lang="pt-PT" sz="600" b="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INSTALAÇÕES</a:t>
          </a:r>
        </a:p>
      </dgm:t>
    </dgm:pt>
    <dgm:pt modelId="{C413822B-99DC-408D-9459-3E3439C6FD67}" type="parTrans" cxnId="{F6F8C70E-72EE-445B-8BD4-0CD0D22823D3}">
      <dgm:prSet/>
      <dgm:spPr/>
      <dgm:t>
        <a:bodyPr/>
        <a:lstStyle/>
        <a:p>
          <a:endParaRPr lang="pt-PT" sz="900"/>
        </a:p>
      </dgm:t>
    </dgm:pt>
    <dgm:pt modelId="{BBB05790-6BF0-4E76-89FC-24298631B9DE}" type="sibTrans" cxnId="{F6F8C70E-72EE-445B-8BD4-0CD0D22823D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PT" sz="900"/>
        </a:p>
      </dgm:t>
    </dgm:pt>
    <dgm:pt modelId="{BC6BD8F8-832C-42CD-8B60-4B47F7F93DA5}">
      <dgm:prSet phldrT="[Texto]" custT="1"/>
      <dgm:spPr>
        <a:solidFill>
          <a:srgbClr val="FFFF00"/>
        </a:solidFill>
      </dgm:spPr>
      <dgm:t>
        <a:bodyPr/>
        <a:lstStyle/>
        <a:p>
          <a:pPr algn="ctr"/>
          <a:r>
            <a:rPr lang="pt-PT" sz="7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COMUNICAÇÃO</a:t>
          </a:r>
        </a:p>
      </dgm:t>
    </dgm:pt>
    <dgm:pt modelId="{23C806FB-5A4E-4ACE-BEE8-62E10000D51F}" type="parTrans" cxnId="{2AA3DA79-3DBF-49C7-AE2C-20A2BF483D25}">
      <dgm:prSet/>
      <dgm:spPr/>
      <dgm:t>
        <a:bodyPr/>
        <a:lstStyle/>
        <a:p>
          <a:endParaRPr lang="pt-PT" sz="900"/>
        </a:p>
      </dgm:t>
    </dgm:pt>
    <dgm:pt modelId="{54F0CD6A-72B3-498D-8ACA-F026F9CED006}" type="sibTrans" cxnId="{2AA3DA79-3DBF-49C7-AE2C-20A2BF483D25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PT" sz="900"/>
        </a:p>
      </dgm:t>
    </dgm:pt>
    <dgm:pt modelId="{8334342A-1E82-4DFF-98A4-542C38EA5461}">
      <dgm:prSet custAng="21123426" custScaleX="138963" custScaleY="131823" custLinFactNeighborX="14540" custLinFactNeighborY="5631"/>
      <dgm:spPr/>
      <dgm:t>
        <a:bodyPr/>
        <a:lstStyle/>
        <a:p>
          <a:endParaRPr lang="pt-PT" sz="900"/>
        </a:p>
      </dgm:t>
    </dgm:pt>
    <dgm:pt modelId="{B2CB7CEF-E8C8-42E1-922B-FCF6390B3FC0}" type="parTrans" cxnId="{6B3E1B53-CC25-40E9-A8A9-14A622197964}">
      <dgm:prSet/>
      <dgm:spPr/>
      <dgm:t>
        <a:bodyPr/>
        <a:lstStyle/>
        <a:p>
          <a:endParaRPr lang="pt-PT" sz="900"/>
        </a:p>
      </dgm:t>
    </dgm:pt>
    <dgm:pt modelId="{00D2F239-CDF3-445C-A0DD-F14ED7BEAC52}" type="sibTrans" cxnId="{6B3E1B53-CC25-40E9-A8A9-14A622197964}">
      <dgm:prSet custAng="1527511" custLinFactNeighborX="236" custLinFactNeighborY="4010"/>
      <dgm:spPr>
        <a:solidFill>
          <a:srgbClr val="2005EB"/>
        </a:solidFill>
      </dgm:spPr>
      <dgm:t>
        <a:bodyPr/>
        <a:lstStyle/>
        <a:p>
          <a:endParaRPr lang="pt-PT" sz="900"/>
        </a:p>
      </dgm:t>
    </dgm:pt>
    <dgm:pt modelId="{0B9907A3-5397-4DA7-8A45-E9D608A5BBA4}">
      <dgm:prSet/>
      <dgm:spPr/>
      <dgm:t>
        <a:bodyPr/>
        <a:lstStyle/>
        <a:p>
          <a:endParaRPr lang="pt-PT" sz="900"/>
        </a:p>
      </dgm:t>
    </dgm:pt>
    <dgm:pt modelId="{CDF194B7-2061-460B-8482-6F46849B7919}" type="parTrans" cxnId="{651F06BA-AC22-44AC-9662-534BA8908BB7}">
      <dgm:prSet/>
      <dgm:spPr/>
      <dgm:t>
        <a:bodyPr/>
        <a:lstStyle/>
        <a:p>
          <a:endParaRPr lang="pt-PT" sz="900"/>
        </a:p>
      </dgm:t>
    </dgm:pt>
    <dgm:pt modelId="{FF8930C1-0D63-444E-B2AD-792BD624E732}" type="sibTrans" cxnId="{651F06BA-AC22-44AC-9662-534BA8908BB7}">
      <dgm:prSet/>
      <dgm:spPr/>
      <dgm:t>
        <a:bodyPr/>
        <a:lstStyle/>
        <a:p>
          <a:endParaRPr lang="pt-PT" sz="900"/>
        </a:p>
      </dgm:t>
    </dgm:pt>
    <dgm:pt modelId="{29B8E39C-A7AA-4A75-8FAC-650519B071E2}" type="pres">
      <dgm:prSet presAssocID="{A1468315-6AD2-4340-B1BF-965E373D7A5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A86542-7C38-4227-B74C-6F43DE9F57D4}" type="pres">
      <dgm:prSet presAssocID="{21C095A4-5925-48DA-A774-914DAE9FB4AE}" presName="gear1" presStyleLbl="node1" presStyleIdx="0" presStyleCnt="3" custAng="0" custScaleX="98964" custScaleY="101480" custLinFactNeighborX="17564" custLinFactNeighborY="8489">
        <dgm:presLayoutVars>
          <dgm:chMax val="1"/>
          <dgm:bulletEnabled val="1"/>
        </dgm:presLayoutVars>
      </dgm:prSet>
      <dgm:spPr/>
    </dgm:pt>
    <dgm:pt modelId="{AE679B40-AEB7-4D9C-BFF6-523230033522}" type="pres">
      <dgm:prSet presAssocID="{21C095A4-5925-48DA-A774-914DAE9FB4AE}" presName="gear1srcNode" presStyleLbl="node1" presStyleIdx="0" presStyleCnt="3"/>
      <dgm:spPr/>
    </dgm:pt>
    <dgm:pt modelId="{B751A438-A4AB-49D2-A333-DF333BB31DE0}" type="pres">
      <dgm:prSet presAssocID="{21C095A4-5925-48DA-A774-914DAE9FB4AE}" presName="gear1dstNode" presStyleLbl="node1" presStyleIdx="0" presStyleCnt="3"/>
      <dgm:spPr/>
    </dgm:pt>
    <dgm:pt modelId="{612BC84F-4760-4279-BEC1-D25F07B0B333}" type="pres">
      <dgm:prSet presAssocID="{23BF43BA-26D5-4A36-9AEC-3AF74CA7AAF8}" presName="gear2" presStyleLbl="node1" presStyleIdx="1" presStyleCnt="3" custAng="19115798" custScaleX="148968" custScaleY="151949" custLinFactNeighborX="-27554" custLinFactNeighborY="28804">
        <dgm:presLayoutVars>
          <dgm:chMax val="1"/>
          <dgm:bulletEnabled val="1"/>
        </dgm:presLayoutVars>
      </dgm:prSet>
      <dgm:spPr/>
    </dgm:pt>
    <dgm:pt modelId="{F021EA91-4EA3-4028-9BE4-2665C859D9B3}" type="pres">
      <dgm:prSet presAssocID="{23BF43BA-26D5-4A36-9AEC-3AF74CA7AAF8}" presName="gear2srcNode" presStyleLbl="node1" presStyleIdx="1" presStyleCnt="3"/>
      <dgm:spPr/>
    </dgm:pt>
    <dgm:pt modelId="{70BBAFD4-A19A-46DE-9423-BDE61A5B4EA2}" type="pres">
      <dgm:prSet presAssocID="{23BF43BA-26D5-4A36-9AEC-3AF74CA7AAF8}" presName="gear2dstNode" presStyleLbl="node1" presStyleIdx="1" presStyleCnt="3"/>
      <dgm:spPr/>
    </dgm:pt>
    <dgm:pt modelId="{AA06DE92-311E-45EC-B7CB-0411FF57E74C}" type="pres">
      <dgm:prSet presAssocID="{BC6BD8F8-832C-42CD-8B60-4B47F7F93DA5}" presName="gear3" presStyleLbl="node1" presStyleIdx="2" presStyleCnt="3" custAng="20621017" custScaleX="153844" custScaleY="150082" custLinFactNeighborX="16796" custLinFactNeighborY="-8116"/>
      <dgm:spPr/>
    </dgm:pt>
    <dgm:pt modelId="{4B7B9A08-9B6F-41B1-A5E6-BAEF33EBDD90}" type="pres">
      <dgm:prSet presAssocID="{BC6BD8F8-832C-42CD-8B60-4B47F7F93DA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A57CAA2-0FC7-4456-B953-B6EA540DC432}" type="pres">
      <dgm:prSet presAssocID="{BC6BD8F8-832C-42CD-8B60-4B47F7F93DA5}" presName="gear3srcNode" presStyleLbl="node1" presStyleIdx="2" presStyleCnt="3"/>
      <dgm:spPr/>
    </dgm:pt>
    <dgm:pt modelId="{20A29573-5980-42FC-8884-F7D68A5E77BC}" type="pres">
      <dgm:prSet presAssocID="{BC6BD8F8-832C-42CD-8B60-4B47F7F93DA5}" presName="gear3dstNode" presStyleLbl="node1" presStyleIdx="2" presStyleCnt="3"/>
      <dgm:spPr/>
    </dgm:pt>
    <dgm:pt modelId="{C1654EBF-4E42-422C-8C2E-BCAAF0F8AF15}" type="pres">
      <dgm:prSet presAssocID="{D5F300A7-A4A7-4CB1-BBFB-66635B99E425}" presName="connector1" presStyleLbl="sibTrans2D1" presStyleIdx="0" presStyleCnt="3" custAng="2220166" custLinFactNeighborX="8749" custLinFactNeighborY="973"/>
      <dgm:spPr/>
    </dgm:pt>
    <dgm:pt modelId="{667C7B83-8425-4AE7-8847-5118A8CC0FC7}" type="pres">
      <dgm:prSet presAssocID="{BBB05790-6BF0-4E76-89FC-24298631B9DE}" presName="connector2" presStyleLbl="sibTrans2D1" presStyleIdx="1" presStyleCnt="3" custAng="17370802" custLinFactNeighborX="-4374" custLinFactNeighborY="58709"/>
      <dgm:spPr/>
    </dgm:pt>
    <dgm:pt modelId="{8DD99C17-D8C2-42F9-81EA-5808A043415E}" type="pres">
      <dgm:prSet presAssocID="{54F0CD6A-72B3-498D-8ACA-F026F9CED006}" presName="connector3" presStyleLbl="sibTrans2D1" presStyleIdx="2" presStyleCnt="3" custAng="355544" custLinFactNeighborX="3468" custLinFactNeighborY="-11395"/>
      <dgm:spPr/>
    </dgm:pt>
  </dgm:ptLst>
  <dgm:cxnLst>
    <dgm:cxn modelId="{F6F8C70E-72EE-445B-8BD4-0CD0D22823D3}" srcId="{A1468315-6AD2-4340-B1BF-965E373D7A51}" destId="{23BF43BA-26D5-4A36-9AEC-3AF74CA7AAF8}" srcOrd="1" destOrd="0" parTransId="{C413822B-99DC-408D-9459-3E3439C6FD67}" sibTransId="{BBB05790-6BF0-4E76-89FC-24298631B9DE}"/>
    <dgm:cxn modelId="{51A3AA15-F92E-4483-8DAA-8B4ED012E4C4}" type="presOf" srcId="{A1468315-6AD2-4340-B1BF-965E373D7A51}" destId="{29B8E39C-A7AA-4A75-8FAC-650519B071E2}" srcOrd="0" destOrd="0" presId="urn:microsoft.com/office/officeart/2005/8/layout/gear1"/>
    <dgm:cxn modelId="{3207D423-EF49-4368-9766-D04A89E64D15}" type="presOf" srcId="{23BF43BA-26D5-4A36-9AEC-3AF74CA7AAF8}" destId="{70BBAFD4-A19A-46DE-9423-BDE61A5B4EA2}" srcOrd="2" destOrd="0" presId="urn:microsoft.com/office/officeart/2005/8/layout/gear1"/>
    <dgm:cxn modelId="{B445B82A-7878-4ABA-96C5-B8120BF8E891}" type="presOf" srcId="{23BF43BA-26D5-4A36-9AEC-3AF74CA7AAF8}" destId="{F021EA91-4EA3-4028-9BE4-2665C859D9B3}" srcOrd="1" destOrd="0" presId="urn:microsoft.com/office/officeart/2005/8/layout/gear1"/>
    <dgm:cxn modelId="{449C585D-9A22-4888-947A-92F9F105989D}" type="presOf" srcId="{D5F300A7-A4A7-4CB1-BBFB-66635B99E425}" destId="{C1654EBF-4E42-422C-8C2E-BCAAF0F8AF15}" srcOrd="0" destOrd="0" presId="urn:microsoft.com/office/officeart/2005/8/layout/gear1"/>
    <dgm:cxn modelId="{235C5661-8E9D-4FEA-896E-07DB11826CBA}" srcId="{A1468315-6AD2-4340-B1BF-965E373D7A51}" destId="{21C095A4-5925-48DA-A774-914DAE9FB4AE}" srcOrd="0" destOrd="0" parTransId="{98AEA32B-C387-4451-BB64-E039F6D2224E}" sibTransId="{D5F300A7-A4A7-4CB1-BBFB-66635B99E425}"/>
    <dgm:cxn modelId="{855CDC4C-6CD0-45C9-9658-EB11EDA9D480}" type="presOf" srcId="{BC6BD8F8-832C-42CD-8B60-4B47F7F93DA5}" destId="{9A57CAA2-0FC7-4456-B953-B6EA540DC432}" srcOrd="2" destOrd="0" presId="urn:microsoft.com/office/officeart/2005/8/layout/gear1"/>
    <dgm:cxn modelId="{3030B251-87C3-47A1-8939-EEBE92D0AF0C}" type="presOf" srcId="{BC6BD8F8-832C-42CD-8B60-4B47F7F93DA5}" destId="{4B7B9A08-9B6F-41B1-A5E6-BAEF33EBDD90}" srcOrd="1" destOrd="0" presId="urn:microsoft.com/office/officeart/2005/8/layout/gear1"/>
    <dgm:cxn modelId="{A1B9DC71-F0AA-4E45-A78E-2A88ADC04E35}" type="presOf" srcId="{BBB05790-6BF0-4E76-89FC-24298631B9DE}" destId="{667C7B83-8425-4AE7-8847-5118A8CC0FC7}" srcOrd="0" destOrd="0" presId="urn:microsoft.com/office/officeart/2005/8/layout/gear1"/>
    <dgm:cxn modelId="{6B3E1B53-CC25-40E9-A8A9-14A622197964}" srcId="{A1468315-6AD2-4340-B1BF-965E373D7A51}" destId="{8334342A-1E82-4DFF-98A4-542C38EA5461}" srcOrd="3" destOrd="0" parTransId="{B2CB7CEF-E8C8-42E1-922B-FCF6390B3FC0}" sibTransId="{00D2F239-CDF3-445C-A0DD-F14ED7BEAC52}"/>
    <dgm:cxn modelId="{9AC3AC77-C8AA-4F9C-8C21-313F56754F5B}" type="presOf" srcId="{BC6BD8F8-832C-42CD-8B60-4B47F7F93DA5}" destId="{20A29573-5980-42FC-8884-F7D68A5E77BC}" srcOrd="3" destOrd="0" presId="urn:microsoft.com/office/officeart/2005/8/layout/gear1"/>
    <dgm:cxn modelId="{2AA3DA79-3DBF-49C7-AE2C-20A2BF483D25}" srcId="{A1468315-6AD2-4340-B1BF-965E373D7A51}" destId="{BC6BD8F8-832C-42CD-8B60-4B47F7F93DA5}" srcOrd="2" destOrd="0" parTransId="{23C806FB-5A4E-4ACE-BEE8-62E10000D51F}" sibTransId="{54F0CD6A-72B3-498D-8ACA-F026F9CED006}"/>
    <dgm:cxn modelId="{7D6E3289-5A21-4AA1-8C96-FB49DBC5BF45}" type="presOf" srcId="{21C095A4-5925-48DA-A774-914DAE9FB4AE}" destId="{65A86542-7C38-4227-B74C-6F43DE9F57D4}" srcOrd="0" destOrd="0" presId="urn:microsoft.com/office/officeart/2005/8/layout/gear1"/>
    <dgm:cxn modelId="{8CF16B9E-6B59-462B-AEC2-CED3B95F1D92}" type="presOf" srcId="{54F0CD6A-72B3-498D-8ACA-F026F9CED006}" destId="{8DD99C17-D8C2-42F9-81EA-5808A043415E}" srcOrd="0" destOrd="0" presId="urn:microsoft.com/office/officeart/2005/8/layout/gear1"/>
    <dgm:cxn modelId="{651F06BA-AC22-44AC-9662-534BA8908BB7}" srcId="{A1468315-6AD2-4340-B1BF-965E373D7A51}" destId="{0B9907A3-5397-4DA7-8A45-E9D608A5BBA4}" srcOrd="4" destOrd="0" parTransId="{CDF194B7-2061-460B-8482-6F46849B7919}" sibTransId="{FF8930C1-0D63-444E-B2AD-792BD624E732}"/>
    <dgm:cxn modelId="{2B1E4EC5-6623-41F0-8D5A-E358BF2FAD91}" type="presOf" srcId="{21C095A4-5925-48DA-A774-914DAE9FB4AE}" destId="{B751A438-A4AB-49D2-A333-DF333BB31DE0}" srcOrd="2" destOrd="0" presId="urn:microsoft.com/office/officeart/2005/8/layout/gear1"/>
    <dgm:cxn modelId="{003366C8-E4C7-40B8-95EF-311AC1FA65E5}" type="presOf" srcId="{21C095A4-5925-48DA-A774-914DAE9FB4AE}" destId="{AE679B40-AEB7-4D9C-BFF6-523230033522}" srcOrd="1" destOrd="0" presId="urn:microsoft.com/office/officeart/2005/8/layout/gear1"/>
    <dgm:cxn modelId="{8BC9BCF8-7DC8-4955-A487-76A070490EB7}" type="presOf" srcId="{23BF43BA-26D5-4A36-9AEC-3AF74CA7AAF8}" destId="{612BC84F-4760-4279-BEC1-D25F07B0B333}" srcOrd="0" destOrd="0" presId="urn:microsoft.com/office/officeart/2005/8/layout/gear1"/>
    <dgm:cxn modelId="{4D29B5FE-94A7-4B02-A990-86DF4C40C05F}" type="presOf" srcId="{BC6BD8F8-832C-42CD-8B60-4B47F7F93DA5}" destId="{AA06DE92-311E-45EC-B7CB-0411FF57E74C}" srcOrd="0" destOrd="0" presId="urn:microsoft.com/office/officeart/2005/8/layout/gear1"/>
    <dgm:cxn modelId="{38527E4C-82EB-4824-BF28-CA01B75928C9}" type="presParOf" srcId="{29B8E39C-A7AA-4A75-8FAC-650519B071E2}" destId="{65A86542-7C38-4227-B74C-6F43DE9F57D4}" srcOrd="0" destOrd="0" presId="urn:microsoft.com/office/officeart/2005/8/layout/gear1"/>
    <dgm:cxn modelId="{C18750AC-4D90-47F9-BFAC-1B57FD523898}" type="presParOf" srcId="{29B8E39C-A7AA-4A75-8FAC-650519B071E2}" destId="{AE679B40-AEB7-4D9C-BFF6-523230033522}" srcOrd="1" destOrd="0" presId="urn:microsoft.com/office/officeart/2005/8/layout/gear1"/>
    <dgm:cxn modelId="{F0A6733B-8598-45FE-9CFE-B912F6CAAB24}" type="presParOf" srcId="{29B8E39C-A7AA-4A75-8FAC-650519B071E2}" destId="{B751A438-A4AB-49D2-A333-DF333BB31DE0}" srcOrd="2" destOrd="0" presId="urn:microsoft.com/office/officeart/2005/8/layout/gear1"/>
    <dgm:cxn modelId="{1D53D39C-DFBD-475C-AD55-63FAB42AC36A}" type="presParOf" srcId="{29B8E39C-A7AA-4A75-8FAC-650519B071E2}" destId="{612BC84F-4760-4279-BEC1-D25F07B0B333}" srcOrd="3" destOrd="0" presId="urn:microsoft.com/office/officeart/2005/8/layout/gear1"/>
    <dgm:cxn modelId="{0D20DC39-3E11-4F99-A120-1947729291A7}" type="presParOf" srcId="{29B8E39C-A7AA-4A75-8FAC-650519B071E2}" destId="{F021EA91-4EA3-4028-9BE4-2665C859D9B3}" srcOrd="4" destOrd="0" presId="urn:microsoft.com/office/officeart/2005/8/layout/gear1"/>
    <dgm:cxn modelId="{B2140A90-DF35-4206-9E29-184DFAE08478}" type="presParOf" srcId="{29B8E39C-A7AA-4A75-8FAC-650519B071E2}" destId="{70BBAFD4-A19A-46DE-9423-BDE61A5B4EA2}" srcOrd="5" destOrd="0" presId="urn:microsoft.com/office/officeart/2005/8/layout/gear1"/>
    <dgm:cxn modelId="{72D02AAA-8438-4E58-9024-6ABECFBA69EF}" type="presParOf" srcId="{29B8E39C-A7AA-4A75-8FAC-650519B071E2}" destId="{AA06DE92-311E-45EC-B7CB-0411FF57E74C}" srcOrd="6" destOrd="0" presId="urn:microsoft.com/office/officeart/2005/8/layout/gear1"/>
    <dgm:cxn modelId="{EB06A5B4-E0D4-4775-B58A-8CF34CA16030}" type="presParOf" srcId="{29B8E39C-A7AA-4A75-8FAC-650519B071E2}" destId="{4B7B9A08-9B6F-41B1-A5E6-BAEF33EBDD90}" srcOrd="7" destOrd="0" presId="urn:microsoft.com/office/officeart/2005/8/layout/gear1"/>
    <dgm:cxn modelId="{72C4C62E-2682-4DBF-9BB6-32D76A160B87}" type="presParOf" srcId="{29B8E39C-A7AA-4A75-8FAC-650519B071E2}" destId="{9A57CAA2-0FC7-4456-B953-B6EA540DC432}" srcOrd="8" destOrd="0" presId="urn:microsoft.com/office/officeart/2005/8/layout/gear1"/>
    <dgm:cxn modelId="{A7EA8F03-AF8D-459A-B38B-8946DC78296C}" type="presParOf" srcId="{29B8E39C-A7AA-4A75-8FAC-650519B071E2}" destId="{20A29573-5980-42FC-8884-F7D68A5E77BC}" srcOrd="9" destOrd="0" presId="urn:microsoft.com/office/officeart/2005/8/layout/gear1"/>
    <dgm:cxn modelId="{B3EF2B86-5CB5-495E-A82B-8DA6BB6CA35C}" type="presParOf" srcId="{29B8E39C-A7AA-4A75-8FAC-650519B071E2}" destId="{C1654EBF-4E42-422C-8C2E-BCAAF0F8AF15}" srcOrd="10" destOrd="0" presId="urn:microsoft.com/office/officeart/2005/8/layout/gear1"/>
    <dgm:cxn modelId="{313B009B-3E2F-45B3-BA91-30DD882DEBC7}" type="presParOf" srcId="{29B8E39C-A7AA-4A75-8FAC-650519B071E2}" destId="{667C7B83-8425-4AE7-8847-5118A8CC0FC7}" srcOrd="11" destOrd="0" presId="urn:microsoft.com/office/officeart/2005/8/layout/gear1"/>
    <dgm:cxn modelId="{6A40F620-ECC1-4804-8AC9-836B7B07FDC9}" type="presParOf" srcId="{29B8E39C-A7AA-4A75-8FAC-650519B071E2}" destId="{8DD99C17-D8C2-42F9-81EA-5808A043415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558AF7-E003-4F74-813B-9CC613FDE828}" type="doc">
      <dgm:prSet loTypeId="urn:microsoft.com/office/officeart/2005/8/layout/vProcess5" loCatId="process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pt-PT"/>
        </a:p>
      </dgm:t>
    </dgm:pt>
    <dgm:pt modelId="{F8D39B3C-A054-4030-BF96-33F8E4FE00D0}">
      <dgm:prSet phldrT="[Texto]" custT="1"/>
      <dgm:spPr/>
      <dgm:t>
        <a:bodyPr/>
        <a:lstStyle/>
        <a:p>
          <a:pPr algn="ctr"/>
          <a:endParaRPr lang="pt-PT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algn="ctr"/>
          <a:r>
            <a:rPr lang="pt-PT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Como entrar no kayak  (Embarque)</a:t>
          </a:r>
        </a:p>
        <a:p>
          <a:pPr algn="ctr"/>
          <a:endParaRPr lang="pt-PT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83A4864D-FF6E-4EDA-9871-7CCAEE185B16}" type="parTrans" cxnId="{F53C91E9-A621-4A74-B1CE-2112D78CB6BC}">
      <dgm:prSet/>
      <dgm:spPr/>
      <dgm:t>
        <a:bodyPr/>
        <a:lstStyle/>
        <a:p>
          <a:pPr algn="ctr"/>
          <a:endParaRPr lang="pt-PT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BBE488BB-4C8E-4AC9-80DB-454D45D63BD4}" type="sibTrans" cxnId="{F53C91E9-A621-4A74-B1CE-2112D78CB6BC}">
      <dgm:prSet/>
      <dgm:spPr/>
      <dgm:t>
        <a:bodyPr/>
        <a:lstStyle/>
        <a:p>
          <a:pPr algn="ctr"/>
          <a:endParaRPr lang="pt-PT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0AACB29-CCDF-4058-8CB6-3B651BDBCA61}">
      <dgm:prSet phldrT="[Texto]" custT="1"/>
      <dgm:spPr/>
      <dgm:t>
        <a:bodyPr/>
        <a:lstStyle/>
        <a:p>
          <a:pPr algn="ctr"/>
          <a:endParaRPr lang="pt-PT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algn="ctr"/>
          <a:r>
            <a:rPr lang="pt-PT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Como Remar                           (Pega da Pagaia)</a:t>
          </a:r>
        </a:p>
        <a:p>
          <a:pPr algn="ctr"/>
          <a:endParaRPr lang="pt-PT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B5625A3F-87BB-4564-8EE1-23B0B8132AC8}" type="parTrans" cxnId="{B7B9954F-CBEA-4A07-9A41-660A1000B9E8}">
      <dgm:prSet/>
      <dgm:spPr/>
      <dgm:t>
        <a:bodyPr/>
        <a:lstStyle/>
        <a:p>
          <a:pPr algn="ctr"/>
          <a:endParaRPr lang="pt-PT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C12B8092-9CC6-487F-8227-BFBDD073D2D0}" type="sibTrans" cxnId="{B7B9954F-CBEA-4A07-9A41-660A1000B9E8}">
      <dgm:prSet/>
      <dgm:spPr/>
      <dgm:t>
        <a:bodyPr/>
        <a:lstStyle/>
        <a:p>
          <a:pPr algn="ctr"/>
          <a:endParaRPr lang="pt-PT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4FE3094-AC20-47E9-A3C1-86E7A3BE2CA3}">
      <dgm:prSet phldrT="[Texto]" custT="1"/>
      <dgm:spPr/>
      <dgm:t>
        <a:bodyPr/>
        <a:lstStyle/>
        <a:p>
          <a:pPr algn="ctr"/>
          <a:r>
            <a:rPr lang="pt-PT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Como controlar a embarcação (Propulsão/retropulsão)</a:t>
          </a:r>
          <a:endParaRPr lang="pt-PT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142E097-ED20-42A7-A91A-0E05D6396BD9}" type="parTrans" cxnId="{8F340394-E27E-48DF-B54E-2566344CD36B}">
      <dgm:prSet/>
      <dgm:spPr/>
      <dgm:t>
        <a:bodyPr/>
        <a:lstStyle/>
        <a:p>
          <a:pPr algn="ctr"/>
          <a:endParaRPr lang="pt-PT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3CC960C3-5755-407E-B6A7-F50D6CD5DE29}" type="sibTrans" cxnId="{8F340394-E27E-48DF-B54E-2566344CD36B}">
      <dgm:prSet/>
      <dgm:spPr/>
      <dgm:t>
        <a:bodyPr/>
        <a:lstStyle/>
        <a:p>
          <a:pPr algn="ctr"/>
          <a:endParaRPr lang="pt-PT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C4C09D20-90D8-4772-A5F1-D1EAA8B30F2D}">
      <dgm:prSet phldrT="[Texto]" custT="1"/>
      <dgm:spPr/>
      <dgm:t>
        <a:bodyPr/>
        <a:lstStyle/>
        <a:p>
          <a:pPr algn="ctr"/>
          <a:r>
            <a:rPr lang="pt-P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Como agir, quando virar     (Naufrágio)</a:t>
          </a:r>
        </a:p>
      </dgm:t>
    </dgm:pt>
    <dgm:pt modelId="{86D16A24-5148-4DD1-8DE3-1BB7CE1C93D1}" type="parTrans" cxnId="{620A51D7-9116-4063-BAA6-37CBAAFDADE6}">
      <dgm:prSet/>
      <dgm:spPr/>
      <dgm:t>
        <a:bodyPr/>
        <a:lstStyle/>
        <a:p>
          <a:endParaRPr lang="pt-PT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06ECCB-F5F5-4F98-9932-81DA2E693307}" type="sibTrans" cxnId="{620A51D7-9116-4063-BAA6-37CBAAFDADE6}">
      <dgm:prSet/>
      <dgm:spPr/>
      <dgm:t>
        <a:bodyPr/>
        <a:lstStyle/>
        <a:p>
          <a:endParaRPr lang="pt-PT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C84B20-2407-429A-9D75-C691FA269E95}" type="pres">
      <dgm:prSet presAssocID="{32558AF7-E003-4F74-813B-9CC613FDE828}" presName="outerComposite" presStyleCnt="0">
        <dgm:presLayoutVars>
          <dgm:chMax val="5"/>
          <dgm:dir/>
          <dgm:resizeHandles val="exact"/>
        </dgm:presLayoutVars>
      </dgm:prSet>
      <dgm:spPr/>
    </dgm:pt>
    <dgm:pt modelId="{173B17F9-D203-43CC-8750-030609D47542}" type="pres">
      <dgm:prSet presAssocID="{32558AF7-E003-4F74-813B-9CC613FDE828}" presName="dummyMaxCanvas" presStyleCnt="0">
        <dgm:presLayoutVars/>
      </dgm:prSet>
      <dgm:spPr/>
    </dgm:pt>
    <dgm:pt modelId="{5AD1183C-A4FC-49D3-8180-31D33B400FD9}" type="pres">
      <dgm:prSet presAssocID="{32558AF7-E003-4F74-813B-9CC613FDE828}" presName="FourNodes_1" presStyleLbl="node1" presStyleIdx="0" presStyleCnt="4">
        <dgm:presLayoutVars>
          <dgm:bulletEnabled val="1"/>
        </dgm:presLayoutVars>
      </dgm:prSet>
      <dgm:spPr/>
    </dgm:pt>
    <dgm:pt modelId="{96744F72-9AD9-458F-8294-AD041CE19D1E}" type="pres">
      <dgm:prSet presAssocID="{32558AF7-E003-4F74-813B-9CC613FDE828}" presName="FourNodes_2" presStyleLbl="node1" presStyleIdx="1" presStyleCnt="4">
        <dgm:presLayoutVars>
          <dgm:bulletEnabled val="1"/>
        </dgm:presLayoutVars>
      </dgm:prSet>
      <dgm:spPr/>
    </dgm:pt>
    <dgm:pt modelId="{C4E99C62-B792-4F67-ADCE-A2738FE017A0}" type="pres">
      <dgm:prSet presAssocID="{32558AF7-E003-4F74-813B-9CC613FDE828}" presName="FourNodes_3" presStyleLbl="node1" presStyleIdx="2" presStyleCnt="4">
        <dgm:presLayoutVars>
          <dgm:bulletEnabled val="1"/>
        </dgm:presLayoutVars>
      </dgm:prSet>
      <dgm:spPr/>
    </dgm:pt>
    <dgm:pt modelId="{44E14844-86B6-40BD-B9B6-4192648774DB}" type="pres">
      <dgm:prSet presAssocID="{32558AF7-E003-4F74-813B-9CC613FDE828}" presName="FourNodes_4" presStyleLbl="node1" presStyleIdx="3" presStyleCnt="4">
        <dgm:presLayoutVars>
          <dgm:bulletEnabled val="1"/>
        </dgm:presLayoutVars>
      </dgm:prSet>
      <dgm:spPr/>
    </dgm:pt>
    <dgm:pt modelId="{7E4F1565-F95B-4C01-8328-334589458E13}" type="pres">
      <dgm:prSet presAssocID="{32558AF7-E003-4F74-813B-9CC613FDE828}" presName="FourConn_1-2" presStyleLbl="fgAccFollowNode1" presStyleIdx="0" presStyleCnt="3">
        <dgm:presLayoutVars>
          <dgm:bulletEnabled val="1"/>
        </dgm:presLayoutVars>
      </dgm:prSet>
      <dgm:spPr/>
    </dgm:pt>
    <dgm:pt modelId="{7C27BBA4-3E36-4362-8969-2B02206F1A3A}" type="pres">
      <dgm:prSet presAssocID="{32558AF7-E003-4F74-813B-9CC613FDE828}" presName="FourConn_2-3" presStyleLbl="fgAccFollowNode1" presStyleIdx="1" presStyleCnt="3">
        <dgm:presLayoutVars>
          <dgm:bulletEnabled val="1"/>
        </dgm:presLayoutVars>
      </dgm:prSet>
      <dgm:spPr/>
    </dgm:pt>
    <dgm:pt modelId="{29AAAD89-214B-47E3-8D9C-308681F515F2}" type="pres">
      <dgm:prSet presAssocID="{32558AF7-E003-4F74-813B-9CC613FDE828}" presName="FourConn_3-4" presStyleLbl="fgAccFollowNode1" presStyleIdx="2" presStyleCnt="3">
        <dgm:presLayoutVars>
          <dgm:bulletEnabled val="1"/>
        </dgm:presLayoutVars>
      </dgm:prSet>
      <dgm:spPr/>
    </dgm:pt>
    <dgm:pt modelId="{364E2294-DD6B-4D50-8807-30B56D24FB1B}" type="pres">
      <dgm:prSet presAssocID="{32558AF7-E003-4F74-813B-9CC613FDE828}" presName="FourNodes_1_text" presStyleLbl="node1" presStyleIdx="3" presStyleCnt="4">
        <dgm:presLayoutVars>
          <dgm:bulletEnabled val="1"/>
        </dgm:presLayoutVars>
      </dgm:prSet>
      <dgm:spPr/>
    </dgm:pt>
    <dgm:pt modelId="{2F452AAC-8624-473E-A8CE-4195C0867B05}" type="pres">
      <dgm:prSet presAssocID="{32558AF7-E003-4F74-813B-9CC613FDE828}" presName="FourNodes_2_text" presStyleLbl="node1" presStyleIdx="3" presStyleCnt="4">
        <dgm:presLayoutVars>
          <dgm:bulletEnabled val="1"/>
        </dgm:presLayoutVars>
      </dgm:prSet>
      <dgm:spPr/>
    </dgm:pt>
    <dgm:pt modelId="{9FE7F1A6-D475-4771-91B2-380E67D38B5D}" type="pres">
      <dgm:prSet presAssocID="{32558AF7-E003-4F74-813B-9CC613FDE828}" presName="FourNodes_3_text" presStyleLbl="node1" presStyleIdx="3" presStyleCnt="4">
        <dgm:presLayoutVars>
          <dgm:bulletEnabled val="1"/>
        </dgm:presLayoutVars>
      </dgm:prSet>
      <dgm:spPr/>
    </dgm:pt>
    <dgm:pt modelId="{FBE9FDAA-2E61-48AA-8678-D979D804DE78}" type="pres">
      <dgm:prSet presAssocID="{32558AF7-E003-4F74-813B-9CC613FDE82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0422626-5574-4982-A841-99F6A787DF13}" type="presOf" srcId="{BBE488BB-4C8E-4AC9-80DB-454D45D63BD4}" destId="{7E4F1565-F95B-4C01-8328-334589458E13}" srcOrd="0" destOrd="0" presId="urn:microsoft.com/office/officeart/2005/8/layout/vProcess5"/>
    <dgm:cxn modelId="{97A8DB62-E46A-48A0-8B5D-B8C6DE8C3FBF}" type="presOf" srcId="{C4C09D20-90D8-4772-A5F1-D1EAA8B30F2D}" destId="{FBE9FDAA-2E61-48AA-8678-D979D804DE78}" srcOrd="1" destOrd="0" presId="urn:microsoft.com/office/officeart/2005/8/layout/vProcess5"/>
    <dgm:cxn modelId="{B7B9954F-CBEA-4A07-9A41-660A1000B9E8}" srcId="{32558AF7-E003-4F74-813B-9CC613FDE828}" destId="{90AACB29-CCDF-4058-8CB6-3B651BDBCA61}" srcOrd="1" destOrd="0" parTransId="{B5625A3F-87BB-4564-8EE1-23B0B8132AC8}" sibTransId="{C12B8092-9CC6-487F-8227-BFBDD073D2D0}"/>
    <dgm:cxn modelId="{37D2E550-20EA-4B8A-B786-731D95EFAC59}" type="presOf" srcId="{32558AF7-E003-4F74-813B-9CC613FDE828}" destId="{96C84B20-2407-429A-9D75-C691FA269E95}" srcOrd="0" destOrd="0" presId="urn:microsoft.com/office/officeart/2005/8/layout/vProcess5"/>
    <dgm:cxn modelId="{DB87E371-8D66-4198-BC5C-026C4E25E171}" type="presOf" srcId="{94FE3094-AC20-47E9-A3C1-86E7A3BE2CA3}" destId="{C4E99C62-B792-4F67-ADCE-A2738FE017A0}" srcOrd="0" destOrd="0" presId="urn:microsoft.com/office/officeart/2005/8/layout/vProcess5"/>
    <dgm:cxn modelId="{FE440676-BEB8-4229-9E6E-FF2358479F6C}" type="presOf" srcId="{C4C09D20-90D8-4772-A5F1-D1EAA8B30F2D}" destId="{44E14844-86B6-40BD-B9B6-4192648774DB}" srcOrd="0" destOrd="0" presId="urn:microsoft.com/office/officeart/2005/8/layout/vProcess5"/>
    <dgm:cxn modelId="{1ED91B8A-8A10-4B7B-BD40-CAAEE92111C1}" type="presOf" srcId="{94FE3094-AC20-47E9-A3C1-86E7A3BE2CA3}" destId="{9FE7F1A6-D475-4771-91B2-380E67D38B5D}" srcOrd="1" destOrd="0" presId="urn:microsoft.com/office/officeart/2005/8/layout/vProcess5"/>
    <dgm:cxn modelId="{8F340394-E27E-48DF-B54E-2566344CD36B}" srcId="{32558AF7-E003-4F74-813B-9CC613FDE828}" destId="{94FE3094-AC20-47E9-A3C1-86E7A3BE2CA3}" srcOrd="2" destOrd="0" parTransId="{9142E097-ED20-42A7-A91A-0E05D6396BD9}" sibTransId="{3CC960C3-5755-407E-B6A7-F50D6CD5DE29}"/>
    <dgm:cxn modelId="{B72883A8-1ED3-49DA-9D1E-61BABD5D031D}" type="presOf" srcId="{F8D39B3C-A054-4030-BF96-33F8E4FE00D0}" destId="{364E2294-DD6B-4D50-8807-30B56D24FB1B}" srcOrd="1" destOrd="0" presId="urn:microsoft.com/office/officeart/2005/8/layout/vProcess5"/>
    <dgm:cxn modelId="{A4B6BEB6-DB40-46CF-B536-CF3C550EA987}" type="presOf" srcId="{F8D39B3C-A054-4030-BF96-33F8E4FE00D0}" destId="{5AD1183C-A4FC-49D3-8180-31D33B400FD9}" srcOrd="0" destOrd="0" presId="urn:microsoft.com/office/officeart/2005/8/layout/vProcess5"/>
    <dgm:cxn modelId="{FA2B74BE-EA67-40E0-9503-BA4540D62C69}" type="presOf" srcId="{C12B8092-9CC6-487F-8227-BFBDD073D2D0}" destId="{7C27BBA4-3E36-4362-8969-2B02206F1A3A}" srcOrd="0" destOrd="0" presId="urn:microsoft.com/office/officeart/2005/8/layout/vProcess5"/>
    <dgm:cxn modelId="{546E1DC0-D83E-4922-A28E-A77C44079444}" type="presOf" srcId="{90AACB29-CCDF-4058-8CB6-3B651BDBCA61}" destId="{2F452AAC-8624-473E-A8CE-4195C0867B05}" srcOrd="1" destOrd="0" presId="urn:microsoft.com/office/officeart/2005/8/layout/vProcess5"/>
    <dgm:cxn modelId="{B03081C2-2FE5-4D5B-BAD4-D6B53AC97472}" type="presOf" srcId="{90AACB29-CCDF-4058-8CB6-3B651BDBCA61}" destId="{96744F72-9AD9-458F-8294-AD041CE19D1E}" srcOrd="0" destOrd="0" presId="urn:microsoft.com/office/officeart/2005/8/layout/vProcess5"/>
    <dgm:cxn modelId="{0233D6D4-F001-4030-B9C5-AFDF36FA7186}" type="presOf" srcId="{3CC960C3-5755-407E-B6A7-F50D6CD5DE29}" destId="{29AAAD89-214B-47E3-8D9C-308681F515F2}" srcOrd="0" destOrd="0" presId="urn:microsoft.com/office/officeart/2005/8/layout/vProcess5"/>
    <dgm:cxn modelId="{620A51D7-9116-4063-BAA6-37CBAAFDADE6}" srcId="{32558AF7-E003-4F74-813B-9CC613FDE828}" destId="{C4C09D20-90D8-4772-A5F1-D1EAA8B30F2D}" srcOrd="3" destOrd="0" parTransId="{86D16A24-5148-4DD1-8DE3-1BB7CE1C93D1}" sibTransId="{4206ECCB-F5F5-4F98-9932-81DA2E693307}"/>
    <dgm:cxn modelId="{F53C91E9-A621-4A74-B1CE-2112D78CB6BC}" srcId="{32558AF7-E003-4F74-813B-9CC613FDE828}" destId="{F8D39B3C-A054-4030-BF96-33F8E4FE00D0}" srcOrd="0" destOrd="0" parTransId="{83A4864D-FF6E-4EDA-9871-7CCAEE185B16}" sibTransId="{BBE488BB-4C8E-4AC9-80DB-454D45D63BD4}"/>
    <dgm:cxn modelId="{77AF6F30-E9D2-44A5-A320-E9C0C565AF0B}" type="presParOf" srcId="{96C84B20-2407-429A-9D75-C691FA269E95}" destId="{173B17F9-D203-43CC-8750-030609D47542}" srcOrd="0" destOrd="0" presId="urn:microsoft.com/office/officeart/2005/8/layout/vProcess5"/>
    <dgm:cxn modelId="{12D53DBC-CAA3-4453-8F0D-49FEE99B76B1}" type="presParOf" srcId="{96C84B20-2407-429A-9D75-C691FA269E95}" destId="{5AD1183C-A4FC-49D3-8180-31D33B400FD9}" srcOrd="1" destOrd="0" presId="urn:microsoft.com/office/officeart/2005/8/layout/vProcess5"/>
    <dgm:cxn modelId="{67EF8B6A-1A71-44FE-99E3-FCEABBACF95C}" type="presParOf" srcId="{96C84B20-2407-429A-9D75-C691FA269E95}" destId="{96744F72-9AD9-458F-8294-AD041CE19D1E}" srcOrd="2" destOrd="0" presId="urn:microsoft.com/office/officeart/2005/8/layout/vProcess5"/>
    <dgm:cxn modelId="{46F71207-64FF-487E-8182-238D7939EB34}" type="presParOf" srcId="{96C84B20-2407-429A-9D75-C691FA269E95}" destId="{C4E99C62-B792-4F67-ADCE-A2738FE017A0}" srcOrd="3" destOrd="0" presId="urn:microsoft.com/office/officeart/2005/8/layout/vProcess5"/>
    <dgm:cxn modelId="{756776F8-BDF6-4F47-9C85-A25E64208CF1}" type="presParOf" srcId="{96C84B20-2407-429A-9D75-C691FA269E95}" destId="{44E14844-86B6-40BD-B9B6-4192648774DB}" srcOrd="4" destOrd="0" presId="urn:microsoft.com/office/officeart/2005/8/layout/vProcess5"/>
    <dgm:cxn modelId="{66BFD480-A40E-4B75-B289-648F95E9BF9C}" type="presParOf" srcId="{96C84B20-2407-429A-9D75-C691FA269E95}" destId="{7E4F1565-F95B-4C01-8328-334589458E13}" srcOrd="5" destOrd="0" presId="urn:microsoft.com/office/officeart/2005/8/layout/vProcess5"/>
    <dgm:cxn modelId="{36B42E11-4A8B-457E-A228-2DF29177EAFB}" type="presParOf" srcId="{96C84B20-2407-429A-9D75-C691FA269E95}" destId="{7C27BBA4-3E36-4362-8969-2B02206F1A3A}" srcOrd="6" destOrd="0" presId="urn:microsoft.com/office/officeart/2005/8/layout/vProcess5"/>
    <dgm:cxn modelId="{3BBD5C79-2EDD-44A4-933E-E9D8A9C7DE62}" type="presParOf" srcId="{96C84B20-2407-429A-9D75-C691FA269E95}" destId="{29AAAD89-214B-47E3-8D9C-308681F515F2}" srcOrd="7" destOrd="0" presId="urn:microsoft.com/office/officeart/2005/8/layout/vProcess5"/>
    <dgm:cxn modelId="{5BC94C9F-A418-4E64-9281-0613435C93CD}" type="presParOf" srcId="{96C84B20-2407-429A-9D75-C691FA269E95}" destId="{364E2294-DD6B-4D50-8807-30B56D24FB1B}" srcOrd="8" destOrd="0" presId="urn:microsoft.com/office/officeart/2005/8/layout/vProcess5"/>
    <dgm:cxn modelId="{164A8C74-B266-4676-8116-9814A4E08629}" type="presParOf" srcId="{96C84B20-2407-429A-9D75-C691FA269E95}" destId="{2F452AAC-8624-473E-A8CE-4195C0867B05}" srcOrd="9" destOrd="0" presId="urn:microsoft.com/office/officeart/2005/8/layout/vProcess5"/>
    <dgm:cxn modelId="{75F5F742-A097-42D5-9CCB-D6F042D32F93}" type="presParOf" srcId="{96C84B20-2407-429A-9D75-C691FA269E95}" destId="{9FE7F1A6-D475-4771-91B2-380E67D38B5D}" srcOrd="10" destOrd="0" presId="urn:microsoft.com/office/officeart/2005/8/layout/vProcess5"/>
    <dgm:cxn modelId="{B57FBB02-C458-4563-9334-61424379CF0D}" type="presParOf" srcId="{96C84B20-2407-429A-9D75-C691FA269E95}" destId="{FBE9FDAA-2E61-48AA-8678-D979D804DE7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EB2A33-D77E-40EC-9993-CB2762EE1297}" type="doc">
      <dgm:prSet loTypeId="urn:microsoft.com/office/officeart/2005/8/layout/hProcess4" loCatId="process" qsTypeId="urn:microsoft.com/office/officeart/2009/2/quickstyle/3d8" qsCatId="3D" csTypeId="urn:microsoft.com/office/officeart/2005/8/colors/accent1_4" csCatId="accent1" phldr="1"/>
      <dgm:spPr/>
      <dgm:t>
        <a:bodyPr/>
        <a:lstStyle/>
        <a:p>
          <a:endParaRPr lang="pt-PT"/>
        </a:p>
      </dgm:t>
    </dgm:pt>
    <dgm:pt modelId="{F5D57DF4-67A9-44A0-B599-574D5BE935F2}">
      <dgm:prSet phldrT="[Texto]" custT="1"/>
      <dgm:spPr/>
      <dgm:t>
        <a:bodyPr/>
        <a:lstStyle/>
        <a:p>
          <a:r>
            <a:rPr lang="pt-PT" sz="1600" b="1" dirty="0"/>
            <a:t>Tudo tem um local de arrumação.</a:t>
          </a:r>
        </a:p>
      </dgm:t>
    </dgm:pt>
    <dgm:pt modelId="{6EBCC0F6-24F0-4BBF-8991-BD7FD7FE51C4}" type="parTrans" cxnId="{E7B81C14-39E5-4EC9-A3FF-3CB80FC64F69}">
      <dgm:prSet/>
      <dgm:spPr/>
      <dgm:t>
        <a:bodyPr/>
        <a:lstStyle/>
        <a:p>
          <a:endParaRPr lang="pt-PT" sz="2400"/>
        </a:p>
      </dgm:t>
    </dgm:pt>
    <dgm:pt modelId="{2C10D6EC-4061-4711-914C-67B470B0F445}" type="sibTrans" cxnId="{E7B81C14-39E5-4EC9-A3FF-3CB80FC64F69}">
      <dgm:prSet/>
      <dgm:spPr/>
      <dgm:t>
        <a:bodyPr/>
        <a:lstStyle/>
        <a:p>
          <a:endParaRPr lang="pt-PT" sz="2400"/>
        </a:p>
      </dgm:t>
    </dgm:pt>
    <dgm:pt modelId="{E462BBE5-ED86-4F69-827B-ECEF5C169B17}">
      <dgm:prSet phldrT="[Texto]" custT="1"/>
      <dgm:spPr/>
      <dgm:t>
        <a:bodyPr/>
        <a:lstStyle/>
        <a:p>
          <a:r>
            <a:rPr lang="pt-PT" sz="2000" dirty="0"/>
            <a:t>Kayaks</a:t>
          </a:r>
        </a:p>
      </dgm:t>
    </dgm:pt>
    <dgm:pt modelId="{92BA5C7A-F339-4E08-A52D-57A51703C974}" type="parTrans" cxnId="{C5A39440-9BDC-4481-BAC3-1525455DCC45}">
      <dgm:prSet/>
      <dgm:spPr/>
      <dgm:t>
        <a:bodyPr/>
        <a:lstStyle/>
        <a:p>
          <a:endParaRPr lang="pt-PT" sz="2400"/>
        </a:p>
      </dgm:t>
    </dgm:pt>
    <dgm:pt modelId="{BBBA2C97-B9D6-4121-9E5A-178CE999CDBA}" type="sibTrans" cxnId="{C5A39440-9BDC-4481-BAC3-1525455DCC45}">
      <dgm:prSet/>
      <dgm:spPr/>
      <dgm:t>
        <a:bodyPr/>
        <a:lstStyle/>
        <a:p>
          <a:endParaRPr lang="pt-PT" sz="2400"/>
        </a:p>
      </dgm:t>
    </dgm:pt>
    <dgm:pt modelId="{D697B1FC-0B28-47CD-8368-D6CF1EEB2258}">
      <dgm:prSet phldrT="[Texto]" custT="1"/>
      <dgm:spPr/>
      <dgm:t>
        <a:bodyPr/>
        <a:lstStyle/>
        <a:p>
          <a:r>
            <a:rPr lang="pt-PT" sz="2000" dirty="0"/>
            <a:t>Pagaias</a:t>
          </a:r>
        </a:p>
      </dgm:t>
    </dgm:pt>
    <dgm:pt modelId="{49490E82-D426-4242-9D3F-2D27E10E2127}" type="parTrans" cxnId="{A009569A-2F90-4A30-8314-0AB96956E563}">
      <dgm:prSet/>
      <dgm:spPr/>
      <dgm:t>
        <a:bodyPr/>
        <a:lstStyle/>
        <a:p>
          <a:endParaRPr lang="pt-PT" sz="2400"/>
        </a:p>
      </dgm:t>
    </dgm:pt>
    <dgm:pt modelId="{B4CB5F10-1EF2-4CF5-8267-DBF80509C67F}" type="sibTrans" cxnId="{A009569A-2F90-4A30-8314-0AB96956E563}">
      <dgm:prSet/>
      <dgm:spPr/>
      <dgm:t>
        <a:bodyPr/>
        <a:lstStyle/>
        <a:p>
          <a:endParaRPr lang="pt-PT" sz="2400"/>
        </a:p>
      </dgm:t>
    </dgm:pt>
    <dgm:pt modelId="{E080FE61-4269-4BE3-B1FF-CA2EC13BF372}">
      <dgm:prSet phldrT="[Texto]" custT="1"/>
      <dgm:spPr/>
      <dgm:t>
        <a:bodyPr/>
        <a:lstStyle/>
        <a:p>
          <a:r>
            <a:rPr lang="pt-PT" sz="1600" b="1" dirty="0"/>
            <a:t>A preparação e transporte fazem parte da atividade</a:t>
          </a:r>
        </a:p>
      </dgm:t>
    </dgm:pt>
    <dgm:pt modelId="{C41F8969-6591-4577-9CA6-C9B4E27AB572}" type="parTrans" cxnId="{9F53C05C-1097-4B9A-A213-F144B695965B}">
      <dgm:prSet/>
      <dgm:spPr/>
      <dgm:t>
        <a:bodyPr/>
        <a:lstStyle/>
        <a:p>
          <a:endParaRPr lang="pt-PT" sz="2400"/>
        </a:p>
      </dgm:t>
    </dgm:pt>
    <dgm:pt modelId="{B3CD4DF7-EF16-4806-BE28-7F3AC5706733}" type="sibTrans" cxnId="{9F53C05C-1097-4B9A-A213-F144B695965B}">
      <dgm:prSet/>
      <dgm:spPr/>
      <dgm:t>
        <a:bodyPr/>
        <a:lstStyle/>
        <a:p>
          <a:endParaRPr lang="pt-PT" sz="3200" b="1"/>
        </a:p>
      </dgm:t>
    </dgm:pt>
    <dgm:pt modelId="{091DF6AF-60C1-417E-B9D3-0FF8930FAA3C}">
      <dgm:prSet phldrT="[Texto]" custT="1"/>
      <dgm:spPr/>
      <dgm:t>
        <a:bodyPr/>
        <a:lstStyle/>
        <a:p>
          <a:r>
            <a:rPr lang="pt-PT" sz="1600" b="1" dirty="0"/>
            <a:t>Preparar os materiais</a:t>
          </a:r>
        </a:p>
      </dgm:t>
    </dgm:pt>
    <dgm:pt modelId="{EF4F24E0-360B-4E2F-8989-905D55E284D8}" type="parTrans" cxnId="{8FCCC723-81FC-47DF-A1C8-3C26BC34E4D8}">
      <dgm:prSet/>
      <dgm:spPr/>
      <dgm:t>
        <a:bodyPr/>
        <a:lstStyle/>
        <a:p>
          <a:endParaRPr lang="pt-PT" sz="2400"/>
        </a:p>
      </dgm:t>
    </dgm:pt>
    <dgm:pt modelId="{12C2C803-F5CF-43D5-A9EE-1A1DDC369F51}" type="sibTrans" cxnId="{8FCCC723-81FC-47DF-A1C8-3C26BC34E4D8}">
      <dgm:prSet/>
      <dgm:spPr/>
      <dgm:t>
        <a:bodyPr/>
        <a:lstStyle/>
        <a:p>
          <a:endParaRPr lang="pt-PT" sz="2400"/>
        </a:p>
      </dgm:t>
    </dgm:pt>
    <dgm:pt modelId="{7255503F-BDB0-48B8-9638-2BD80D6C1778}">
      <dgm:prSet phldrT="[Texto]" custT="1"/>
      <dgm:spPr/>
      <dgm:t>
        <a:bodyPr/>
        <a:lstStyle/>
        <a:p>
          <a:r>
            <a:rPr lang="pt-PT" sz="2000" b="1" dirty="0"/>
            <a:t>Atividade concluída</a:t>
          </a:r>
        </a:p>
      </dgm:t>
    </dgm:pt>
    <dgm:pt modelId="{EEAC392C-3A8A-4668-8B47-3E5BACC4B639}" type="parTrans" cxnId="{F17E909B-F8C1-4FFD-9AA5-142E8B37143E}">
      <dgm:prSet/>
      <dgm:spPr/>
      <dgm:t>
        <a:bodyPr/>
        <a:lstStyle/>
        <a:p>
          <a:endParaRPr lang="pt-PT" sz="2400"/>
        </a:p>
      </dgm:t>
    </dgm:pt>
    <dgm:pt modelId="{FB83D678-FC90-4EB4-A2AE-AC0C44F394D9}" type="sibTrans" cxnId="{F17E909B-F8C1-4FFD-9AA5-142E8B37143E}">
      <dgm:prSet/>
      <dgm:spPr/>
      <dgm:t>
        <a:bodyPr/>
        <a:lstStyle/>
        <a:p>
          <a:endParaRPr lang="pt-PT" sz="2400"/>
        </a:p>
      </dgm:t>
    </dgm:pt>
    <dgm:pt modelId="{1F06C01D-6DB9-4053-9686-32B557A8022A}">
      <dgm:prSet phldrT="[Texto]" custT="1"/>
      <dgm:spPr/>
      <dgm:t>
        <a:bodyPr/>
        <a:lstStyle/>
        <a:p>
          <a:r>
            <a:rPr lang="pt-PT" sz="1800" b="1" dirty="0"/>
            <a:t>Arrumar nos respetivos locais</a:t>
          </a:r>
        </a:p>
      </dgm:t>
    </dgm:pt>
    <dgm:pt modelId="{6BC0FECF-F7A4-412D-B9EA-D724A83E7C17}" type="parTrans" cxnId="{CDD83D03-CB61-4B7A-971B-747DAA74788D}">
      <dgm:prSet/>
      <dgm:spPr/>
      <dgm:t>
        <a:bodyPr/>
        <a:lstStyle/>
        <a:p>
          <a:endParaRPr lang="pt-PT" sz="2400"/>
        </a:p>
      </dgm:t>
    </dgm:pt>
    <dgm:pt modelId="{15CE6E5A-DA9D-4E71-A99E-AFFEEFF41B5A}" type="sibTrans" cxnId="{CDD83D03-CB61-4B7A-971B-747DAA74788D}">
      <dgm:prSet/>
      <dgm:spPr/>
      <dgm:t>
        <a:bodyPr/>
        <a:lstStyle/>
        <a:p>
          <a:endParaRPr lang="pt-PT" sz="2400"/>
        </a:p>
      </dgm:t>
    </dgm:pt>
    <dgm:pt modelId="{6B4A3293-E453-4EB0-8915-B50AB4F806D0}">
      <dgm:prSet phldrT="[Texto]" custT="1"/>
      <dgm:spPr/>
      <dgm:t>
        <a:bodyPr/>
        <a:lstStyle/>
        <a:p>
          <a:r>
            <a:rPr lang="pt-PT" sz="2000" dirty="0"/>
            <a:t>Coletes</a:t>
          </a:r>
        </a:p>
      </dgm:t>
    </dgm:pt>
    <dgm:pt modelId="{F94FA421-A175-4979-B790-E84D02F27EF0}" type="parTrans" cxnId="{70891045-F707-4BC3-B41F-D3186E4F7815}">
      <dgm:prSet/>
      <dgm:spPr/>
      <dgm:t>
        <a:bodyPr/>
        <a:lstStyle/>
        <a:p>
          <a:endParaRPr lang="pt-PT" sz="2400"/>
        </a:p>
      </dgm:t>
    </dgm:pt>
    <dgm:pt modelId="{279AF37A-9A2F-4151-8A47-9AB55A6BEBC3}" type="sibTrans" cxnId="{70891045-F707-4BC3-B41F-D3186E4F7815}">
      <dgm:prSet/>
      <dgm:spPr/>
      <dgm:t>
        <a:bodyPr/>
        <a:lstStyle/>
        <a:p>
          <a:endParaRPr lang="pt-PT" sz="2400"/>
        </a:p>
      </dgm:t>
    </dgm:pt>
    <dgm:pt modelId="{09898724-3134-4701-923F-A833716E23A2}">
      <dgm:prSet phldrT="[Texto]" custT="1"/>
      <dgm:spPr/>
      <dgm:t>
        <a:bodyPr/>
        <a:lstStyle/>
        <a:p>
          <a:r>
            <a:rPr lang="pt-PT" sz="1600" b="1" dirty="0"/>
            <a:t>Transportar as embarcações</a:t>
          </a:r>
        </a:p>
      </dgm:t>
    </dgm:pt>
    <dgm:pt modelId="{FB797DAD-3B2E-4ACC-A65D-349D11616779}" type="parTrans" cxnId="{68AD938C-A12D-4BD8-8ACB-2A666B7EADC2}">
      <dgm:prSet/>
      <dgm:spPr/>
      <dgm:t>
        <a:bodyPr/>
        <a:lstStyle/>
        <a:p>
          <a:endParaRPr lang="pt-PT" sz="2400"/>
        </a:p>
      </dgm:t>
    </dgm:pt>
    <dgm:pt modelId="{B291470A-C7B8-4919-B795-FE5BA81997E9}" type="sibTrans" cxnId="{68AD938C-A12D-4BD8-8ACB-2A666B7EADC2}">
      <dgm:prSet/>
      <dgm:spPr/>
      <dgm:t>
        <a:bodyPr/>
        <a:lstStyle/>
        <a:p>
          <a:endParaRPr lang="pt-PT" sz="2400"/>
        </a:p>
      </dgm:t>
    </dgm:pt>
    <dgm:pt modelId="{EE19449C-94FB-4F3A-9B38-E138AAE46719}">
      <dgm:prSet phldrT="[Texto]" custT="1"/>
      <dgm:spPr/>
      <dgm:t>
        <a:bodyPr/>
        <a:lstStyle/>
        <a:p>
          <a:r>
            <a:rPr lang="pt-PT" sz="1800" b="1" dirty="0"/>
            <a:t>Transportar de regresso</a:t>
          </a:r>
        </a:p>
      </dgm:t>
    </dgm:pt>
    <dgm:pt modelId="{7091DD1F-A342-4A5F-921F-6DA47B51919C}" type="parTrans" cxnId="{A18467E8-BB60-4603-B6EA-BAF7D5F374CC}">
      <dgm:prSet/>
      <dgm:spPr/>
      <dgm:t>
        <a:bodyPr/>
        <a:lstStyle/>
        <a:p>
          <a:endParaRPr lang="pt-PT" sz="2400"/>
        </a:p>
      </dgm:t>
    </dgm:pt>
    <dgm:pt modelId="{9727C020-FA96-48B9-B18E-4681B71863DB}" type="sibTrans" cxnId="{A18467E8-BB60-4603-B6EA-BAF7D5F374CC}">
      <dgm:prSet/>
      <dgm:spPr/>
      <dgm:t>
        <a:bodyPr/>
        <a:lstStyle/>
        <a:p>
          <a:endParaRPr lang="pt-PT" sz="2400"/>
        </a:p>
      </dgm:t>
    </dgm:pt>
    <dgm:pt modelId="{5CD1B4D3-8C3E-492F-9E9F-298C4A9CC125}">
      <dgm:prSet phldrT="[Texto]" custT="1"/>
      <dgm:spPr/>
      <dgm:t>
        <a:bodyPr/>
        <a:lstStyle/>
        <a:p>
          <a:r>
            <a:rPr lang="pt-PT" sz="1800" b="1" dirty="0"/>
            <a:t>Lavar os materiais</a:t>
          </a:r>
        </a:p>
      </dgm:t>
    </dgm:pt>
    <dgm:pt modelId="{38E23B6E-3761-49A9-9009-8AF20D509447}" type="sibTrans" cxnId="{5B41E461-AAC6-494B-8CE6-BD7BE3503684}">
      <dgm:prSet/>
      <dgm:spPr/>
      <dgm:t>
        <a:bodyPr/>
        <a:lstStyle/>
        <a:p>
          <a:endParaRPr lang="pt-PT" sz="2400"/>
        </a:p>
      </dgm:t>
    </dgm:pt>
    <dgm:pt modelId="{2F5326DC-CE0D-4CB4-9178-A52D3AB69BB4}" type="parTrans" cxnId="{5B41E461-AAC6-494B-8CE6-BD7BE3503684}">
      <dgm:prSet/>
      <dgm:spPr/>
      <dgm:t>
        <a:bodyPr/>
        <a:lstStyle/>
        <a:p>
          <a:endParaRPr lang="pt-PT" sz="2400"/>
        </a:p>
      </dgm:t>
    </dgm:pt>
    <dgm:pt modelId="{8C26F7D8-F7CA-4530-9CEC-94A68A264F16}" type="pres">
      <dgm:prSet presAssocID="{AFEB2A33-D77E-40EC-9993-CB2762EE1297}" presName="Name0" presStyleCnt="0">
        <dgm:presLayoutVars>
          <dgm:dir/>
          <dgm:animLvl val="lvl"/>
          <dgm:resizeHandles val="exact"/>
        </dgm:presLayoutVars>
      </dgm:prSet>
      <dgm:spPr/>
    </dgm:pt>
    <dgm:pt modelId="{5EB78142-C15A-4BFA-A543-EA587B830F8C}" type="pres">
      <dgm:prSet presAssocID="{AFEB2A33-D77E-40EC-9993-CB2762EE1297}" presName="tSp" presStyleCnt="0"/>
      <dgm:spPr/>
    </dgm:pt>
    <dgm:pt modelId="{4DBA0686-E820-4269-A128-05470EF7E082}" type="pres">
      <dgm:prSet presAssocID="{AFEB2A33-D77E-40EC-9993-CB2762EE1297}" presName="bSp" presStyleCnt="0"/>
      <dgm:spPr/>
    </dgm:pt>
    <dgm:pt modelId="{6D7504A2-F00E-43CD-A355-51B1848284E2}" type="pres">
      <dgm:prSet presAssocID="{AFEB2A33-D77E-40EC-9993-CB2762EE1297}" presName="process" presStyleCnt="0"/>
      <dgm:spPr/>
    </dgm:pt>
    <dgm:pt modelId="{F6F6ECE7-03B2-469B-97B5-C17B8CBE7D1B}" type="pres">
      <dgm:prSet presAssocID="{F5D57DF4-67A9-44A0-B599-574D5BE935F2}" presName="composite1" presStyleCnt="0"/>
      <dgm:spPr/>
    </dgm:pt>
    <dgm:pt modelId="{9E36203F-4145-4723-85D8-7E83DCD8929A}" type="pres">
      <dgm:prSet presAssocID="{F5D57DF4-67A9-44A0-B599-574D5BE935F2}" presName="dummyNode1" presStyleLbl="node1" presStyleIdx="0" presStyleCnt="3"/>
      <dgm:spPr/>
    </dgm:pt>
    <dgm:pt modelId="{77544CC1-AB01-4EFF-AE89-DC4ACAAE00DC}" type="pres">
      <dgm:prSet presAssocID="{F5D57DF4-67A9-44A0-B599-574D5BE935F2}" presName="childNode1" presStyleLbl="bgAcc1" presStyleIdx="0" presStyleCnt="3" custLinFactNeighborX="-339" custLinFactNeighborY="32425">
        <dgm:presLayoutVars>
          <dgm:bulletEnabled val="1"/>
        </dgm:presLayoutVars>
      </dgm:prSet>
      <dgm:spPr/>
    </dgm:pt>
    <dgm:pt modelId="{AD0692DA-6818-4552-9C6A-76F2602E6E09}" type="pres">
      <dgm:prSet presAssocID="{F5D57DF4-67A9-44A0-B599-574D5BE935F2}" presName="childNode1tx" presStyleLbl="bgAcc1" presStyleIdx="0" presStyleCnt="3">
        <dgm:presLayoutVars>
          <dgm:bulletEnabled val="1"/>
        </dgm:presLayoutVars>
      </dgm:prSet>
      <dgm:spPr/>
    </dgm:pt>
    <dgm:pt modelId="{EAD7B30C-A243-4F57-9C62-89A908530E78}" type="pres">
      <dgm:prSet presAssocID="{F5D57DF4-67A9-44A0-B599-574D5BE935F2}" presName="parentNode1" presStyleLbl="node1" presStyleIdx="0" presStyleCnt="3" custLinFactNeighborX="12458" custLinFactNeighborY="31727">
        <dgm:presLayoutVars>
          <dgm:chMax val="1"/>
          <dgm:bulletEnabled val="1"/>
        </dgm:presLayoutVars>
      </dgm:prSet>
      <dgm:spPr/>
    </dgm:pt>
    <dgm:pt modelId="{52B28F09-1A39-4B74-87E8-6B89F5AFAC74}" type="pres">
      <dgm:prSet presAssocID="{F5D57DF4-67A9-44A0-B599-574D5BE935F2}" presName="connSite1" presStyleCnt="0"/>
      <dgm:spPr/>
    </dgm:pt>
    <dgm:pt modelId="{1A4FA0FA-57F4-42CE-ACB7-60087E5DB547}" type="pres">
      <dgm:prSet presAssocID="{2C10D6EC-4061-4711-914C-67B470B0F445}" presName="Name9" presStyleLbl="sibTrans2D1" presStyleIdx="0" presStyleCnt="2" custLinFactNeighborX="12928" custLinFactNeighborY="-4330"/>
      <dgm:spPr/>
    </dgm:pt>
    <dgm:pt modelId="{EA36F1D4-F0C9-4645-B80D-F77B0EE6E61E}" type="pres">
      <dgm:prSet presAssocID="{E080FE61-4269-4BE3-B1FF-CA2EC13BF372}" presName="composite2" presStyleCnt="0"/>
      <dgm:spPr/>
    </dgm:pt>
    <dgm:pt modelId="{DE2480AA-D382-446A-853E-01208A8A9611}" type="pres">
      <dgm:prSet presAssocID="{E080FE61-4269-4BE3-B1FF-CA2EC13BF372}" presName="dummyNode2" presStyleLbl="node1" presStyleIdx="0" presStyleCnt="3"/>
      <dgm:spPr/>
    </dgm:pt>
    <dgm:pt modelId="{3ACA4093-2FD3-4C2C-96E3-87FEF9BC9A40}" type="pres">
      <dgm:prSet presAssocID="{E080FE61-4269-4BE3-B1FF-CA2EC13BF372}" presName="childNode2" presStyleLbl="bgAcc1" presStyleIdx="1" presStyleCnt="3">
        <dgm:presLayoutVars>
          <dgm:bulletEnabled val="1"/>
        </dgm:presLayoutVars>
      </dgm:prSet>
      <dgm:spPr/>
    </dgm:pt>
    <dgm:pt modelId="{54C70A19-13C2-4DE4-91A2-17DCFA883AEC}" type="pres">
      <dgm:prSet presAssocID="{E080FE61-4269-4BE3-B1FF-CA2EC13BF372}" presName="childNode2tx" presStyleLbl="bgAcc1" presStyleIdx="1" presStyleCnt="3">
        <dgm:presLayoutVars>
          <dgm:bulletEnabled val="1"/>
        </dgm:presLayoutVars>
      </dgm:prSet>
      <dgm:spPr/>
    </dgm:pt>
    <dgm:pt modelId="{5CD91912-B791-4B8D-AF4D-3BFC817F3B3F}" type="pres">
      <dgm:prSet presAssocID="{E080FE61-4269-4BE3-B1FF-CA2EC13BF37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E1BC12E-EB50-4369-B6BC-30E1FAA64AD0}" type="pres">
      <dgm:prSet presAssocID="{E080FE61-4269-4BE3-B1FF-CA2EC13BF372}" presName="connSite2" presStyleCnt="0"/>
      <dgm:spPr/>
    </dgm:pt>
    <dgm:pt modelId="{D21985E6-DC2B-4611-9ECB-7D3E2B9CE773}" type="pres">
      <dgm:prSet presAssocID="{B3CD4DF7-EF16-4806-BE28-7F3AC5706733}" presName="Name18" presStyleLbl="sibTrans2D1" presStyleIdx="1" presStyleCnt="2"/>
      <dgm:spPr/>
    </dgm:pt>
    <dgm:pt modelId="{F04F1530-B91A-4C1D-93DD-C3BB573C07CC}" type="pres">
      <dgm:prSet presAssocID="{7255503F-BDB0-48B8-9638-2BD80D6C1778}" presName="composite1" presStyleCnt="0"/>
      <dgm:spPr/>
    </dgm:pt>
    <dgm:pt modelId="{FAD67323-945B-408B-86CB-D9BA6D68D0EB}" type="pres">
      <dgm:prSet presAssocID="{7255503F-BDB0-48B8-9638-2BD80D6C1778}" presName="dummyNode1" presStyleLbl="node1" presStyleIdx="1" presStyleCnt="3"/>
      <dgm:spPr/>
    </dgm:pt>
    <dgm:pt modelId="{DFE835A1-F5F3-46C8-B46A-F18CEC839782}" type="pres">
      <dgm:prSet presAssocID="{7255503F-BDB0-48B8-9638-2BD80D6C1778}" presName="childNode1" presStyleLbl="bgAcc1" presStyleIdx="2" presStyleCnt="3">
        <dgm:presLayoutVars>
          <dgm:bulletEnabled val="1"/>
        </dgm:presLayoutVars>
      </dgm:prSet>
      <dgm:spPr/>
    </dgm:pt>
    <dgm:pt modelId="{FFE4BEC8-C021-4F29-8C57-50606EF3097D}" type="pres">
      <dgm:prSet presAssocID="{7255503F-BDB0-48B8-9638-2BD80D6C1778}" presName="childNode1tx" presStyleLbl="bgAcc1" presStyleIdx="2" presStyleCnt="3">
        <dgm:presLayoutVars>
          <dgm:bulletEnabled val="1"/>
        </dgm:presLayoutVars>
      </dgm:prSet>
      <dgm:spPr/>
    </dgm:pt>
    <dgm:pt modelId="{FD39CD23-09CA-41D9-B2E6-4F1F60839CB1}" type="pres">
      <dgm:prSet presAssocID="{7255503F-BDB0-48B8-9638-2BD80D6C1778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ECDEE37-B367-4302-9C3F-3037737C1E27}" type="pres">
      <dgm:prSet presAssocID="{7255503F-BDB0-48B8-9638-2BD80D6C1778}" presName="connSite1" presStyleCnt="0"/>
      <dgm:spPr/>
    </dgm:pt>
  </dgm:ptLst>
  <dgm:cxnLst>
    <dgm:cxn modelId="{CDD83D03-CB61-4B7A-971B-747DAA74788D}" srcId="{7255503F-BDB0-48B8-9638-2BD80D6C1778}" destId="{1F06C01D-6DB9-4053-9686-32B557A8022A}" srcOrd="2" destOrd="0" parTransId="{6BC0FECF-F7A4-412D-B9EA-D724A83E7C17}" sibTransId="{15CE6E5A-DA9D-4E71-A99E-AFFEEFF41B5A}"/>
    <dgm:cxn modelId="{36FE8308-9E71-4160-BA29-FAB6487C0FC5}" type="presOf" srcId="{1F06C01D-6DB9-4053-9686-32B557A8022A}" destId="{DFE835A1-F5F3-46C8-B46A-F18CEC839782}" srcOrd="0" destOrd="2" presId="urn:microsoft.com/office/officeart/2005/8/layout/hProcess4"/>
    <dgm:cxn modelId="{EA3FE10E-1F29-4F6E-929D-A7E69FB61776}" type="presOf" srcId="{E080FE61-4269-4BE3-B1FF-CA2EC13BF372}" destId="{5CD91912-B791-4B8D-AF4D-3BFC817F3B3F}" srcOrd="0" destOrd="0" presId="urn:microsoft.com/office/officeart/2005/8/layout/hProcess4"/>
    <dgm:cxn modelId="{E7B81C14-39E5-4EC9-A3FF-3CB80FC64F69}" srcId="{AFEB2A33-D77E-40EC-9993-CB2762EE1297}" destId="{F5D57DF4-67A9-44A0-B599-574D5BE935F2}" srcOrd="0" destOrd="0" parTransId="{6EBCC0F6-24F0-4BBF-8991-BD7FD7FE51C4}" sibTransId="{2C10D6EC-4061-4711-914C-67B470B0F445}"/>
    <dgm:cxn modelId="{8FCCC723-81FC-47DF-A1C8-3C26BC34E4D8}" srcId="{E080FE61-4269-4BE3-B1FF-CA2EC13BF372}" destId="{091DF6AF-60C1-417E-B9D3-0FF8930FAA3C}" srcOrd="0" destOrd="0" parTransId="{EF4F24E0-360B-4E2F-8989-905D55E284D8}" sibTransId="{12C2C803-F5CF-43D5-A9EE-1A1DDC369F51}"/>
    <dgm:cxn modelId="{5A6E3F29-7C79-4D7F-B3B8-87E39F61ABB7}" type="presOf" srcId="{5CD1B4D3-8C3E-492F-9E9F-298C4A9CC125}" destId="{FFE4BEC8-C021-4F29-8C57-50606EF3097D}" srcOrd="1" destOrd="1" presId="urn:microsoft.com/office/officeart/2005/8/layout/hProcess4"/>
    <dgm:cxn modelId="{7A364A38-5D1B-4383-B3B2-EB8939B2518F}" type="presOf" srcId="{E462BBE5-ED86-4F69-827B-ECEF5C169B17}" destId="{AD0692DA-6818-4552-9C6A-76F2602E6E09}" srcOrd="1" destOrd="0" presId="urn:microsoft.com/office/officeart/2005/8/layout/hProcess4"/>
    <dgm:cxn modelId="{184EF43B-CEF2-4ED7-A271-4E7DEBFE7D8E}" type="presOf" srcId="{6B4A3293-E453-4EB0-8915-B50AB4F806D0}" destId="{77544CC1-AB01-4EFF-AE89-DC4ACAAE00DC}" srcOrd="0" destOrd="2" presId="urn:microsoft.com/office/officeart/2005/8/layout/hProcess4"/>
    <dgm:cxn modelId="{C5A39440-9BDC-4481-BAC3-1525455DCC45}" srcId="{F5D57DF4-67A9-44A0-B599-574D5BE935F2}" destId="{E462BBE5-ED86-4F69-827B-ECEF5C169B17}" srcOrd="0" destOrd="0" parTransId="{92BA5C7A-F339-4E08-A52D-57A51703C974}" sibTransId="{BBBA2C97-B9D6-4121-9E5A-178CE999CDBA}"/>
    <dgm:cxn modelId="{9F53C05C-1097-4B9A-A213-F144B695965B}" srcId="{AFEB2A33-D77E-40EC-9993-CB2762EE1297}" destId="{E080FE61-4269-4BE3-B1FF-CA2EC13BF372}" srcOrd="1" destOrd="0" parTransId="{C41F8969-6591-4577-9CA6-C9B4E27AB572}" sibTransId="{B3CD4DF7-EF16-4806-BE28-7F3AC5706733}"/>
    <dgm:cxn modelId="{5B41E461-AAC6-494B-8CE6-BD7BE3503684}" srcId="{7255503F-BDB0-48B8-9638-2BD80D6C1778}" destId="{5CD1B4D3-8C3E-492F-9E9F-298C4A9CC125}" srcOrd="1" destOrd="0" parTransId="{2F5326DC-CE0D-4CB4-9178-A52D3AB69BB4}" sibTransId="{38E23B6E-3761-49A9-9009-8AF20D509447}"/>
    <dgm:cxn modelId="{70891045-F707-4BC3-B41F-D3186E4F7815}" srcId="{F5D57DF4-67A9-44A0-B599-574D5BE935F2}" destId="{6B4A3293-E453-4EB0-8915-B50AB4F806D0}" srcOrd="2" destOrd="0" parTransId="{F94FA421-A175-4979-B790-E84D02F27EF0}" sibTransId="{279AF37A-9A2F-4151-8A47-9AB55A6BEBC3}"/>
    <dgm:cxn modelId="{E2469949-449F-43B5-AA07-08E4DB0E2745}" type="presOf" srcId="{6B4A3293-E453-4EB0-8915-B50AB4F806D0}" destId="{AD0692DA-6818-4552-9C6A-76F2602E6E09}" srcOrd="1" destOrd="2" presId="urn:microsoft.com/office/officeart/2005/8/layout/hProcess4"/>
    <dgm:cxn modelId="{48FE8670-159D-4EE7-A760-F0ED9D16AC0B}" type="presOf" srcId="{091DF6AF-60C1-417E-B9D3-0FF8930FAA3C}" destId="{54C70A19-13C2-4DE4-91A2-17DCFA883AEC}" srcOrd="1" destOrd="0" presId="urn:microsoft.com/office/officeart/2005/8/layout/hProcess4"/>
    <dgm:cxn modelId="{96DE1174-3C1E-498E-A1C5-D6B2E9F3C259}" type="presOf" srcId="{7255503F-BDB0-48B8-9638-2BD80D6C1778}" destId="{FD39CD23-09CA-41D9-B2E6-4F1F60839CB1}" srcOrd="0" destOrd="0" presId="urn:microsoft.com/office/officeart/2005/8/layout/hProcess4"/>
    <dgm:cxn modelId="{95386974-3628-4827-A600-82616802A0D7}" type="presOf" srcId="{D697B1FC-0B28-47CD-8368-D6CF1EEB2258}" destId="{77544CC1-AB01-4EFF-AE89-DC4ACAAE00DC}" srcOrd="0" destOrd="1" presId="urn:microsoft.com/office/officeart/2005/8/layout/hProcess4"/>
    <dgm:cxn modelId="{053E0C55-1554-4665-BC07-A815EC684D3A}" type="presOf" srcId="{2C10D6EC-4061-4711-914C-67B470B0F445}" destId="{1A4FA0FA-57F4-42CE-ACB7-60087E5DB547}" srcOrd="0" destOrd="0" presId="urn:microsoft.com/office/officeart/2005/8/layout/hProcess4"/>
    <dgm:cxn modelId="{C665B276-5A12-4059-99E3-761C659D2B55}" type="presOf" srcId="{09898724-3134-4701-923F-A833716E23A2}" destId="{54C70A19-13C2-4DE4-91A2-17DCFA883AEC}" srcOrd="1" destOrd="1" presId="urn:microsoft.com/office/officeart/2005/8/layout/hProcess4"/>
    <dgm:cxn modelId="{2BA2DD56-47E6-485A-8CF5-78C780D4CB87}" type="presOf" srcId="{091DF6AF-60C1-417E-B9D3-0FF8930FAA3C}" destId="{3ACA4093-2FD3-4C2C-96E3-87FEF9BC9A40}" srcOrd="0" destOrd="0" presId="urn:microsoft.com/office/officeart/2005/8/layout/hProcess4"/>
    <dgm:cxn modelId="{68AD938C-A12D-4BD8-8ACB-2A666B7EADC2}" srcId="{E080FE61-4269-4BE3-B1FF-CA2EC13BF372}" destId="{09898724-3134-4701-923F-A833716E23A2}" srcOrd="1" destOrd="0" parTransId="{FB797DAD-3B2E-4ACC-A65D-349D11616779}" sibTransId="{B291470A-C7B8-4919-B795-FE5BA81997E9}"/>
    <dgm:cxn modelId="{B3728E90-51B5-4B12-B4CB-880DD7934E30}" type="presOf" srcId="{B3CD4DF7-EF16-4806-BE28-7F3AC5706733}" destId="{D21985E6-DC2B-4611-9ECB-7D3E2B9CE773}" srcOrd="0" destOrd="0" presId="urn:microsoft.com/office/officeart/2005/8/layout/hProcess4"/>
    <dgm:cxn modelId="{FF3F3897-C012-470D-97CC-E7BFAF49D0F1}" type="presOf" srcId="{F5D57DF4-67A9-44A0-B599-574D5BE935F2}" destId="{EAD7B30C-A243-4F57-9C62-89A908530E78}" srcOrd="0" destOrd="0" presId="urn:microsoft.com/office/officeart/2005/8/layout/hProcess4"/>
    <dgm:cxn modelId="{AA6B8F97-A8CB-4D35-A714-79163134DFE0}" type="presOf" srcId="{EE19449C-94FB-4F3A-9B38-E138AAE46719}" destId="{FFE4BEC8-C021-4F29-8C57-50606EF3097D}" srcOrd="1" destOrd="0" presId="urn:microsoft.com/office/officeart/2005/8/layout/hProcess4"/>
    <dgm:cxn modelId="{A009569A-2F90-4A30-8314-0AB96956E563}" srcId="{F5D57DF4-67A9-44A0-B599-574D5BE935F2}" destId="{D697B1FC-0B28-47CD-8368-D6CF1EEB2258}" srcOrd="1" destOrd="0" parTransId="{49490E82-D426-4242-9D3F-2D27E10E2127}" sibTransId="{B4CB5F10-1EF2-4CF5-8267-DBF80509C67F}"/>
    <dgm:cxn modelId="{F17E909B-F8C1-4FFD-9AA5-142E8B37143E}" srcId="{AFEB2A33-D77E-40EC-9993-CB2762EE1297}" destId="{7255503F-BDB0-48B8-9638-2BD80D6C1778}" srcOrd="2" destOrd="0" parTransId="{EEAC392C-3A8A-4668-8B47-3E5BACC4B639}" sibTransId="{FB83D678-FC90-4EB4-A2AE-AC0C44F394D9}"/>
    <dgm:cxn modelId="{C670AEA3-130D-4414-B1CF-0618C757BB4A}" type="presOf" srcId="{09898724-3134-4701-923F-A833716E23A2}" destId="{3ACA4093-2FD3-4C2C-96E3-87FEF9BC9A40}" srcOrd="0" destOrd="1" presId="urn:microsoft.com/office/officeart/2005/8/layout/hProcess4"/>
    <dgm:cxn modelId="{755EE8C0-DCC6-46A8-8AB8-92EBC3067D8C}" type="presOf" srcId="{5CD1B4D3-8C3E-492F-9E9F-298C4A9CC125}" destId="{DFE835A1-F5F3-46C8-B46A-F18CEC839782}" srcOrd="0" destOrd="1" presId="urn:microsoft.com/office/officeart/2005/8/layout/hProcess4"/>
    <dgm:cxn modelId="{DD0998C2-0CC9-439F-9299-62454A129AD2}" type="presOf" srcId="{D697B1FC-0B28-47CD-8368-D6CF1EEB2258}" destId="{AD0692DA-6818-4552-9C6A-76F2602E6E09}" srcOrd="1" destOrd="1" presId="urn:microsoft.com/office/officeart/2005/8/layout/hProcess4"/>
    <dgm:cxn modelId="{9670C7C9-6237-42D4-A495-EBB88426DFFF}" type="presOf" srcId="{E462BBE5-ED86-4F69-827B-ECEF5C169B17}" destId="{77544CC1-AB01-4EFF-AE89-DC4ACAAE00DC}" srcOrd="0" destOrd="0" presId="urn:microsoft.com/office/officeart/2005/8/layout/hProcess4"/>
    <dgm:cxn modelId="{846BCADD-700A-411D-A969-87F3DB54A790}" type="presOf" srcId="{1F06C01D-6DB9-4053-9686-32B557A8022A}" destId="{FFE4BEC8-C021-4F29-8C57-50606EF3097D}" srcOrd="1" destOrd="2" presId="urn:microsoft.com/office/officeart/2005/8/layout/hProcess4"/>
    <dgm:cxn modelId="{743D29DE-0AE4-4C48-993F-120231619BD6}" type="presOf" srcId="{EE19449C-94FB-4F3A-9B38-E138AAE46719}" destId="{DFE835A1-F5F3-46C8-B46A-F18CEC839782}" srcOrd="0" destOrd="0" presId="urn:microsoft.com/office/officeart/2005/8/layout/hProcess4"/>
    <dgm:cxn modelId="{A7CC85E5-318C-404A-902E-835DA6F77609}" type="presOf" srcId="{AFEB2A33-D77E-40EC-9993-CB2762EE1297}" destId="{8C26F7D8-F7CA-4530-9CEC-94A68A264F16}" srcOrd="0" destOrd="0" presId="urn:microsoft.com/office/officeart/2005/8/layout/hProcess4"/>
    <dgm:cxn modelId="{A18467E8-BB60-4603-B6EA-BAF7D5F374CC}" srcId="{7255503F-BDB0-48B8-9638-2BD80D6C1778}" destId="{EE19449C-94FB-4F3A-9B38-E138AAE46719}" srcOrd="0" destOrd="0" parTransId="{7091DD1F-A342-4A5F-921F-6DA47B51919C}" sibTransId="{9727C020-FA96-48B9-B18E-4681B71863DB}"/>
    <dgm:cxn modelId="{28478136-A8C3-48F5-9E28-EA04758B5180}" type="presParOf" srcId="{8C26F7D8-F7CA-4530-9CEC-94A68A264F16}" destId="{5EB78142-C15A-4BFA-A543-EA587B830F8C}" srcOrd="0" destOrd="0" presId="urn:microsoft.com/office/officeart/2005/8/layout/hProcess4"/>
    <dgm:cxn modelId="{7C51AE97-559C-47AC-A528-064CFA576F94}" type="presParOf" srcId="{8C26F7D8-F7CA-4530-9CEC-94A68A264F16}" destId="{4DBA0686-E820-4269-A128-05470EF7E082}" srcOrd="1" destOrd="0" presId="urn:microsoft.com/office/officeart/2005/8/layout/hProcess4"/>
    <dgm:cxn modelId="{EE330EA3-D3E5-4F4C-BE5D-F8758C36AACA}" type="presParOf" srcId="{8C26F7D8-F7CA-4530-9CEC-94A68A264F16}" destId="{6D7504A2-F00E-43CD-A355-51B1848284E2}" srcOrd="2" destOrd="0" presId="urn:microsoft.com/office/officeart/2005/8/layout/hProcess4"/>
    <dgm:cxn modelId="{FCBC9830-B6A3-49CE-932D-E1D82C55F9B3}" type="presParOf" srcId="{6D7504A2-F00E-43CD-A355-51B1848284E2}" destId="{F6F6ECE7-03B2-469B-97B5-C17B8CBE7D1B}" srcOrd="0" destOrd="0" presId="urn:microsoft.com/office/officeart/2005/8/layout/hProcess4"/>
    <dgm:cxn modelId="{E0D28657-4CEA-41D0-B31B-454D233A28BC}" type="presParOf" srcId="{F6F6ECE7-03B2-469B-97B5-C17B8CBE7D1B}" destId="{9E36203F-4145-4723-85D8-7E83DCD8929A}" srcOrd="0" destOrd="0" presId="urn:microsoft.com/office/officeart/2005/8/layout/hProcess4"/>
    <dgm:cxn modelId="{5B3DC9B3-A582-4BAD-BE97-D9B1862B390F}" type="presParOf" srcId="{F6F6ECE7-03B2-469B-97B5-C17B8CBE7D1B}" destId="{77544CC1-AB01-4EFF-AE89-DC4ACAAE00DC}" srcOrd="1" destOrd="0" presId="urn:microsoft.com/office/officeart/2005/8/layout/hProcess4"/>
    <dgm:cxn modelId="{86651F44-4407-401D-A3ED-72C681347859}" type="presParOf" srcId="{F6F6ECE7-03B2-469B-97B5-C17B8CBE7D1B}" destId="{AD0692DA-6818-4552-9C6A-76F2602E6E09}" srcOrd="2" destOrd="0" presId="urn:microsoft.com/office/officeart/2005/8/layout/hProcess4"/>
    <dgm:cxn modelId="{672A614C-A14B-4210-B19A-7BD0609CE007}" type="presParOf" srcId="{F6F6ECE7-03B2-469B-97B5-C17B8CBE7D1B}" destId="{EAD7B30C-A243-4F57-9C62-89A908530E78}" srcOrd="3" destOrd="0" presId="urn:microsoft.com/office/officeart/2005/8/layout/hProcess4"/>
    <dgm:cxn modelId="{BD9CBF4A-4B18-4704-9EBC-09DAB168D7CB}" type="presParOf" srcId="{F6F6ECE7-03B2-469B-97B5-C17B8CBE7D1B}" destId="{52B28F09-1A39-4B74-87E8-6B89F5AFAC74}" srcOrd="4" destOrd="0" presId="urn:microsoft.com/office/officeart/2005/8/layout/hProcess4"/>
    <dgm:cxn modelId="{F9A8FD19-C570-4AD4-A2E2-8AB2DFD86F3F}" type="presParOf" srcId="{6D7504A2-F00E-43CD-A355-51B1848284E2}" destId="{1A4FA0FA-57F4-42CE-ACB7-60087E5DB547}" srcOrd="1" destOrd="0" presId="urn:microsoft.com/office/officeart/2005/8/layout/hProcess4"/>
    <dgm:cxn modelId="{85285913-B8D7-4A8D-8DD6-3C75D5220FEC}" type="presParOf" srcId="{6D7504A2-F00E-43CD-A355-51B1848284E2}" destId="{EA36F1D4-F0C9-4645-B80D-F77B0EE6E61E}" srcOrd="2" destOrd="0" presId="urn:microsoft.com/office/officeart/2005/8/layout/hProcess4"/>
    <dgm:cxn modelId="{31892C5C-335B-4509-A0F4-79C9E1CB24B9}" type="presParOf" srcId="{EA36F1D4-F0C9-4645-B80D-F77B0EE6E61E}" destId="{DE2480AA-D382-446A-853E-01208A8A9611}" srcOrd="0" destOrd="0" presId="urn:microsoft.com/office/officeart/2005/8/layout/hProcess4"/>
    <dgm:cxn modelId="{031D2345-92A2-4670-BBA9-28C4853BB1C8}" type="presParOf" srcId="{EA36F1D4-F0C9-4645-B80D-F77B0EE6E61E}" destId="{3ACA4093-2FD3-4C2C-96E3-87FEF9BC9A40}" srcOrd="1" destOrd="0" presId="urn:microsoft.com/office/officeart/2005/8/layout/hProcess4"/>
    <dgm:cxn modelId="{E7B1847B-B762-4DF0-988B-4366CFE43E4B}" type="presParOf" srcId="{EA36F1D4-F0C9-4645-B80D-F77B0EE6E61E}" destId="{54C70A19-13C2-4DE4-91A2-17DCFA883AEC}" srcOrd="2" destOrd="0" presId="urn:microsoft.com/office/officeart/2005/8/layout/hProcess4"/>
    <dgm:cxn modelId="{524A2878-052E-47AD-A876-DC2661E9C691}" type="presParOf" srcId="{EA36F1D4-F0C9-4645-B80D-F77B0EE6E61E}" destId="{5CD91912-B791-4B8D-AF4D-3BFC817F3B3F}" srcOrd="3" destOrd="0" presId="urn:microsoft.com/office/officeart/2005/8/layout/hProcess4"/>
    <dgm:cxn modelId="{23FBBAA3-A4C2-4046-A51E-32183E4E15D6}" type="presParOf" srcId="{EA36F1D4-F0C9-4645-B80D-F77B0EE6E61E}" destId="{2E1BC12E-EB50-4369-B6BC-30E1FAA64AD0}" srcOrd="4" destOrd="0" presId="urn:microsoft.com/office/officeart/2005/8/layout/hProcess4"/>
    <dgm:cxn modelId="{71E13114-476C-44A2-B1B5-DBEA49F51AA6}" type="presParOf" srcId="{6D7504A2-F00E-43CD-A355-51B1848284E2}" destId="{D21985E6-DC2B-4611-9ECB-7D3E2B9CE773}" srcOrd="3" destOrd="0" presId="urn:microsoft.com/office/officeart/2005/8/layout/hProcess4"/>
    <dgm:cxn modelId="{02AAB14C-DD6A-462D-9C55-72EA3811D8DF}" type="presParOf" srcId="{6D7504A2-F00E-43CD-A355-51B1848284E2}" destId="{F04F1530-B91A-4C1D-93DD-C3BB573C07CC}" srcOrd="4" destOrd="0" presId="urn:microsoft.com/office/officeart/2005/8/layout/hProcess4"/>
    <dgm:cxn modelId="{A6472C2C-55A6-40E4-94A0-6025F01A44B5}" type="presParOf" srcId="{F04F1530-B91A-4C1D-93DD-C3BB573C07CC}" destId="{FAD67323-945B-408B-86CB-D9BA6D68D0EB}" srcOrd="0" destOrd="0" presId="urn:microsoft.com/office/officeart/2005/8/layout/hProcess4"/>
    <dgm:cxn modelId="{042AA591-42F4-4EB4-AEE2-3650D321C8A9}" type="presParOf" srcId="{F04F1530-B91A-4C1D-93DD-C3BB573C07CC}" destId="{DFE835A1-F5F3-46C8-B46A-F18CEC839782}" srcOrd="1" destOrd="0" presId="urn:microsoft.com/office/officeart/2005/8/layout/hProcess4"/>
    <dgm:cxn modelId="{EEB3AC7E-F71B-417E-83E5-4FB96B29B10E}" type="presParOf" srcId="{F04F1530-B91A-4C1D-93DD-C3BB573C07CC}" destId="{FFE4BEC8-C021-4F29-8C57-50606EF3097D}" srcOrd="2" destOrd="0" presId="urn:microsoft.com/office/officeart/2005/8/layout/hProcess4"/>
    <dgm:cxn modelId="{60434CAB-22B3-4894-9108-C10AC487353A}" type="presParOf" srcId="{F04F1530-B91A-4C1D-93DD-C3BB573C07CC}" destId="{FD39CD23-09CA-41D9-B2E6-4F1F60839CB1}" srcOrd="3" destOrd="0" presId="urn:microsoft.com/office/officeart/2005/8/layout/hProcess4"/>
    <dgm:cxn modelId="{A092047F-A54B-4335-8CE4-B4FB593F01BA}" type="presParOf" srcId="{F04F1530-B91A-4C1D-93DD-C3BB573C07CC}" destId="{7ECDEE37-B367-4302-9C3F-3037737C1E2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BE80A8-8847-4778-B71B-B47507E21225}" type="doc">
      <dgm:prSet loTypeId="urn:microsoft.com/office/officeart/2005/8/layout/radial4" loCatId="relationship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64895BA-E144-4C9A-B2F2-5CF1FFCBA88F}">
      <dgm:prSet phldrT="[Texto]" custT="1"/>
      <dgm:spPr>
        <a:solidFill>
          <a:srgbClr val="E8304F"/>
        </a:solidFill>
      </dgm:spPr>
      <dgm:t>
        <a:bodyPr/>
        <a:lstStyle/>
        <a:p>
          <a:r>
            <a:rPr lang="pt-PT" sz="2400" dirty="0">
              <a:solidFill>
                <a:schemeClr val="tx1">
                  <a:lumMod val="95000"/>
                  <a:lumOff val="5000"/>
                </a:schemeClr>
              </a:solidFill>
            </a:rPr>
            <a:t>Nº de participante corresponde ao respetivo equipamento?</a:t>
          </a:r>
        </a:p>
      </dgm:t>
    </dgm:pt>
    <dgm:pt modelId="{7F9EB1F4-2696-48FD-8F88-E5E7F93C830C}" type="parTrans" cxnId="{8866CF26-9950-4533-A6D9-90D8A27028A6}">
      <dgm:prSet/>
      <dgm:spPr/>
      <dgm:t>
        <a:bodyPr/>
        <a:lstStyle/>
        <a:p>
          <a:endParaRPr lang="pt-PT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376E90-4BCB-4FB7-ADDE-7ECECBEE48E8}" type="sibTrans" cxnId="{8866CF26-9950-4533-A6D9-90D8A27028A6}">
      <dgm:prSet/>
      <dgm:spPr/>
      <dgm:t>
        <a:bodyPr/>
        <a:lstStyle/>
        <a:p>
          <a:endParaRPr lang="pt-PT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8660B8-154F-4D4E-B6E8-F6853129C64A}">
      <dgm:prSet phldrT="[Texto]" custT="1"/>
      <dgm:spPr>
        <a:solidFill>
          <a:srgbClr val="FC7C7C"/>
        </a:solidFill>
      </dgm:spPr>
      <dgm:t>
        <a:bodyPr/>
        <a:lstStyle/>
        <a:p>
          <a:r>
            <a:rPr lang="pt-PT" sz="2800" dirty="0">
              <a:solidFill>
                <a:schemeClr val="tx1">
                  <a:lumMod val="95000"/>
                  <a:lumOff val="5000"/>
                </a:schemeClr>
              </a:solidFill>
            </a:rPr>
            <a:t>Estão 2 alunos junto de cada 2 kayaks</a:t>
          </a:r>
          <a:endParaRPr lang="pt-PT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27537D9-B33B-4D98-8FCB-B385A4546411}" type="parTrans" cxnId="{2DF3BE9B-303C-4185-9899-D6E540D31B00}">
      <dgm:prSet/>
      <dgm:spPr>
        <a:solidFill>
          <a:srgbClr val="988F56"/>
        </a:solidFill>
      </dgm:spPr>
      <dgm:t>
        <a:bodyPr/>
        <a:lstStyle/>
        <a:p>
          <a:endParaRPr lang="pt-PT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A64EC9-CE00-4D68-BBC8-20E7D0D73507}" type="sibTrans" cxnId="{2DF3BE9B-303C-4185-9899-D6E540D31B00}">
      <dgm:prSet/>
      <dgm:spPr/>
      <dgm:t>
        <a:bodyPr/>
        <a:lstStyle/>
        <a:p>
          <a:endParaRPr lang="pt-PT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8F5F5A-10A9-464D-AB5F-5091ADC5E88C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PT" sz="2400" dirty="0">
              <a:solidFill>
                <a:schemeClr val="tx1">
                  <a:lumMod val="95000"/>
                  <a:lumOff val="5000"/>
                </a:schemeClr>
              </a:solidFill>
            </a:rPr>
            <a:t>Todos têm colete adequado ao seu tamanho?</a:t>
          </a:r>
        </a:p>
      </dgm:t>
    </dgm:pt>
    <dgm:pt modelId="{9BCC35ED-FCD7-499D-BFB2-F0B6674B6CF1}" type="parTrans" cxnId="{AF7C0187-7C63-4A96-83EB-C4CA102F3BA0}">
      <dgm:prSet/>
      <dgm:spPr>
        <a:solidFill>
          <a:srgbClr val="988F56"/>
        </a:solidFill>
      </dgm:spPr>
      <dgm:t>
        <a:bodyPr/>
        <a:lstStyle/>
        <a:p>
          <a:endParaRPr lang="pt-PT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FAF39F-592D-4C1F-889F-5CD818B6723F}" type="sibTrans" cxnId="{AF7C0187-7C63-4A96-83EB-C4CA102F3BA0}">
      <dgm:prSet/>
      <dgm:spPr/>
      <dgm:t>
        <a:bodyPr/>
        <a:lstStyle/>
        <a:p>
          <a:endParaRPr lang="pt-PT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D9EAD0-A1BC-4DCB-9846-C83E0C4470D0}">
      <dgm:prSet phldrT="[Texto]" custT="1"/>
      <dgm:spPr>
        <a:solidFill>
          <a:srgbClr val="13DF52"/>
        </a:solidFill>
      </dgm:spPr>
      <dgm:t>
        <a:bodyPr/>
        <a:lstStyle/>
        <a:p>
          <a:r>
            <a:rPr lang="pt-PT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SIM</a:t>
          </a:r>
        </a:p>
        <a:p>
          <a:r>
            <a:rPr lang="pt-PT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PODEMOS INICIAR O TRANSPORTE PARA A ZONA DE EMBARQUE</a:t>
          </a:r>
        </a:p>
      </dgm:t>
    </dgm:pt>
    <dgm:pt modelId="{740857C3-532D-42D7-800F-CD077003745B}" type="sibTrans" cxnId="{0E0A5FB8-86EF-438C-8250-A3E748CAF5E3}">
      <dgm:prSet/>
      <dgm:spPr/>
      <dgm:t>
        <a:bodyPr/>
        <a:lstStyle/>
        <a:p>
          <a:endParaRPr lang="pt-PT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96DBD9-5659-4F84-B7A9-1305D5B26CAE}" type="parTrans" cxnId="{0E0A5FB8-86EF-438C-8250-A3E748CAF5E3}">
      <dgm:prSet/>
      <dgm:spPr/>
      <dgm:t>
        <a:bodyPr/>
        <a:lstStyle/>
        <a:p>
          <a:endParaRPr lang="pt-PT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578FD4-9296-4E38-9663-F0D569F48806}" type="pres">
      <dgm:prSet presAssocID="{99BE80A8-8847-4778-B71B-B47507E212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5B6C38-CB48-4CE8-84C2-F673392222C7}" type="pres">
      <dgm:prSet presAssocID="{14D9EAD0-A1BC-4DCB-9846-C83E0C4470D0}" presName="centerShape" presStyleLbl="node0" presStyleIdx="0" presStyleCnt="1" custLinFactNeighborX="6008" custLinFactNeighborY="-3016"/>
      <dgm:spPr/>
    </dgm:pt>
    <dgm:pt modelId="{657AF594-A54F-421F-97E5-EB21758087AC}" type="pres">
      <dgm:prSet presAssocID="{127537D9-B33B-4D98-8FCB-B385A4546411}" presName="parTrans" presStyleLbl="bgSibTrans2D1" presStyleIdx="0" presStyleCnt="3" custLinFactNeighborX="12874" custLinFactNeighborY="49104"/>
      <dgm:spPr/>
    </dgm:pt>
    <dgm:pt modelId="{37BC2CBF-45E1-426A-BDE1-BA21190CC727}" type="pres">
      <dgm:prSet presAssocID="{D98660B8-154F-4D4E-B6E8-F6853129C64A}" presName="node" presStyleLbl="node1" presStyleIdx="0" presStyleCnt="3" custRadScaleRad="109552" custRadScaleInc="167851">
        <dgm:presLayoutVars>
          <dgm:bulletEnabled val="1"/>
        </dgm:presLayoutVars>
      </dgm:prSet>
      <dgm:spPr/>
    </dgm:pt>
    <dgm:pt modelId="{F0B3BA4F-B2B6-4301-9FA4-9C4CC3265601}" type="pres">
      <dgm:prSet presAssocID="{7F9EB1F4-2696-48FD-8F88-E5E7F93C830C}" presName="parTrans" presStyleLbl="bgSibTrans2D1" presStyleIdx="1" presStyleCnt="3" custLinFactNeighborX="-12797" custLinFactNeighborY="13581"/>
      <dgm:spPr/>
    </dgm:pt>
    <dgm:pt modelId="{9ABD87F9-AF96-40CD-9634-71671F7DCFB4}" type="pres">
      <dgm:prSet presAssocID="{764895BA-E144-4C9A-B2F2-5CF1FFCBA88F}" presName="node" presStyleLbl="node1" presStyleIdx="1" presStyleCnt="3" custRadScaleRad="94736" custRadScaleInc="-9654">
        <dgm:presLayoutVars>
          <dgm:bulletEnabled val="1"/>
        </dgm:presLayoutVars>
      </dgm:prSet>
      <dgm:spPr/>
    </dgm:pt>
    <dgm:pt modelId="{60C33FED-78AA-4C4D-AFD5-9E785B045257}" type="pres">
      <dgm:prSet presAssocID="{9BCC35ED-FCD7-499D-BFB2-F0B6674B6CF1}" presName="parTrans" presStyleLbl="bgSibTrans2D1" presStyleIdx="2" presStyleCnt="3" custLinFactNeighborX="2063" custLinFactNeighborY="1318"/>
      <dgm:spPr/>
    </dgm:pt>
    <dgm:pt modelId="{F1A558E4-A812-4BBA-B93A-3DFE3EA5A3CD}" type="pres">
      <dgm:prSet presAssocID="{E58F5F5A-10A9-464D-AB5F-5091ADC5E88C}" presName="node" presStyleLbl="node1" presStyleIdx="2" presStyleCnt="3" custRadScaleRad="83358" custRadScaleInc="-218922">
        <dgm:presLayoutVars>
          <dgm:bulletEnabled val="1"/>
        </dgm:presLayoutVars>
      </dgm:prSet>
      <dgm:spPr/>
    </dgm:pt>
  </dgm:ptLst>
  <dgm:cxnLst>
    <dgm:cxn modelId="{8866CF26-9950-4533-A6D9-90D8A27028A6}" srcId="{14D9EAD0-A1BC-4DCB-9846-C83E0C4470D0}" destId="{764895BA-E144-4C9A-B2F2-5CF1FFCBA88F}" srcOrd="1" destOrd="0" parTransId="{7F9EB1F4-2696-48FD-8F88-E5E7F93C830C}" sibTransId="{B1376E90-4BCB-4FB7-ADDE-7ECECBEE48E8}"/>
    <dgm:cxn modelId="{AF6F4735-ACF3-47BC-AD69-D9A7A5BD240B}" type="presOf" srcId="{99BE80A8-8847-4778-B71B-B47507E21225}" destId="{E2578FD4-9296-4E38-9663-F0D569F48806}" srcOrd="0" destOrd="0" presId="urn:microsoft.com/office/officeart/2005/8/layout/radial4"/>
    <dgm:cxn modelId="{D7847286-6083-4D01-8C33-D57D0952070A}" type="presOf" srcId="{14D9EAD0-A1BC-4DCB-9846-C83E0C4470D0}" destId="{335B6C38-CB48-4CE8-84C2-F673392222C7}" srcOrd="0" destOrd="0" presId="urn:microsoft.com/office/officeart/2005/8/layout/radial4"/>
    <dgm:cxn modelId="{AF7C0187-7C63-4A96-83EB-C4CA102F3BA0}" srcId="{14D9EAD0-A1BC-4DCB-9846-C83E0C4470D0}" destId="{E58F5F5A-10A9-464D-AB5F-5091ADC5E88C}" srcOrd="2" destOrd="0" parTransId="{9BCC35ED-FCD7-499D-BFB2-F0B6674B6CF1}" sibTransId="{FAFAF39F-592D-4C1F-889F-5CD818B6723F}"/>
    <dgm:cxn modelId="{0D4C6F8A-5B6A-42E6-8C07-930C6115B0E2}" type="presOf" srcId="{764895BA-E144-4C9A-B2F2-5CF1FFCBA88F}" destId="{9ABD87F9-AF96-40CD-9634-71671F7DCFB4}" srcOrd="0" destOrd="0" presId="urn:microsoft.com/office/officeart/2005/8/layout/radial4"/>
    <dgm:cxn modelId="{5FAAA58E-6ACC-47BA-8EC9-9D5BAEE5F5F4}" type="presOf" srcId="{9BCC35ED-FCD7-499D-BFB2-F0B6674B6CF1}" destId="{60C33FED-78AA-4C4D-AFD5-9E785B045257}" srcOrd="0" destOrd="0" presId="urn:microsoft.com/office/officeart/2005/8/layout/radial4"/>
    <dgm:cxn modelId="{2DF3BE9B-303C-4185-9899-D6E540D31B00}" srcId="{14D9EAD0-A1BC-4DCB-9846-C83E0C4470D0}" destId="{D98660B8-154F-4D4E-B6E8-F6853129C64A}" srcOrd="0" destOrd="0" parTransId="{127537D9-B33B-4D98-8FCB-B385A4546411}" sibTransId="{6AA64EC9-CE00-4D68-BBC8-20E7D0D73507}"/>
    <dgm:cxn modelId="{9AA7EFA2-E6D0-49DF-8FF1-9B479282C530}" type="presOf" srcId="{127537D9-B33B-4D98-8FCB-B385A4546411}" destId="{657AF594-A54F-421F-97E5-EB21758087AC}" srcOrd="0" destOrd="0" presId="urn:microsoft.com/office/officeart/2005/8/layout/radial4"/>
    <dgm:cxn modelId="{0E0A5FB8-86EF-438C-8250-A3E748CAF5E3}" srcId="{99BE80A8-8847-4778-B71B-B47507E21225}" destId="{14D9EAD0-A1BC-4DCB-9846-C83E0C4470D0}" srcOrd="0" destOrd="0" parTransId="{3C96DBD9-5659-4F84-B7A9-1305D5B26CAE}" sibTransId="{740857C3-532D-42D7-800F-CD077003745B}"/>
    <dgm:cxn modelId="{D31154C3-4006-4AC9-A251-781C05BAF0BC}" type="presOf" srcId="{E58F5F5A-10A9-464D-AB5F-5091ADC5E88C}" destId="{F1A558E4-A812-4BBA-B93A-3DFE3EA5A3CD}" srcOrd="0" destOrd="0" presId="urn:microsoft.com/office/officeart/2005/8/layout/radial4"/>
    <dgm:cxn modelId="{9781C8DF-A6DF-4A77-AD26-A26CCBC8A419}" type="presOf" srcId="{7F9EB1F4-2696-48FD-8F88-E5E7F93C830C}" destId="{F0B3BA4F-B2B6-4301-9FA4-9C4CC3265601}" srcOrd="0" destOrd="0" presId="urn:microsoft.com/office/officeart/2005/8/layout/radial4"/>
    <dgm:cxn modelId="{5A9568F5-F232-490E-9962-80F439C0CE4C}" type="presOf" srcId="{D98660B8-154F-4D4E-B6E8-F6853129C64A}" destId="{37BC2CBF-45E1-426A-BDE1-BA21190CC727}" srcOrd="0" destOrd="0" presId="urn:microsoft.com/office/officeart/2005/8/layout/radial4"/>
    <dgm:cxn modelId="{535338DA-3D52-4016-BC4E-879A0F5900B2}" type="presParOf" srcId="{E2578FD4-9296-4E38-9663-F0D569F48806}" destId="{335B6C38-CB48-4CE8-84C2-F673392222C7}" srcOrd="0" destOrd="0" presId="urn:microsoft.com/office/officeart/2005/8/layout/radial4"/>
    <dgm:cxn modelId="{4738A4A7-22F6-46E8-8FDC-4F305E21A081}" type="presParOf" srcId="{E2578FD4-9296-4E38-9663-F0D569F48806}" destId="{657AF594-A54F-421F-97E5-EB21758087AC}" srcOrd="1" destOrd="0" presId="urn:microsoft.com/office/officeart/2005/8/layout/radial4"/>
    <dgm:cxn modelId="{B11C03DF-82CA-4089-BEF0-8C96444AB019}" type="presParOf" srcId="{E2578FD4-9296-4E38-9663-F0D569F48806}" destId="{37BC2CBF-45E1-426A-BDE1-BA21190CC727}" srcOrd="2" destOrd="0" presId="urn:microsoft.com/office/officeart/2005/8/layout/radial4"/>
    <dgm:cxn modelId="{F7DEBB6D-5E00-4762-86A7-2D52DBA6C734}" type="presParOf" srcId="{E2578FD4-9296-4E38-9663-F0D569F48806}" destId="{F0B3BA4F-B2B6-4301-9FA4-9C4CC3265601}" srcOrd="3" destOrd="0" presId="urn:microsoft.com/office/officeart/2005/8/layout/radial4"/>
    <dgm:cxn modelId="{B5329EB2-1723-4773-8F2F-AFB2A83B445A}" type="presParOf" srcId="{E2578FD4-9296-4E38-9663-F0D569F48806}" destId="{9ABD87F9-AF96-40CD-9634-71671F7DCFB4}" srcOrd="4" destOrd="0" presId="urn:microsoft.com/office/officeart/2005/8/layout/radial4"/>
    <dgm:cxn modelId="{1729F1DD-C780-48F0-8024-089244E119E1}" type="presParOf" srcId="{E2578FD4-9296-4E38-9663-F0D569F48806}" destId="{60C33FED-78AA-4C4D-AFD5-9E785B045257}" srcOrd="5" destOrd="0" presId="urn:microsoft.com/office/officeart/2005/8/layout/radial4"/>
    <dgm:cxn modelId="{967CB8A1-F145-4E79-83F3-5D4E41A4E2A9}" type="presParOf" srcId="{E2578FD4-9296-4E38-9663-F0D569F48806}" destId="{F1A558E4-A812-4BBA-B93A-3DFE3EA5A3C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473649-7241-4957-AC2F-0A85F9AAB478}" type="doc">
      <dgm:prSet loTypeId="urn:microsoft.com/office/officeart/2005/8/layout/orgChart1" loCatId="hierarchy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513087B-E215-498D-9615-5D08F06F276C}">
      <dgm:prSet phldrT="[Texto]" custT="1"/>
      <dgm:spPr/>
      <dgm:t>
        <a:bodyPr/>
        <a:lstStyle/>
        <a:p>
          <a:r>
            <a:rPr lang="pt-PT" sz="2000" b="1" dirty="0">
              <a:latin typeface="Arial Black" panose="020B0A04020102020204" pitchFamily="34" charset="0"/>
            </a:rPr>
            <a:t>ANTES DE CADA ATIVIDADE</a:t>
          </a:r>
        </a:p>
      </dgm:t>
    </dgm:pt>
    <dgm:pt modelId="{EBFCAB7A-8502-4BB0-82C9-28E6B47034D9}" type="parTrans" cxnId="{8638F673-5C42-4280-BA50-5BBC1466F100}">
      <dgm:prSet/>
      <dgm:spPr/>
      <dgm:t>
        <a:bodyPr/>
        <a:lstStyle/>
        <a:p>
          <a:endParaRPr lang="pt-PT"/>
        </a:p>
      </dgm:t>
    </dgm:pt>
    <dgm:pt modelId="{96BBDE7C-17C8-4F33-8C67-49D569B608D1}" type="sibTrans" cxnId="{8638F673-5C42-4280-BA50-5BBC1466F100}">
      <dgm:prSet/>
      <dgm:spPr/>
      <dgm:t>
        <a:bodyPr/>
        <a:lstStyle/>
        <a:p>
          <a:endParaRPr lang="pt-PT"/>
        </a:p>
      </dgm:t>
    </dgm:pt>
    <dgm:pt modelId="{513DD4B7-2923-4D2B-8ABA-3B640CD87E77}">
      <dgm:prSet phldrT="[Texto]"/>
      <dgm:spPr/>
      <dgm:t>
        <a:bodyPr/>
        <a:lstStyle/>
        <a:p>
          <a:r>
            <a:rPr lang="pt-PT" dirty="0">
              <a:latin typeface="Arial Black" panose="020B0A04020102020204" pitchFamily="34" charset="0"/>
            </a:rPr>
            <a:t>Consultar tabelas de marés</a:t>
          </a:r>
        </a:p>
        <a:p>
          <a:r>
            <a:rPr lang="pt-PT" dirty="0">
              <a:latin typeface="Arial Black" panose="020B0A04020102020204" pitchFamily="34" charset="0"/>
            </a:rPr>
            <a:t>(hora da maré cheia)</a:t>
          </a:r>
        </a:p>
      </dgm:t>
    </dgm:pt>
    <dgm:pt modelId="{133EB7EA-D018-4D7F-8C89-28ADF1654293}" type="parTrans" cxnId="{AC0ECBD5-2BDD-49B5-B3B4-D3AE1DC72CB4}">
      <dgm:prSet/>
      <dgm:spPr/>
      <dgm:t>
        <a:bodyPr/>
        <a:lstStyle/>
        <a:p>
          <a:endParaRPr lang="pt-PT"/>
        </a:p>
      </dgm:t>
    </dgm:pt>
    <dgm:pt modelId="{D8B12A87-31C1-4FAF-A5FE-5F8940903B1F}" type="sibTrans" cxnId="{AC0ECBD5-2BDD-49B5-B3B4-D3AE1DC72CB4}">
      <dgm:prSet/>
      <dgm:spPr/>
      <dgm:t>
        <a:bodyPr/>
        <a:lstStyle/>
        <a:p>
          <a:endParaRPr lang="pt-PT"/>
        </a:p>
      </dgm:t>
    </dgm:pt>
    <dgm:pt modelId="{9ECDA7AB-09C7-4B66-8B99-B27114A81456}">
      <dgm:prSet phldrT="[Texto]"/>
      <dgm:spPr/>
      <dgm:t>
        <a:bodyPr/>
        <a:lstStyle/>
        <a:p>
          <a:r>
            <a:rPr lang="pt-PT" dirty="0">
              <a:latin typeface="Arial Black" panose="020B0A04020102020204" pitchFamily="34" charset="0"/>
            </a:rPr>
            <a:t>Verificar as condições do vento</a:t>
          </a:r>
        </a:p>
        <a:p>
          <a:r>
            <a:rPr lang="pt-PT" dirty="0">
              <a:latin typeface="Arial Black" panose="020B0A04020102020204" pitchFamily="34" charset="0"/>
            </a:rPr>
            <a:t>(direção e velocidade)</a:t>
          </a:r>
        </a:p>
      </dgm:t>
    </dgm:pt>
    <dgm:pt modelId="{BF90F69F-3F42-45A6-A8E2-AAB4D89E625D}" type="parTrans" cxnId="{76B31219-E4AE-459A-A4EF-CCCE58D28EFA}">
      <dgm:prSet/>
      <dgm:spPr/>
      <dgm:t>
        <a:bodyPr/>
        <a:lstStyle/>
        <a:p>
          <a:endParaRPr lang="pt-PT"/>
        </a:p>
      </dgm:t>
    </dgm:pt>
    <dgm:pt modelId="{CDD731A7-BDE7-4BE6-A097-B900B4B9CA29}" type="sibTrans" cxnId="{76B31219-E4AE-459A-A4EF-CCCE58D28EFA}">
      <dgm:prSet/>
      <dgm:spPr/>
      <dgm:t>
        <a:bodyPr/>
        <a:lstStyle/>
        <a:p>
          <a:endParaRPr lang="pt-PT"/>
        </a:p>
      </dgm:t>
    </dgm:pt>
    <dgm:pt modelId="{F5CC745B-A85B-45DB-A5C4-10F8E5A2E419}">
      <dgm:prSet phldrT="[Texto]"/>
      <dgm:spPr/>
      <dgm:t>
        <a:bodyPr/>
        <a:lstStyle/>
        <a:p>
          <a:r>
            <a:rPr lang="pt-PT" dirty="0">
              <a:latin typeface="Arial Black" panose="020B0A04020102020204" pitchFamily="34" charset="0"/>
            </a:rPr>
            <a:t>Verificar o estado do mar</a:t>
          </a:r>
        </a:p>
        <a:p>
          <a:r>
            <a:rPr lang="pt-PT" dirty="0">
              <a:latin typeface="Arial Black" panose="020B0A04020102020204" pitchFamily="34" charset="0"/>
            </a:rPr>
            <a:t>(ondulação e correntes)</a:t>
          </a:r>
        </a:p>
        <a:p>
          <a:endParaRPr lang="pt-PT" dirty="0">
            <a:latin typeface="Arial Black" panose="020B0A04020102020204" pitchFamily="34" charset="0"/>
          </a:endParaRPr>
        </a:p>
      </dgm:t>
    </dgm:pt>
    <dgm:pt modelId="{ED2CCD31-4B8C-4CA9-95F2-45E4EBFDAE0A}" type="parTrans" cxnId="{45339D91-2061-4893-961C-E3C3F1BB25DB}">
      <dgm:prSet/>
      <dgm:spPr/>
      <dgm:t>
        <a:bodyPr/>
        <a:lstStyle/>
        <a:p>
          <a:endParaRPr lang="pt-PT"/>
        </a:p>
      </dgm:t>
    </dgm:pt>
    <dgm:pt modelId="{41690B7E-8CD0-4AD6-8F67-19314A3A1692}" type="sibTrans" cxnId="{45339D91-2061-4893-961C-E3C3F1BB25DB}">
      <dgm:prSet/>
      <dgm:spPr/>
      <dgm:t>
        <a:bodyPr/>
        <a:lstStyle/>
        <a:p>
          <a:endParaRPr lang="pt-PT"/>
        </a:p>
      </dgm:t>
    </dgm:pt>
    <dgm:pt modelId="{D59D0258-3C50-44A6-A4CC-5BD281F3506F}" type="pres">
      <dgm:prSet presAssocID="{B3473649-7241-4957-AC2F-0A85F9AAB4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57DFD5-2DCC-461A-ABE5-7EFD228D3293}" type="pres">
      <dgm:prSet presAssocID="{D513087B-E215-498D-9615-5D08F06F276C}" presName="hierRoot1" presStyleCnt="0">
        <dgm:presLayoutVars>
          <dgm:hierBranch val="init"/>
        </dgm:presLayoutVars>
      </dgm:prSet>
      <dgm:spPr/>
    </dgm:pt>
    <dgm:pt modelId="{D8218AB4-6C5C-4469-8CCE-CF7C8735391E}" type="pres">
      <dgm:prSet presAssocID="{D513087B-E215-498D-9615-5D08F06F276C}" presName="rootComposite1" presStyleCnt="0"/>
      <dgm:spPr/>
    </dgm:pt>
    <dgm:pt modelId="{9D4299EF-0A2C-4D23-A8E6-91E0DCA9F5A1}" type="pres">
      <dgm:prSet presAssocID="{D513087B-E215-498D-9615-5D08F06F276C}" presName="rootText1" presStyleLbl="node0" presStyleIdx="0" presStyleCnt="1">
        <dgm:presLayoutVars>
          <dgm:chPref val="3"/>
        </dgm:presLayoutVars>
      </dgm:prSet>
      <dgm:spPr/>
    </dgm:pt>
    <dgm:pt modelId="{2C7F1FED-2771-4922-BA83-4D3E82511E30}" type="pres">
      <dgm:prSet presAssocID="{D513087B-E215-498D-9615-5D08F06F276C}" presName="rootConnector1" presStyleLbl="node1" presStyleIdx="0" presStyleCnt="0"/>
      <dgm:spPr/>
    </dgm:pt>
    <dgm:pt modelId="{637C297C-95F4-4B6C-9546-63D12668953C}" type="pres">
      <dgm:prSet presAssocID="{D513087B-E215-498D-9615-5D08F06F276C}" presName="hierChild2" presStyleCnt="0"/>
      <dgm:spPr/>
    </dgm:pt>
    <dgm:pt modelId="{7D82FD1C-EDD3-4C6F-9A9A-2EBE4755B107}" type="pres">
      <dgm:prSet presAssocID="{133EB7EA-D018-4D7F-8C89-28ADF1654293}" presName="Name37" presStyleLbl="parChTrans1D2" presStyleIdx="0" presStyleCnt="3"/>
      <dgm:spPr/>
    </dgm:pt>
    <dgm:pt modelId="{C50DA9FA-4065-42C5-A309-E8176C9AB965}" type="pres">
      <dgm:prSet presAssocID="{513DD4B7-2923-4D2B-8ABA-3B640CD87E77}" presName="hierRoot2" presStyleCnt="0">
        <dgm:presLayoutVars>
          <dgm:hierBranch val="init"/>
        </dgm:presLayoutVars>
      </dgm:prSet>
      <dgm:spPr/>
    </dgm:pt>
    <dgm:pt modelId="{90190658-BD13-470A-838F-29A5E7FD90B0}" type="pres">
      <dgm:prSet presAssocID="{513DD4B7-2923-4D2B-8ABA-3B640CD87E77}" presName="rootComposite" presStyleCnt="0"/>
      <dgm:spPr/>
    </dgm:pt>
    <dgm:pt modelId="{AD4E8016-C816-465E-9D1E-CCC17DAA3AE0}" type="pres">
      <dgm:prSet presAssocID="{513DD4B7-2923-4D2B-8ABA-3B640CD87E77}" presName="rootText" presStyleLbl="node2" presStyleIdx="0" presStyleCnt="3">
        <dgm:presLayoutVars>
          <dgm:chPref val="3"/>
        </dgm:presLayoutVars>
      </dgm:prSet>
      <dgm:spPr/>
    </dgm:pt>
    <dgm:pt modelId="{0EB3AAE9-B4AE-4CC0-9886-3B3B1E273A43}" type="pres">
      <dgm:prSet presAssocID="{513DD4B7-2923-4D2B-8ABA-3B640CD87E77}" presName="rootConnector" presStyleLbl="node2" presStyleIdx="0" presStyleCnt="3"/>
      <dgm:spPr/>
    </dgm:pt>
    <dgm:pt modelId="{78507961-C4DD-42EC-A305-77042AAE9439}" type="pres">
      <dgm:prSet presAssocID="{513DD4B7-2923-4D2B-8ABA-3B640CD87E77}" presName="hierChild4" presStyleCnt="0"/>
      <dgm:spPr/>
    </dgm:pt>
    <dgm:pt modelId="{56724F15-D66F-4B1E-87ED-F4E4969F5C64}" type="pres">
      <dgm:prSet presAssocID="{513DD4B7-2923-4D2B-8ABA-3B640CD87E77}" presName="hierChild5" presStyleCnt="0"/>
      <dgm:spPr/>
    </dgm:pt>
    <dgm:pt modelId="{70AB148F-1BE2-469D-8C0D-ACF95CE06D27}" type="pres">
      <dgm:prSet presAssocID="{BF90F69F-3F42-45A6-A8E2-AAB4D89E625D}" presName="Name37" presStyleLbl="parChTrans1D2" presStyleIdx="1" presStyleCnt="3"/>
      <dgm:spPr/>
    </dgm:pt>
    <dgm:pt modelId="{6805B7AA-0AAE-448B-A187-872D7C021D78}" type="pres">
      <dgm:prSet presAssocID="{9ECDA7AB-09C7-4B66-8B99-B27114A81456}" presName="hierRoot2" presStyleCnt="0">
        <dgm:presLayoutVars>
          <dgm:hierBranch val="init"/>
        </dgm:presLayoutVars>
      </dgm:prSet>
      <dgm:spPr/>
    </dgm:pt>
    <dgm:pt modelId="{82CE6A95-6B91-4C1F-AA07-82AD6AB74DE5}" type="pres">
      <dgm:prSet presAssocID="{9ECDA7AB-09C7-4B66-8B99-B27114A81456}" presName="rootComposite" presStyleCnt="0"/>
      <dgm:spPr/>
    </dgm:pt>
    <dgm:pt modelId="{DE29CCCE-1B05-457D-98B3-06C20D903E82}" type="pres">
      <dgm:prSet presAssocID="{9ECDA7AB-09C7-4B66-8B99-B27114A81456}" presName="rootText" presStyleLbl="node2" presStyleIdx="1" presStyleCnt="3">
        <dgm:presLayoutVars>
          <dgm:chPref val="3"/>
        </dgm:presLayoutVars>
      </dgm:prSet>
      <dgm:spPr/>
    </dgm:pt>
    <dgm:pt modelId="{69D327CB-03FB-42AD-8DA6-01094E68B946}" type="pres">
      <dgm:prSet presAssocID="{9ECDA7AB-09C7-4B66-8B99-B27114A81456}" presName="rootConnector" presStyleLbl="node2" presStyleIdx="1" presStyleCnt="3"/>
      <dgm:spPr/>
    </dgm:pt>
    <dgm:pt modelId="{664AB550-EDD7-42E2-A378-F83FA7499A47}" type="pres">
      <dgm:prSet presAssocID="{9ECDA7AB-09C7-4B66-8B99-B27114A81456}" presName="hierChild4" presStyleCnt="0"/>
      <dgm:spPr/>
    </dgm:pt>
    <dgm:pt modelId="{E2F7F52F-4903-432E-85DA-6A62A7049FF3}" type="pres">
      <dgm:prSet presAssocID="{9ECDA7AB-09C7-4B66-8B99-B27114A81456}" presName="hierChild5" presStyleCnt="0"/>
      <dgm:spPr/>
    </dgm:pt>
    <dgm:pt modelId="{3759D54E-1D9F-4A9E-AFCC-F491A2BDC96D}" type="pres">
      <dgm:prSet presAssocID="{ED2CCD31-4B8C-4CA9-95F2-45E4EBFDAE0A}" presName="Name37" presStyleLbl="parChTrans1D2" presStyleIdx="2" presStyleCnt="3"/>
      <dgm:spPr/>
    </dgm:pt>
    <dgm:pt modelId="{F94371E7-E6E2-476C-A26C-CC0472051306}" type="pres">
      <dgm:prSet presAssocID="{F5CC745B-A85B-45DB-A5C4-10F8E5A2E419}" presName="hierRoot2" presStyleCnt="0">
        <dgm:presLayoutVars>
          <dgm:hierBranch val="init"/>
        </dgm:presLayoutVars>
      </dgm:prSet>
      <dgm:spPr/>
    </dgm:pt>
    <dgm:pt modelId="{4E52ABBF-A43D-47D5-BD09-CEE74DC8F99C}" type="pres">
      <dgm:prSet presAssocID="{F5CC745B-A85B-45DB-A5C4-10F8E5A2E419}" presName="rootComposite" presStyleCnt="0"/>
      <dgm:spPr/>
    </dgm:pt>
    <dgm:pt modelId="{548C35A2-93A6-460B-B025-C0EE6C0BCF3F}" type="pres">
      <dgm:prSet presAssocID="{F5CC745B-A85B-45DB-A5C4-10F8E5A2E419}" presName="rootText" presStyleLbl="node2" presStyleIdx="2" presStyleCnt="3">
        <dgm:presLayoutVars>
          <dgm:chPref val="3"/>
        </dgm:presLayoutVars>
      </dgm:prSet>
      <dgm:spPr/>
    </dgm:pt>
    <dgm:pt modelId="{628CE954-8A0F-4625-BADF-311F8FF0153C}" type="pres">
      <dgm:prSet presAssocID="{F5CC745B-A85B-45DB-A5C4-10F8E5A2E419}" presName="rootConnector" presStyleLbl="node2" presStyleIdx="2" presStyleCnt="3"/>
      <dgm:spPr/>
    </dgm:pt>
    <dgm:pt modelId="{3EA099B5-D96B-4CD8-BC32-880CF13C8C72}" type="pres">
      <dgm:prSet presAssocID="{F5CC745B-A85B-45DB-A5C4-10F8E5A2E419}" presName="hierChild4" presStyleCnt="0"/>
      <dgm:spPr/>
    </dgm:pt>
    <dgm:pt modelId="{AA1EA32A-1410-4339-B73B-D0E7B1F79B6D}" type="pres">
      <dgm:prSet presAssocID="{F5CC745B-A85B-45DB-A5C4-10F8E5A2E419}" presName="hierChild5" presStyleCnt="0"/>
      <dgm:spPr/>
    </dgm:pt>
    <dgm:pt modelId="{710D938C-6E33-4F57-9648-EC5B94F5B822}" type="pres">
      <dgm:prSet presAssocID="{D513087B-E215-498D-9615-5D08F06F276C}" presName="hierChild3" presStyleCnt="0"/>
      <dgm:spPr/>
    </dgm:pt>
  </dgm:ptLst>
  <dgm:cxnLst>
    <dgm:cxn modelId="{76B31219-E4AE-459A-A4EF-CCCE58D28EFA}" srcId="{D513087B-E215-498D-9615-5D08F06F276C}" destId="{9ECDA7AB-09C7-4B66-8B99-B27114A81456}" srcOrd="1" destOrd="0" parTransId="{BF90F69F-3F42-45A6-A8E2-AAB4D89E625D}" sibTransId="{CDD731A7-BDE7-4BE6-A097-B900B4B9CA29}"/>
    <dgm:cxn modelId="{D45E1922-5E22-451E-9505-76CA236955A9}" type="presOf" srcId="{D513087B-E215-498D-9615-5D08F06F276C}" destId="{9D4299EF-0A2C-4D23-A8E6-91E0DCA9F5A1}" srcOrd="0" destOrd="0" presId="urn:microsoft.com/office/officeart/2005/8/layout/orgChart1"/>
    <dgm:cxn modelId="{36F5F926-35AC-40AF-ABF9-D6906C31A236}" type="presOf" srcId="{B3473649-7241-4957-AC2F-0A85F9AAB478}" destId="{D59D0258-3C50-44A6-A4CC-5BD281F3506F}" srcOrd="0" destOrd="0" presId="urn:microsoft.com/office/officeart/2005/8/layout/orgChart1"/>
    <dgm:cxn modelId="{AD209B3B-C64D-4FFE-BF8E-C2FE79604328}" type="presOf" srcId="{D513087B-E215-498D-9615-5D08F06F276C}" destId="{2C7F1FED-2771-4922-BA83-4D3E82511E30}" srcOrd="1" destOrd="0" presId="urn:microsoft.com/office/officeart/2005/8/layout/orgChart1"/>
    <dgm:cxn modelId="{823C635F-9BF0-4260-AC50-47D716B0F634}" type="presOf" srcId="{9ECDA7AB-09C7-4B66-8B99-B27114A81456}" destId="{DE29CCCE-1B05-457D-98B3-06C20D903E82}" srcOrd="0" destOrd="0" presId="urn:microsoft.com/office/officeart/2005/8/layout/orgChart1"/>
    <dgm:cxn modelId="{0085475F-5C45-4AED-B6E5-9A02D0050C9F}" type="presOf" srcId="{F5CC745B-A85B-45DB-A5C4-10F8E5A2E419}" destId="{628CE954-8A0F-4625-BADF-311F8FF0153C}" srcOrd="1" destOrd="0" presId="urn:microsoft.com/office/officeart/2005/8/layout/orgChart1"/>
    <dgm:cxn modelId="{2E09066C-4B39-4F06-84C9-CA0143651566}" type="presOf" srcId="{133EB7EA-D018-4D7F-8C89-28ADF1654293}" destId="{7D82FD1C-EDD3-4C6F-9A9A-2EBE4755B107}" srcOrd="0" destOrd="0" presId="urn:microsoft.com/office/officeart/2005/8/layout/orgChart1"/>
    <dgm:cxn modelId="{139F4E4C-EE52-4FA3-AEB6-E985FFA30BCC}" type="presOf" srcId="{513DD4B7-2923-4D2B-8ABA-3B640CD87E77}" destId="{0EB3AAE9-B4AE-4CC0-9886-3B3B1E273A43}" srcOrd="1" destOrd="0" presId="urn:microsoft.com/office/officeart/2005/8/layout/orgChart1"/>
    <dgm:cxn modelId="{07E5B173-B99E-4D3B-975B-60C00CB3F602}" type="presOf" srcId="{9ECDA7AB-09C7-4B66-8B99-B27114A81456}" destId="{69D327CB-03FB-42AD-8DA6-01094E68B946}" srcOrd="1" destOrd="0" presId="urn:microsoft.com/office/officeart/2005/8/layout/orgChart1"/>
    <dgm:cxn modelId="{8638F673-5C42-4280-BA50-5BBC1466F100}" srcId="{B3473649-7241-4957-AC2F-0A85F9AAB478}" destId="{D513087B-E215-498D-9615-5D08F06F276C}" srcOrd="0" destOrd="0" parTransId="{EBFCAB7A-8502-4BB0-82C9-28E6B47034D9}" sibTransId="{96BBDE7C-17C8-4F33-8C67-49D569B608D1}"/>
    <dgm:cxn modelId="{283D7379-858C-4EA8-92E4-95A16E946CB6}" type="presOf" srcId="{F5CC745B-A85B-45DB-A5C4-10F8E5A2E419}" destId="{548C35A2-93A6-460B-B025-C0EE6C0BCF3F}" srcOrd="0" destOrd="0" presId="urn:microsoft.com/office/officeart/2005/8/layout/orgChart1"/>
    <dgm:cxn modelId="{A913CB82-3DA3-4D3C-A054-712DA18A8AC7}" type="presOf" srcId="{BF90F69F-3F42-45A6-A8E2-AAB4D89E625D}" destId="{70AB148F-1BE2-469D-8C0D-ACF95CE06D27}" srcOrd="0" destOrd="0" presId="urn:microsoft.com/office/officeart/2005/8/layout/orgChart1"/>
    <dgm:cxn modelId="{45339D91-2061-4893-961C-E3C3F1BB25DB}" srcId="{D513087B-E215-498D-9615-5D08F06F276C}" destId="{F5CC745B-A85B-45DB-A5C4-10F8E5A2E419}" srcOrd="2" destOrd="0" parTransId="{ED2CCD31-4B8C-4CA9-95F2-45E4EBFDAE0A}" sibTransId="{41690B7E-8CD0-4AD6-8F67-19314A3A1692}"/>
    <dgm:cxn modelId="{060E9FA7-6643-442F-B3F4-9966429BC04B}" type="presOf" srcId="{ED2CCD31-4B8C-4CA9-95F2-45E4EBFDAE0A}" destId="{3759D54E-1D9F-4A9E-AFCC-F491A2BDC96D}" srcOrd="0" destOrd="0" presId="urn:microsoft.com/office/officeart/2005/8/layout/orgChart1"/>
    <dgm:cxn modelId="{1D4AC4C6-3311-4EC9-A235-DED878EC9CBE}" type="presOf" srcId="{513DD4B7-2923-4D2B-8ABA-3B640CD87E77}" destId="{AD4E8016-C816-465E-9D1E-CCC17DAA3AE0}" srcOrd="0" destOrd="0" presId="urn:microsoft.com/office/officeart/2005/8/layout/orgChart1"/>
    <dgm:cxn modelId="{AC0ECBD5-2BDD-49B5-B3B4-D3AE1DC72CB4}" srcId="{D513087B-E215-498D-9615-5D08F06F276C}" destId="{513DD4B7-2923-4D2B-8ABA-3B640CD87E77}" srcOrd="0" destOrd="0" parTransId="{133EB7EA-D018-4D7F-8C89-28ADF1654293}" sibTransId="{D8B12A87-31C1-4FAF-A5FE-5F8940903B1F}"/>
    <dgm:cxn modelId="{0901E8DD-5686-4AE3-959F-84C8B3233BFF}" type="presParOf" srcId="{D59D0258-3C50-44A6-A4CC-5BD281F3506F}" destId="{AD57DFD5-2DCC-461A-ABE5-7EFD228D3293}" srcOrd="0" destOrd="0" presId="urn:microsoft.com/office/officeart/2005/8/layout/orgChart1"/>
    <dgm:cxn modelId="{E4322242-C6EC-428E-9ECC-8B2442136C2F}" type="presParOf" srcId="{AD57DFD5-2DCC-461A-ABE5-7EFD228D3293}" destId="{D8218AB4-6C5C-4469-8CCE-CF7C8735391E}" srcOrd="0" destOrd="0" presId="urn:microsoft.com/office/officeart/2005/8/layout/orgChart1"/>
    <dgm:cxn modelId="{D1E07580-EA28-43CA-99F2-10E56EC3DF0D}" type="presParOf" srcId="{D8218AB4-6C5C-4469-8CCE-CF7C8735391E}" destId="{9D4299EF-0A2C-4D23-A8E6-91E0DCA9F5A1}" srcOrd="0" destOrd="0" presId="urn:microsoft.com/office/officeart/2005/8/layout/orgChart1"/>
    <dgm:cxn modelId="{819F0422-CF0A-44CF-9B8A-30F861ACC33E}" type="presParOf" srcId="{D8218AB4-6C5C-4469-8CCE-CF7C8735391E}" destId="{2C7F1FED-2771-4922-BA83-4D3E82511E30}" srcOrd="1" destOrd="0" presId="urn:microsoft.com/office/officeart/2005/8/layout/orgChart1"/>
    <dgm:cxn modelId="{652931FF-462B-41A8-9B8C-D4CF31AE39DA}" type="presParOf" srcId="{AD57DFD5-2DCC-461A-ABE5-7EFD228D3293}" destId="{637C297C-95F4-4B6C-9546-63D12668953C}" srcOrd="1" destOrd="0" presId="urn:microsoft.com/office/officeart/2005/8/layout/orgChart1"/>
    <dgm:cxn modelId="{2EBAF474-5DBB-4C53-BA50-58231C9E8891}" type="presParOf" srcId="{637C297C-95F4-4B6C-9546-63D12668953C}" destId="{7D82FD1C-EDD3-4C6F-9A9A-2EBE4755B107}" srcOrd="0" destOrd="0" presId="urn:microsoft.com/office/officeart/2005/8/layout/orgChart1"/>
    <dgm:cxn modelId="{B837FB71-7260-4182-B634-33F670CBD3DC}" type="presParOf" srcId="{637C297C-95F4-4B6C-9546-63D12668953C}" destId="{C50DA9FA-4065-42C5-A309-E8176C9AB965}" srcOrd="1" destOrd="0" presId="urn:microsoft.com/office/officeart/2005/8/layout/orgChart1"/>
    <dgm:cxn modelId="{B79A1D00-30BA-480A-B180-D4F0CE09EA5A}" type="presParOf" srcId="{C50DA9FA-4065-42C5-A309-E8176C9AB965}" destId="{90190658-BD13-470A-838F-29A5E7FD90B0}" srcOrd="0" destOrd="0" presId="urn:microsoft.com/office/officeart/2005/8/layout/orgChart1"/>
    <dgm:cxn modelId="{63031E9B-B431-4D73-A963-41418F3B2841}" type="presParOf" srcId="{90190658-BD13-470A-838F-29A5E7FD90B0}" destId="{AD4E8016-C816-465E-9D1E-CCC17DAA3AE0}" srcOrd="0" destOrd="0" presId="urn:microsoft.com/office/officeart/2005/8/layout/orgChart1"/>
    <dgm:cxn modelId="{CF26C8AF-7721-4993-8771-892EFA3500EB}" type="presParOf" srcId="{90190658-BD13-470A-838F-29A5E7FD90B0}" destId="{0EB3AAE9-B4AE-4CC0-9886-3B3B1E273A43}" srcOrd="1" destOrd="0" presId="urn:microsoft.com/office/officeart/2005/8/layout/orgChart1"/>
    <dgm:cxn modelId="{1A5D7F6D-42AF-4473-9EED-D73D98EBD09A}" type="presParOf" srcId="{C50DA9FA-4065-42C5-A309-E8176C9AB965}" destId="{78507961-C4DD-42EC-A305-77042AAE9439}" srcOrd="1" destOrd="0" presId="urn:microsoft.com/office/officeart/2005/8/layout/orgChart1"/>
    <dgm:cxn modelId="{DB02BFCC-AF11-4409-8174-C3EE96393AB1}" type="presParOf" srcId="{C50DA9FA-4065-42C5-A309-E8176C9AB965}" destId="{56724F15-D66F-4B1E-87ED-F4E4969F5C64}" srcOrd="2" destOrd="0" presId="urn:microsoft.com/office/officeart/2005/8/layout/orgChart1"/>
    <dgm:cxn modelId="{7760AF29-3530-455B-A34C-96272B645343}" type="presParOf" srcId="{637C297C-95F4-4B6C-9546-63D12668953C}" destId="{70AB148F-1BE2-469D-8C0D-ACF95CE06D27}" srcOrd="2" destOrd="0" presId="urn:microsoft.com/office/officeart/2005/8/layout/orgChart1"/>
    <dgm:cxn modelId="{AC7A0152-2563-4EB8-94AF-4378987C6A74}" type="presParOf" srcId="{637C297C-95F4-4B6C-9546-63D12668953C}" destId="{6805B7AA-0AAE-448B-A187-872D7C021D78}" srcOrd="3" destOrd="0" presId="urn:microsoft.com/office/officeart/2005/8/layout/orgChart1"/>
    <dgm:cxn modelId="{E0AC3075-7FD2-44B0-BD22-2A4762CDD5D7}" type="presParOf" srcId="{6805B7AA-0AAE-448B-A187-872D7C021D78}" destId="{82CE6A95-6B91-4C1F-AA07-82AD6AB74DE5}" srcOrd="0" destOrd="0" presId="urn:microsoft.com/office/officeart/2005/8/layout/orgChart1"/>
    <dgm:cxn modelId="{B06752C8-BF2F-46BA-98BB-031AB2F445C3}" type="presParOf" srcId="{82CE6A95-6B91-4C1F-AA07-82AD6AB74DE5}" destId="{DE29CCCE-1B05-457D-98B3-06C20D903E82}" srcOrd="0" destOrd="0" presId="urn:microsoft.com/office/officeart/2005/8/layout/orgChart1"/>
    <dgm:cxn modelId="{B9767E9F-4C92-4D50-A8DA-270B8FC677D2}" type="presParOf" srcId="{82CE6A95-6B91-4C1F-AA07-82AD6AB74DE5}" destId="{69D327CB-03FB-42AD-8DA6-01094E68B946}" srcOrd="1" destOrd="0" presId="urn:microsoft.com/office/officeart/2005/8/layout/orgChart1"/>
    <dgm:cxn modelId="{A3510498-308A-42DF-A719-A18E917D063F}" type="presParOf" srcId="{6805B7AA-0AAE-448B-A187-872D7C021D78}" destId="{664AB550-EDD7-42E2-A378-F83FA7499A47}" srcOrd="1" destOrd="0" presId="urn:microsoft.com/office/officeart/2005/8/layout/orgChart1"/>
    <dgm:cxn modelId="{05FB5DC4-817B-4A72-B74D-917D413FB6DE}" type="presParOf" srcId="{6805B7AA-0AAE-448B-A187-872D7C021D78}" destId="{E2F7F52F-4903-432E-85DA-6A62A7049FF3}" srcOrd="2" destOrd="0" presId="urn:microsoft.com/office/officeart/2005/8/layout/orgChart1"/>
    <dgm:cxn modelId="{071F8B42-CF05-496B-8311-D590E51D5BF9}" type="presParOf" srcId="{637C297C-95F4-4B6C-9546-63D12668953C}" destId="{3759D54E-1D9F-4A9E-AFCC-F491A2BDC96D}" srcOrd="4" destOrd="0" presId="urn:microsoft.com/office/officeart/2005/8/layout/orgChart1"/>
    <dgm:cxn modelId="{1451C611-8850-4407-9709-5CF0BA0F89B1}" type="presParOf" srcId="{637C297C-95F4-4B6C-9546-63D12668953C}" destId="{F94371E7-E6E2-476C-A26C-CC0472051306}" srcOrd="5" destOrd="0" presId="urn:microsoft.com/office/officeart/2005/8/layout/orgChart1"/>
    <dgm:cxn modelId="{6F76D430-28EC-4ABB-8ACF-6392F11FDC42}" type="presParOf" srcId="{F94371E7-E6E2-476C-A26C-CC0472051306}" destId="{4E52ABBF-A43D-47D5-BD09-CEE74DC8F99C}" srcOrd="0" destOrd="0" presId="urn:microsoft.com/office/officeart/2005/8/layout/orgChart1"/>
    <dgm:cxn modelId="{E7F11DEF-04B8-4AEB-AECA-88A377F04946}" type="presParOf" srcId="{4E52ABBF-A43D-47D5-BD09-CEE74DC8F99C}" destId="{548C35A2-93A6-460B-B025-C0EE6C0BCF3F}" srcOrd="0" destOrd="0" presId="urn:microsoft.com/office/officeart/2005/8/layout/orgChart1"/>
    <dgm:cxn modelId="{47833E81-50C8-4825-9C13-97B760C071E2}" type="presParOf" srcId="{4E52ABBF-A43D-47D5-BD09-CEE74DC8F99C}" destId="{628CE954-8A0F-4625-BADF-311F8FF0153C}" srcOrd="1" destOrd="0" presId="urn:microsoft.com/office/officeart/2005/8/layout/orgChart1"/>
    <dgm:cxn modelId="{0A1953CE-F629-464A-BB27-D96351289305}" type="presParOf" srcId="{F94371E7-E6E2-476C-A26C-CC0472051306}" destId="{3EA099B5-D96B-4CD8-BC32-880CF13C8C72}" srcOrd="1" destOrd="0" presId="urn:microsoft.com/office/officeart/2005/8/layout/orgChart1"/>
    <dgm:cxn modelId="{17D15C1E-7A11-49A9-B373-2A74667FA6A3}" type="presParOf" srcId="{F94371E7-E6E2-476C-A26C-CC0472051306}" destId="{AA1EA32A-1410-4339-B73B-D0E7B1F79B6D}" srcOrd="2" destOrd="0" presId="urn:microsoft.com/office/officeart/2005/8/layout/orgChart1"/>
    <dgm:cxn modelId="{F5ADE756-589B-408B-977D-038CD40A6477}" type="presParOf" srcId="{AD57DFD5-2DCC-461A-ABE5-7EFD228D3293}" destId="{710D938C-6E33-4F57-9648-EC5B94F5B8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473649-7241-4957-AC2F-0A85F9AAB478}" type="doc">
      <dgm:prSet loTypeId="urn:microsoft.com/office/officeart/2005/8/layout/orgChart1" loCatId="hierarchy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513DD4B7-2923-4D2B-8ABA-3B640CD87E77}">
      <dgm:prSet phldrT="[Texto]"/>
      <dgm:spPr>
        <a:solidFill>
          <a:srgbClr val="FFFF00"/>
        </a:solidFill>
      </dgm:spPr>
      <dgm:t>
        <a:bodyPr/>
        <a:lstStyle/>
        <a:p>
          <a:r>
            <a:rPr lang="pt-PT" dirty="0">
              <a:latin typeface="Arial Black" panose="020B0A04020102020204" pitchFamily="34" charset="0"/>
            </a:rPr>
            <a:t>Se vento de terra </a:t>
          </a:r>
        </a:p>
        <a:p>
          <a:r>
            <a:rPr lang="pt-PT" dirty="0">
              <a:latin typeface="Arial Black" panose="020B0A04020102020204" pitchFamily="34" charset="0"/>
            </a:rPr>
            <a:t> </a:t>
          </a:r>
        </a:p>
        <a:p>
          <a:r>
            <a:rPr lang="pt-PT" dirty="0">
              <a:latin typeface="Arial Black" panose="020B0A04020102020204" pitchFamily="34" charset="0"/>
            </a:rPr>
            <a:t>Evitar atividades junto da barra</a:t>
          </a:r>
        </a:p>
      </dgm:t>
    </dgm:pt>
    <dgm:pt modelId="{133EB7EA-D018-4D7F-8C89-28ADF1654293}" type="parTrans" cxnId="{AC0ECBD5-2BDD-49B5-B3B4-D3AE1DC72CB4}">
      <dgm:prSet/>
      <dgm:spPr>
        <a:ln w="19050"/>
      </dgm:spPr>
      <dgm:t>
        <a:bodyPr/>
        <a:lstStyle/>
        <a:p>
          <a:endParaRPr lang="pt-PT"/>
        </a:p>
      </dgm:t>
    </dgm:pt>
    <dgm:pt modelId="{D8B12A87-31C1-4FAF-A5FE-5F8940903B1F}" type="sibTrans" cxnId="{AC0ECBD5-2BDD-49B5-B3B4-D3AE1DC72CB4}">
      <dgm:prSet/>
      <dgm:spPr/>
      <dgm:t>
        <a:bodyPr/>
        <a:lstStyle/>
        <a:p>
          <a:endParaRPr lang="pt-PT"/>
        </a:p>
      </dgm:t>
    </dgm:pt>
    <dgm:pt modelId="{9ECDA7AB-09C7-4B66-8B99-B27114A81456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PT" sz="1200" dirty="0">
              <a:latin typeface="Arial Black" panose="020B0A04020102020204" pitchFamily="34" charset="0"/>
            </a:rPr>
            <a:t>Se vento norte forte e/ou com rajadas </a:t>
          </a:r>
        </a:p>
        <a:p>
          <a:endParaRPr lang="pt-PT" sz="900" dirty="0">
            <a:latin typeface="Arial Black" panose="020B0A04020102020204" pitchFamily="34" charset="0"/>
          </a:endParaRPr>
        </a:p>
        <a:p>
          <a:r>
            <a:rPr lang="pt-PT" sz="1200" dirty="0">
              <a:latin typeface="Arial Black" panose="020B0A04020102020204" pitchFamily="34" charset="0"/>
            </a:rPr>
            <a:t>Evitar afastar para lá do ancoradouro</a:t>
          </a:r>
        </a:p>
      </dgm:t>
    </dgm:pt>
    <dgm:pt modelId="{BF90F69F-3F42-45A6-A8E2-AAB4D89E625D}" type="parTrans" cxnId="{76B31219-E4AE-459A-A4EF-CCCE58D28EFA}">
      <dgm:prSet/>
      <dgm:spPr>
        <a:ln w="22225"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CDD731A7-BDE7-4BE6-A097-B900B4B9CA29}" type="sibTrans" cxnId="{76B31219-E4AE-459A-A4EF-CCCE58D28EFA}">
      <dgm:prSet/>
      <dgm:spPr/>
      <dgm:t>
        <a:bodyPr/>
        <a:lstStyle/>
        <a:p>
          <a:endParaRPr lang="pt-PT"/>
        </a:p>
      </dgm:t>
    </dgm:pt>
    <dgm:pt modelId="{F5CC745B-A85B-45DB-A5C4-10F8E5A2E419}">
      <dgm:prSet phldrT="[Texto]" custT="1"/>
      <dgm:spPr>
        <a:solidFill>
          <a:srgbClr val="FFFF00"/>
        </a:solidFill>
      </dgm:spPr>
      <dgm:t>
        <a:bodyPr/>
        <a:lstStyle/>
        <a:p>
          <a:pPr>
            <a:lnSpc>
              <a:spcPct val="90000"/>
            </a:lnSpc>
          </a:pPr>
          <a:r>
            <a:rPr lang="pt-PT" sz="1500" dirty="0">
              <a:latin typeface="Arial Black" panose="020B0A04020102020204" pitchFamily="34" charset="0"/>
            </a:rPr>
            <a:t>Se maré baixa &lt;0.8m</a:t>
          </a:r>
        </a:p>
        <a:p>
          <a:pPr>
            <a:lnSpc>
              <a:spcPct val="100000"/>
            </a:lnSpc>
          </a:pPr>
          <a:endParaRPr lang="pt-PT" sz="900" dirty="0">
            <a:latin typeface="Arial Black" panose="020B0A04020102020204" pitchFamily="34" charset="0"/>
          </a:endParaRPr>
        </a:p>
        <a:p>
          <a:pPr>
            <a:lnSpc>
              <a:spcPct val="100000"/>
            </a:lnSpc>
          </a:pPr>
          <a:r>
            <a:rPr lang="pt-PT" sz="1500" dirty="0">
              <a:latin typeface="Arial Black" panose="020B0A04020102020204" pitchFamily="34" charset="0"/>
            </a:rPr>
            <a:t>Evitar as rochas junto ao cais</a:t>
          </a:r>
        </a:p>
      </dgm:t>
    </dgm:pt>
    <dgm:pt modelId="{ED2CCD31-4B8C-4CA9-95F2-45E4EBFDAE0A}" type="parTrans" cxnId="{45339D91-2061-4893-961C-E3C3F1BB25DB}">
      <dgm:prSet/>
      <dgm:spPr>
        <a:solidFill>
          <a:srgbClr val="C00000"/>
        </a:solidFill>
        <a:ln w="19050"/>
      </dgm:spPr>
      <dgm:t>
        <a:bodyPr/>
        <a:lstStyle/>
        <a:p>
          <a:endParaRPr lang="pt-PT"/>
        </a:p>
      </dgm:t>
    </dgm:pt>
    <dgm:pt modelId="{41690B7E-8CD0-4AD6-8F67-19314A3A1692}" type="sibTrans" cxnId="{45339D91-2061-4893-961C-E3C3F1BB25DB}">
      <dgm:prSet/>
      <dgm:spPr/>
      <dgm:t>
        <a:bodyPr/>
        <a:lstStyle/>
        <a:p>
          <a:endParaRPr lang="pt-PT"/>
        </a:p>
      </dgm:t>
    </dgm:pt>
    <dgm:pt modelId="{D513087B-E215-498D-9615-5D08F06F276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PT" sz="2000" b="1" dirty="0">
              <a:latin typeface="Arial Black" panose="020B0A04020102020204" pitchFamily="34" charset="0"/>
            </a:rPr>
            <a:t>ATIVIDADE CONDICIONADA</a:t>
          </a:r>
        </a:p>
      </dgm:t>
    </dgm:pt>
    <dgm:pt modelId="{96BBDE7C-17C8-4F33-8C67-49D569B608D1}" type="sibTrans" cxnId="{8638F673-5C42-4280-BA50-5BBC1466F100}">
      <dgm:prSet/>
      <dgm:spPr/>
      <dgm:t>
        <a:bodyPr/>
        <a:lstStyle/>
        <a:p>
          <a:endParaRPr lang="pt-PT"/>
        </a:p>
      </dgm:t>
    </dgm:pt>
    <dgm:pt modelId="{EBFCAB7A-8502-4BB0-82C9-28E6B47034D9}" type="parTrans" cxnId="{8638F673-5C42-4280-BA50-5BBC1466F100}">
      <dgm:prSet/>
      <dgm:spPr/>
      <dgm:t>
        <a:bodyPr/>
        <a:lstStyle/>
        <a:p>
          <a:endParaRPr lang="pt-PT"/>
        </a:p>
      </dgm:t>
    </dgm:pt>
    <dgm:pt modelId="{D59D0258-3C50-44A6-A4CC-5BD281F3506F}" type="pres">
      <dgm:prSet presAssocID="{B3473649-7241-4957-AC2F-0A85F9AAB4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57DFD5-2DCC-461A-ABE5-7EFD228D3293}" type="pres">
      <dgm:prSet presAssocID="{D513087B-E215-498D-9615-5D08F06F276C}" presName="hierRoot1" presStyleCnt="0">
        <dgm:presLayoutVars>
          <dgm:hierBranch val="init"/>
        </dgm:presLayoutVars>
      </dgm:prSet>
      <dgm:spPr/>
    </dgm:pt>
    <dgm:pt modelId="{D8218AB4-6C5C-4469-8CCE-CF7C8735391E}" type="pres">
      <dgm:prSet presAssocID="{D513087B-E215-498D-9615-5D08F06F276C}" presName="rootComposite1" presStyleCnt="0"/>
      <dgm:spPr/>
    </dgm:pt>
    <dgm:pt modelId="{9D4299EF-0A2C-4D23-A8E6-91E0DCA9F5A1}" type="pres">
      <dgm:prSet presAssocID="{D513087B-E215-498D-9615-5D08F06F276C}" presName="rootText1" presStyleLbl="node0" presStyleIdx="0" presStyleCnt="1" custLinFactNeighborY="3380">
        <dgm:presLayoutVars>
          <dgm:chPref val="3"/>
        </dgm:presLayoutVars>
      </dgm:prSet>
      <dgm:spPr/>
    </dgm:pt>
    <dgm:pt modelId="{2C7F1FED-2771-4922-BA83-4D3E82511E30}" type="pres">
      <dgm:prSet presAssocID="{D513087B-E215-498D-9615-5D08F06F276C}" presName="rootConnector1" presStyleLbl="node1" presStyleIdx="0" presStyleCnt="0"/>
      <dgm:spPr/>
    </dgm:pt>
    <dgm:pt modelId="{637C297C-95F4-4B6C-9546-63D12668953C}" type="pres">
      <dgm:prSet presAssocID="{D513087B-E215-498D-9615-5D08F06F276C}" presName="hierChild2" presStyleCnt="0"/>
      <dgm:spPr/>
    </dgm:pt>
    <dgm:pt modelId="{7D82FD1C-EDD3-4C6F-9A9A-2EBE4755B107}" type="pres">
      <dgm:prSet presAssocID="{133EB7EA-D018-4D7F-8C89-28ADF1654293}" presName="Name37" presStyleLbl="parChTrans1D2" presStyleIdx="0" presStyleCnt="3"/>
      <dgm:spPr/>
    </dgm:pt>
    <dgm:pt modelId="{C50DA9FA-4065-42C5-A309-E8176C9AB965}" type="pres">
      <dgm:prSet presAssocID="{513DD4B7-2923-4D2B-8ABA-3B640CD87E77}" presName="hierRoot2" presStyleCnt="0">
        <dgm:presLayoutVars>
          <dgm:hierBranch val="init"/>
        </dgm:presLayoutVars>
      </dgm:prSet>
      <dgm:spPr/>
    </dgm:pt>
    <dgm:pt modelId="{90190658-BD13-470A-838F-29A5E7FD90B0}" type="pres">
      <dgm:prSet presAssocID="{513DD4B7-2923-4D2B-8ABA-3B640CD87E77}" presName="rootComposite" presStyleCnt="0"/>
      <dgm:spPr/>
    </dgm:pt>
    <dgm:pt modelId="{AD4E8016-C816-465E-9D1E-CCC17DAA3AE0}" type="pres">
      <dgm:prSet presAssocID="{513DD4B7-2923-4D2B-8ABA-3B640CD87E77}" presName="rootText" presStyleLbl="node2" presStyleIdx="0" presStyleCnt="3" custLinFactNeighborX="-432">
        <dgm:presLayoutVars>
          <dgm:chPref val="3"/>
        </dgm:presLayoutVars>
      </dgm:prSet>
      <dgm:spPr/>
    </dgm:pt>
    <dgm:pt modelId="{0EB3AAE9-B4AE-4CC0-9886-3B3B1E273A43}" type="pres">
      <dgm:prSet presAssocID="{513DD4B7-2923-4D2B-8ABA-3B640CD87E77}" presName="rootConnector" presStyleLbl="node2" presStyleIdx="0" presStyleCnt="3"/>
      <dgm:spPr/>
    </dgm:pt>
    <dgm:pt modelId="{78507961-C4DD-42EC-A305-77042AAE9439}" type="pres">
      <dgm:prSet presAssocID="{513DD4B7-2923-4D2B-8ABA-3B640CD87E77}" presName="hierChild4" presStyleCnt="0"/>
      <dgm:spPr/>
    </dgm:pt>
    <dgm:pt modelId="{56724F15-D66F-4B1E-87ED-F4E4969F5C64}" type="pres">
      <dgm:prSet presAssocID="{513DD4B7-2923-4D2B-8ABA-3B640CD87E77}" presName="hierChild5" presStyleCnt="0"/>
      <dgm:spPr/>
    </dgm:pt>
    <dgm:pt modelId="{70AB148F-1BE2-469D-8C0D-ACF95CE06D27}" type="pres">
      <dgm:prSet presAssocID="{BF90F69F-3F42-45A6-A8E2-AAB4D89E625D}" presName="Name37" presStyleLbl="parChTrans1D2" presStyleIdx="1" presStyleCnt="3"/>
      <dgm:spPr/>
    </dgm:pt>
    <dgm:pt modelId="{6805B7AA-0AAE-448B-A187-872D7C021D78}" type="pres">
      <dgm:prSet presAssocID="{9ECDA7AB-09C7-4B66-8B99-B27114A81456}" presName="hierRoot2" presStyleCnt="0">
        <dgm:presLayoutVars>
          <dgm:hierBranch val="init"/>
        </dgm:presLayoutVars>
      </dgm:prSet>
      <dgm:spPr/>
    </dgm:pt>
    <dgm:pt modelId="{82CE6A95-6B91-4C1F-AA07-82AD6AB74DE5}" type="pres">
      <dgm:prSet presAssocID="{9ECDA7AB-09C7-4B66-8B99-B27114A81456}" presName="rootComposite" presStyleCnt="0"/>
      <dgm:spPr/>
    </dgm:pt>
    <dgm:pt modelId="{DE29CCCE-1B05-457D-98B3-06C20D903E82}" type="pres">
      <dgm:prSet presAssocID="{9ECDA7AB-09C7-4B66-8B99-B27114A81456}" presName="rootText" presStyleLbl="node2" presStyleIdx="1" presStyleCnt="3" custLinFactNeighborX="-3272">
        <dgm:presLayoutVars>
          <dgm:chPref val="3"/>
        </dgm:presLayoutVars>
      </dgm:prSet>
      <dgm:spPr/>
    </dgm:pt>
    <dgm:pt modelId="{69D327CB-03FB-42AD-8DA6-01094E68B946}" type="pres">
      <dgm:prSet presAssocID="{9ECDA7AB-09C7-4B66-8B99-B27114A81456}" presName="rootConnector" presStyleLbl="node2" presStyleIdx="1" presStyleCnt="3"/>
      <dgm:spPr/>
    </dgm:pt>
    <dgm:pt modelId="{664AB550-EDD7-42E2-A378-F83FA7499A47}" type="pres">
      <dgm:prSet presAssocID="{9ECDA7AB-09C7-4B66-8B99-B27114A81456}" presName="hierChild4" presStyleCnt="0"/>
      <dgm:spPr/>
    </dgm:pt>
    <dgm:pt modelId="{E2F7F52F-4903-432E-85DA-6A62A7049FF3}" type="pres">
      <dgm:prSet presAssocID="{9ECDA7AB-09C7-4B66-8B99-B27114A81456}" presName="hierChild5" presStyleCnt="0"/>
      <dgm:spPr/>
    </dgm:pt>
    <dgm:pt modelId="{3759D54E-1D9F-4A9E-AFCC-F491A2BDC96D}" type="pres">
      <dgm:prSet presAssocID="{ED2CCD31-4B8C-4CA9-95F2-45E4EBFDAE0A}" presName="Name37" presStyleLbl="parChTrans1D2" presStyleIdx="2" presStyleCnt="3"/>
      <dgm:spPr/>
    </dgm:pt>
    <dgm:pt modelId="{F94371E7-E6E2-476C-A26C-CC0472051306}" type="pres">
      <dgm:prSet presAssocID="{F5CC745B-A85B-45DB-A5C4-10F8E5A2E419}" presName="hierRoot2" presStyleCnt="0">
        <dgm:presLayoutVars>
          <dgm:hierBranch val="init"/>
        </dgm:presLayoutVars>
      </dgm:prSet>
      <dgm:spPr/>
    </dgm:pt>
    <dgm:pt modelId="{4E52ABBF-A43D-47D5-BD09-CEE74DC8F99C}" type="pres">
      <dgm:prSet presAssocID="{F5CC745B-A85B-45DB-A5C4-10F8E5A2E419}" presName="rootComposite" presStyleCnt="0"/>
      <dgm:spPr/>
    </dgm:pt>
    <dgm:pt modelId="{548C35A2-93A6-460B-B025-C0EE6C0BCF3F}" type="pres">
      <dgm:prSet presAssocID="{F5CC745B-A85B-45DB-A5C4-10F8E5A2E419}" presName="rootText" presStyleLbl="node2" presStyleIdx="2" presStyleCnt="3" custLinFactNeighborX="-11861">
        <dgm:presLayoutVars>
          <dgm:chPref val="3"/>
        </dgm:presLayoutVars>
      </dgm:prSet>
      <dgm:spPr/>
    </dgm:pt>
    <dgm:pt modelId="{628CE954-8A0F-4625-BADF-311F8FF0153C}" type="pres">
      <dgm:prSet presAssocID="{F5CC745B-A85B-45DB-A5C4-10F8E5A2E419}" presName="rootConnector" presStyleLbl="node2" presStyleIdx="2" presStyleCnt="3"/>
      <dgm:spPr/>
    </dgm:pt>
    <dgm:pt modelId="{3EA099B5-D96B-4CD8-BC32-880CF13C8C72}" type="pres">
      <dgm:prSet presAssocID="{F5CC745B-A85B-45DB-A5C4-10F8E5A2E419}" presName="hierChild4" presStyleCnt="0"/>
      <dgm:spPr/>
    </dgm:pt>
    <dgm:pt modelId="{AA1EA32A-1410-4339-B73B-D0E7B1F79B6D}" type="pres">
      <dgm:prSet presAssocID="{F5CC745B-A85B-45DB-A5C4-10F8E5A2E419}" presName="hierChild5" presStyleCnt="0"/>
      <dgm:spPr/>
    </dgm:pt>
    <dgm:pt modelId="{710D938C-6E33-4F57-9648-EC5B94F5B822}" type="pres">
      <dgm:prSet presAssocID="{D513087B-E215-498D-9615-5D08F06F276C}" presName="hierChild3" presStyleCnt="0"/>
      <dgm:spPr/>
    </dgm:pt>
  </dgm:ptLst>
  <dgm:cxnLst>
    <dgm:cxn modelId="{76B31219-E4AE-459A-A4EF-CCCE58D28EFA}" srcId="{D513087B-E215-498D-9615-5D08F06F276C}" destId="{9ECDA7AB-09C7-4B66-8B99-B27114A81456}" srcOrd="1" destOrd="0" parTransId="{BF90F69F-3F42-45A6-A8E2-AAB4D89E625D}" sibTransId="{CDD731A7-BDE7-4BE6-A097-B900B4B9CA29}"/>
    <dgm:cxn modelId="{DB183C28-B590-4AE1-A76A-65B5E4EF2332}" type="presOf" srcId="{D513087B-E215-498D-9615-5D08F06F276C}" destId="{9D4299EF-0A2C-4D23-A8E6-91E0DCA9F5A1}" srcOrd="0" destOrd="0" presId="urn:microsoft.com/office/officeart/2005/8/layout/orgChart1"/>
    <dgm:cxn modelId="{C975DD2E-A18B-4D88-8765-1C5B0D3C5284}" type="presOf" srcId="{ED2CCD31-4B8C-4CA9-95F2-45E4EBFDAE0A}" destId="{3759D54E-1D9F-4A9E-AFCC-F491A2BDC96D}" srcOrd="0" destOrd="0" presId="urn:microsoft.com/office/officeart/2005/8/layout/orgChart1"/>
    <dgm:cxn modelId="{AB760931-EEDE-49EE-82B7-23B4CEC4C674}" type="presOf" srcId="{B3473649-7241-4957-AC2F-0A85F9AAB478}" destId="{D59D0258-3C50-44A6-A4CC-5BD281F3506F}" srcOrd="0" destOrd="0" presId="urn:microsoft.com/office/officeart/2005/8/layout/orgChart1"/>
    <dgm:cxn modelId="{18228637-4A43-4174-85C1-CBE2E38F70A0}" type="presOf" srcId="{9ECDA7AB-09C7-4B66-8B99-B27114A81456}" destId="{DE29CCCE-1B05-457D-98B3-06C20D903E82}" srcOrd="0" destOrd="0" presId="urn:microsoft.com/office/officeart/2005/8/layout/orgChart1"/>
    <dgm:cxn modelId="{EA793062-BBB5-4D24-BB50-CC7CBB92B16C}" type="presOf" srcId="{513DD4B7-2923-4D2B-8ABA-3B640CD87E77}" destId="{AD4E8016-C816-465E-9D1E-CCC17DAA3AE0}" srcOrd="0" destOrd="0" presId="urn:microsoft.com/office/officeart/2005/8/layout/orgChart1"/>
    <dgm:cxn modelId="{FDB00346-1EB7-423C-B97D-76C2BEF2217E}" type="presOf" srcId="{F5CC745B-A85B-45DB-A5C4-10F8E5A2E419}" destId="{628CE954-8A0F-4625-BADF-311F8FF0153C}" srcOrd="1" destOrd="0" presId="urn:microsoft.com/office/officeart/2005/8/layout/orgChart1"/>
    <dgm:cxn modelId="{9EDCD74C-E7A4-4C9A-815B-2EE64B7EADD8}" type="presOf" srcId="{9ECDA7AB-09C7-4B66-8B99-B27114A81456}" destId="{69D327CB-03FB-42AD-8DA6-01094E68B946}" srcOrd="1" destOrd="0" presId="urn:microsoft.com/office/officeart/2005/8/layout/orgChart1"/>
    <dgm:cxn modelId="{8638F673-5C42-4280-BA50-5BBC1466F100}" srcId="{B3473649-7241-4957-AC2F-0A85F9AAB478}" destId="{D513087B-E215-498D-9615-5D08F06F276C}" srcOrd="0" destOrd="0" parTransId="{EBFCAB7A-8502-4BB0-82C9-28E6B47034D9}" sibTransId="{96BBDE7C-17C8-4F33-8C67-49D569B608D1}"/>
    <dgm:cxn modelId="{85E54659-9E34-4CFA-876E-FA9958A87999}" type="presOf" srcId="{D513087B-E215-498D-9615-5D08F06F276C}" destId="{2C7F1FED-2771-4922-BA83-4D3E82511E30}" srcOrd="1" destOrd="0" presId="urn:microsoft.com/office/officeart/2005/8/layout/orgChart1"/>
    <dgm:cxn modelId="{45339D91-2061-4893-961C-E3C3F1BB25DB}" srcId="{D513087B-E215-498D-9615-5D08F06F276C}" destId="{F5CC745B-A85B-45DB-A5C4-10F8E5A2E419}" srcOrd="2" destOrd="0" parTransId="{ED2CCD31-4B8C-4CA9-95F2-45E4EBFDAE0A}" sibTransId="{41690B7E-8CD0-4AD6-8F67-19314A3A1692}"/>
    <dgm:cxn modelId="{840A73AC-409D-428C-B19A-CA22D1A91982}" type="presOf" srcId="{513DD4B7-2923-4D2B-8ABA-3B640CD87E77}" destId="{0EB3AAE9-B4AE-4CC0-9886-3B3B1E273A43}" srcOrd="1" destOrd="0" presId="urn:microsoft.com/office/officeart/2005/8/layout/orgChart1"/>
    <dgm:cxn modelId="{56A2FEBD-0809-4AA5-976F-AA862E3574EA}" type="presOf" srcId="{BF90F69F-3F42-45A6-A8E2-AAB4D89E625D}" destId="{70AB148F-1BE2-469D-8C0D-ACF95CE06D27}" srcOrd="0" destOrd="0" presId="urn:microsoft.com/office/officeart/2005/8/layout/orgChart1"/>
    <dgm:cxn modelId="{52008FC2-7081-49C5-A892-24D3F6600BDE}" type="presOf" srcId="{133EB7EA-D018-4D7F-8C89-28ADF1654293}" destId="{7D82FD1C-EDD3-4C6F-9A9A-2EBE4755B107}" srcOrd="0" destOrd="0" presId="urn:microsoft.com/office/officeart/2005/8/layout/orgChart1"/>
    <dgm:cxn modelId="{AC0ECBD5-2BDD-49B5-B3B4-D3AE1DC72CB4}" srcId="{D513087B-E215-498D-9615-5D08F06F276C}" destId="{513DD4B7-2923-4D2B-8ABA-3B640CD87E77}" srcOrd="0" destOrd="0" parTransId="{133EB7EA-D018-4D7F-8C89-28ADF1654293}" sibTransId="{D8B12A87-31C1-4FAF-A5FE-5F8940903B1F}"/>
    <dgm:cxn modelId="{3477ADD9-FEC1-4593-B526-4CD77DF09175}" type="presOf" srcId="{F5CC745B-A85B-45DB-A5C4-10F8E5A2E419}" destId="{548C35A2-93A6-460B-B025-C0EE6C0BCF3F}" srcOrd="0" destOrd="0" presId="urn:microsoft.com/office/officeart/2005/8/layout/orgChart1"/>
    <dgm:cxn modelId="{94751B67-18B6-4F8A-91AD-E8C426733C97}" type="presParOf" srcId="{D59D0258-3C50-44A6-A4CC-5BD281F3506F}" destId="{AD57DFD5-2DCC-461A-ABE5-7EFD228D3293}" srcOrd="0" destOrd="0" presId="urn:microsoft.com/office/officeart/2005/8/layout/orgChart1"/>
    <dgm:cxn modelId="{B707B218-A652-4516-A15E-03CB9A8C68FF}" type="presParOf" srcId="{AD57DFD5-2DCC-461A-ABE5-7EFD228D3293}" destId="{D8218AB4-6C5C-4469-8CCE-CF7C8735391E}" srcOrd="0" destOrd="0" presId="urn:microsoft.com/office/officeart/2005/8/layout/orgChart1"/>
    <dgm:cxn modelId="{63EC63CA-912A-41B5-B130-C087CDB8CFB2}" type="presParOf" srcId="{D8218AB4-6C5C-4469-8CCE-CF7C8735391E}" destId="{9D4299EF-0A2C-4D23-A8E6-91E0DCA9F5A1}" srcOrd="0" destOrd="0" presId="urn:microsoft.com/office/officeart/2005/8/layout/orgChart1"/>
    <dgm:cxn modelId="{658CE4E3-FA0C-4C28-8229-E018D3A740D6}" type="presParOf" srcId="{D8218AB4-6C5C-4469-8CCE-CF7C8735391E}" destId="{2C7F1FED-2771-4922-BA83-4D3E82511E30}" srcOrd="1" destOrd="0" presId="urn:microsoft.com/office/officeart/2005/8/layout/orgChart1"/>
    <dgm:cxn modelId="{7B461832-D650-42EF-861A-A5879C4A1929}" type="presParOf" srcId="{AD57DFD5-2DCC-461A-ABE5-7EFD228D3293}" destId="{637C297C-95F4-4B6C-9546-63D12668953C}" srcOrd="1" destOrd="0" presId="urn:microsoft.com/office/officeart/2005/8/layout/orgChart1"/>
    <dgm:cxn modelId="{B68411A6-5006-484F-9D0F-3251523D3C72}" type="presParOf" srcId="{637C297C-95F4-4B6C-9546-63D12668953C}" destId="{7D82FD1C-EDD3-4C6F-9A9A-2EBE4755B107}" srcOrd="0" destOrd="0" presId="urn:microsoft.com/office/officeart/2005/8/layout/orgChart1"/>
    <dgm:cxn modelId="{078D7AB1-EB5F-4865-A405-C23A6B1B9B03}" type="presParOf" srcId="{637C297C-95F4-4B6C-9546-63D12668953C}" destId="{C50DA9FA-4065-42C5-A309-E8176C9AB965}" srcOrd="1" destOrd="0" presId="urn:microsoft.com/office/officeart/2005/8/layout/orgChart1"/>
    <dgm:cxn modelId="{C54F297D-4BF8-4789-936F-C5D697705FD6}" type="presParOf" srcId="{C50DA9FA-4065-42C5-A309-E8176C9AB965}" destId="{90190658-BD13-470A-838F-29A5E7FD90B0}" srcOrd="0" destOrd="0" presId="urn:microsoft.com/office/officeart/2005/8/layout/orgChart1"/>
    <dgm:cxn modelId="{C2F0AEDC-9AD7-4FEB-A854-52781BEA071F}" type="presParOf" srcId="{90190658-BD13-470A-838F-29A5E7FD90B0}" destId="{AD4E8016-C816-465E-9D1E-CCC17DAA3AE0}" srcOrd="0" destOrd="0" presId="urn:microsoft.com/office/officeart/2005/8/layout/orgChart1"/>
    <dgm:cxn modelId="{DA7DEDAE-2936-4422-B02E-97A0A7882C1C}" type="presParOf" srcId="{90190658-BD13-470A-838F-29A5E7FD90B0}" destId="{0EB3AAE9-B4AE-4CC0-9886-3B3B1E273A43}" srcOrd="1" destOrd="0" presId="urn:microsoft.com/office/officeart/2005/8/layout/orgChart1"/>
    <dgm:cxn modelId="{5700E70C-0D47-4743-887B-7A8284819422}" type="presParOf" srcId="{C50DA9FA-4065-42C5-A309-E8176C9AB965}" destId="{78507961-C4DD-42EC-A305-77042AAE9439}" srcOrd="1" destOrd="0" presId="urn:microsoft.com/office/officeart/2005/8/layout/orgChart1"/>
    <dgm:cxn modelId="{FC7A1DE3-3343-4EFF-A6B9-F5BD4EAD4B33}" type="presParOf" srcId="{C50DA9FA-4065-42C5-A309-E8176C9AB965}" destId="{56724F15-D66F-4B1E-87ED-F4E4969F5C64}" srcOrd="2" destOrd="0" presId="urn:microsoft.com/office/officeart/2005/8/layout/orgChart1"/>
    <dgm:cxn modelId="{513E06BB-ABDE-4EC0-8BEE-6A6D776DA444}" type="presParOf" srcId="{637C297C-95F4-4B6C-9546-63D12668953C}" destId="{70AB148F-1BE2-469D-8C0D-ACF95CE06D27}" srcOrd="2" destOrd="0" presId="urn:microsoft.com/office/officeart/2005/8/layout/orgChart1"/>
    <dgm:cxn modelId="{3BE729B1-E745-4834-A316-911BFF2D0F45}" type="presParOf" srcId="{637C297C-95F4-4B6C-9546-63D12668953C}" destId="{6805B7AA-0AAE-448B-A187-872D7C021D78}" srcOrd="3" destOrd="0" presId="urn:microsoft.com/office/officeart/2005/8/layout/orgChart1"/>
    <dgm:cxn modelId="{CEB2665A-2D5A-495B-8F9A-41511E0D885B}" type="presParOf" srcId="{6805B7AA-0AAE-448B-A187-872D7C021D78}" destId="{82CE6A95-6B91-4C1F-AA07-82AD6AB74DE5}" srcOrd="0" destOrd="0" presId="urn:microsoft.com/office/officeart/2005/8/layout/orgChart1"/>
    <dgm:cxn modelId="{1643EFE1-2EF9-4555-A77A-02E720F20BA1}" type="presParOf" srcId="{82CE6A95-6B91-4C1F-AA07-82AD6AB74DE5}" destId="{DE29CCCE-1B05-457D-98B3-06C20D903E82}" srcOrd="0" destOrd="0" presId="urn:microsoft.com/office/officeart/2005/8/layout/orgChart1"/>
    <dgm:cxn modelId="{191E6693-E2C9-4181-A384-2436794640EE}" type="presParOf" srcId="{82CE6A95-6B91-4C1F-AA07-82AD6AB74DE5}" destId="{69D327CB-03FB-42AD-8DA6-01094E68B946}" srcOrd="1" destOrd="0" presId="urn:microsoft.com/office/officeart/2005/8/layout/orgChart1"/>
    <dgm:cxn modelId="{4BDE8ED7-BEC4-4713-B043-C705011566C9}" type="presParOf" srcId="{6805B7AA-0AAE-448B-A187-872D7C021D78}" destId="{664AB550-EDD7-42E2-A378-F83FA7499A47}" srcOrd="1" destOrd="0" presId="urn:microsoft.com/office/officeart/2005/8/layout/orgChart1"/>
    <dgm:cxn modelId="{DEABFFEA-1D57-40FC-BF75-5A7C35251E76}" type="presParOf" srcId="{6805B7AA-0AAE-448B-A187-872D7C021D78}" destId="{E2F7F52F-4903-432E-85DA-6A62A7049FF3}" srcOrd="2" destOrd="0" presId="urn:microsoft.com/office/officeart/2005/8/layout/orgChart1"/>
    <dgm:cxn modelId="{927322BD-F94B-4F11-8376-5AB17335872E}" type="presParOf" srcId="{637C297C-95F4-4B6C-9546-63D12668953C}" destId="{3759D54E-1D9F-4A9E-AFCC-F491A2BDC96D}" srcOrd="4" destOrd="0" presId="urn:microsoft.com/office/officeart/2005/8/layout/orgChart1"/>
    <dgm:cxn modelId="{29515178-5005-4C4C-BF04-8B831C824F40}" type="presParOf" srcId="{637C297C-95F4-4B6C-9546-63D12668953C}" destId="{F94371E7-E6E2-476C-A26C-CC0472051306}" srcOrd="5" destOrd="0" presId="urn:microsoft.com/office/officeart/2005/8/layout/orgChart1"/>
    <dgm:cxn modelId="{37E52151-2E16-4372-80CC-931F3788C294}" type="presParOf" srcId="{F94371E7-E6E2-476C-A26C-CC0472051306}" destId="{4E52ABBF-A43D-47D5-BD09-CEE74DC8F99C}" srcOrd="0" destOrd="0" presId="urn:microsoft.com/office/officeart/2005/8/layout/orgChart1"/>
    <dgm:cxn modelId="{A054564D-4C41-4081-B0F8-99FFC2112CE1}" type="presParOf" srcId="{4E52ABBF-A43D-47D5-BD09-CEE74DC8F99C}" destId="{548C35A2-93A6-460B-B025-C0EE6C0BCF3F}" srcOrd="0" destOrd="0" presId="urn:microsoft.com/office/officeart/2005/8/layout/orgChart1"/>
    <dgm:cxn modelId="{153E97C3-2B22-4886-9234-FF541ECB19AA}" type="presParOf" srcId="{4E52ABBF-A43D-47D5-BD09-CEE74DC8F99C}" destId="{628CE954-8A0F-4625-BADF-311F8FF0153C}" srcOrd="1" destOrd="0" presId="urn:microsoft.com/office/officeart/2005/8/layout/orgChart1"/>
    <dgm:cxn modelId="{8C746377-60EC-4B8F-A166-2B66AD339F92}" type="presParOf" srcId="{F94371E7-E6E2-476C-A26C-CC0472051306}" destId="{3EA099B5-D96B-4CD8-BC32-880CF13C8C72}" srcOrd="1" destOrd="0" presId="urn:microsoft.com/office/officeart/2005/8/layout/orgChart1"/>
    <dgm:cxn modelId="{3F0F7FC8-597C-4342-9E3C-8FF54A11D1A4}" type="presParOf" srcId="{F94371E7-E6E2-476C-A26C-CC0472051306}" destId="{AA1EA32A-1410-4339-B73B-D0E7B1F79B6D}" srcOrd="2" destOrd="0" presId="urn:microsoft.com/office/officeart/2005/8/layout/orgChart1"/>
    <dgm:cxn modelId="{F43E80E7-28EE-4803-B791-01AA44F5200A}" type="presParOf" srcId="{AD57DFD5-2DCC-461A-ABE5-7EFD228D3293}" destId="{710D938C-6E33-4F57-9648-EC5B94F5B8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473649-7241-4957-AC2F-0A85F9AAB478}" type="doc">
      <dgm:prSet loTypeId="urn:microsoft.com/office/officeart/2005/8/layout/orgChart1" loCatId="hierarchy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513DD4B7-2923-4D2B-8ABA-3B640CD87E77}">
      <dgm:prSet phldrT="[Texto]" custT="1"/>
      <dgm:spPr>
        <a:gradFill flip="none" rotWithShape="1">
          <a:gsLst>
            <a:gs pos="0">
              <a:schemeClr val="bg1">
                <a:lumMod val="65000"/>
              </a:schemeClr>
            </a:gs>
            <a:gs pos="34000">
              <a:schemeClr val="accent4">
                <a:lumMod val="45000"/>
                <a:lumOff val="55000"/>
              </a:schemeClr>
            </a:gs>
            <a:gs pos="51000">
              <a:schemeClr val="accent4">
                <a:lumMod val="45000"/>
                <a:lumOff val="55000"/>
              </a:schemeClr>
            </a:gs>
          </a:gsLst>
          <a:lin ang="10800000" scaled="1"/>
          <a:tileRect/>
        </a:gra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t-PT" sz="3600" dirty="0">
              <a:latin typeface="Arial Black" panose="020B0A04020102020204" pitchFamily="34" charset="0"/>
            </a:rPr>
            <a:t>Com Nevoeiro</a:t>
          </a:r>
        </a:p>
      </dgm:t>
    </dgm:pt>
    <dgm:pt modelId="{133EB7EA-D018-4D7F-8C89-28ADF1654293}" type="parTrans" cxnId="{AC0ECBD5-2BDD-49B5-B3B4-D3AE1DC72CB4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D8B12A87-31C1-4FAF-A5FE-5F8940903B1F}" type="sibTrans" cxnId="{AC0ECBD5-2BDD-49B5-B3B4-D3AE1DC72CB4}">
      <dgm:prSet/>
      <dgm:spPr/>
      <dgm:t>
        <a:bodyPr/>
        <a:lstStyle/>
        <a:p>
          <a:endParaRPr lang="pt-PT"/>
        </a:p>
      </dgm:t>
    </dgm:pt>
    <dgm:pt modelId="{F5CC745B-A85B-45DB-A5C4-10F8E5A2E419}">
      <dgm:prSet phldrT="[Texto]" custT="1"/>
      <dgm:spPr>
        <a:gradFill flip="none" rotWithShape="1">
          <a:gsLst>
            <a:gs pos="37000">
              <a:srgbClr val="ECD063"/>
            </a:gs>
            <a:gs pos="0">
              <a:srgbClr val="FFC00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PT" sz="3200" dirty="0">
              <a:latin typeface="Arial Black" panose="020B0A04020102020204" pitchFamily="34" charset="0"/>
            </a:rPr>
            <a:t>Com Trovoada</a:t>
          </a:r>
        </a:p>
      </dgm:t>
    </dgm:pt>
    <dgm:pt modelId="{ED2CCD31-4B8C-4CA9-95F2-45E4EBFDAE0A}" type="parTrans" cxnId="{45339D91-2061-4893-961C-E3C3F1BB25DB}">
      <dgm:prSet/>
      <dgm:spPr>
        <a:solidFill>
          <a:srgbClr val="C00000"/>
        </a:solidFill>
        <a:ln w="25400">
          <a:solidFill>
            <a:schemeClr val="tx1"/>
          </a:solidFill>
        </a:ln>
      </dgm:spPr>
      <dgm:t>
        <a:bodyPr/>
        <a:lstStyle/>
        <a:p>
          <a:endParaRPr lang="pt-PT"/>
        </a:p>
      </dgm:t>
    </dgm:pt>
    <dgm:pt modelId="{41690B7E-8CD0-4AD6-8F67-19314A3A1692}" type="sibTrans" cxnId="{45339D91-2061-4893-961C-E3C3F1BB25DB}">
      <dgm:prSet/>
      <dgm:spPr/>
      <dgm:t>
        <a:bodyPr/>
        <a:lstStyle/>
        <a:p>
          <a:endParaRPr lang="pt-PT"/>
        </a:p>
      </dgm:t>
    </dgm:pt>
    <dgm:pt modelId="{D513087B-E215-498D-9615-5D08F06F276C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PT" sz="2000" b="1" dirty="0">
              <a:latin typeface="Arial Black" panose="020B0A04020102020204" pitchFamily="34" charset="0"/>
            </a:rPr>
            <a:t>CANCELAR </a:t>
          </a:r>
        </a:p>
        <a:p>
          <a:r>
            <a:rPr lang="pt-PT" sz="2000" b="1" dirty="0">
              <a:latin typeface="Arial Black" panose="020B0A04020102020204" pitchFamily="34" charset="0"/>
            </a:rPr>
            <a:t>ATIVIDADE NA ÁGUA</a:t>
          </a:r>
        </a:p>
      </dgm:t>
    </dgm:pt>
    <dgm:pt modelId="{96BBDE7C-17C8-4F33-8C67-49D569B608D1}" type="sibTrans" cxnId="{8638F673-5C42-4280-BA50-5BBC1466F100}">
      <dgm:prSet/>
      <dgm:spPr/>
      <dgm:t>
        <a:bodyPr/>
        <a:lstStyle/>
        <a:p>
          <a:endParaRPr lang="pt-PT"/>
        </a:p>
      </dgm:t>
    </dgm:pt>
    <dgm:pt modelId="{EBFCAB7A-8502-4BB0-82C9-28E6B47034D9}" type="parTrans" cxnId="{8638F673-5C42-4280-BA50-5BBC1466F100}">
      <dgm:prSet/>
      <dgm:spPr/>
      <dgm:t>
        <a:bodyPr/>
        <a:lstStyle/>
        <a:p>
          <a:endParaRPr lang="pt-PT"/>
        </a:p>
      </dgm:t>
    </dgm:pt>
    <dgm:pt modelId="{D59D0258-3C50-44A6-A4CC-5BD281F3506F}" type="pres">
      <dgm:prSet presAssocID="{B3473649-7241-4957-AC2F-0A85F9AAB4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57DFD5-2DCC-461A-ABE5-7EFD228D3293}" type="pres">
      <dgm:prSet presAssocID="{D513087B-E215-498D-9615-5D08F06F276C}" presName="hierRoot1" presStyleCnt="0">
        <dgm:presLayoutVars>
          <dgm:hierBranch val="init"/>
        </dgm:presLayoutVars>
      </dgm:prSet>
      <dgm:spPr/>
    </dgm:pt>
    <dgm:pt modelId="{D8218AB4-6C5C-4469-8CCE-CF7C8735391E}" type="pres">
      <dgm:prSet presAssocID="{D513087B-E215-498D-9615-5D08F06F276C}" presName="rootComposite1" presStyleCnt="0"/>
      <dgm:spPr/>
    </dgm:pt>
    <dgm:pt modelId="{9D4299EF-0A2C-4D23-A8E6-91E0DCA9F5A1}" type="pres">
      <dgm:prSet presAssocID="{D513087B-E215-498D-9615-5D08F06F276C}" presName="rootText1" presStyleLbl="node0" presStyleIdx="0" presStyleCnt="1" custLinFactNeighborY="-752">
        <dgm:presLayoutVars>
          <dgm:chPref val="3"/>
        </dgm:presLayoutVars>
      </dgm:prSet>
      <dgm:spPr/>
    </dgm:pt>
    <dgm:pt modelId="{2C7F1FED-2771-4922-BA83-4D3E82511E30}" type="pres">
      <dgm:prSet presAssocID="{D513087B-E215-498D-9615-5D08F06F276C}" presName="rootConnector1" presStyleLbl="node1" presStyleIdx="0" presStyleCnt="0"/>
      <dgm:spPr/>
    </dgm:pt>
    <dgm:pt modelId="{637C297C-95F4-4B6C-9546-63D12668953C}" type="pres">
      <dgm:prSet presAssocID="{D513087B-E215-498D-9615-5D08F06F276C}" presName="hierChild2" presStyleCnt="0"/>
      <dgm:spPr/>
    </dgm:pt>
    <dgm:pt modelId="{7D82FD1C-EDD3-4C6F-9A9A-2EBE4755B107}" type="pres">
      <dgm:prSet presAssocID="{133EB7EA-D018-4D7F-8C89-28ADF1654293}" presName="Name37" presStyleLbl="parChTrans1D2" presStyleIdx="0" presStyleCnt="2"/>
      <dgm:spPr/>
    </dgm:pt>
    <dgm:pt modelId="{C50DA9FA-4065-42C5-A309-E8176C9AB965}" type="pres">
      <dgm:prSet presAssocID="{513DD4B7-2923-4D2B-8ABA-3B640CD87E77}" presName="hierRoot2" presStyleCnt="0">
        <dgm:presLayoutVars>
          <dgm:hierBranch val="init"/>
        </dgm:presLayoutVars>
      </dgm:prSet>
      <dgm:spPr/>
    </dgm:pt>
    <dgm:pt modelId="{90190658-BD13-470A-838F-29A5E7FD90B0}" type="pres">
      <dgm:prSet presAssocID="{513DD4B7-2923-4D2B-8ABA-3B640CD87E77}" presName="rootComposite" presStyleCnt="0"/>
      <dgm:spPr/>
    </dgm:pt>
    <dgm:pt modelId="{AD4E8016-C816-465E-9D1E-CCC17DAA3AE0}" type="pres">
      <dgm:prSet presAssocID="{513DD4B7-2923-4D2B-8ABA-3B640CD87E77}" presName="rootText" presStyleLbl="node2" presStyleIdx="0" presStyleCnt="2">
        <dgm:presLayoutVars>
          <dgm:chPref val="3"/>
        </dgm:presLayoutVars>
      </dgm:prSet>
      <dgm:spPr/>
    </dgm:pt>
    <dgm:pt modelId="{0EB3AAE9-B4AE-4CC0-9886-3B3B1E273A43}" type="pres">
      <dgm:prSet presAssocID="{513DD4B7-2923-4D2B-8ABA-3B640CD87E77}" presName="rootConnector" presStyleLbl="node2" presStyleIdx="0" presStyleCnt="2"/>
      <dgm:spPr/>
    </dgm:pt>
    <dgm:pt modelId="{78507961-C4DD-42EC-A305-77042AAE9439}" type="pres">
      <dgm:prSet presAssocID="{513DD4B7-2923-4D2B-8ABA-3B640CD87E77}" presName="hierChild4" presStyleCnt="0"/>
      <dgm:spPr/>
    </dgm:pt>
    <dgm:pt modelId="{56724F15-D66F-4B1E-87ED-F4E4969F5C64}" type="pres">
      <dgm:prSet presAssocID="{513DD4B7-2923-4D2B-8ABA-3B640CD87E77}" presName="hierChild5" presStyleCnt="0"/>
      <dgm:spPr/>
    </dgm:pt>
    <dgm:pt modelId="{3759D54E-1D9F-4A9E-AFCC-F491A2BDC96D}" type="pres">
      <dgm:prSet presAssocID="{ED2CCD31-4B8C-4CA9-95F2-45E4EBFDAE0A}" presName="Name37" presStyleLbl="parChTrans1D2" presStyleIdx="1" presStyleCnt="2"/>
      <dgm:spPr/>
    </dgm:pt>
    <dgm:pt modelId="{F94371E7-E6E2-476C-A26C-CC0472051306}" type="pres">
      <dgm:prSet presAssocID="{F5CC745B-A85B-45DB-A5C4-10F8E5A2E419}" presName="hierRoot2" presStyleCnt="0">
        <dgm:presLayoutVars>
          <dgm:hierBranch val="init"/>
        </dgm:presLayoutVars>
      </dgm:prSet>
      <dgm:spPr/>
    </dgm:pt>
    <dgm:pt modelId="{4E52ABBF-A43D-47D5-BD09-CEE74DC8F99C}" type="pres">
      <dgm:prSet presAssocID="{F5CC745B-A85B-45DB-A5C4-10F8E5A2E419}" presName="rootComposite" presStyleCnt="0"/>
      <dgm:spPr/>
    </dgm:pt>
    <dgm:pt modelId="{548C35A2-93A6-460B-B025-C0EE6C0BCF3F}" type="pres">
      <dgm:prSet presAssocID="{F5CC745B-A85B-45DB-A5C4-10F8E5A2E419}" presName="rootText" presStyleLbl="node2" presStyleIdx="1" presStyleCnt="2">
        <dgm:presLayoutVars>
          <dgm:chPref val="3"/>
        </dgm:presLayoutVars>
      </dgm:prSet>
      <dgm:spPr/>
    </dgm:pt>
    <dgm:pt modelId="{628CE954-8A0F-4625-BADF-311F8FF0153C}" type="pres">
      <dgm:prSet presAssocID="{F5CC745B-A85B-45DB-A5C4-10F8E5A2E419}" presName="rootConnector" presStyleLbl="node2" presStyleIdx="1" presStyleCnt="2"/>
      <dgm:spPr/>
    </dgm:pt>
    <dgm:pt modelId="{3EA099B5-D96B-4CD8-BC32-880CF13C8C72}" type="pres">
      <dgm:prSet presAssocID="{F5CC745B-A85B-45DB-A5C4-10F8E5A2E419}" presName="hierChild4" presStyleCnt="0"/>
      <dgm:spPr/>
    </dgm:pt>
    <dgm:pt modelId="{AA1EA32A-1410-4339-B73B-D0E7B1F79B6D}" type="pres">
      <dgm:prSet presAssocID="{F5CC745B-A85B-45DB-A5C4-10F8E5A2E419}" presName="hierChild5" presStyleCnt="0"/>
      <dgm:spPr/>
    </dgm:pt>
    <dgm:pt modelId="{710D938C-6E33-4F57-9648-EC5B94F5B822}" type="pres">
      <dgm:prSet presAssocID="{D513087B-E215-498D-9615-5D08F06F276C}" presName="hierChild3" presStyleCnt="0"/>
      <dgm:spPr/>
    </dgm:pt>
  </dgm:ptLst>
  <dgm:cxnLst>
    <dgm:cxn modelId="{04904A17-9010-420E-B3D1-F0727357E788}" type="presOf" srcId="{ED2CCD31-4B8C-4CA9-95F2-45E4EBFDAE0A}" destId="{3759D54E-1D9F-4A9E-AFCC-F491A2BDC96D}" srcOrd="0" destOrd="0" presId="urn:microsoft.com/office/officeart/2005/8/layout/orgChart1"/>
    <dgm:cxn modelId="{1EDDF63B-9ED4-445B-AF51-2DC25389C81E}" type="presOf" srcId="{D513087B-E215-498D-9615-5D08F06F276C}" destId="{9D4299EF-0A2C-4D23-A8E6-91E0DCA9F5A1}" srcOrd="0" destOrd="0" presId="urn:microsoft.com/office/officeart/2005/8/layout/orgChart1"/>
    <dgm:cxn modelId="{0C35E642-468A-4134-B24E-7F71E2727B9F}" type="presOf" srcId="{F5CC745B-A85B-45DB-A5C4-10F8E5A2E419}" destId="{548C35A2-93A6-460B-B025-C0EE6C0BCF3F}" srcOrd="0" destOrd="0" presId="urn:microsoft.com/office/officeart/2005/8/layout/orgChart1"/>
    <dgm:cxn modelId="{DDF4D572-C3C1-4617-B04D-57884EE45F21}" type="presOf" srcId="{F5CC745B-A85B-45DB-A5C4-10F8E5A2E419}" destId="{628CE954-8A0F-4625-BADF-311F8FF0153C}" srcOrd="1" destOrd="0" presId="urn:microsoft.com/office/officeart/2005/8/layout/orgChart1"/>
    <dgm:cxn modelId="{8638F673-5C42-4280-BA50-5BBC1466F100}" srcId="{B3473649-7241-4957-AC2F-0A85F9AAB478}" destId="{D513087B-E215-498D-9615-5D08F06F276C}" srcOrd="0" destOrd="0" parTransId="{EBFCAB7A-8502-4BB0-82C9-28E6B47034D9}" sibTransId="{96BBDE7C-17C8-4F33-8C67-49D569B608D1}"/>
    <dgm:cxn modelId="{74B05678-7339-40B9-ADBF-96714DEA650F}" type="presOf" srcId="{513DD4B7-2923-4D2B-8ABA-3B640CD87E77}" destId="{AD4E8016-C816-465E-9D1E-CCC17DAA3AE0}" srcOrd="0" destOrd="0" presId="urn:microsoft.com/office/officeart/2005/8/layout/orgChart1"/>
    <dgm:cxn modelId="{45339D91-2061-4893-961C-E3C3F1BB25DB}" srcId="{D513087B-E215-498D-9615-5D08F06F276C}" destId="{F5CC745B-A85B-45DB-A5C4-10F8E5A2E419}" srcOrd="1" destOrd="0" parTransId="{ED2CCD31-4B8C-4CA9-95F2-45E4EBFDAE0A}" sibTransId="{41690B7E-8CD0-4AD6-8F67-19314A3A1692}"/>
    <dgm:cxn modelId="{58514797-2D9D-4253-8FB3-DA2DCB2A8BF8}" type="presOf" srcId="{133EB7EA-D018-4D7F-8C89-28ADF1654293}" destId="{7D82FD1C-EDD3-4C6F-9A9A-2EBE4755B107}" srcOrd="0" destOrd="0" presId="urn:microsoft.com/office/officeart/2005/8/layout/orgChart1"/>
    <dgm:cxn modelId="{1561F797-0A6F-4409-8DB0-79CC29B0C936}" type="presOf" srcId="{D513087B-E215-498D-9615-5D08F06F276C}" destId="{2C7F1FED-2771-4922-BA83-4D3E82511E30}" srcOrd="1" destOrd="0" presId="urn:microsoft.com/office/officeart/2005/8/layout/orgChart1"/>
    <dgm:cxn modelId="{FFCF6DAD-D07A-40B6-8777-7B746E76D5E0}" type="presOf" srcId="{B3473649-7241-4957-AC2F-0A85F9AAB478}" destId="{D59D0258-3C50-44A6-A4CC-5BD281F3506F}" srcOrd="0" destOrd="0" presId="urn:microsoft.com/office/officeart/2005/8/layout/orgChart1"/>
    <dgm:cxn modelId="{92CB77D2-483A-462B-92F5-BD1A051B0E15}" type="presOf" srcId="{513DD4B7-2923-4D2B-8ABA-3B640CD87E77}" destId="{0EB3AAE9-B4AE-4CC0-9886-3B3B1E273A43}" srcOrd="1" destOrd="0" presId="urn:microsoft.com/office/officeart/2005/8/layout/orgChart1"/>
    <dgm:cxn modelId="{AC0ECBD5-2BDD-49B5-B3B4-D3AE1DC72CB4}" srcId="{D513087B-E215-498D-9615-5D08F06F276C}" destId="{513DD4B7-2923-4D2B-8ABA-3B640CD87E77}" srcOrd="0" destOrd="0" parTransId="{133EB7EA-D018-4D7F-8C89-28ADF1654293}" sibTransId="{D8B12A87-31C1-4FAF-A5FE-5F8940903B1F}"/>
    <dgm:cxn modelId="{049E1E2A-9395-40F8-BDF4-50ACC020EB68}" type="presParOf" srcId="{D59D0258-3C50-44A6-A4CC-5BD281F3506F}" destId="{AD57DFD5-2DCC-461A-ABE5-7EFD228D3293}" srcOrd="0" destOrd="0" presId="urn:microsoft.com/office/officeart/2005/8/layout/orgChart1"/>
    <dgm:cxn modelId="{CE3F96BA-70DE-4216-A571-E65D092BC653}" type="presParOf" srcId="{AD57DFD5-2DCC-461A-ABE5-7EFD228D3293}" destId="{D8218AB4-6C5C-4469-8CCE-CF7C8735391E}" srcOrd="0" destOrd="0" presId="urn:microsoft.com/office/officeart/2005/8/layout/orgChart1"/>
    <dgm:cxn modelId="{85A21A24-4ECC-4C63-8593-569783C2B9DC}" type="presParOf" srcId="{D8218AB4-6C5C-4469-8CCE-CF7C8735391E}" destId="{9D4299EF-0A2C-4D23-A8E6-91E0DCA9F5A1}" srcOrd="0" destOrd="0" presId="urn:microsoft.com/office/officeart/2005/8/layout/orgChart1"/>
    <dgm:cxn modelId="{47E73CEA-C3DB-4D7D-A4A2-328D519DDB74}" type="presParOf" srcId="{D8218AB4-6C5C-4469-8CCE-CF7C8735391E}" destId="{2C7F1FED-2771-4922-BA83-4D3E82511E30}" srcOrd="1" destOrd="0" presId="urn:microsoft.com/office/officeart/2005/8/layout/orgChart1"/>
    <dgm:cxn modelId="{78790E10-A899-4532-ACBE-D2EF4C470F1B}" type="presParOf" srcId="{AD57DFD5-2DCC-461A-ABE5-7EFD228D3293}" destId="{637C297C-95F4-4B6C-9546-63D12668953C}" srcOrd="1" destOrd="0" presId="urn:microsoft.com/office/officeart/2005/8/layout/orgChart1"/>
    <dgm:cxn modelId="{7B7BDE9C-638C-4709-9339-89DB5320B1BF}" type="presParOf" srcId="{637C297C-95F4-4B6C-9546-63D12668953C}" destId="{7D82FD1C-EDD3-4C6F-9A9A-2EBE4755B107}" srcOrd="0" destOrd="0" presId="urn:microsoft.com/office/officeart/2005/8/layout/orgChart1"/>
    <dgm:cxn modelId="{28EDE2FE-B5F0-41B5-BD2F-7F263BE51730}" type="presParOf" srcId="{637C297C-95F4-4B6C-9546-63D12668953C}" destId="{C50DA9FA-4065-42C5-A309-E8176C9AB965}" srcOrd="1" destOrd="0" presId="urn:microsoft.com/office/officeart/2005/8/layout/orgChart1"/>
    <dgm:cxn modelId="{F0933D13-34EF-4B8C-A9B6-A0262DA0A78A}" type="presParOf" srcId="{C50DA9FA-4065-42C5-A309-E8176C9AB965}" destId="{90190658-BD13-470A-838F-29A5E7FD90B0}" srcOrd="0" destOrd="0" presId="urn:microsoft.com/office/officeart/2005/8/layout/orgChart1"/>
    <dgm:cxn modelId="{0DCA86A7-4632-402F-B306-9463C941A89B}" type="presParOf" srcId="{90190658-BD13-470A-838F-29A5E7FD90B0}" destId="{AD4E8016-C816-465E-9D1E-CCC17DAA3AE0}" srcOrd="0" destOrd="0" presId="urn:microsoft.com/office/officeart/2005/8/layout/orgChart1"/>
    <dgm:cxn modelId="{D1E61338-B2B3-4DEA-A027-C69CD8B8995D}" type="presParOf" srcId="{90190658-BD13-470A-838F-29A5E7FD90B0}" destId="{0EB3AAE9-B4AE-4CC0-9886-3B3B1E273A43}" srcOrd="1" destOrd="0" presId="urn:microsoft.com/office/officeart/2005/8/layout/orgChart1"/>
    <dgm:cxn modelId="{EB3AC92B-316D-4518-AB54-7FA9BC2585D7}" type="presParOf" srcId="{C50DA9FA-4065-42C5-A309-E8176C9AB965}" destId="{78507961-C4DD-42EC-A305-77042AAE9439}" srcOrd="1" destOrd="0" presId="urn:microsoft.com/office/officeart/2005/8/layout/orgChart1"/>
    <dgm:cxn modelId="{AD993A78-7E60-4972-A930-4811BF360F41}" type="presParOf" srcId="{C50DA9FA-4065-42C5-A309-E8176C9AB965}" destId="{56724F15-D66F-4B1E-87ED-F4E4969F5C64}" srcOrd="2" destOrd="0" presId="urn:microsoft.com/office/officeart/2005/8/layout/orgChart1"/>
    <dgm:cxn modelId="{619694BD-8D05-4787-B267-E1AA00454882}" type="presParOf" srcId="{637C297C-95F4-4B6C-9546-63D12668953C}" destId="{3759D54E-1D9F-4A9E-AFCC-F491A2BDC96D}" srcOrd="2" destOrd="0" presId="urn:microsoft.com/office/officeart/2005/8/layout/orgChart1"/>
    <dgm:cxn modelId="{D927A1B6-BA1C-476E-9E7D-495FD716DF8F}" type="presParOf" srcId="{637C297C-95F4-4B6C-9546-63D12668953C}" destId="{F94371E7-E6E2-476C-A26C-CC0472051306}" srcOrd="3" destOrd="0" presId="urn:microsoft.com/office/officeart/2005/8/layout/orgChart1"/>
    <dgm:cxn modelId="{6EE70D08-D883-4EDE-998A-C86EACCEE101}" type="presParOf" srcId="{F94371E7-E6E2-476C-A26C-CC0472051306}" destId="{4E52ABBF-A43D-47D5-BD09-CEE74DC8F99C}" srcOrd="0" destOrd="0" presId="urn:microsoft.com/office/officeart/2005/8/layout/orgChart1"/>
    <dgm:cxn modelId="{6B5A65AE-DC40-421B-BD81-838B65A4899C}" type="presParOf" srcId="{4E52ABBF-A43D-47D5-BD09-CEE74DC8F99C}" destId="{548C35A2-93A6-460B-B025-C0EE6C0BCF3F}" srcOrd="0" destOrd="0" presId="urn:microsoft.com/office/officeart/2005/8/layout/orgChart1"/>
    <dgm:cxn modelId="{03797762-0A34-451A-ACE9-B1FD9C64C248}" type="presParOf" srcId="{4E52ABBF-A43D-47D5-BD09-CEE74DC8F99C}" destId="{628CE954-8A0F-4625-BADF-311F8FF0153C}" srcOrd="1" destOrd="0" presId="urn:microsoft.com/office/officeart/2005/8/layout/orgChart1"/>
    <dgm:cxn modelId="{6A517B49-613F-4BD9-B3C2-C7EF7704E325}" type="presParOf" srcId="{F94371E7-E6E2-476C-A26C-CC0472051306}" destId="{3EA099B5-D96B-4CD8-BC32-880CF13C8C72}" srcOrd="1" destOrd="0" presId="urn:microsoft.com/office/officeart/2005/8/layout/orgChart1"/>
    <dgm:cxn modelId="{8D37E655-230E-40B7-957C-823B4CA12BC4}" type="presParOf" srcId="{F94371E7-E6E2-476C-A26C-CC0472051306}" destId="{AA1EA32A-1410-4339-B73B-D0E7B1F79B6D}" srcOrd="2" destOrd="0" presId="urn:microsoft.com/office/officeart/2005/8/layout/orgChart1"/>
    <dgm:cxn modelId="{58E9BBF0-BA52-4F53-B726-D647630A3F20}" type="presParOf" srcId="{AD57DFD5-2DCC-461A-ABE5-7EFD228D3293}" destId="{710D938C-6E33-4F57-9648-EC5B94F5B8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86542-7C38-4227-B74C-6F43DE9F57D4}">
      <dsp:nvSpPr>
        <dsp:cNvPr id="0" name=""/>
        <dsp:cNvSpPr/>
      </dsp:nvSpPr>
      <dsp:spPr>
        <a:xfrm rot="278212">
          <a:off x="2437172" y="1968881"/>
          <a:ext cx="2173855" cy="2009165"/>
        </a:xfrm>
        <a:prstGeom prst="gear9">
          <a:avLst/>
        </a:prstGeom>
        <a:solidFill>
          <a:srgbClr val="13DF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rPr>
            <a:t>SEGURANÇA</a:t>
          </a:r>
        </a:p>
      </dsp:txBody>
      <dsp:txXfrm>
        <a:off x="2863325" y="2439576"/>
        <a:ext cx="1324389" cy="1032753"/>
      </dsp:txXfrm>
    </dsp:sp>
    <dsp:sp modelId="{612BC84F-4760-4279-BEC1-D25F07B0B333}">
      <dsp:nvSpPr>
        <dsp:cNvPr id="0" name=""/>
        <dsp:cNvSpPr/>
      </dsp:nvSpPr>
      <dsp:spPr>
        <a:xfrm rot="19115798">
          <a:off x="513811" y="1521624"/>
          <a:ext cx="2128611" cy="2196274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0" kern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MATERIAIS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0" kern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0" kern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INSTALAÇÕES</a:t>
          </a:r>
        </a:p>
      </dsp:txBody>
      <dsp:txXfrm>
        <a:off x="1049695" y="2070730"/>
        <a:ext cx="1056843" cy="1098062"/>
      </dsp:txXfrm>
    </dsp:sp>
    <dsp:sp modelId="{AA06DE92-311E-45EC-B7CB-0411FF57E74C}">
      <dsp:nvSpPr>
        <dsp:cNvPr id="0" name=""/>
        <dsp:cNvSpPr/>
      </dsp:nvSpPr>
      <dsp:spPr>
        <a:xfrm rot="20223426">
          <a:off x="1691332" y="13738"/>
          <a:ext cx="2344919" cy="2303699"/>
        </a:xfrm>
        <a:prstGeom prst="gear6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200" b="1" kern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COMUNICAÇÃO</a:t>
          </a:r>
        </a:p>
      </dsp:txBody>
      <dsp:txXfrm rot="900000">
        <a:off x="2208086" y="516562"/>
        <a:ext cx="1311410" cy="1298051"/>
      </dsp:txXfrm>
    </dsp:sp>
    <dsp:sp modelId="{C1654EBF-4E42-422C-8C2E-BCAAF0F8AF15}">
      <dsp:nvSpPr>
        <dsp:cNvPr id="0" name=""/>
        <dsp:cNvSpPr/>
      </dsp:nvSpPr>
      <dsp:spPr>
        <a:xfrm rot="310486">
          <a:off x="2344586" y="1649356"/>
          <a:ext cx="2624215" cy="2624215"/>
        </a:xfrm>
        <a:prstGeom prst="circularArrow">
          <a:avLst>
            <a:gd name="adj1" fmla="val 4688"/>
            <a:gd name="adj2" fmla="val 299029"/>
            <a:gd name="adj3" fmla="val 2504041"/>
            <a:gd name="adj4" fmla="val 15887646"/>
            <a:gd name="adj5" fmla="val 5469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C7B83-8425-4AE7-8847-5118A8CC0FC7}">
      <dsp:nvSpPr>
        <dsp:cNvPr id="0" name=""/>
        <dsp:cNvSpPr/>
      </dsp:nvSpPr>
      <dsp:spPr>
        <a:xfrm rot="17370802">
          <a:off x="364960" y="2040502"/>
          <a:ext cx="1906656" cy="19066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99C17-D8C2-42F9-81EA-5808A043415E}">
      <dsp:nvSpPr>
        <dsp:cNvPr id="0" name=""/>
        <dsp:cNvSpPr/>
      </dsp:nvSpPr>
      <dsp:spPr>
        <a:xfrm rot="983629">
          <a:off x="1451979" y="-26552"/>
          <a:ext cx="2055759" cy="20557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241BD-980F-4C9F-8483-9B290969FDC2}">
      <dsp:nvSpPr>
        <dsp:cNvPr id="0" name=""/>
        <dsp:cNvSpPr/>
      </dsp:nvSpPr>
      <dsp:spPr>
        <a:xfrm>
          <a:off x="0" y="180716"/>
          <a:ext cx="6686332" cy="9268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6802AA-70B7-4386-B75D-EEBC401C9D91}">
      <dsp:nvSpPr>
        <dsp:cNvPr id="0" name=""/>
        <dsp:cNvSpPr/>
      </dsp:nvSpPr>
      <dsp:spPr>
        <a:xfrm>
          <a:off x="311121" y="173554"/>
          <a:ext cx="1695456" cy="9545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08B05-E66C-41F8-A316-DE56054355FA}">
      <dsp:nvSpPr>
        <dsp:cNvPr id="0" name=""/>
        <dsp:cNvSpPr/>
      </dsp:nvSpPr>
      <dsp:spPr>
        <a:xfrm rot="10800000">
          <a:off x="205240" y="1301662"/>
          <a:ext cx="1907218" cy="15909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COMPROMISSO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Documento dos E.E. </a:t>
          </a:r>
          <a:r>
            <a:rPr lang="pt-PT" sz="1600" kern="1200">
              <a:solidFill>
                <a:schemeClr val="tx1">
                  <a:lumMod val="95000"/>
                  <a:lumOff val="5000"/>
                </a:schemeClr>
              </a:solidFill>
            </a:rPr>
            <a:t>declarando </a:t>
          </a:r>
          <a:r>
            <a:rPr lang="pt-P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que os alunos sabem nadar</a:t>
          </a:r>
          <a:r>
            <a:rPr lang="pt-PT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pt-PT" sz="1400" b="1" kern="12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54166" y="1301662"/>
        <a:ext cx="1809366" cy="1541994"/>
      </dsp:txXfrm>
    </dsp:sp>
    <dsp:sp modelId="{ABB9F802-88E2-459C-A0E4-C53BD286FED5}">
      <dsp:nvSpPr>
        <dsp:cNvPr id="0" name=""/>
        <dsp:cNvSpPr/>
      </dsp:nvSpPr>
      <dsp:spPr>
        <a:xfrm>
          <a:off x="2454772" y="131510"/>
          <a:ext cx="1708392" cy="93439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3FA5B-2B94-4B8C-9519-EA4EAD51A539}">
      <dsp:nvSpPr>
        <dsp:cNvPr id="0" name=""/>
        <dsp:cNvSpPr/>
      </dsp:nvSpPr>
      <dsp:spPr>
        <a:xfrm rot="10800000">
          <a:off x="2282005" y="1105084"/>
          <a:ext cx="2053926" cy="185302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TESTE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Exercício critério: mergulhar, nadar 20m, retirar o colete, mergulhar, passar por baixo de um kayak e regressar.</a:t>
          </a:r>
          <a:endParaRPr lang="pt-PT" sz="1500" kern="1200" dirty="0">
            <a:solidFill>
              <a:schemeClr val="tx1">
                <a:lumMod val="95000"/>
                <a:lumOff val="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338992" y="1105084"/>
        <a:ext cx="1939952" cy="1796037"/>
      </dsp:txXfrm>
    </dsp:sp>
    <dsp:sp modelId="{343B8933-6973-4A73-A31D-E7E90DE74297}">
      <dsp:nvSpPr>
        <dsp:cNvPr id="0" name=""/>
        <dsp:cNvSpPr/>
      </dsp:nvSpPr>
      <dsp:spPr>
        <a:xfrm>
          <a:off x="4505477" y="173554"/>
          <a:ext cx="1975613" cy="9545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991A9-227E-434D-A9C6-059DB41BFF90}">
      <dsp:nvSpPr>
        <dsp:cNvPr id="0" name=""/>
        <dsp:cNvSpPr/>
      </dsp:nvSpPr>
      <dsp:spPr>
        <a:xfrm rot="10800000">
          <a:off x="4642029" y="1275316"/>
          <a:ext cx="1702509" cy="159092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u="sng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SURPRESA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Naufrágio surpresa  provocado pelos Professores</a:t>
          </a:r>
          <a:r>
            <a:rPr lang="pt-PT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pt-PT" sz="1800" b="1" u="sng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4690955" y="1275316"/>
        <a:ext cx="1604657" cy="15419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6A162-0967-4338-BF3F-EAABE1B6C70A}">
      <dsp:nvSpPr>
        <dsp:cNvPr id="0" name=""/>
        <dsp:cNvSpPr/>
      </dsp:nvSpPr>
      <dsp:spPr>
        <a:xfrm>
          <a:off x="0" y="354451"/>
          <a:ext cx="4735689" cy="61038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5CC17E-7207-4B10-A5BA-DE5CEC3C9C3C}">
      <dsp:nvSpPr>
        <dsp:cNvPr id="0" name=""/>
        <dsp:cNvSpPr/>
      </dsp:nvSpPr>
      <dsp:spPr>
        <a:xfrm>
          <a:off x="236784" y="26068"/>
          <a:ext cx="4240989" cy="832066"/>
        </a:xfrm>
        <a:prstGeom prst="roundRect">
          <a:avLst/>
        </a:prstGeom>
        <a:solidFill>
          <a:srgbClr val="33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298" tIns="0" rIns="12529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/>
            <a:t>Destacados pela cor da Pagaia (Vermelha)</a:t>
          </a:r>
        </a:p>
      </dsp:txBody>
      <dsp:txXfrm>
        <a:off x="277402" y="66686"/>
        <a:ext cx="4159753" cy="750830"/>
      </dsp:txXfrm>
    </dsp:sp>
    <dsp:sp modelId="{68BA3493-FFCE-40CE-8069-736AC7DFCF16}">
      <dsp:nvSpPr>
        <dsp:cNvPr id="0" name=""/>
        <dsp:cNvSpPr/>
      </dsp:nvSpPr>
      <dsp:spPr>
        <a:xfrm>
          <a:off x="0" y="1508532"/>
          <a:ext cx="4735689" cy="62836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F899FD-4AB9-477B-B597-94B573EDED24}">
      <dsp:nvSpPr>
        <dsp:cNvPr id="0" name=""/>
        <dsp:cNvSpPr/>
      </dsp:nvSpPr>
      <dsp:spPr>
        <a:xfrm>
          <a:off x="236784" y="1140923"/>
          <a:ext cx="4232503" cy="813169"/>
        </a:xfrm>
        <a:prstGeom prst="roundRect">
          <a:avLst/>
        </a:prstGeom>
        <a:solidFill>
          <a:srgbClr val="00CC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298" tIns="0" rIns="12529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/>
            <a:t>Um sempre à frente</a:t>
          </a:r>
        </a:p>
      </dsp:txBody>
      <dsp:txXfrm>
        <a:off x="276480" y="1180619"/>
        <a:ext cx="4153111" cy="733777"/>
      </dsp:txXfrm>
    </dsp:sp>
    <dsp:sp modelId="{0F5504EE-3805-4BDA-93BA-57B0231B3BF4}">
      <dsp:nvSpPr>
        <dsp:cNvPr id="0" name=""/>
        <dsp:cNvSpPr/>
      </dsp:nvSpPr>
      <dsp:spPr>
        <a:xfrm>
          <a:off x="0" y="2494739"/>
          <a:ext cx="4735689" cy="62526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9C1667-B94F-453C-8193-9B9B45AAB7DF}">
      <dsp:nvSpPr>
        <dsp:cNvPr id="0" name=""/>
        <dsp:cNvSpPr/>
      </dsp:nvSpPr>
      <dsp:spPr>
        <a:xfrm>
          <a:off x="236784" y="2254856"/>
          <a:ext cx="4245199" cy="756054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298" tIns="0" rIns="12529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/>
            <a:t>Outro sempre atrás</a:t>
          </a:r>
        </a:p>
      </dsp:txBody>
      <dsp:txXfrm>
        <a:off x="273692" y="2291764"/>
        <a:ext cx="4171383" cy="6822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1ECF6-909C-4F06-946B-BDBB573538E3}">
      <dsp:nvSpPr>
        <dsp:cNvPr id="0" name=""/>
        <dsp:cNvSpPr/>
      </dsp:nvSpPr>
      <dsp:spPr>
        <a:xfrm>
          <a:off x="0" y="0"/>
          <a:ext cx="5958306" cy="106704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Principio da solidariedade:</a:t>
          </a:r>
        </a:p>
      </dsp:txBody>
      <dsp:txXfrm>
        <a:off x="52089" y="52089"/>
        <a:ext cx="5854128" cy="962862"/>
      </dsp:txXfrm>
    </dsp:sp>
    <dsp:sp modelId="{F371C52F-3419-4925-939C-A2E8EBA6D348}">
      <dsp:nvSpPr>
        <dsp:cNvPr id="0" name=""/>
        <dsp:cNvSpPr/>
      </dsp:nvSpPr>
      <dsp:spPr>
        <a:xfrm>
          <a:off x="0" y="1232710"/>
          <a:ext cx="5958306" cy="1067040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00" kern="1200" dirty="0"/>
            <a:t>.</a:t>
          </a:r>
          <a:r>
            <a:rPr lang="pt-PT" sz="1600" b="1" kern="1200" dirty="0">
              <a:solidFill>
                <a:schemeClr val="tx1"/>
              </a:solidFill>
              <a:latin typeface="Comic Sans MS" panose="030F0702030302020204" pitchFamily="66" charset="0"/>
            </a:rPr>
            <a:t> Independentemente do nível dos praticantes ou da atividade que se realize, quando alguém se encontra em dificuldades, interrompe-se a tarefa e presta-se auxílio.</a:t>
          </a:r>
          <a:endParaRPr lang="pt-PT" sz="500" kern="1200" dirty="0"/>
        </a:p>
      </dsp:txBody>
      <dsp:txXfrm>
        <a:off x="52089" y="1284799"/>
        <a:ext cx="5854128" cy="962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E749D-A3F6-4B2E-8348-85F5CFA26B29}">
      <dsp:nvSpPr>
        <dsp:cNvPr id="0" name=""/>
        <dsp:cNvSpPr/>
      </dsp:nvSpPr>
      <dsp:spPr>
        <a:xfrm rot="5400000">
          <a:off x="401322" y="928597"/>
          <a:ext cx="821264" cy="9349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7A9418-2DE2-4B5D-A55A-610C624AA561}">
      <dsp:nvSpPr>
        <dsp:cNvPr id="0" name=""/>
        <dsp:cNvSpPr/>
      </dsp:nvSpPr>
      <dsp:spPr>
        <a:xfrm>
          <a:off x="9023" y="18209"/>
          <a:ext cx="1634172" cy="96772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AUTORRESGATE</a:t>
          </a:r>
        </a:p>
      </dsp:txBody>
      <dsp:txXfrm>
        <a:off x="56272" y="65458"/>
        <a:ext cx="1539674" cy="873224"/>
      </dsp:txXfrm>
    </dsp:sp>
    <dsp:sp modelId="{95DBF9B8-46D2-49EC-A2AD-CAA5BB5EC4E3}">
      <dsp:nvSpPr>
        <dsp:cNvPr id="0" name=""/>
        <dsp:cNvSpPr/>
      </dsp:nvSpPr>
      <dsp:spPr>
        <a:xfrm>
          <a:off x="1682679" y="39726"/>
          <a:ext cx="2815287" cy="78215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b="1" kern="1200" dirty="0"/>
            <a:t>Todos aprendem e sabem aplicar.</a:t>
          </a:r>
        </a:p>
      </dsp:txBody>
      <dsp:txXfrm>
        <a:off x="1682679" y="39726"/>
        <a:ext cx="2815287" cy="782156"/>
      </dsp:txXfrm>
    </dsp:sp>
    <dsp:sp modelId="{8651B095-5303-4DC3-A0A1-5B1C5D155698}">
      <dsp:nvSpPr>
        <dsp:cNvPr id="0" name=""/>
        <dsp:cNvSpPr/>
      </dsp:nvSpPr>
      <dsp:spPr>
        <a:xfrm rot="5400000">
          <a:off x="1724075" y="1905324"/>
          <a:ext cx="821264" cy="9349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0860531"/>
            <a:satOff val="-52986"/>
            <a:lumOff val="75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34DD20-40BE-40F8-BE72-CBF0993DB390}">
      <dsp:nvSpPr>
        <dsp:cNvPr id="0" name=""/>
        <dsp:cNvSpPr/>
      </dsp:nvSpPr>
      <dsp:spPr>
        <a:xfrm>
          <a:off x="1446737" y="1047818"/>
          <a:ext cx="1306389" cy="967722"/>
        </a:xfrm>
        <a:prstGeom prst="roundRect">
          <a:avLst>
            <a:gd name="adj" fmla="val 166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MANOBRA H</a:t>
          </a:r>
        </a:p>
      </dsp:txBody>
      <dsp:txXfrm>
        <a:off x="1493986" y="1095067"/>
        <a:ext cx="1211891" cy="873224"/>
      </dsp:txXfrm>
    </dsp:sp>
    <dsp:sp modelId="{6135904F-438A-40D0-9582-0CE30848584D}">
      <dsp:nvSpPr>
        <dsp:cNvPr id="0" name=""/>
        <dsp:cNvSpPr/>
      </dsp:nvSpPr>
      <dsp:spPr>
        <a:xfrm>
          <a:off x="2779647" y="1138804"/>
          <a:ext cx="3004636" cy="78215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b="1" kern="1200" dirty="0"/>
            <a:t>Em pares conseguem recuperar um kayak após naufrágio.</a:t>
          </a:r>
        </a:p>
      </dsp:txBody>
      <dsp:txXfrm>
        <a:off x="2779647" y="1138804"/>
        <a:ext cx="3004636" cy="782156"/>
      </dsp:txXfrm>
    </dsp:sp>
    <dsp:sp modelId="{C84FF24E-0089-43BB-A2FA-75CD61371252}">
      <dsp:nvSpPr>
        <dsp:cNvPr id="0" name=""/>
        <dsp:cNvSpPr/>
      </dsp:nvSpPr>
      <dsp:spPr>
        <a:xfrm>
          <a:off x="2651094" y="2093055"/>
          <a:ext cx="1682906" cy="967722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MANOBRA EM T</a:t>
          </a:r>
        </a:p>
      </dsp:txBody>
      <dsp:txXfrm>
        <a:off x="2698343" y="2140304"/>
        <a:ext cx="1588408" cy="873224"/>
      </dsp:txXfrm>
    </dsp:sp>
    <dsp:sp modelId="{6C53403C-479B-40A2-A37A-B494B6055A12}">
      <dsp:nvSpPr>
        <dsp:cNvPr id="0" name=""/>
        <dsp:cNvSpPr/>
      </dsp:nvSpPr>
      <dsp:spPr>
        <a:xfrm>
          <a:off x="4319155" y="2172549"/>
          <a:ext cx="2032733" cy="78215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b="1" kern="1200" dirty="0"/>
            <a:t>Individualmente, conseguem recuperar um kayak após naufrágio.</a:t>
          </a:r>
        </a:p>
      </dsp:txBody>
      <dsp:txXfrm>
        <a:off x="4319155" y="2172549"/>
        <a:ext cx="2032733" cy="782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DB450-EE3E-4475-ADA4-97ED283FFE0A}">
      <dsp:nvSpPr>
        <dsp:cNvPr id="0" name=""/>
        <dsp:cNvSpPr/>
      </dsp:nvSpPr>
      <dsp:spPr>
        <a:xfrm>
          <a:off x="3525439" y="31577"/>
          <a:ext cx="1043167" cy="1043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kern="1200" dirty="0">
              <a:solidFill>
                <a:srgbClr val="002060"/>
              </a:solidFill>
              <a:latin typeface="Arial Black" panose="020B0A04020102020204" pitchFamily="34" charset="0"/>
            </a:rPr>
            <a:t>Sempre intimamente ligados</a:t>
          </a:r>
        </a:p>
      </dsp:txBody>
      <dsp:txXfrm>
        <a:off x="3525439" y="31577"/>
        <a:ext cx="1043167" cy="1043167"/>
      </dsp:txXfrm>
    </dsp:sp>
    <dsp:sp modelId="{AD6254D7-6CF2-4A1F-871A-199CC938FD19}">
      <dsp:nvSpPr>
        <dsp:cNvPr id="0" name=""/>
        <dsp:cNvSpPr/>
      </dsp:nvSpPr>
      <dsp:spPr>
        <a:xfrm>
          <a:off x="1237514" y="238610"/>
          <a:ext cx="3914629" cy="3914629"/>
        </a:xfrm>
        <a:prstGeom prst="circularArrow">
          <a:avLst>
            <a:gd name="adj1" fmla="val 5196"/>
            <a:gd name="adj2" fmla="val 335635"/>
            <a:gd name="adj3" fmla="val 20861003"/>
            <a:gd name="adj4" fmla="val 19187855"/>
            <a:gd name="adj5" fmla="val 6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C3609-5CE0-47ED-A8E0-FBC8FC8C6F35}">
      <dsp:nvSpPr>
        <dsp:cNvPr id="0" name=""/>
        <dsp:cNvSpPr/>
      </dsp:nvSpPr>
      <dsp:spPr>
        <a:xfrm>
          <a:off x="4315176" y="1992591"/>
          <a:ext cx="1043167" cy="1043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kern="1200" dirty="0">
              <a:solidFill>
                <a:srgbClr val="002060"/>
              </a:solidFill>
              <a:latin typeface="Arial Black" panose="020B0A04020102020204" pitchFamily="34" charset="0"/>
            </a:rPr>
            <a:t>Em todas as situações há ligação entre eles</a:t>
          </a:r>
        </a:p>
      </dsp:txBody>
      <dsp:txXfrm>
        <a:off x="4315176" y="1992591"/>
        <a:ext cx="1043167" cy="1043167"/>
      </dsp:txXfrm>
    </dsp:sp>
    <dsp:sp modelId="{7B681772-34DE-4780-A37F-6D08B093F8F8}">
      <dsp:nvSpPr>
        <dsp:cNvPr id="0" name=""/>
        <dsp:cNvSpPr/>
      </dsp:nvSpPr>
      <dsp:spPr>
        <a:xfrm>
          <a:off x="1311792" y="-56617"/>
          <a:ext cx="3914629" cy="3914629"/>
        </a:xfrm>
        <a:prstGeom prst="circularArrow">
          <a:avLst>
            <a:gd name="adj1" fmla="val 5196"/>
            <a:gd name="adj2" fmla="val 335635"/>
            <a:gd name="adj3" fmla="val 4510675"/>
            <a:gd name="adj4" fmla="val 2448274"/>
            <a:gd name="adj5" fmla="val 6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ED9A4-814F-4954-B0C7-3D1C83962BDB}">
      <dsp:nvSpPr>
        <dsp:cNvPr id="0" name=""/>
        <dsp:cNvSpPr/>
      </dsp:nvSpPr>
      <dsp:spPr>
        <a:xfrm>
          <a:off x="2504488" y="3173741"/>
          <a:ext cx="1043167" cy="1043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kern="1200" dirty="0">
              <a:solidFill>
                <a:srgbClr val="002060"/>
              </a:solidFill>
              <a:latin typeface="Arial Black" panose="020B0A04020102020204" pitchFamily="34" charset="0"/>
            </a:rPr>
            <a:t>Não se pode abordar um desprezando os outros</a:t>
          </a:r>
        </a:p>
      </dsp:txBody>
      <dsp:txXfrm>
        <a:off x="2504488" y="3173741"/>
        <a:ext cx="1043167" cy="1043167"/>
      </dsp:txXfrm>
    </dsp:sp>
    <dsp:sp modelId="{A0CC7EED-D3D3-4B97-AF6A-4123DB8F182F}">
      <dsp:nvSpPr>
        <dsp:cNvPr id="0" name=""/>
        <dsp:cNvSpPr/>
      </dsp:nvSpPr>
      <dsp:spPr>
        <a:xfrm>
          <a:off x="757750" y="-197813"/>
          <a:ext cx="4442791" cy="4284288"/>
        </a:xfrm>
        <a:prstGeom prst="circularArrow">
          <a:avLst>
            <a:gd name="adj1" fmla="val 5196"/>
            <a:gd name="adj2" fmla="val 335635"/>
            <a:gd name="adj3" fmla="val 8176794"/>
            <a:gd name="adj4" fmla="val 6351542"/>
            <a:gd name="adj5" fmla="val 6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EAA3C-2155-41AC-B7B7-5C615AA959A0}">
      <dsp:nvSpPr>
        <dsp:cNvPr id="0" name=""/>
        <dsp:cNvSpPr/>
      </dsp:nvSpPr>
      <dsp:spPr>
        <a:xfrm>
          <a:off x="822410" y="1973545"/>
          <a:ext cx="1043167" cy="1043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kern="1200" dirty="0">
              <a:solidFill>
                <a:srgbClr val="002060"/>
              </a:solidFill>
              <a:latin typeface="Arial Black" panose="020B0A04020102020204" pitchFamily="34" charset="0"/>
            </a:rPr>
            <a:t>Nenhum é mais importante que os outros</a:t>
          </a:r>
        </a:p>
      </dsp:txBody>
      <dsp:txXfrm>
        <a:off x="822410" y="1973545"/>
        <a:ext cx="1043167" cy="1043167"/>
      </dsp:txXfrm>
    </dsp:sp>
    <dsp:sp modelId="{970E8526-9E25-4FAB-9AE5-8A6DED32C155}">
      <dsp:nvSpPr>
        <dsp:cNvPr id="0" name=""/>
        <dsp:cNvSpPr/>
      </dsp:nvSpPr>
      <dsp:spPr>
        <a:xfrm>
          <a:off x="1039667" y="-23761"/>
          <a:ext cx="3914629" cy="3914629"/>
        </a:xfrm>
        <a:prstGeom prst="circularArrow">
          <a:avLst>
            <a:gd name="adj1" fmla="val 5196"/>
            <a:gd name="adj2" fmla="val 335635"/>
            <a:gd name="adj3" fmla="val 12223326"/>
            <a:gd name="adj4" fmla="val 10720840"/>
            <a:gd name="adj5" fmla="val 6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E1DE3-A22A-45C9-954E-97FAD41F2E18}">
      <dsp:nvSpPr>
        <dsp:cNvPr id="0" name=""/>
        <dsp:cNvSpPr/>
      </dsp:nvSpPr>
      <dsp:spPr>
        <a:xfrm>
          <a:off x="1410160" y="39931"/>
          <a:ext cx="1043167" cy="1043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kern="1200" dirty="0">
              <a:solidFill>
                <a:srgbClr val="002060"/>
              </a:solidFill>
              <a:latin typeface="Arial Black" panose="020B0A04020102020204" pitchFamily="34" charset="0"/>
            </a:rPr>
            <a:t>Pilares para o sucesso das atividades</a:t>
          </a:r>
        </a:p>
      </dsp:txBody>
      <dsp:txXfrm>
        <a:off x="1410160" y="39931"/>
        <a:ext cx="1043167" cy="1043167"/>
      </dsp:txXfrm>
    </dsp:sp>
    <dsp:sp modelId="{A0A1DFDF-2337-4B57-8C2F-A1F53BE654E2}">
      <dsp:nvSpPr>
        <dsp:cNvPr id="0" name=""/>
        <dsp:cNvSpPr/>
      </dsp:nvSpPr>
      <dsp:spPr>
        <a:xfrm>
          <a:off x="1007578" y="-18539"/>
          <a:ext cx="3914629" cy="3914629"/>
        </a:xfrm>
        <a:prstGeom prst="circularArrow">
          <a:avLst>
            <a:gd name="adj1" fmla="val 5196"/>
            <a:gd name="adj2" fmla="val 335635"/>
            <a:gd name="adj3" fmla="val 16994012"/>
            <a:gd name="adj4" fmla="val 15172273"/>
            <a:gd name="adj5" fmla="val 6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86542-7C38-4227-B74C-6F43DE9F57D4}">
      <dsp:nvSpPr>
        <dsp:cNvPr id="0" name=""/>
        <dsp:cNvSpPr/>
      </dsp:nvSpPr>
      <dsp:spPr>
        <a:xfrm>
          <a:off x="1513557" y="1185525"/>
          <a:ext cx="1267077" cy="1312892"/>
        </a:xfrm>
        <a:prstGeom prst="gear9">
          <a:avLst/>
        </a:prstGeom>
        <a:solidFill>
          <a:srgbClr val="13DF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00" b="1" kern="1200" dirty="0"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rPr>
            <a:t>SEGURANÇA</a:t>
          </a:r>
        </a:p>
      </dsp:txBody>
      <dsp:txXfrm>
        <a:off x="1768296" y="1490020"/>
        <a:ext cx="757599" cy="680741"/>
      </dsp:txXfrm>
    </dsp:sp>
    <dsp:sp modelId="{612BC84F-4760-4279-BEC1-D25F07B0B333}">
      <dsp:nvSpPr>
        <dsp:cNvPr id="0" name=""/>
        <dsp:cNvSpPr/>
      </dsp:nvSpPr>
      <dsp:spPr>
        <a:xfrm rot="19115798">
          <a:off x="297613" y="915927"/>
          <a:ext cx="1401647" cy="1429696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600" b="0" kern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MATERIAIS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600" b="0" kern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600" b="0" kern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INSTALAÇÕES</a:t>
          </a:r>
        </a:p>
      </dsp:txBody>
      <dsp:txXfrm>
        <a:off x="650482" y="1275067"/>
        <a:ext cx="695909" cy="711416"/>
      </dsp:txXfrm>
    </dsp:sp>
    <dsp:sp modelId="{AA06DE92-311E-45EC-B7CB-0411FF57E74C}">
      <dsp:nvSpPr>
        <dsp:cNvPr id="0" name=""/>
        <dsp:cNvSpPr/>
      </dsp:nvSpPr>
      <dsp:spPr>
        <a:xfrm rot="19721017">
          <a:off x="992102" y="-75965"/>
          <a:ext cx="1430974" cy="1370904"/>
        </a:xfrm>
        <a:prstGeom prst="gear6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700" b="1" kern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COMUNICAÇÃO</a:t>
          </a:r>
        </a:p>
      </dsp:txBody>
      <dsp:txXfrm rot="900000">
        <a:off x="1309519" y="221151"/>
        <a:ext cx="796139" cy="776671"/>
      </dsp:txXfrm>
    </dsp:sp>
    <dsp:sp modelId="{C1654EBF-4E42-422C-8C2E-BCAAF0F8AF15}">
      <dsp:nvSpPr>
        <dsp:cNvPr id="0" name=""/>
        <dsp:cNvSpPr/>
      </dsp:nvSpPr>
      <dsp:spPr>
        <a:xfrm rot="2220166">
          <a:off x="1309196" y="1026509"/>
          <a:ext cx="1655993" cy="1655993"/>
        </a:xfrm>
        <a:prstGeom prst="circularArrow">
          <a:avLst>
            <a:gd name="adj1" fmla="val 4688"/>
            <a:gd name="adj2" fmla="val 299029"/>
            <a:gd name="adj3" fmla="val 2445825"/>
            <a:gd name="adj4" fmla="val 16022109"/>
            <a:gd name="adj5" fmla="val 5469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C7B83-8425-4AE7-8847-5118A8CC0FC7}">
      <dsp:nvSpPr>
        <dsp:cNvPr id="0" name=""/>
        <dsp:cNvSpPr/>
      </dsp:nvSpPr>
      <dsp:spPr>
        <a:xfrm rot="17370802">
          <a:off x="310738" y="1395399"/>
          <a:ext cx="1203182" cy="12031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99C17-D8C2-42F9-81EA-5808A043415E}">
      <dsp:nvSpPr>
        <dsp:cNvPr id="0" name=""/>
        <dsp:cNvSpPr/>
      </dsp:nvSpPr>
      <dsp:spPr>
        <a:xfrm rot="355544">
          <a:off x="888746" y="-101672"/>
          <a:ext cx="1297273" cy="12972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1183C-A4FC-49D3-8180-31D33B400FD9}">
      <dsp:nvSpPr>
        <dsp:cNvPr id="0" name=""/>
        <dsp:cNvSpPr/>
      </dsp:nvSpPr>
      <dsp:spPr>
        <a:xfrm>
          <a:off x="0" y="0"/>
          <a:ext cx="5171008" cy="601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Como entrar no kayak  (Embarque)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17619" y="17619"/>
        <a:ext cx="4471059" cy="566310"/>
      </dsp:txXfrm>
    </dsp:sp>
    <dsp:sp modelId="{96744F72-9AD9-458F-8294-AD041CE19D1E}">
      <dsp:nvSpPr>
        <dsp:cNvPr id="0" name=""/>
        <dsp:cNvSpPr/>
      </dsp:nvSpPr>
      <dsp:spPr>
        <a:xfrm>
          <a:off x="433071" y="710920"/>
          <a:ext cx="5171008" cy="601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71094"/>
                <a:satOff val="0"/>
                <a:lumOff val="112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171094"/>
                <a:satOff val="0"/>
                <a:lumOff val="112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171094"/>
                <a:satOff val="0"/>
                <a:lumOff val="112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Como Remar                           (Pega da Pagaia)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50690" y="728539"/>
        <a:ext cx="4311691" cy="566310"/>
      </dsp:txXfrm>
    </dsp:sp>
    <dsp:sp modelId="{C4E99C62-B792-4F67-ADCE-A2738FE017A0}">
      <dsp:nvSpPr>
        <dsp:cNvPr id="0" name=""/>
        <dsp:cNvSpPr/>
      </dsp:nvSpPr>
      <dsp:spPr>
        <a:xfrm>
          <a:off x="859680" y="1421841"/>
          <a:ext cx="5171008" cy="601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342189"/>
                <a:satOff val="0"/>
                <a:lumOff val="225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342189"/>
                <a:satOff val="0"/>
                <a:lumOff val="225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342189"/>
                <a:satOff val="0"/>
                <a:lumOff val="225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Como controlar a embarcação (Propulsão/retropulsão)</a:t>
          </a:r>
          <a:endParaRPr lang="pt-PT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877299" y="1439460"/>
        <a:ext cx="4318155" cy="566310"/>
      </dsp:txXfrm>
    </dsp:sp>
    <dsp:sp modelId="{44E14844-86B6-40BD-B9B6-4192648774DB}">
      <dsp:nvSpPr>
        <dsp:cNvPr id="0" name=""/>
        <dsp:cNvSpPr/>
      </dsp:nvSpPr>
      <dsp:spPr>
        <a:xfrm>
          <a:off x="1292752" y="2132761"/>
          <a:ext cx="5171008" cy="601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Como agir, quando virar     (Naufrágio)</a:t>
          </a:r>
        </a:p>
      </dsp:txBody>
      <dsp:txXfrm>
        <a:off x="1310371" y="2150380"/>
        <a:ext cx="4311691" cy="566310"/>
      </dsp:txXfrm>
    </dsp:sp>
    <dsp:sp modelId="{7E4F1565-F95B-4C01-8328-334589458E13}">
      <dsp:nvSpPr>
        <dsp:cNvPr id="0" name=""/>
        <dsp:cNvSpPr/>
      </dsp:nvSpPr>
      <dsp:spPr>
        <a:xfrm>
          <a:off x="4780001" y="460731"/>
          <a:ext cx="391006" cy="391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867977" y="460731"/>
        <a:ext cx="215054" cy="294232"/>
      </dsp:txXfrm>
    </dsp:sp>
    <dsp:sp modelId="{7C27BBA4-3E36-4362-8969-2B02206F1A3A}">
      <dsp:nvSpPr>
        <dsp:cNvPr id="0" name=""/>
        <dsp:cNvSpPr/>
      </dsp:nvSpPr>
      <dsp:spPr>
        <a:xfrm>
          <a:off x="5213073" y="1171651"/>
          <a:ext cx="391006" cy="391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5301049" y="1171651"/>
        <a:ext cx="215054" cy="294232"/>
      </dsp:txXfrm>
    </dsp:sp>
    <dsp:sp modelId="{29AAAD89-214B-47E3-8D9C-308681F515F2}">
      <dsp:nvSpPr>
        <dsp:cNvPr id="0" name=""/>
        <dsp:cNvSpPr/>
      </dsp:nvSpPr>
      <dsp:spPr>
        <a:xfrm>
          <a:off x="5639681" y="1882572"/>
          <a:ext cx="391006" cy="391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5727657" y="1882572"/>
        <a:ext cx="215054" cy="294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44CC1-AB01-4EFF-AE89-DC4ACAAE00DC}">
      <dsp:nvSpPr>
        <dsp:cNvPr id="0" name=""/>
        <dsp:cNvSpPr/>
      </dsp:nvSpPr>
      <dsp:spPr>
        <a:xfrm>
          <a:off x="0" y="2121493"/>
          <a:ext cx="2341486" cy="1931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/>
            <a:t>Kayaks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/>
            <a:t>Pagaias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/>
            <a:t>Coletes</a:t>
          </a:r>
        </a:p>
      </dsp:txBody>
      <dsp:txXfrm>
        <a:off x="44443" y="2165936"/>
        <a:ext cx="2252600" cy="1428514"/>
      </dsp:txXfrm>
    </dsp:sp>
    <dsp:sp modelId="{1A4FA0FA-57F4-42CE-ACB7-60087E5DB547}">
      <dsp:nvSpPr>
        <dsp:cNvPr id="0" name=""/>
        <dsp:cNvSpPr/>
      </dsp:nvSpPr>
      <dsp:spPr>
        <a:xfrm>
          <a:off x="1816473" y="2253551"/>
          <a:ext cx="2229505" cy="2229505"/>
        </a:xfrm>
        <a:prstGeom prst="leftCircularArrow">
          <a:avLst>
            <a:gd name="adj1" fmla="val 3204"/>
            <a:gd name="adj2" fmla="val 394716"/>
            <a:gd name="adj3" fmla="val 1668069"/>
            <a:gd name="adj4" fmla="val 8522332"/>
            <a:gd name="adj5" fmla="val 3738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7B30C-A243-4F57-9C62-89A908530E78}">
      <dsp:nvSpPr>
        <dsp:cNvPr id="0" name=""/>
        <dsp:cNvSpPr/>
      </dsp:nvSpPr>
      <dsp:spPr>
        <a:xfrm>
          <a:off x="784440" y="3275286"/>
          <a:ext cx="2081321" cy="8276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Tudo tem um local de arrumação.</a:t>
          </a:r>
        </a:p>
      </dsp:txBody>
      <dsp:txXfrm>
        <a:off x="808682" y="3299528"/>
        <a:ext cx="2032837" cy="779188"/>
      </dsp:txXfrm>
    </dsp:sp>
    <dsp:sp modelId="{3ACA4093-2FD3-4C2C-96E3-87FEF9BC9A40}">
      <dsp:nvSpPr>
        <dsp:cNvPr id="0" name=""/>
        <dsp:cNvSpPr/>
      </dsp:nvSpPr>
      <dsp:spPr>
        <a:xfrm>
          <a:off x="2946595" y="1495290"/>
          <a:ext cx="2341486" cy="1931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b="1" kern="1200" dirty="0"/>
            <a:t>Preparar os materiais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b="1" kern="1200" dirty="0"/>
            <a:t>Transportar as embarcações</a:t>
          </a:r>
        </a:p>
      </dsp:txBody>
      <dsp:txXfrm>
        <a:off x="2991038" y="1953569"/>
        <a:ext cx="2252600" cy="1428514"/>
      </dsp:txXfrm>
    </dsp:sp>
    <dsp:sp modelId="{D21985E6-DC2B-4611-9ECB-7D3E2B9CE773}">
      <dsp:nvSpPr>
        <dsp:cNvPr id="0" name=""/>
        <dsp:cNvSpPr/>
      </dsp:nvSpPr>
      <dsp:spPr>
        <a:xfrm>
          <a:off x="4257380" y="333377"/>
          <a:ext cx="2804785" cy="2804785"/>
        </a:xfrm>
        <a:prstGeom prst="circularArrow">
          <a:avLst>
            <a:gd name="adj1" fmla="val 2547"/>
            <a:gd name="adj2" fmla="val 308963"/>
            <a:gd name="adj3" fmla="val 19515526"/>
            <a:gd name="adj4" fmla="val 12575511"/>
            <a:gd name="adj5" fmla="val 2971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D91912-B791-4B8D-AF4D-3BFC817F3B3F}">
      <dsp:nvSpPr>
        <dsp:cNvPr id="0" name=""/>
        <dsp:cNvSpPr/>
      </dsp:nvSpPr>
      <dsp:spPr>
        <a:xfrm>
          <a:off x="3466926" y="1081453"/>
          <a:ext cx="2081321" cy="8276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A preparação e transporte fazem parte da atividade</a:t>
          </a:r>
        </a:p>
      </dsp:txBody>
      <dsp:txXfrm>
        <a:off x="3491168" y="1105695"/>
        <a:ext cx="2032837" cy="779188"/>
      </dsp:txXfrm>
    </dsp:sp>
    <dsp:sp modelId="{DFE835A1-F5F3-46C8-B46A-F18CEC839782}">
      <dsp:nvSpPr>
        <dsp:cNvPr id="0" name=""/>
        <dsp:cNvSpPr/>
      </dsp:nvSpPr>
      <dsp:spPr>
        <a:xfrm>
          <a:off x="5888372" y="1495290"/>
          <a:ext cx="2341486" cy="1931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b="1" kern="1200" dirty="0"/>
            <a:t>Transportar de regresso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b="1" kern="1200" dirty="0"/>
            <a:t>Lavar os materiais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b="1" kern="1200" dirty="0"/>
            <a:t>Arrumar nos respetivos locais</a:t>
          </a:r>
        </a:p>
      </dsp:txBody>
      <dsp:txXfrm>
        <a:off x="5932815" y="1539733"/>
        <a:ext cx="2252600" cy="1428514"/>
      </dsp:txXfrm>
    </dsp:sp>
    <dsp:sp modelId="{FD39CD23-09CA-41D9-B2E6-4F1F60839CB1}">
      <dsp:nvSpPr>
        <dsp:cNvPr id="0" name=""/>
        <dsp:cNvSpPr/>
      </dsp:nvSpPr>
      <dsp:spPr>
        <a:xfrm>
          <a:off x="6408702" y="3012690"/>
          <a:ext cx="2081321" cy="8276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Atividade concluída</a:t>
          </a:r>
        </a:p>
      </dsp:txBody>
      <dsp:txXfrm>
        <a:off x="6432944" y="3036932"/>
        <a:ext cx="2032837" cy="779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B6C38-CB48-4CE8-84C2-F673392222C7}">
      <dsp:nvSpPr>
        <dsp:cNvPr id="0" name=""/>
        <dsp:cNvSpPr/>
      </dsp:nvSpPr>
      <dsp:spPr>
        <a:xfrm>
          <a:off x="3193879" y="2873668"/>
          <a:ext cx="2311256" cy="2311256"/>
        </a:xfrm>
        <a:prstGeom prst="ellipse">
          <a:avLst/>
        </a:prstGeom>
        <a:solidFill>
          <a:srgbClr val="13DF5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SIM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PODEMOS INICIAR O TRANSPORTE PARA A ZONA DE EMBARQUE</a:t>
          </a:r>
        </a:p>
      </dsp:txBody>
      <dsp:txXfrm>
        <a:off x="3532355" y="3212144"/>
        <a:ext cx="1634304" cy="1634304"/>
      </dsp:txXfrm>
    </dsp:sp>
    <dsp:sp modelId="{657AF594-A54F-421F-97E5-EB21758087AC}">
      <dsp:nvSpPr>
        <dsp:cNvPr id="0" name=""/>
        <dsp:cNvSpPr/>
      </dsp:nvSpPr>
      <dsp:spPr>
        <a:xfrm rot="18797991">
          <a:off x="5164902" y="2379781"/>
          <a:ext cx="1975601" cy="658708"/>
        </a:xfrm>
        <a:prstGeom prst="leftArrow">
          <a:avLst>
            <a:gd name="adj1" fmla="val 60000"/>
            <a:gd name="adj2" fmla="val 50000"/>
          </a:avLst>
        </a:prstGeom>
        <a:solidFill>
          <a:srgbClr val="988F56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C2CBF-45E1-426A-BDE1-BA21190CC727}">
      <dsp:nvSpPr>
        <dsp:cNvPr id="0" name=""/>
        <dsp:cNvSpPr/>
      </dsp:nvSpPr>
      <dsp:spPr>
        <a:xfrm>
          <a:off x="5477967" y="788509"/>
          <a:ext cx="2195694" cy="1756555"/>
        </a:xfrm>
        <a:prstGeom prst="roundRect">
          <a:avLst>
            <a:gd name="adj" fmla="val 10000"/>
          </a:avLst>
        </a:prstGeom>
        <a:solidFill>
          <a:srgbClr val="FC7C7C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Estão 2 alunos junto de cada 2 kayaks</a:t>
          </a:r>
          <a:endParaRPr lang="pt-PT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529415" y="839957"/>
        <a:ext cx="2092798" cy="1653659"/>
      </dsp:txXfrm>
    </dsp:sp>
    <dsp:sp modelId="{F0B3BA4F-B2B6-4301-9FA4-9C4CC3265601}">
      <dsp:nvSpPr>
        <dsp:cNvPr id="0" name=""/>
        <dsp:cNvSpPr/>
      </dsp:nvSpPr>
      <dsp:spPr>
        <a:xfrm rot="15375375">
          <a:off x="2717010" y="1698791"/>
          <a:ext cx="1785388" cy="65870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BD87F9-AF96-40CD-9634-71671F7DCFB4}">
      <dsp:nvSpPr>
        <dsp:cNvPr id="0" name=""/>
        <dsp:cNvSpPr/>
      </dsp:nvSpPr>
      <dsp:spPr>
        <a:xfrm>
          <a:off x="2528247" y="193273"/>
          <a:ext cx="2195694" cy="1756555"/>
        </a:xfrm>
        <a:prstGeom prst="roundRect">
          <a:avLst>
            <a:gd name="adj" fmla="val 10000"/>
          </a:avLst>
        </a:prstGeom>
        <a:solidFill>
          <a:srgbClr val="E8304F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Nº de participante corresponde ao respetivo equipamento?</a:t>
          </a:r>
        </a:p>
      </dsp:txBody>
      <dsp:txXfrm>
        <a:off x="2579695" y="244721"/>
        <a:ext cx="2092798" cy="1653659"/>
      </dsp:txXfrm>
    </dsp:sp>
    <dsp:sp modelId="{60C33FED-78AA-4C4D-AFD5-9E785B045257}">
      <dsp:nvSpPr>
        <dsp:cNvPr id="0" name=""/>
        <dsp:cNvSpPr/>
      </dsp:nvSpPr>
      <dsp:spPr>
        <a:xfrm rot="11300348">
          <a:off x="1259767" y="3388289"/>
          <a:ext cx="1886584" cy="658708"/>
        </a:xfrm>
        <a:prstGeom prst="leftArrow">
          <a:avLst>
            <a:gd name="adj1" fmla="val 60000"/>
            <a:gd name="adj2" fmla="val 50000"/>
          </a:avLst>
        </a:prstGeom>
        <a:solidFill>
          <a:srgbClr val="988F56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558E4-A812-4BBA-B93A-3DFE3EA5A3CD}">
      <dsp:nvSpPr>
        <dsp:cNvPr id="0" name=""/>
        <dsp:cNvSpPr/>
      </dsp:nvSpPr>
      <dsp:spPr>
        <a:xfrm>
          <a:off x="132973" y="2693876"/>
          <a:ext cx="2195694" cy="175655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Todos têm colete adequado ao seu tamanho?</a:t>
          </a:r>
        </a:p>
      </dsp:txBody>
      <dsp:txXfrm>
        <a:off x="184421" y="2745324"/>
        <a:ext cx="2092798" cy="1653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9D54E-1D9F-4A9E-AFCC-F491A2BDC96D}">
      <dsp:nvSpPr>
        <dsp:cNvPr id="0" name=""/>
        <dsp:cNvSpPr/>
      </dsp:nvSpPr>
      <dsp:spPr>
        <a:xfrm>
          <a:off x="4025223" y="1693504"/>
          <a:ext cx="2847874" cy="49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129"/>
              </a:lnTo>
              <a:lnTo>
                <a:pt x="2847874" y="247129"/>
              </a:lnTo>
              <a:lnTo>
                <a:pt x="2847874" y="4942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B148F-1BE2-469D-8C0D-ACF95CE06D27}">
      <dsp:nvSpPr>
        <dsp:cNvPr id="0" name=""/>
        <dsp:cNvSpPr/>
      </dsp:nvSpPr>
      <dsp:spPr>
        <a:xfrm>
          <a:off x="3979503" y="1693504"/>
          <a:ext cx="91440" cy="49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2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2FD1C-EDD3-4C6F-9A9A-2EBE4755B107}">
      <dsp:nvSpPr>
        <dsp:cNvPr id="0" name=""/>
        <dsp:cNvSpPr/>
      </dsp:nvSpPr>
      <dsp:spPr>
        <a:xfrm>
          <a:off x="1177348" y="1693504"/>
          <a:ext cx="2847874" cy="494259"/>
        </a:xfrm>
        <a:custGeom>
          <a:avLst/>
          <a:gdLst/>
          <a:ahLst/>
          <a:cxnLst/>
          <a:rect l="0" t="0" r="0" b="0"/>
          <a:pathLst>
            <a:path>
              <a:moveTo>
                <a:pt x="2847874" y="0"/>
              </a:moveTo>
              <a:lnTo>
                <a:pt x="2847874" y="247129"/>
              </a:lnTo>
              <a:lnTo>
                <a:pt x="0" y="247129"/>
              </a:lnTo>
              <a:lnTo>
                <a:pt x="0" y="4942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299EF-0A2C-4D23-A8E6-91E0DCA9F5A1}">
      <dsp:nvSpPr>
        <dsp:cNvPr id="0" name=""/>
        <dsp:cNvSpPr/>
      </dsp:nvSpPr>
      <dsp:spPr>
        <a:xfrm>
          <a:off x="2848415" y="516697"/>
          <a:ext cx="2353615" cy="1176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latin typeface="Arial Black" panose="020B0A04020102020204" pitchFamily="34" charset="0"/>
            </a:rPr>
            <a:t>ANTES DE CADA ATIVIDADE</a:t>
          </a:r>
        </a:p>
      </dsp:txBody>
      <dsp:txXfrm>
        <a:off x="2848415" y="516697"/>
        <a:ext cx="2353615" cy="1176807"/>
      </dsp:txXfrm>
    </dsp:sp>
    <dsp:sp modelId="{AD4E8016-C816-465E-9D1E-CCC17DAA3AE0}">
      <dsp:nvSpPr>
        <dsp:cNvPr id="0" name=""/>
        <dsp:cNvSpPr/>
      </dsp:nvSpPr>
      <dsp:spPr>
        <a:xfrm>
          <a:off x="540" y="2187764"/>
          <a:ext cx="2353615" cy="11768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 Black" panose="020B0A04020102020204" pitchFamily="34" charset="0"/>
            </a:rPr>
            <a:t>Consultar tabelas de marés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 Black" panose="020B0A04020102020204" pitchFamily="34" charset="0"/>
            </a:rPr>
            <a:t>(hora da maré cheia)</a:t>
          </a:r>
        </a:p>
      </dsp:txBody>
      <dsp:txXfrm>
        <a:off x="540" y="2187764"/>
        <a:ext cx="2353615" cy="1176807"/>
      </dsp:txXfrm>
    </dsp:sp>
    <dsp:sp modelId="{DE29CCCE-1B05-457D-98B3-06C20D903E82}">
      <dsp:nvSpPr>
        <dsp:cNvPr id="0" name=""/>
        <dsp:cNvSpPr/>
      </dsp:nvSpPr>
      <dsp:spPr>
        <a:xfrm>
          <a:off x="2848415" y="2187764"/>
          <a:ext cx="2353615" cy="11768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 Black" panose="020B0A04020102020204" pitchFamily="34" charset="0"/>
            </a:rPr>
            <a:t>Verificar as condições do vento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 Black" panose="020B0A04020102020204" pitchFamily="34" charset="0"/>
            </a:rPr>
            <a:t>(direção e velocidade)</a:t>
          </a:r>
        </a:p>
      </dsp:txBody>
      <dsp:txXfrm>
        <a:off x="2848415" y="2187764"/>
        <a:ext cx="2353615" cy="1176807"/>
      </dsp:txXfrm>
    </dsp:sp>
    <dsp:sp modelId="{548C35A2-93A6-460B-B025-C0EE6C0BCF3F}">
      <dsp:nvSpPr>
        <dsp:cNvPr id="0" name=""/>
        <dsp:cNvSpPr/>
      </dsp:nvSpPr>
      <dsp:spPr>
        <a:xfrm>
          <a:off x="5696290" y="2187764"/>
          <a:ext cx="2353615" cy="11768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 Black" panose="020B0A04020102020204" pitchFamily="34" charset="0"/>
            </a:rPr>
            <a:t>Verificar o estado do mar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 Black" panose="020B0A04020102020204" pitchFamily="34" charset="0"/>
            </a:rPr>
            <a:t>(ondulação e correntes)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 dirty="0">
            <a:latin typeface="Arial Black" panose="020B0A04020102020204" pitchFamily="34" charset="0"/>
          </a:endParaRPr>
        </a:p>
      </dsp:txBody>
      <dsp:txXfrm>
        <a:off x="5696290" y="2187764"/>
        <a:ext cx="2353615" cy="11768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9D54E-1D9F-4A9E-AFCC-F491A2BDC96D}">
      <dsp:nvSpPr>
        <dsp:cNvPr id="0" name=""/>
        <dsp:cNvSpPr/>
      </dsp:nvSpPr>
      <dsp:spPr>
        <a:xfrm>
          <a:off x="4025223" y="2065145"/>
          <a:ext cx="2568712" cy="4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53"/>
              </a:lnTo>
              <a:lnTo>
                <a:pt x="2568712" y="207353"/>
              </a:lnTo>
              <a:lnTo>
                <a:pt x="2568712" y="45448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B148F-1BE2-469D-8C0D-ACF95CE06D27}">
      <dsp:nvSpPr>
        <dsp:cNvPr id="0" name=""/>
        <dsp:cNvSpPr/>
      </dsp:nvSpPr>
      <dsp:spPr>
        <a:xfrm>
          <a:off x="3902492" y="2065145"/>
          <a:ext cx="91440" cy="454483"/>
        </a:xfrm>
        <a:custGeom>
          <a:avLst/>
          <a:gdLst/>
          <a:ahLst/>
          <a:cxnLst/>
          <a:rect l="0" t="0" r="0" b="0"/>
          <a:pathLst>
            <a:path>
              <a:moveTo>
                <a:pt x="122730" y="0"/>
              </a:moveTo>
              <a:lnTo>
                <a:pt x="122730" y="207353"/>
              </a:lnTo>
              <a:lnTo>
                <a:pt x="45720" y="207353"/>
              </a:lnTo>
              <a:lnTo>
                <a:pt x="45720" y="454483"/>
              </a:lnTo>
            </a:path>
          </a:pathLst>
        </a:custGeom>
        <a:noFill/>
        <a:ln w="22225" cap="flat" cmpd="sng" algn="ctr">
          <a:solidFill>
            <a:schemeClr val="tx1"/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2FD1C-EDD3-4C6F-9A9A-2EBE4755B107}">
      <dsp:nvSpPr>
        <dsp:cNvPr id="0" name=""/>
        <dsp:cNvSpPr/>
      </dsp:nvSpPr>
      <dsp:spPr>
        <a:xfrm>
          <a:off x="1176807" y="2065145"/>
          <a:ext cx="2848415" cy="454483"/>
        </a:xfrm>
        <a:custGeom>
          <a:avLst/>
          <a:gdLst/>
          <a:ahLst/>
          <a:cxnLst/>
          <a:rect l="0" t="0" r="0" b="0"/>
          <a:pathLst>
            <a:path>
              <a:moveTo>
                <a:pt x="2848415" y="0"/>
              </a:moveTo>
              <a:lnTo>
                <a:pt x="2848415" y="207353"/>
              </a:lnTo>
              <a:lnTo>
                <a:pt x="0" y="207353"/>
              </a:lnTo>
              <a:lnTo>
                <a:pt x="0" y="45448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299EF-0A2C-4D23-A8E6-91E0DCA9F5A1}">
      <dsp:nvSpPr>
        <dsp:cNvPr id="0" name=""/>
        <dsp:cNvSpPr/>
      </dsp:nvSpPr>
      <dsp:spPr>
        <a:xfrm>
          <a:off x="2848415" y="888338"/>
          <a:ext cx="2353615" cy="1176807"/>
        </a:xfrm>
        <a:prstGeom prst="rect">
          <a:avLst/>
        </a:prstGeom>
        <a:solidFill>
          <a:srgbClr val="FFC0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latin typeface="Arial Black" panose="020B0A04020102020204" pitchFamily="34" charset="0"/>
            </a:rPr>
            <a:t>ATIVIDADE CONDICIONADA</a:t>
          </a:r>
        </a:p>
      </dsp:txBody>
      <dsp:txXfrm>
        <a:off x="2848415" y="888338"/>
        <a:ext cx="2353615" cy="1176807"/>
      </dsp:txXfrm>
    </dsp:sp>
    <dsp:sp modelId="{AD4E8016-C816-465E-9D1E-CCC17DAA3AE0}">
      <dsp:nvSpPr>
        <dsp:cNvPr id="0" name=""/>
        <dsp:cNvSpPr/>
      </dsp:nvSpPr>
      <dsp:spPr>
        <a:xfrm>
          <a:off x="0" y="2519629"/>
          <a:ext cx="2353615" cy="117680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latin typeface="Arial Black" panose="020B0A04020102020204" pitchFamily="34" charset="0"/>
            </a:rPr>
            <a:t>Se vento de terra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latin typeface="Arial Black" panose="020B0A04020102020204" pitchFamily="34" charset="0"/>
            </a:rPr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latin typeface="Arial Black" panose="020B0A04020102020204" pitchFamily="34" charset="0"/>
            </a:rPr>
            <a:t>Evitar atividades junto da barra</a:t>
          </a:r>
        </a:p>
      </dsp:txBody>
      <dsp:txXfrm>
        <a:off x="0" y="2519629"/>
        <a:ext cx="2353615" cy="1176807"/>
      </dsp:txXfrm>
    </dsp:sp>
    <dsp:sp modelId="{DE29CCCE-1B05-457D-98B3-06C20D903E82}">
      <dsp:nvSpPr>
        <dsp:cNvPr id="0" name=""/>
        <dsp:cNvSpPr/>
      </dsp:nvSpPr>
      <dsp:spPr>
        <a:xfrm>
          <a:off x="2771404" y="2519629"/>
          <a:ext cx="2353615" cy="117680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 Black" panose="020B0A04020102020204" pitchFamily="34" charset="0"/>
            </a:rPr>
            <a:t>Se vento norte forte e/ou com rajadas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kern="1200" dirty="0">
            <a:latin typeface="Arial Black" panose="020B0A040201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 Black" panose="020B0A04020102020204" pitchFamily="34" charset="0"/>
            </a:rPr>
            <a:t>Evitar afastar para lá do ancoradouro</a:t>
          </a:r>
        </a:p>
      </dsp:txBody>
      <dsp:txXfrm>
        <a:off x="2771404" y="2519629"/>
        <a:ext cx="2353615" cy="1176807"/>
      </dsp:txXfrm>
    </dsp:sp>
    <dsp:sp modelId="{548C35A2-93A6-460B-B025-C0EE6C0BCF3F}">
      <dsp:nvSpPr>
        <dsp:cNvPr id="0" name=""/>
        <dsp:cNvSpPr/>
      </dsp:nvSpPr>
      <dsp:spPr>
        <a:xfrm>
          <a:off x="5417127" y="2519629"/>
          <a:ext cx="2353615" cy="1176807"/>
        </a:xfrm>
        <a:prstGeom prst="rect">
          <a:avLst/>
        </a:prstGeom>
        <a:solidFill>
          <a:srgbClr val="FFFF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latin typeface="Arial Black" panose="020B0A04020102020204" pitchFamily="34" charset="0"/>
            </a:rPr>
            <a:t>Se maré baixa &lt;0.8m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kern="1200" dirty="0">
            <a:latin typeface="Arial Black" panose="020B0A04020102020204" pitchFamily="34" charset="0"/>
          </a:endParaRP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latin typeface="Arial Black" panose="020B0A04020102020204" pitchFamily="34" charset="0"/>
            </a:rPr>
            <a:t>Evitar as rochas junto ao cais</a:t>
          </a:r>
        </a:p>
      </dsp:txBody>
      <dsp:txXfrm>
        <a:off x="5417127" y="2519629"/>
        <a:ext cx="2353615" cy="11768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9D54E-1D9F-4A9E-AFCC-F491A2BDC96D}">
      <dsp:nvSpPr>
        <dsp:cNvPr id="0" name=""/>
        <dsp:cNvSpPr/>
      </dsp:nvSpPr>
      <dsp:spPr>
        <a:xfrm>
          <a:off x="4025222" y="1601834"/>
          <a:ext cx="1938219" cy="675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800"/>
              </a:lnTo>
              <a:lnTo>
                <a:pt x="1938219" y="338800"/>
              </a:lnTo>
              <a:lnTo>
                <a:pt x="1938219" y="6751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2FD1C-EDD3-4C6F-9A9A-2EBE4755B107}">
      <dsp:nvSpPr>
        <dsp:cNvPr id="0" name=""/>
        <dsp:cNvSpPr/>
      </dsp:nvSpPr>
      <dsp:spPr>
        <a:xfrm>
          <a:off x="2087003" y="1601834"/>
          <a:ext cx="1938219" cy="675185"/>
        </a:xfrm>
        <a:custGeom>
          <a:avLst/>
          <a:gdLst/>
          <a:ahLst/>
          <a:cxnLst/>
          <a:rect l="0" t="0" r="0" b="0"/>
          <a:pathLst>
            <a:path>
              <a:moveTo>
                <a:pt x="1938219" y="0"/>
              </a:moveTo>
              <a:lnTo>
                <a:pt x="1938219" y="338800"/>
              </a:lnTo>
              <a:lnTo>
                <a:pt x="0" y="338800"/>
              </a:lnTo>
              <a:lnTo>
                <a:pt x="0" y="6751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299EF-0A2C-4D23-A8E6-91E0DCA9F5A1}">
      <dsp:nvSpPr>
        <dsp:cNvPr id="0" name=""/>
        <dsp:cNvSpPr/>
      </dsp:nvSpPr>
      <dsp:spPr>
        <a:xfrm>
          <a:off x="2423388" y="0"/>
          <a:ext cx="3203668" cy="1601834"/>
        </a:xfrm>
        <a:prstGeom prst="rect">
          <a:avLst/>
        </a:prstGeom>
        <a:solidFill>
          <a:srgbClr val="FF00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latin typeface="Arial Black" panose="020B0A04020102020204" pitchFamily="34" charset="0"/>
            </a:rPr>
            <a:t>CANCELAR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latin typeface="Arial Black" panose="020B0A04020102020204" pitchFamily="34" charset="0"/>
            </a:rPr>
            <a:t>ATIVIDADE NA ÁGUA</a:t>
          </a:r>
        </a:p>
      </dsp:txBody>
      <dsp:txXfrm>
        <a:off x="2423388" y="0"/>
        <a:ext cx="3203668" cy="1601834"/>
      </dsp:txXfrm>
    </dsp:sp>
    <dsp:sp modelId="{AD4E8016-C816-465E-9D1E-CCC17DAA3AE0}">
      <dsp:nvSpPr>
        <dsp:cNvPr id="0" name=""/>
        <dsp:cNvSpPr/>
      </dsp:nvSpPr>
      <dsp:spPr>
        <a:xfrm>
          <a:off x="485169" y="2277019"/>
          <a:ext cx="3203668" cy="1601834"/>
        </a:xfrm>
        <a:prstGeom prst="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34000">
              <a:schemeClr val="accent4">
                <a:lumMod val="45000"/>
                <a:lumOff val="55000"/>
              </a:schemeClr>
            </a:gs>
            <a:gs pos="51000">
              <a:schemeClr val="accent4">
                <a:lumMod val="45000"/>
                <a:lumOff val="55000"/>
              </a:schemeClr>
            </a:gs>
          </a:gsLst>
          <a:lin ang="10800000" scaled="1"/>
          <a:tileRect/>
        </a:gradFill>
        <a:ln>
          <a:solidFill>
            <a:schemeClr val="bg1">
              <a:lumMod val="75000"/>
            </a:schemeClr>
          </a:solidFill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>
              <a:latin typeface="Arial Black" panose="020B0A04020102020204" pitchFamily="34" charset="0"/>
            </a:rPr>
            <a:t>Com Nevoeiro</a:t>
          </a:r>
        </a:p>
      </dsp:txBody>
      <dsp:txXfrm>
        <a:off x="485169" y="2277019"/>
        <a:ext cx="3203668" cy="1601834"/>
      </dsp:txXfrm>
    </dsp:sp>
    <dsp:sp modelId="{548C35A2-93A6-460B-B025-C0EE6C0BCF3F}">
      <dsp:nvSpPr>
        <dsp:cNvPr id="0" name=""/>
        <dsp:cNvSpPr/>
      </dsp:nvSpPr>
      <dsp:spPr>
        <a:xfrm>
          <a:off x="4361608" y="2277019"/>
          <a:ext cx="3203668" cy="1601834"/>
        </a:xfrm>
        <a:prstGeom prst="rect">
          <a:avLst/>
        </a:prstGeom>
        <a:gradFill flip="none" rotWithShape="1">
          <a:gsLst>
            <a:gs pos="37000">
              <a:srgbClr val="ECD063"/>
            </a:gs>
            <a:gs pos="0">
              <a:srgbClr val="FFC00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 Black" panose="020B0A04020102020204" pitchFamily="34" charset="0"/>
            </a:rPr>
            <a:t>Com Trovoada</a:t>
          </a:r>
        </a:p>
      </dsp:txBody>
      <dsp:txXfrm>
        <a:off x="4361608" y="2277019"/>
        <a:ext cx="3203668" cy="160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448" cy="341064"/>
          </a:xfrm>
          <a:prstGeom prst="rect">
            <a:avLst/>
          </a:prstGeom>
        </p:spPr>
        <p:txBody>
          <a:bodyPr vert="horz" lIns="64932" tIns="32466" rIns="64932" bIns="32466" rtlCol="0"/>
          <a:lstStyle>
            <a:lvl1pPr algn="l">
              <a:defRPr sz="9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2586145" y="0"/>
            <a:ext cx="1978448" cy="341064"/>
          </a:xfrm>
          <a:prstGeom prst="rect">
            <a:avLst/>
          </a:prstGeom>
        </p:spPr>
        <p:txBody>
          <a:bodyPr vert="horz" lIns="64932" tIns="32466" rIns="64932" bIns="32466" rtlCol="0"/>
          <a:lstStyle>
            <a:lvl1pPr algn="r">
              <a:defRPr sz="900"/>
            </a:lvl1pPr>
          </a:lstStyle>
          <a:p>
            <a:fld id="{CB5B8B7D-9D58-418E-84E6-5A451C43B4FE}" type="datetimeFigureOut">
              <a:rPr lang="pt-PT" smtClean="0"/>
              <a:t>26/06/2022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932" tIns="32466" rIns="64932" bIns="32466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456565" y="3271381"/>
            <a:ext cx="3652520" cy="2676585"/>
          </a:xfrm>
          <a:prstGeom prst="rect">
            <a:avLst/>
          </a:prstGeom>
        </p:spPr>
        <p:txBody>
          <a:bodyPr vert="horz" lIns="64932" tIns="32466" rIns="64932" bIns="32466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1978448" cy="341064"/>
          </a:xfrm>
          <a:prstGeom prst="rect">
            <a:avLst/>
          </a:prstGeom>
        </p:spPr>
        <p:txBody>
          <a:bodyPr vert="horz" lIns="64932" tIns="32466" rIns="64932" bIns="32466" rtlCol="0" anchor="b"/>
          <a:lstStyle>
            <a:lvl1pPr algn="l"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2586145" y="6456612"/>
            <a:ext cx="1978448" cy="341064"/>
          </a:xfrm>
          <a:prstGeom prst="rect">
            <a:avLst/>
          </a:prstGeom>
        </p:spPr>
        <p:txBody>
          <a:bodyPr vert="horz" lIns="64932" tIns="32466" rIns="64932" bIns="32466" rtlCol="0" anchor="b"/>
          <a:lstStyle>
            <a:lvl1pPr algn="r">
              <a:defRPr sz="900"/>
            </a:lvl1pPr>
          </a:lstStyle>
          <a:p>
            <a:fld id="{037B4677-2B7F-47E4-8C33-8F2905612A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780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44475" y="849313"/>
            <a:ext cx="4076700" cy="229393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4677-2B7F-47E4-8C33-8F2905612ACD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145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A6356-CCD8-D40D-2785-0FF3CB1B5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878" y="871910"/>
            <a:ext cx="7103269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D7EE83-C87F-7471-30AD-83882D092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878" y="2798250"/>
            <a:ext cx="7103269" cy="1286282"/>
          </a:xfrm>
        </p:spPr>
        <p:txBody>
          <a:bodyPr/>
          <a:lstStyle>
            <a:lvl1pPr marL="0" indent="0" algn="ctr">
              <a:buNone/>
              <a:defRPr sz="1864"/>
            </a:lvl1pPr>
            <a:lvl2pPr marL="355153" indent="0" algn="ctr">
              <a:buNone/>
              <a:defRPr sz="1554"/>
            </a:lvl2pPr>
            <a:lvl3pPr marL="710306" indent="0" algn="ctr">
              <a:buNone/>
              <a:defRPr sz="1398"/>
            </a:lvl3pPr>
            <a:lvl4pPr marL="1065459" indent="0" algn="ctr">
              <a:buNone/>
              <a:defRPr sz="1243"/>
            </a:lvl4pPr>
            <a:lvl5pPr marL="1420612" indent="0" algn="ctr">
              <a:buNone/>
              <a:defRPr sz="1243"/>
            </a:lvl5pPr>
            <a:lvl6pPr marL="1775765" indent="0" algn="ctr">
              <a:buNone/>
              <a:defRPr sz="1243"/>
            </a:lvl6pPr>
            <a:lvl7pPr marL="2130918" indent="0" algn="ctr">
              <a:buNone/>
              <a:defRPr sz="1243"/>
            </a:lvl7pPr>
            <a:lvl8pPr marL="2486071" indent="0" algn="ctr">
              <a:buNone/>
              <a:defRPr sz="1243"/>
            </a:lvl8pPr>
            <a:lvl9pPr marL="2841224" indent="0" algn="ctr">
              <a:buNone/>
              <a:defRPr sz="1243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D2BFE23-AA3A-CC21-49EC-B672B7B8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83514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83514"/>
              <a:t>6/26/2022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F62EACD-7865-EC5B-3CFD-FF8FF3EB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83514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DBDC822-8427-A055-F0E6-57EE764B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83514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83514"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0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EC1EA-2F2C-8DFB-5106-52A729FE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72467FC-2823-A99E-19A7-13AC872CE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B005CE-A73A-CC95-B8FC-A8836786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98F3-1E19-423D-8F89-4E2E6D1D67D0}" type="datetimeFigureOut">
              <a:rPr lang="pt-PT" smtClean="0"/>
              <a:t>26/06/2022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C69ADA6-F1E2-FED9-7839-B84EDA70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5D42359-2CB6-8398-53D0-26828AB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8126-399E-4E19-9394-E8C6059C12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332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8A2842-2736-2021-74C4-861371A6C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77702" y="283648"/>
            <a:ext cx="2042190" cy="4514937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5E0EE0D-373D-642B-9A79-FB7A3FABA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1133" y="283648"/>
            <a:ext cx="6008181" cy="451493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57338D1-784E-4B59-A1AA-A6498BD8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98F3-1E19-423D-8F89-4E2E6D1D67D0}" type="datetimeFigureOut">
              <a:rPr lang="pt-PT" smtClean="0"/>
              <a:t>26/06/2022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CA0962-1527-C9AB-32B9-90907F20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F09BF6C-9B08-120F-6F20-1B167085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8126-399E-4E19-9394-E8C6059C12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94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F7FD1-819C-BED4-11B3-B3C66810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BED39E4-66C5-9C44-1709-CD4AAC3BA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F68807A-02E4-4350-1396-92E45A05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98F3-1E19-423D-8F89-4E2E6D1D67D0}" type="datetimeFigureOut">
              <a:rPr lang="pt-PT" smtClean="0"/>
              <a:t>26/06/2022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528C904-ED02-15B5-5FCD-488DE322D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955BAAA-93FD-60C7-A1AF-934B6BFF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8126-399E-4E19-9394-E8C6059C12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65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2350E-CBA9-20AA-5E28-1DF83BA1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00" y="1328214"/>
            <a:ext cx="8168759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271D3B8-2FED-4C74-0941-C5CF5E1EB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200" y="3565333"/>
            <a:ext cx="8168759" cy="1165423"/>
          </a:xfrm>
        </p:spPr>
        <p:txBody>
          <a:bodyPr/>
          <a:lstStyle>
            <a:lvl1pPr marL="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1pPr>
            <a:lvl2pPr marL="355153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06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45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61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76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0918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07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224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E9DA6DE-2D94-2A20-7506-1E3B2B20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6/26/2022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2914451-45C6-2565-2F70-E5D4E330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EF920C9-9384-F578-4541-A2BF9D3E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0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2D3FC-B0DD-958F-571B-20C22ED5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D182D39-ED0C-E965-94FB-07D28569E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133" y="1418240"/>
            <a:ext cx="4025186" cy="3380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583FDFA-F1E8-7B8E-8CFF-41B21C2C7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706" y="1418240"/>
            <a:ext cx="4025186" cy="3380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87EFF45-A085-A8A2-424C-D9D9F5F6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98F3-1E19-423D-8F89-4E2E6D1D67D0}" type="datetimeFigureOut">
              <a:rPr lang="pt-PT" smtClean="0"/>
              <a:t>26/06/2022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FD887D4-4CB2-EC74-D519-7F83DBDE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C374D58-3492-8590-9DBC-21A60E93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8126-399E-4E19-9394-E8C6059C12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799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228DC-344C-0074-0A67-8B43A4B3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67" y="283648"/>
            <a:ext cx="8168759" cy="102976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0F45707-74D0-7414-5187-431739A0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67" y="1306014"/>
            <a:ext cx="4006687" cy="640058"/>
          </a:xfrm>
        </p:spPr>
        <p:txBody>
          <a:bodyPr anchor="b"/>
          <a:lstStyle>
            <a:lvl1pPr marL="0" indent="0">
              <a:buNone/>
              <a:defRPr sz="1864" b="1"/>
            </a:lvl1pPr>
            <a:lvl2pPr marL="355153" indent="0">
              <a:buNone/>
              <a:defRPr sz="1554" b="1"/>
            </a:lvl2pPr>
            <a:lvl3pPr marL="710306" indent="0">
              <a:buNone/>
              <a:defRPr sz="1398" b="1"/>
            </a:lvl3pPr>
            <a:lvl4pPr marL="1065459" indent="0">
              <a:buNone/>
              <a:defRPr sz="1243" b="1"/>
            </a:lvl4pPr>
            <a:lvl5pPr marL="1420612" indent="0">
              <a:buNone/>
              <a:defRPr sz="1243" b="1"/>
            </a:lvl5pPr>
            <a:lvl6pPr marL="1775765" indent="0">
              <a:buNone/>
              <a:defRPr sz="1243" b="1"/>
            </a:lvl6pPr>
            <a:lvl7pPr marL="2130918" indent="0">
              <a:buNone/>
              <a:defRPr sz="1243" b="1"/>
            </a:lvl7pPr>
            <a:lvl8pPr marL="2486071" indent="0">
              <a:buNone/>
              <a:defRPr sz="1243" b="1"/>
            </a:lvl8pPr>
            <a:lvl9pPr marL="2841224" indent="0">
              <a:buNone/>
              <a:defRPr sz="124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530BDB5-FB6A-D5B9-B419-97302545A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367" y="1946072"/>
            <a:ext cx="4006687" cy="286237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7FB0BF4-42B3-E0F4-773D-A64D20D3E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4707" y="1306014"/>
            <a:ext cx="4026419" cy="640058"/>
          </a:xfrm>
        </p:spPr>
        <p:txBody>
          <a:bodyPr anchor="b"/>
          <a:lstStyle>
            <a:lvl1pPr marL="0" indent="0">
              <a:buNone/>
              <a:defRPr sz="1864" b="1"/>
            </a:lvl1pPr>
            <a:lvl2pPr marL="355153" indent="0">
              <a:buNone/>
              <a:defRPr sz="1554" b="1"/>
            </a:lvl2pPr>
            <a:lvl3pPr marL="710306" indent="0">
              <a:buNone/>
              <a:defRPr sz="1398" b="1"/>
            </a:lvl3pPr>
            <a:lvl4pPr marL="1065459" indent="0">
              <a:buNone/>
              <a:defRPr sz="1243" b="1"/>
            </a:lvl4pPr>
            <a:lvl5pPr marL="1420612" indent="0">
              <a:buNone/>
              <a:defRPr sz="1243" b="1"/>
            </a:lvl5pPr>
            <a:lvl6pPr marL="1775765" indent="0">
              <a:buNone/>
              <a:defRPr sz="1243" b="1"/>
            </a:lvl6pPr>
            <a:lvl7pPr marL="2130918" indent="0">
              <a:buNone/>
              <a:defRPr sz="1243" b="1"/>
            </a:lvl7pPr>
            <a:lvl8pPr marL="2486071" indent="0">
              <a:buNone/>
              <a:defRPr sz="1243" b="1"/>
            </a:lvl8pPr>
            <a:lvl9pPr marL="2841224" indent="0">
              <a:buNone/>
              <a:defRPr sz="124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A316318-FFB9-8349-8DC2-6CDC3704C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4707" y="1946072"/>
            <a:ext cx="4026419" cy="286237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6E92F5D-12DA-7F3F-0796-1054FB13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98F3-1E19-423D-8F89-4E2E6D1D67D0}" type="datetimeFigureOut">
              <a:rPr lang="pt-PT" smtClean="0"/>
              <a:t>26/06/2022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7588BBB-5C13-A30A-2073-939D5B2B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ADB0BAD-1C36-D8A5-9844-FFA9F092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8126-399E-4E19-9394-E8C6059C12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680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2654-7B6D-68E3-BFF7-AD8E7480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E38BED0-4E8A-4B2A-DB93-37A3ED08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83514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283514"/>
              <a:t>6/26/2022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D6E8D6F-231D-BC8B-6C7F-0F10BD5D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83514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6A3E5AC-741B-8226-DE97-488ACEA6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83514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283514"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7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12E9FEA-A89C-C96A-CBD1-20978ED2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6/26/2022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DA4A0F2-AA34-77EC-7F74-518EB3B2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0FC47CD-4FD7-E187-B494-CEFA230C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5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758FD-08A1-4E90-9DED-DB6296D7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67" y="355177"/>
            <a:ext cx="305465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9A453B-B418-1665-6A14-0AAA123E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419" y="767083"/>
            <a:ext cx="4794706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4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2B02CA7-E1A7-2852-3970-3DBDB1154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67" y="1598295"/>
            <a:ext cx="305465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53" indent="0">
              <a:buNone/>
              <a:defRPr sz="1088"/>
            </a:lvl2pPr>
            <a:lvl3pPr marL="710306" indent="0">
              <a:buNone/>
              <a:defRPr sz="932"/>
            </a:lvl3pPr>
            <a:lvl4pPr marL="1065459" indent="0">
              <a:buNone/>
              <a:defRPr sz="777"/>
            </a:lvl4pPr>
            <a:lvl5pPr marL="1420612" indent="0">
              <a:buNone/>
              <a:defRPr sz="777"/>
            </a:lvl5pPr>
            <a:lvl6pPr marL="1775765" indent="0">
              <a:buNone/>
              <a:defRPr sz="777"/>
            </a:lvl6pPr>
            <a:lvl7pPr marL="2130918" indent="0">
              <a:buNone/>
              <a:defRPr sz="777"/>
            </a:lvl7pPr>
            <a:lvl8pPr marL="2486071" indent="0">
              <a:buNone/>
              <a:defRPr sz="777"/>
            </a:lvl8pPr>
            <a:lvl9pPr marL="2841224" indent="0">
              <a:buNone/>
              <a:defRPr sz="777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A857D2E-8B61-D839-2AED-02B123E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98F3-1E19-423D-8F89-4E2E6D1D67D0}" type="datetimeFigureOut">
              <a:rPr lang="pt-PT" smtClean="0"/>
              <a:t>26/06/2022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248FF00-9547-D62E-7E35-398C8FC5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3BF9AC4-C5F6-2A10-42F2-EA26134E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8126-399E-4E19-9394-E8C6059C12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933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9D511-39FF-D089-7FA4-B1428D50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67" y="355177"/>
            <a:ext cx="305465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F7BDAB7-446A-8E60-9916-82CC27DA5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26419" y="767083"/>
            <a:ext cx="4794706" cy="3786085"/>
          </a:xfrm>
        </p:spPr>
        <p:txBody>
          <a:bodyPr/>
          <a:lstStyle>
            <a:lvl1pPr marL="0" indent="0">
              <a:buNone/>
              <a:defRPr sz="2486"/>
            </a:lvl1pPr>
            <a:lvl2pPr marL="355153" indent="0">
              <a:buNone/>
              <a:defRPr sz="2175"/>
            </a:lvl2pPr>
            <a:lvl3pPr marL="710306" indent="0">
              <a:buNone/>
              <a:defRPr sz="1864"/>
            </a:lvl3pPr>
            <a:lvl4pPr marL="1065459" indent="0">
              <a:buNone/>
              <a:defRPr sz="1554"/>
            </a:lvl4pPr>
            <a:lvl5pPr marL="1420612" indent="0">
              <a:buNone/>
              <a:defRPr sz="1554"/>
            </a:lvl5pPr>
            <a:lvl6pPr marL="1775765" indent="0">
              <a:buNone/>
              <a:defRPr sz="1554"/>
            </a:lvl6pPr>
            <a:lvl7pPr marL="2130918" indent="0">
              <a:buNone/>
              <a:defRPr sz="1554"/>
            </a:lvl7pPr>
            <a:lvl8pPr marL="2486071" indent="0">
              <a:buNone/>
              <a:defRPr sz="1554"/>
            </a:lvl8pPr>
            <a:lvl9pPr marL="2841224" indent="0">
              <a:buNone/>
              <a:defRPr sz="1554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693770E-ABDB-FF39-317E-E09C945F0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67" y="1598295"/>
            <a:ext cx="305465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53" indent="0">
              <a:buNone/>
              <a:defRPr sz="1088"/>
            </a:lvl2pPr>
            <a:lvl3pPr marL="710306" indent="0">
              <a:buNone/>
              <a:defRPr sz="932"/>
            </a:lvl3pPr>
            <a:lvl4pPr marL="1065459" indent="0">
              <a:buNone/>
              <a:defRPr sz="777"/>
            </a:lvl4pPr>
            <a:lvl5pPr marL="1420612" indent="0">
              <a:buNone/>
              <a:defRPr sz="777"/>
            </a:lvl5pPr>
            <a:lvl6pPr marL="1775765" indent="0">
              <a:buNone/>
              <a:defRPr sz="777"/>
            </a:lvl6pPr>
            <a:lvl7pPr marL="2130918" indent="0">
              <a:buNone/>
              <a:defRPr sz="777"/>
            </a:lvl7pPr>
            <a:lvl8pPr marL="2486071" indent="0">
              <a:buNone/>
              <a:defRPr sz="777"/>
            </a:lvl8pPr>
            <a:lvl9pPr marL="2841224" indent="0">
              <a:buNone/>
              <a:defRPr sz="777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4991FAB-C83E-77C8-4A16-977877D3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6/26/2022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22451B2-8A01-8A7E-EE0D-91566398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B396F24-3D2C-ED3A-6196-9030944C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608E8AE-2B83-7F57-1E4E-8C616A75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3" y="283648"/>
            <a:ext cx="8168759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0303936-844E-EB27-CFE4-EBE2922DE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133" y="1418240"/>
            <a:ext cx="8168759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AB5EF91-1DE5-8F99-47FA-31E10C6E8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1133" y="4937943"/>
            <a:ext cx="213098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098F3-1E19-423D-8F89-4E2E6D1D67D0}" type="datetimeFigureOut">
              <a:rPr lang="pt-PT" smtClean="0"/>
              <a:t>26/06/2022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86D0DCD-1B8A-C463-93C2-9843884D0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277" y="4937943"/>
            <a:ext cx="319647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05BDFE-851E-112B-CE9C-F08F7D377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8911" y="4937943"/>
            <a:ext cx="213098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8126-399E-4E19-9394-E8C6059C12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061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710306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76" indent="-177576" algn="l" defTabSz="710306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29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4" kern="1200">
          <a:solidFill>
            <a:schemeClr val="tx1"/>
          </a:solidFill>
          <a:latin typeface="+mn-lt"/>
          <a:ea typeface="+mn-ea"/>
          <a:cs typeface="+mn-cs"/>
        </a:defRPr>
      </a:lvl2pPr>
      <a:lvl3pPr marL="887882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035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188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341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494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647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8800" indent="-177576" algn="l" defTabSz="710306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53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06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459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612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765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0918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071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224" algn="l" defTabSz="710306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10" y="1010170"/>
            <a:ext cx="5572943" cy="370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/>
          <p:cNvSpPr/>
          <p:nvPr/>
        </p:nvSpPr>
        <p:spPr>
          <a:xfrm>
            <a:off x="5659656" y="1650314"/>
            <a:ext cx="3580598" cy="2027022"/>
          </a:xfrm>
          <a:prstGeom prst="rect">
            <a:avLst/>
          </a:prstGeom>
          <a:noFill/>
        </p:spPr>
        <p:txBody>
          <a:bodyPr wrap="square" lIns="56698" tIns="28349" rIns="56698" bIns="2834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283514"/>
            <a:r>
              <a:rPr lang="pt-PT" sz="3200" b="1" spc="-93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Normas Básicas</a:t>
            </a:r>
          </a:p>
          <a:p>
            <a:pPr algn="ctr" defTabSz="283514"/>
            <a:r>
              <a:rPr lang="pt-PT" sz="3200" b="1" spc="-93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de Funcionamento</a:t>
            </a:r>
          </a:p>
          <a:p>
            <a:pPr algn="ctr" defTabSz="283514"/>
            <a:r>
              <a:rPr lang="pt-PT" sz="3200" b="1" spc="-93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de um CFD</a:t>
            </a:r>
          </a:p>
          <a:p>
            <a:pPr algn="ctr" defTabSz="283514"/>
            <a:r>
              <a:rPr lang="pt-PT" sz="3200" b="1" spc="-93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de Canoagem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ABF1B54-244E-B68D-A9A4-5D95B4400408}"/>
              </a:ext>
            </a:extLst>
          </p:cNvPr>
          <p:cNvSpPr txBox="1">
            <a:spLocks/>
          </p:cNvSpPr>
          <p:nvPr/>
        </p:nvSpPr>
        <p:spPr>
          <a:xfrm>
            <a:off x="6944808" y="4263032"/>
            <a:ext cx="1914519" cy="302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398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398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26952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302" y="827042"/>
            <a:ext cx="6041658" cy="4249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774">
            <a:off x="16949" y="859593"/>
            <a:ext cx="2228008" cy="2187499"/>
          </a:xfrm>
          <a:prstGeom prst="rect">
            <a:avLst/>
          </a:prstGeom>
        </p:spPr>
      </p:pic>
      <p:sp>
        <p:nvSpPr>
          <p:cNvPr id="8" name="Nota de aviso oval 7"/>
          <p:cNvSpPr/>
          <p:nvPr/>
        </p:nvSpPr>
        <p:spPr>
          <a:xfrm>
            <a:off x="4451112" y="1067675"/>
            <a:ext cx="4905630" cy="1133061"/>
          </a:xfrm>
          <a:prstGeom prst="wedgeEllipseCallout">
            <a:avLst>
              <a:gd name="adj1" fmla="val -47496"/>
              <a:gd name="adj2" fmla="val 94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1 apito  – Atenção</a:t>
            </a:r>
          </a:p>
          <a:p>
            <a:r>
              <a:rPr lang="pt-PT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2 apitos – Aproximar</a:t>
            </a:r>
          </a:p>
          <a:p>
            <a:r>
              <a:rPr lang="pt-PT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3 apitos – Iniciar tarefa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D678EFD-B65F-31D7-75B9-620AAD4C36CD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339001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606">
            <a:off x="1591369" y="65306"/>
            <a:ext cx="2664413" cy="274815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4058254"/>
              </p:ext>
            </p:extLst>
          </p:nvPr>
        </p:nvGraphicFramePr>
        <p:xfrm>
          <a:off x="1283748" y="467148"/>
          <a:ext cx="8494843" cy="492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2ADB0533-8831-D10B-2D4F-D007CFF168FE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386973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7B30C-A243-4F57-9C62-89A908530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AD7B30C-A243-4F57-9C62-89A908530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44CC1-AB01-4EFF-AE89-DC4ACAAE0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7544CC1-AB01-4EFF-AE89-DC4ACAAE0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4FA0FA-57F4-42CE-ACB7-60087E5DB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A4FA0FA-57F4-42CE-ACB7-60087E5DB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91912-B791-4B8D-AF4D-3BFC817F3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CD91912-B791-4B8D-AF4D-3BFC817F3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A4093-2FD3-4C2C-96E3-87FEF9BC9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ACA4093-2FD3-4C2C-96E3-87FEF9BC9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1985E6-DC2B-4611-9ECB-7D3E2B9CE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D21985E6-DC2B-4611-9ECB-7D3E2B9CE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39CD23-09CA-41D9-B2E6-4F1F60839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FD39CD23-09CA-41D9-B2E6-4F1F60839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835A1-F5F3-46C8-B46A-F18CEC839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DFE835A1-F5F3-46C8-B46A-F18CEC839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"/>
          <a:stretch/>
        </p:blipFill>
        <p:spPr>
          <a:xfrm>
            <a:off x="1673235" y="1123805"/>
            <a:ext cx="5145888" cy="36856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773">
            <a:off x="-5602" y="965712"/>
            <a:ext cx="2597238" cy="26788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447632" y="1595443"/>
            <a:ext cx="4356198" cy="84112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ajuda tudo se torna fácil:</a:t>
            </a:r>
          </a:p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 2 é o ideal.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6D2174F-1F9C-0F56-6ABE-85D7E8CE5BDF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115622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809">
            <a:off x="-78206" y="1082186"/>
            <a:ext cx="2149911" cy="221748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3140971"/>
              </p:ext>
            </p:extLst>
          </p:nvPr>
        </p:nvGraphicFramePr>
        <p:xfrm>
          <a:off x="1186413" y="30649"/>
          <a:ext cx="7893300" cy="538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A2C25A7-BA87-5C37-BED5-CFEF04338A60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29826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558E4-A812-4BBA-B93A-3DFE3EA5A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1A558E4-A812-4BBA-B93A-3DFE3EA5A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D87F9-AF96-40CD-9634-71671F7DC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BD87F9-AF96-40CD-9634-71671F7DC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BC2CBF-45E1-426A-BDE1-BA21190CC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7BC2CBF-45E1-426A-BDE1-BA21190CC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C33FED-78AA-4C4D-AFD5-9E785B045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0C33FED-78AA-4C4D-AFD5-9E785B045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3BA4F-B2B6-4301-9FA4-9C4CC3265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0B3BA4F-B2B6-4301-9FA4-9C4CC3265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AF594-A54F-421F-97E5-EB2175808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57AF594-A54F-421F-97E5-EB2175808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B6C38-CB48-4CE8-84C2-F67339222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35B6C38-CB48-4CE8-84C2-F67339222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rot="19374169">
            <a:off x="-74020" y="969366"/>
            <a:ext cx="2485716" cy="2507747"/>
            <a:chOff x="3671662" y="2838021"/>
            <a:chExt cx="3063485" cy="2561867"/>
          </a:xfrm>
        </p:grpSpPr>
        <p:sp>
          <p:nvSpPr>
            <p:cNvPr id="6" name="Forma 5"/>
            <p:cNvSpPr/>
            <p:nvPr/>
          </p:nvSpPr>
          <p:spPr>
            <a:xfrm rot="595534">
              <a:off x="3671662" y="2838021"/>
              <a:ext cx="3063485" cy="2561867"/>
            </a:xfrm>
            <a:prstGeom prst="gear9">
              <a:avLst>
                <a:gd name="adj1" fmla="val 12681"/>
                <a:gd name="adj2" fmla="val 1763"/>
              </a:avLst>
            </a:prstGeom>
            <a:solidFill>
              <a:srgbClr val="13DF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 sz="1400" dirty="0"/>
            </a:p>
          </p:txBody>
        </p:sp>
        <p:sp>
          <p:nvSpPr>
            <p:cNvPr id="8" name="Forma 4"/>
            <p:cNvSpPr/>
            <p:nvPr/>
          </p:nvSpPr>
          <p:spPr>
            <a:xfrm rot="595534">
              <a:off x="4078441" y="3501270"/>
              <a:ext cx="2247670" cy="131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9" tIns="17759" rIns="17759" bIns="17759" numCol="1" spcCol="1270" anchor="ctr" anchorCtr="0">
              <a:noAutofit/>
            </a:bodyPr>
            <a:lstStyle/>
            <a:p>
              <a:pPr algn="ctr" defTabSz="621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SEGURANÇA</a:t>
              </a:r>
            </a:p>
          </p:txBody>
        </p:sp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8080809"/>
              </p:ext>
            </p:extLst>
          </p:nvPr>
        </p:nvGraphicFramePr>
        <p:xfrm>
          <a:off x="454343" y="1023936"/>
          <a:ext cx="8050446" cy="388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054BBA81-C0CB-0921-3FFF-9DAAE9D18D67}"/>
              </a:ext>
            </a:extLst>
          </p:cNvPr>
          <p:cNvSpPr txBox="1">
            <a:spLocks/>
          </p:cNvSpPr>
          <p:nvPr/>
        </p:nvSpPr>
        <p:spPr>
          <a:xfrm rot="19870249">
            <a:off x="7704813" y="4530595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359877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299EF-0A2C-4D23-A8E6-91E0DCA9F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82FD1C-EDD3-4C6F-9A9A-2EBE4755B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E8016-C816-465E-9D1E-CCC17DAA3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B148F-1BE2-469D-8C0D-ACF95CE06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29CCCE-1B05-457D-98B3-06C20D903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9D54E-1D9F-4A9E-AFCC-F491A2BDC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8C35A2-93A6-460B-B025-C0EE6C0B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rot="19374169">
            <a:off x="258987" y="883630"/>
            <a:ext cx="2364060" cy="2573023"/>
            <a:chOff x="3671662" y="2838021"/>
            <a:chExt cx="3063485" cy="2561867"/>
          </a:xfrm>
        </p:grpSpPr>
        <p:sp>
          <p:nvSpPr>
            <p:cNvPr id="6" name="Forma 5"/>
            <p:cNvSpPr/>
            <p:nvPr/>
          </p:nvSpPr>
          <p:spPr>
            <a:xfrm rot="595534">
              <a:off x="3671662" y="2838021"/>
              <a:ext cx="3063485" cy="2561867"/>
            </a:xfrm>
            <a:prstGeom prst="gear9">
              <a:avLst>
                <a:gd name="adj1" fmla="val 12681"/>
                <a:gd name="adj2" fmla="val 1763"/>
              </a:avLst>
            </a:prstGeom>
            <a:solidFill>
              <a:srgbClr val="13DF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 rot="595534">
              <a:off x="4078441" y="3501270"/>
              <a:ext cx="2247670" cy="131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9" tIns="17759" rIns="17759" bIns="17759" numCol="1" spcCol="1270" anchor="ctr" anchorCtr="0">
              <a:noAutofit/>
            </a:bodyPr>
            <a:lstStyle/>
            <a:p>
              <a:pPr algn="ctr" defTabSz="621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31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SEGURANÇA</a:t>
              </a:r>
            </a:p>
          </p:txBody>
        </p:sp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3780053"/>
              </p:ext>
            </p:extLst>
          </p:nvPr>
        </p:nvGraphicFramePr>
        <p:xfrm>
          <a:off x="926205" y="1066732"/>
          <a:ext cx="8050446" cy="454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3AA42FC8-1260-7F91-EC4A-5E91F835EA1E}"/>
              </a:ext>
            </a:extLst>
          </p:cNvPr>
          <p:cNvSpPr txBox="1">
            <a:spLocks/>
          </p:cNvSpPr>
          <p:nvPr/>
        </p:nvSpPr>
        <p:spPr>
          <a:xfrm rot="19870249">
            <a:off x="7743313" y="455947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112917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299EF-0A2C-4D23-A8E6-91E0DCA9F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82FD1C-EDD3-4C6F-9A9A-2EBE4755B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E8016-C816-465E-9D1E-CCC17DAA3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B148F-1BE2-469D-8C0D-ACF95CE06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29CCCE-1B05-457D-98B3-06C20D903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9D54E-1D9F-4A9E-AFCC-F491A2BDC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8C35A2-93A6-460B-B025-C0EE6C0B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rot="19374169">
            <a:off x="120380" y="875017"/>
            <a:ext cx="2300408" cy="2383510"/>
            <a:chOff x="3671662" y="2838021"/>
            <a:chExt cx="3063485" cy="2561867"/>
          </a:xfrm>
        </p:grpSpPr>
        <p:sp>
          <p:nvSpPr>
            <p:cNvPr id="6" name="Forma 5"/>
            <p:cNvSpPr/>
            <p:nvPr/>
          </p:nvSpPr>
          <p:spPr>
            <a:xfrm rot="595534">
              <a:off x="3671662" y="2838021"/>
              <a:ext cx="3063485" cy="2561867"/>
            </a:xfrm>
            <a:prstGeom prst="gear9">
              <a:avLst>
                <a:gd name="adj1" fmla="val 12681"/>
                <a:gd name="adj2" fmla="val 1763"/>
              </a:avLst>
            </a:prstGeom>
            <a:solidFill>
              <a:srgbClr val="13DF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 rot="595534">
              <a:off x="4078441" y="3501270"/>
              <a:ext cx="2247670" cy="131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9" tIns="17759" rIns="17759" bIns="17759" numCol="1" spcCol="1270" anchor="ctr" anchorCtr="0">
              <a:noAutofit/>
            </a:bodyPr>
            <a:lstStyle/>
            <a:p>
              <a:pPr algn="ctr" defTabSz="621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31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SEGURANÇA</a:t>
              </a:r>
            </a:p>
          </p:txBody>
        </p:sp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73302639"/>
              </p:ext>
            </p:extLst>
          </p:nvPr>
        </p:nvGraphicFramePr>
        <p:xfrm>
          <a:off x="868228" y="869927"/>
          <a:ext cx="8050446" cy="388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19F16C8E-5A9E-50BB-6CE4-F5E396536F3F}"/>
              </a:ext>
            </a:extLst>
          </p:cNvPr>
          <p:cNvSpPr txBox="1">
            <a:spLocks/>
          </p:cNvSpPr>
          <p:nvPr/>
        </p:nvSpPr>
        <p:spPr>
          <a:xfrm rot="19870249">
            <a:off x="7714438" y="4511345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117082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299EF-0A2C-4D23-A8E6-91E0DCA9F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82FD1C-EDD3-4C6F-9A9A-2EBE4755B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E8016-C816-465E-9D1E-CCC17DAA3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9D54E-1D9F-4A9E-AFCC-F491A2BDC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8C35A2-93A6-460B-B025-C0EE6C0B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rot="19374169">
            <a:off x="-24502" y="878290"/>
            <a:ext cx="2309585" cy="2262068"/>
            <a:chOff x="3671662" y="2838021"/>
            <a:chExt cx="3063485" cy="2561867"/>
          </a:xfrm>
        </p:grpSpPr>
        <p:sp>
          <p:nvSpPr>
            <p:cNvPr id="6" name="Forma 5"/>
            <p:cNvSpPr/>
            <p:nvPr/>
          </p:nvSpPr>
          <p:spPr>
            <a:xfrm rot="595534">
              <a:off x="3671662" y="2838021"/>
              <a:ext cx="3063485" cy="2561867"/>
            </a:xfrm>
            <a:prstGeom prst="gear9">
              <a:avLst>
                <a:gd name="adj1" fmla="val 12681"/>
                <a:gd name="adj2" fmla="val 1763"/>
              </a:avLst>
            </a:prstGeom>
            <a:solidFill>
              <a:srgbClr val="13DF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 rot="595534">
              <a:off x="4078441" y="3501270"/>
              <a:ext cx="2247670" cy="131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9" tIns="17759" rIns="17759" bIns="17759" numCol="1" spcCol="1270" anchor="ctr" anchorCtr="0">
              <a:noAutofit/>
            </a:bodyPr>
            <a:lstStyle/>
            <a:p>
              <a:pPr algn="ctr" defTabSz="621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31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SEGURANÇA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419945" y="2124827"/>
            <a:ext cx="6443652" cy="2058716"/>
            <a:chOff x="0" y="844846"/>
            <a:chExt cx="6443652" cy="1643337"/>
          </a:xfrm>
          <a:scene3d>
            <a:camera prst="orthographicFront"/>
            <a:lightRig rig="flat" dir="t"/>
          </a:scene3d>
        </p:grpSpPr>
        <p:sp>
          <p:nvSpPr>
            <p:cNvPr id="10" name="Retângulo arredondado 9"/>
            <p:cNvSpPr/>
            <p:nvPr/>
          </p:nvSpPr>
          <p:spPr>
            <a:xfrm>
              <a:off x="0" y="844846"/>
              <a:ext cx="6443652" cy="164333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80221" y="925067"/>
              <a:ext cx="6283210" cy="14828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just" defTabSz="10668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Respeitar sempre as advertências referidas na licença atribuída pelo Capitão do Porto, para a realização de atividades náuticas.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43F899B2-E411-754B-EAB6-8D98218E8F3C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386307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rot="19263509">
            <a:off x="-85536" y="913604"/>
            <a:ext cx="2311063" cy="2561323"/>
            <a:chOff x="3671662" y="2838021"/>
            <a:chExt cx="3063485" cy="2561867"/>
          </a:xfrm>
        </p:grpSpPr>
        <p:sp>
          <p:nvSpPr>
            <p:cNvPr id="6" name="Forma 5"/>
            <p:cNvSpPr/>
            <p:nvPr/>
          </p:nvSpPr>
          <p:spPr>
            <a:xfrm rot="595534">
              <a:off x="3671662" y="2838021"/>
              <a:ext cx="3063485" cy="2561867"/>
            </a:xfrm>
            <a:prstGeom prst="gear9">
              <a:avLst>
                <a:gd name="adj1" fmla="val 12681"/>
                <a:gd name="adj2" fmla="val 1763"/>
              </a:avLst>
            </a:prstGeom>
            <a:solidFill>
              <a:srgbClr val="13DF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 rot="595534">
              <a:off x="4182185" y="3448520"/>
              <a:ext cx="1866591" cy="131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9" tIns="17759" rIns="17759" bIns="17759" numCol="1" spcCol="1270" anchor="ctr" anchorCtr="0">
              <a:noAutofit/>
            </a:bodyPr>
            <a:lstStyle/>
            <a:p>
              <a:pPr algn="ctr" defTabSz="621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SEGURANÇA</a:t>
              </a:r>
            </a:p>
          </p:txBody>
        </p:sp>
      </p:grpSp>
      <p:graphicFrame>
        <p:nvGraphicFramePr>
          <p:cNvPr id="13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699349"/>
              </p:ext>
            </p:extLst>
          </p:nvPr>
        </p:nvGraphicFramePr>
        <p:xfrm>
          <a:off x="1714698" y="1746795"/>
          <a:ext cx="6686332" cy="2892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3191573" y="1084337"/>
            <a:ext cx="4670135" cy="587949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53277" tIns="26638" rIns="53277" bIns="26638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8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COMPETÊNCIA AQUÁTICA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A00A35E-B746-7C94-440D-89B718E4C4B7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193246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1C241BD-980F-4C9F-8483-9B290969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51C241BD-980F-4C9F-8483-9B290969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51C241BD-980F-4C9F-8483-9B290969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F6802AA-70B7-4386-B75D-EEBC401C9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1F6802AA-70B7-4386-B75D-EEBC401C9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1F6802AA-70B7-4386-B75D-EEBC401C9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C08B05-E66C-41F8-A316-DE5605435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7EC08B05-E66C-41F8-A316-DE5605435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7EC08B05-E66C-41F8-A316-DE5605435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B9F802-88E2-459C-A0E4-C53BD286F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ABB9F802-88E2-459C-A0E4-C53BD286F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ABB9F802-88E2-459C-A0E4-C53BD286F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193FA5B-2B94-4B8C-9519-EA4EAD51A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A193FA5B-2B94-4B8C-9519-EA4EAD51A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A193FA5B-2B94-4B8C-9519-EA4EAD51A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43B8933-6973-4A73-A31D-E7E90DE7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343B8933-6973-4A73-A31D-E7E90DE7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343B8933-6973-4A73-A31D-E7E90DE7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70991A9-227E-434D-A9C6-059DB41BF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870991A9-227E-434D-A9C6-059DB41BF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870991A9-227E-434D-A9C6-059DB41BF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rot="19374169">
            <a:off x="-35441" y="933152"/>
            <a:ext cx="2669841" cy="2619946"/>
            <a:chOff x="3671662" y="2838021"/>
            <a:chExt cx="3063485" cy="2561867"/>
          </a:xfrm>
        </p:grpSpPr>
        <p:sp>
          <p:nvSpPr>
            <p:cNvPr id="6" name="Forma 5"/>
            <p:cNvSpPr/>
            <p:nvPr/>
          </p:nvSpPr>
          <p:spPr>
            <a:xfrm rot="595534">
              <a:off x="3671662" y="2838021"/>
              <a:ext cx="3063485" cy="2561867"/>
            </a:xfrm>
            <a:prstGeom prst="gear9">
              <a:avLst>
                <a:gd name="adj1" fmla="val 12681"/>
                <a:gd name="adj2" fmla="val 1763"/>
              </a:avLst>
            </a:prstGeom>
            <a:solidFill>
              <a:srgbClr val="13DF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 rot="595534">
              <a:off x="4078441" y="3501270"/>
              <a:ext cx="2247670" cy="131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9" tIns="17759" rIns="17759" bIns="17759" numCol="1" spcCol="1270" anchor="ctr" anchorCtr="0">
              <a:noAutofit/>
            </a:bodyPr>
            <a:lstStyle/>
            <a:p>
              <a:pPr algn="ctr" defTabSz="621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31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SEGURANÇA</a:t>
              </a:r>
            </a:p>
          </p:txBody>
        </p:sp>
      </p:grp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68823041"/>
              </p:ext>
            </p:extLst>
          </p:nvPr>
        </p:nvGraphicFramePr>
        <p:xfrm>
          <a:off x="3512860" y="1450593"/>
          <a:ext cx="4735689" cy="314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ota de aviso com seta para a direita 10"/>
          <p:cNvSpPr/>
          <p:nvPr/>
        </p:nvSpPr>
        <p:spPr>
          <a:xfrm rot="1344405">
            <a:off x="2424341" y="1843956"/>
            <a:ext cx="1220530" cy="2397428"/>
          </a:xfrm>
          <a:prstGeom prst="rightArrowCallout">
            <a:avLst>
              <a:gd name="adj1" fmla="val 34442"/>
              <a:gd name="adj2" fmla="val 25000"/>
              <a:gd name="adj3" fmla="val 27050"/>
              <a:gd name="adj4" fmla="val 52358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PT" sz="2330" dirty="0">
                <a:latin typeface="Aharoni" panose="02010803020104030203" pitchFamily="2" charset="-79"/>
                <a:cs typeface="Aharoni" panose="02010803020104030203" pitchFamily="2" charset="-79"/>
              </a:rPr>
              <a:t>PROFESSORES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67F35F8-25A6-12E8-93A0-71FFC234D4D1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258483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5CC17E-7207-4B10-A5BA-DE5CEC3C9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F899FD-4AB9-477B-B597-94B573EDE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9C1667-B94F-453C-8193-9B9B45AAB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77516" y="1196744"/>
            <a:ext cx="81525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Aharoni" panose="02010803020104030203" pitchFamily="2" charset="-79"/>
                <a:cs typeface="Aharoni" panose="02010803020104030203" pitchFamily="2" charset="-79"/>
              </a:rPr>
              <a:t>	Neste “Guia de Terreno” ficam registados os principais procedimentos adotados num CFD de Canoagem.</a:t>
            </a:r>
          </a:p>
          <a:p>
            <a:pPr algn="just"/>
            <a:r>
              <a:rPr lang="pt-PT" sz="2800" dirty="0">
                <a:latin typeface="Aharoni" panose="02010803020104030203" pitchFamily="2" charset="-79"/>
                <a:cs typeface="Aharoni" panose="02010803020104030203" pitchFamily="2" charset="-79"/>
              </a:rPr>
              <a:t>	Resultam da experiência acumulada ao longo de </a:t>
            </a:r>
            <a:r>
              <a:rPr lang="pt-PT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váriosanos</a:t>
            </a:r>
            <a:r>
              <a:rPr lang="pt-PT" sz="2800" dirty="0">
                <a:latin typeface="Aharoni" panose="02010803020104030203" pitchFamily="2" charset="-79"/>
                <a:cs typeface="Aharoni" panose="02010803020104030203" pitchFamily="2" charset="-79"/>
              </a:rPr>
              <a:t> de realização das atividades náuticas de Canoagem, Vela e Windsurf em S. Martinho do Porto e Setúbal.</a:t>
            </a:r>
          </a:p>
          <a:p>
            <a:pPr algn="just"/>
            <a:r>
              <a:rPr lang="pt-PT" sz="28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CF3019D-4D84-5480-EC37-4ECD6EAF1563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4682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rot="19178574">
            <a:off x="-30892" y="772636"/>
            <a:ext cx="2607984" cy="2818186"/>
            <a:chOff x="3671662" y="2838021"/>
            <a:chExt cx="3063485" cy="2561867"/>
          </a:xfrm>
        </p:grpSpPr>
        <p:sp>
          <p:nvSpPr>
            <p:cNvPr id="6" name="Forma 5"/>
            <p:cNvSpPr/>
            <p:nvPr/>
          </p:nvSpPr>
          <p:spPr>
            <a:xfrm rot="595534">
              <a:off x="3671662" y="2838021"/>
              <a:ext cx="3063485" cy="2561867"/>
            </a:xfrm>
            <a:prstGeom prst="gear9">
              <a:avLst>
                <a:gd name="adj1" fmla="val 12681"/>
                <a:gd name="adj2" fmla="val 1763"/>
              </a:avLst>
            </a:prstGeom>
            <a:solidFill>
              <a:srgbClr val="13DF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 rot="595534">
              <a:off x="4230824" y="3438459"/>
              <a:ext cx="1952853" cy="131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9" tIns="17759" rIns="17759" bIns="17759" numCol="1" spcCol="1270" anchor="ctr" anchorCtr="0">
              <a:noAutofit/>
            </a:bodyPr>
            <a:lstStyle/>
            <a:p>
              <a:pPr algn="ctr" defTabSz="621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65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SEGURANÇA</a:t>
              </a:r>
            </a:p>
          </p:txBody>
        </p:sp>
      </p:grp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31379714"/>
              </p:ext>
            </p:extLst>
          </p:nvPr>
        </p:nvGraphicFramePr>
        <p:xfrm>
          <a:off x="1982021" y="2181729"/>
          <a:ext cx="5958306" cy="230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501525" y="907823"/>
            <a:ext cx="4024885" cy="965777"/>
          </a:xfrm>
          <a:prstGeom prst="rect">
            <a:avLst/>
          </a:prstGeom>
          <a:ln cmpd="tri"/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Entre os participantes aplica-se sempre: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AF4B70F-5697-B138-D696-66AAF52AA025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87627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1ECF6-909C-4F06-946B-BDBB573538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1C52F-3419-4925-939C-A2E8EBA6D3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rot="19321656">
            <a:off x="716341" y="-208592"/>
            <a:ext cx="2607984" cy="2818186"/>
            <a:chOff x="3585430" y="2803754"/>
            <a:chExt cx="3063485" cy="2561867"/>
          </a:xfrm>
        </p:grpSpPr>
        <p:sp>
          <p:nvSpPr>
            <p:cNvPr id="6" name="Forma 5"/>
            <p:cNvSpPr/>
            <p:nvPr/>
          </p:nvSpPr>
          <p:spPr>
            <a:xfrm rot="595534">
              <a:off x="3585430" y="2803754"/>
              <a:ext cx="3063485" cy="2561867"/>
            </a:xfrm>
            <a:prstGeom prst="gear9">
              <a:avLst>
                <a:gd name="adj1" fmla="val 12275"/>
                <a:gd name="adj2" fmla="val 1763"/>
              </a:avLst>
            </a:prstGeom>
            <a:solidFill>
              <a:srgbClr val="13DF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 rot="595534">
              <a:off x="4165164" y="3403863"/>
              <a:ext cx="2023974" cy="131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9" tIns="17759" rIns="17759" bIns="17759" numCol="1" spcCol="1270" anchor="ctr" anchorCtr="0">
              <a:noAutofit/>
            </a:bodyPr>
            <a:lstStyle/>
            <a:p>
              <a:pPr algn="ctr" defTabSz="621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65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SEGURANÇA</a:t>
              </a:r>
            </a:p>
          </p:txBody>
        </p:sp>
      </p:grp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561502568"/>
              </p:ext>
            </p:extLst>
          </p:nvPr>
        </p:nvGraphicFramePr>
        <p:xfrm>
          <a:off x="2093491" y="1796432"/>
          <a:ext cx="6351889" cy="317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232951" y="969963"/>
            <a:ext cx="2807937" cy="59157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RESGATES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0996C12-C9E6-1D9D-D98F-7FE1AD461A09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414146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749D-A3F6-4B2E-8348-85F5CFA26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CE8E749D-A3F6-4B2E-8348-85F5CFA26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CE8E749D-A3F6-4B2E-8348-85F5CFA26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CE8E749D-A3F6-4B2E-8348-85F5CFA26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7A9418-2DE2-4B5D-A55A-610C624A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227A9418-2DE2-4B5D-A55A-610C624AA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227A9418-2DE2-4B5D-A55A-610C624A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227A9418-2DE2-4B5D-A55A-610C624A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DBF9B8-46D2-49EC-A2AD-CAA5BB5EC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95DBF9B8-46D2-49EC-A2AD-CAA5BB5EC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95DBF9B8-46D2-49EC-A2AD-CAA5BB5EC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95DBF9B8-46D2-49EC-A2AD-CAA5BB5EC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51B095-5303-4DC3-A0A1-5B1C5D155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8651B095-5303-4DC3-A0A1-5B1C5D155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8651B095-5303-4DC3-A0A1-5B1C5D155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8651B095-5303-4DC3-A0A1-5B1C5D155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34DD20-40BE-40F8-BE72-CBF0993DB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D434DD20-40BE-40F8-BE72-CBF0993DB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D434DD20-40BE-40F8-BE72-CBF0993DB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D434DD20-40BE-40F8-BE72-CBF0993DB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35904F-438A-40D0-9582-0CE308485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6135904F-438A-40D0-9582-0CE308485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6135904F-438A-40D0-9582-0CE308485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6135904F-438A-40D0-9582-0CE308485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4FF24E-0089-43BB-A2FA-75CD61371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C84FF24E-0089-43BB-A2FA-75CD61371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graphicEl>
                                              <a:dgm id="{C84FF24E-0089-43BB-A2FA-75CD61371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C84FF24E-0089-43BB-A2FA-75CD61371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53403C-479B-40A2-A37A-B494B6055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53403C-479B-40A2-A37A-B494B6055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graphicEl>
                                              <a:dgm id="{6C53403C-479B-40A2-A37A-B494B6055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graphicEl>
                                              <a:dgm id="{6C53403C-479B-40A2-A37A-B494B6055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rot="19374169">
            <a:off x="-67533" y="974353"/>
            <a:ext cx="2428830" cy="2365833"/>
            <a:chOff x="3671662" y="2838021"/>
            <a:chExt cx="3063485" cy="2561867"/>
          </a:xfrm>
        </p:grpSpPr>
        <p:sp>
          <p:nvSpPr>
            <p:cNvPr id="6" name="Forma 5"/>
            <p:cNvSpPr/>
            <p:nvPr/>
          </p:nvSpPr>
          <p:spPr>
            <a:xfrm rot="595534">
              <a:off x="3671662" y="2838021"/>
              <a:ext cx="3063485" cy="2561867"/>
            </a:xfrm>
            <a:prstGeom prst="gear9">
              <a:avLst>
                <a:gd name="adj1" fmla="val 12681"/>
                <a:gd name="adj2" fmla="val 1763"/>
              </a:avLst>
            </a:prstGeom>
            <a:solidFill>
              <a:srgbClr val="13DF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/>
            <p:cNvSpPr/>
            <p:nvPr/>
          </p:nvSpPr>
          <p:spPr>
            <a:xfrm rot="595534">
              <a:off x="4078441" y="3501270"/>
              <a:ext cx="2247670" cy="131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59" tIns="17759" rIns="17759" bIns="17759" numCol="1" spcCol="1270" anchor="ctr" anchorCtr="0">
              <a:noAutofit/>
            </a:bodyPr>
            <a:lstStyle/>
            <a:p>
              <a:pPr algn="ctr" defTabSz="6215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31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SEGURANÇA</a:t>
              </a:r>
            </a:p>
          </p:txBody>
        </p:sp>
      </p:grpSp>
      <p:pic>
        <p:nvPicPr>
          <p:cNvPr id="2059" name="Imagem 20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b="1132"/>
          <a:stretch/>
        </p:blipFill>
        <p:spPr>
          <a:xfrm>
            <a:off x="4648360" y="1001029"/>
            <a:ext cx="2995348" cy="38257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60" name="Pentágono 2059"/>
          <p:cNvSpPr/>
          <p:nvPr/>
        </p:nvSpPr>
        <p:spPr>
          <a:xfrm rot="21132894">
            <a:off x="1504232" y="1833455"/>
            <a:ext cx="3670891" cy="835661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Afixado no placard exterior do Clube Náutico</a:t>
            </a:r>
          </a:p>
        </p:txBody>
      </p:sp>
      <p:sp>
        <p:nvSpPr>
          <p:cNvPr id="65" name="Pentágono 64"/>
          <p:cNvSpPr/>
          <p:nvPr/>
        </p:nvSpPr>
        <p:spPr>
          <a:xfrm rot="20945304">
            <a:off x="1661269" y="3115213"/>
            <a:ext cx="3356816" cy="835661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Gravado nos Telemóveis de todos os Professores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D5993D8-2D24-7EC8-CFAF-8D6DAE3C4B51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104356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587440">
            <a:off x="642100" y="1403032"/>
            <a:ext cx="7313360" cy="2151206"/>
          </a:xfrm>
        </p:spPr>
        <p:txBody>
          <a:bodyPr>
            <a:noAutofit/>
          </a:bodyPr>
          <a:lstStyle/>
          <a:p>
            <a:pPr algn="ctr"/>
            <a:r>
              <a:rPr lang="pt-PT" sz="5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Porque…</a:t>
            </a:r>
            <a:br>
              <a:rPr lang="pt-PT" sz="5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</a:br>
            <a:br>
              <a:rPr lang="pt-PT" sz="5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</a:br>
            <a:r>
              <a:rPr lang="pt-PT" sz="5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“</a:t>
            </a:r>
            <a:r>
              <a:rPr lang="pt-PT" sz="5400" b="1" dirty="0">
                <a:solidFill>
                  <a:srgbClr val="3399FF"/>
                </a:solidFill>
                <a:latin typeface="Kristen ITC" panose="03050502040202030202" pitchFamily="66" charset="0"/>
              </a:rPr>
              <a:t>Mais</a:t>
            </a:r>
            <a:r>
              <a:rPr lang="pt-PT" sz="5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vale prevenir</a:t>
            </a:r>
            <a:br>
              <a:rPr lang="pt-PT" sz="5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</a:br>
            <a:r>
              <a:rPr lang="pt-PT" sz="5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que remediar.”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840622" y="4678099"/>
            <a:ext cx="2395355" cy="37749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PT" b="1" i="1" dirty="0">
                <a:solidFill>
                  <a:schemeClr val="bg1"/>
                </a:solidFill>
              </a:rPr>
              <a:t>Provérbio Português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0769FD8-1638-780A-8AF6-5D8F780B3642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40992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ota de aviso oval 5">
            <a:extLst>
              <a:ext uri="{FF2B5EF4-FFF2-40B4-BE49-F238E27FC236}">
                <a16:creationId xmlns:a16="http://schemas.microsoft.com/office/drawing/2014/main" id="{00788565-19E7-4A42-A934-B7F84EE78CCB}"/>
              </a:ext>
            </a:extLst>
          </p:cNvPr>
          <p:cNvSpPr/>
          <p:nvPr/>
        </p:nvSpPr>
        <p:spPr>
          <a:xfrm>
            <a:off x="2601597" y="1376539"/>
            <a:ext cx="4552749" cy="2054030"/>
          </a:xfrm>
          <a:prstGeom prst="wedgeEllipseCallout">
            <a:avLst>
              <a:gd name="adj1" fmla="val -67123"/>
              <a:gd name="adj2" fmla="val 91365"/>
            </a:avLst>
          </a:prstGeom>
          <a:solidFill>
            <a:srgbClr val="13DF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Obrigado pela vossa atenção!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831A37F-1916-B881-39D8-50E68D23179C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2791211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587440">
            <a:off x="637395" y="1546043"/>
            <a:ext cx="6941552" cy="2151206"/>
          </a:xfrm>
        </p:spPr>
        <p:txBody>
          <a:bodyPr>
            <a:noAutofit/>
          </a:bodyPr>
          <a:lstStyle/>
          <a:p>
            <a:r>
              <a:rPr lang="pt-PT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“Quem vai ao mar,</a:t>
            </a:r>
            <a:br>
              <a:rPr lang="pt-PT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</a:br>
            <a:r>
              <a:rPr lang="pt-PT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Avia-se em terra.”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657814" y="3783295"/>
            <a:ext cx="4227103" cy="6658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2000" b="1" i="1" dirty="0">
                <a:solidFill>
                  <a:srgbClr val="0070C0"/>
                </a:solidFill>
              </a:rPr>
              <a:t>Autor desconhecido </a:t>
            </a:r>
          </a:p>
          <a:p>
            <a:pPr marL="0" indent="0" algn="ctr">
              <a:buNone/>
            </a:pPr>
            <a:r>
              <a:rPr lang="pt-PT" sz="2000" b="1" i="1" dirty="0">
                <a:solidFill>
                  <a:srgbClr val="0070C0"/>
                </a:solidFill>
              </a:rPr>
              <a:t>… mas, seguramente, muito sábio.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D63430B-8078-D82F-0BB8-81DB1104C995}"/>
              </a:ext>
            </a:extLst>
          </p:cNvPr>
          <p:cNvSpPr txBox="1">
            <a:spLocks/>
          </p:cNvSpPr>
          <p:nvPr/>
        </p:nvSpPr>
        <p:spPr>
          <a:xfrm rot="19870249">
            <a:off x="7733688" y="45017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232539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217212464"/>
              </p:ext>
            </p:extLst>
          </p:nvPr>
        </p:nvGraphicFramePr>
        <p:xfrm>
          <a:off x="3048640" y="828239"/>
          <a:ext cx="5029979" cy="372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ota de aviso com seta para a direita 10"/>
          <p:cNvSpPr/>
          <p:nvPr/>
        </p:nvSpPr>
        <p:spPr>
          <a:xfrm>
            <a:off x="960699" y="1497462"/>
            <a:ext cx="2804181" cy="2486237"/>
          </a:xfrm>
          <a:prstGeom prst="rightArrowCallout">
            <a:avLst>
              <a:gd name="adj1" fmla="val 26804"/>
              <a:gd name="adj2" fmla="val 20490"/>
              <a:gd name="adj3" fmla="val 26804"/>
              <a:gd name="adj4" fmla="val 64977"/>
            </a:avLst>
          </a:prstGeom>
          <a:gradFill>
            <a:gsLst>
              <a:gs pos="38000">
                <a:schemeClr val="tx1">
                  <a:lumMod val="50000"/>
                  <a:lumOff val="50000"/>
                </a:schemeClr>
              </a:gs>
              <a:gs pos="80000">
                <a:schemeClr val="dk1">
                  <a:shade val="100000"/>
                  <a:satMod val="100000"/>
                  <a:lumMod val="100000"/>
                </a:schemeClr>
              </a:gs>
              <a:gs pos="99000">
                <a:schemeClr val="dk1">
                  <a:shade val="80000"/>
                  <a:satMod val="100000"/>
                  <a:lumMod val="99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GUIA DE BOAS PRÁTICAS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BC6B54-56FF-073E-D3F1-D09706C4B1D5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72845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252580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A86542-7C38-4227-B74C-6F43DE9F5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654EBF-4E42-422C-8C2E-BCAAF0F8A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2BC84F-4760-4279-BEC1-D25F07B0B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7C7B83-8425-4AE7-8847-5118A8CC0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06DE92-311E-45EC-B7CB-0411FF57E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D99C17-D8C2-42F9-81EA-5808A0434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4630463"/>
              </p:ext>
            </p:extLst>
          </p:nvPr>
        </p:nvGraphicFramePr>
        <p:xfrm>
          <a:off x="1688403" y="756520"/>
          <a:ext cx="6052144" cy="421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42498068"/>
              </p:ext>
            </p:extLst>
          </p:nvPr>
        </p:nvGraphicFramePr>
        <p:xfrm>
          <a:off x="3098567" y="1318038"/>
          <a:ext cx="2780635" cy="235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235544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DB450-EE3E-4475-ADA4-97ED283FF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6254D7-6CF2-4A1F-871A-199CC938F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0C3609-5CE0-47ED-A8E0-FBC8FC8C6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681772-34DE-4780-A37F-6D08B093F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ED9A4-814F-4954-B0C7-3D1C83962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C7EED-D3D3-4B97-AF6A-4123DB8F1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EAA3C-2155-41AC-B7B7-5C615AA9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0E8526-9E25-4FAB-9AE5-8A6DED32C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E1DE3-A22A-45C9-954E-97FAD41F2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A1DFDF-2337-4B57-8C2F-A1F53BE65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774">
            <a:off x="26918" y="1007457"/>
            <a:ext cx="2511097" cy="2465440"/>
          </a:xfrm>
          <a:prstGeom prst="rect">
            <a:avLst/>
          </a:prstGeom>
        </p:spPr>
      </p:pic>
      <p:sp>
        <p:nvSpPr>
          <p:cNvPr id="8" name="Nota de aviso rectangular arredondada 7"/>
          <p:cNvSpPr/>
          <p:nvPr/>
        </p:nvSpPr>
        <p:spPr>
          <a:xfrm rot="20799486">
            <a:off x="3238296" y="610907"/>
            <a:ext cx="1761431" cy="874601"/>
          </a:xfrm>
          <a:prstGeom prst="wedgeRoundRectCallout">
            <a:avLst>
              <a:gd name="adj1" fmla="val 25187"/>
              <a:gd name="adj2" fmla="val 103320"/>
              <a:gd name="adj3" fmla="val 16667"/>
            </a:avLst>
          </a:prstGeom>
          <a:solidFill>
            <a:srgbClr val="FCB1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 Black" panose="020B0A04020102020204" pitchFamily="34" charset="0"/>
              </a:rPr>
              <a:t>Tem que ser SIMPLES</a:t>
            </a:r>
          </a:p>
        </p:txBody>
      </p:sp>
      <p:sp>
        <p:nvSpPr>
          <p:cNvPr id="6" name="Nota de aviso oval 5"/>
          <p:cNvSpPr/>
          <p:nvPr/>
        </p:nvSpPr>
        <p:spPr>
          <a:xfrm rot="20142457">
            <a:off x="1293633" y="3024147"/>
            <a:ext cx="2469824" cy="1158705"/>
          </a:xfrm>
          <a:prstGeom prst="wedgeEllipseCallout">
            <a:avLst>
              <a:gd name="adj1" fmla="val 72548"/>
              <a:gd name="adj2" fmla="val -39361"/>
            </a:avLst>
          </a:prstGeom>
          <a:solidFill>
            <a:srgbClr val="DE12C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 que ser OBJETIVA</a:t>
            </a:r>
          </a:p>
        </p:txBody>
      </p:sp>
      <p:sp>
        <p:nvSpPr>
          <p:cNvPr id="9" name="Nota de aviso oval 8"/>
          <p:cNvSpPr/>
          <p:nvPr/>
        </p:nvSpPr>
        <p:spPr>
          <a:xfrm rot="21444547">
            <a:off x="5758994" y="1254717"/>
            <a:ext cx="2295825" cy="1158705"/>
          </a:xfrm>
          <a:prstGeom prst="wedgeEllipseCallout">
            <a:avLst>
              <a:gd name="adj1" fmla="val -80426"/>
              <a:gd name="adj2" fmla="val 27055"/>
            </a:avLst>
          </a:prstGeom>
          <a:solidFill>
            <a:srgbClr val="00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 que ser CURTA</a:t>
            </a:r>
          </a:p>
        </p:txBody>
      </p:sp>
      <p:sp>
        <p:nvSpPr>
          <p:cNvPr id="10" name="Nota de aviso em forma de nuvem 9"/>
          <p:cNvSpPr/>
          <p:nvPr/>
        </p:nvSpPr>
        <p:spPr>
          <a:xfrm rot="555737">
            <a:off x="5674626" y="2935261"/>
            <a:ext cx="3221464" cy="1454554"/>
          </a:xfrm>
          <a:prstGeom prst="cloudCallout">
            <a:avLst>
              <a:gd name="adj1" fmla="val -70733"/>
              <a:gd name="adj2" fmla="val -60522"/>
            </a:avLst>
          </a:prstGeom>
          <a:solidFill>
            <a:srgbClr val="13DF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dirty="0">
                <a:solidFill>
                  <a:srgbClr val="002060"/>
                </a:solidFill>
                <a:latin typeface="Arial Black" panose="020B0A04020102020204" pitchFamily="34" charset="0"/>
              </a:rPr>
              <a:t>Tem quer ser, de preferência em simultâneo, PARA TODOS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CEB0696-90ED-FB1A-2E31-33C0C64357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5251" y="1841458"/>
            <a:ext cx="1688062" cy="1688062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0747041-86CE-FC2B-DA24-9746A73EE1FA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144275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774">
            <a:off x="518967" y="925905"/>
            <a:ext cx="2702210" cy="2653079"/>
          </a:xfrm>
          <a:prstGeom prst="rect">
            <a:avLst/>
          </a:prstGeom>
        </p:spPr>
      </p:pic>
      <p:sp>
        <p:nvSpPr>
          <p:cNvPr id="11" name="Nota de aviso rectangular arredondada 10"/>
          <p:cNvSpPr/>
          <p:nvPr/>
        </p:nvSpPr>
        <p:spPr>
          <a:xfrm>
            <a:off x="5948413" y="2512195"/>
            <a:ext cx="3011146" cy="1184764"/>
          </a:xfrm>
          <a:prstGeom prst="wedgeRoundRectCallout">
            <a:avLst>
              <a:gd name="adj1" fmla="val -72483"/>
              <a:gd name="adj2" fmla="val -129423"/>
              <a:gd name="adj3" fmla="val 16667"/>
            </a:avLst>
          </a:prstGeom>
          <a:solidFill>
            <a:srgbClr val="FCB1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Informações sobre:</a:t>
            </a:r>
          </a:p>
          <a:p>
            <a:r>
              <a:rPr lang="pt-PT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- Materiais a utilizar;</a:t>
            </a:r>
          </a:p>
          <a:p>
            <a:r>
              <a:rPr lang="pt-PT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- Procedimentos Técnicos;</a:t>
            </a:r>
          </a:p>
          <a:p>
            <a:r>
              <a:rPr lang="pt-PT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- Regras de Segurança.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B3470D7-002D-EE94-3CC8-78E56D7D4B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80" r="24077" b="3812"/>
          <a:stretch/>
        </p:blipFill>
        <p:spPr>
          <a:xfrm>
            <a:off x="3282214" y="678293"/>
            <a:ext cx="2171701" cy="412480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627E192-638A-A3CD-AEAD-EA60B27A3512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396961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774">
            <a:off x="324903" y="894486"/>
            <a:ext cx="2247104" cy="220624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16136200"/>
              </p:ext>
            </p:extLst>
          </p:nvPr>
        </p:nvGraphicFramePr>
        <p:xfrm>
          <a:off x="1840260" y="2067340"/>
          <a:ext cx="6463760" cy="273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ota de aviso rectangular arredondada 5"/>
          <p:cNvSpPr/>
          <p:nvPr/>
        </p:nvSpPr>
        <p:spPr>
          <a:xfrm rot="1092908">
            <a:off x="5171412" y="1216335"/>
            <a:ext cx="2992589" cy="869417"/>
          </a:xfrm>
          <a:prstGeom prst="wedgeRoundRectCallout">
            <a:avLst>
              <a:gd name="adj1" fmla="val -63118"/>
              <a:gd name="adj2" fmla="val 43847"/>
              <a:gd name="adj3" fmla="val 16667"/>
            </a:avLst>
          </a:prstGeom>
          <a:solidFill>
            <a:srgbClr val="FCB1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solidFill>
                  <a:schemeClr val="tx1"/>
                </a:solidFill>
                <a:latin typeface="Arial Black" panose="020B0A04020102020204" pitchFamily="34" charset="0"/>
              </a:rPr>
              <a:t>Informações sobre os procedimentos técnicos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C652222-E4E9-7DED-DDD8-09F74CD94302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246502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D1183C-A4FC-49D3-8180-31D33B400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5AD1183C-A4FC-49D3-8180-31D33B400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4F1565-F95B-4C01-8328-334589458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7E4F1565-F95B-4C01-8328-334589458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744F72-9AD9-458F-8294-AD041CE19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96744F72-9AD9-458F-8294-AD041CE19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27BBA4-3E36-4362-8969-2B02206F1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7C27BBA4-3E36-4362-8969-2B02206F1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E99C62-B792-4F67-ADCE-A2738FE01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C4E99C62-B792-4F67-ADCE-A2738FE01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AAAD89-214B-47E3-8D9C-308681F51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29AAAD89-214B-47E3-8D9C-308681F51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E14844-86B6-40BD-B9B6-419264877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44E14844-86B6-40BD-B9B6-419264877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774">
            <a:off x="37078" y="968857"/>
            <a:ext cx="2702210" cy="265307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92922">
            <a:off x="2769327" y="2722792"/>
            <a:ext cx="2673366" cy="1923156"/>
          </a:xfrm>
          <a:prstGeom prst="rect">
            <a:avLst/>
          </a:prstGeom>
        </p:spPr>
      </p:pic>
      <p:sp>
        <p:nvSpPr>
          <p:cNvPr id="10" name="Nota de aviso oval 9"/>
          <p:cNvSpPr/>
          <p:nvPr/>
        </p:nvSpPr>
        <p:spPr>
          <a:xfrm rot="203917">
            <a:off x="4774519" y="1456823"/>
            <a:ext cx="4106751" cy="1437848"/>
          </a:xfrm>
          <a:prstGeom prst="wedgeEllipseCallout">
            <a:avLst>
              <a:gd name="adj1" fmla="val -66032"/>
              <a:gd name="adj2" fmla="val 79393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uso de APITO é obrigatório, para os professores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940CD0E-5D5E-5939-66DD-0AC547CDBA48}"/>
              </a:ext>
            </a:extLst>
          </p:cNvPr>
          <p:cNvSpPr txBox="1">
            <a:spLocks/>
          </p:cNvSpPr>
          <p:nvPr/>
        </p:nvSpPr>
        <p:spPr>
          <a:xfrm rot="19870249">
            <a:off x="7704813" y="4463220"/>
            <a:ext cx="1811712" cy="14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1039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215" kern="1200" spc="-93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</a:t>
            </a:r>
          </a:p>
          <a:p>
            <a:pPr algn="ctr"/>
            <a:r>
              <a:rPr lang="pt-PT" sz="1200" dirty="0">
                <a:solidFill>
                  <a:srgbClr val="20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Pedro Reis</a:t>
            </a:r>
          </a:p>
        </p:txBody>
      </p:sp>
    </p:spTree>
    <p:extLst>
      <p:ext uri="{BB962C8B-B14F-4D97-AF65-F5344CB8AC3E}">
        <p14:creationId xmlns:p14="http://schemas.microsoft.com/office/powerpoint/2010/main" val="206810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729</Words>
  <Application>Microsoft Office PowerPoint</Application>
  <PresentationFormat>Personalizados</PresentationFormat>
  <Paragraphs>169</Paragraphs>
  <Slides>24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Calibri Light</vt:lpstr>
      <vt:lpstr>Comic Sans MS</vt:lpstr>
      <vt:lpstr>Kristen ITC</vt:lpstr>
      <vt:lpstr>MV Boli</vt:lpstr>
      <vt:lpstr>Tema do Office</vt:lpstr>
      <vt:lpstr>Apresentação do PowerPoint</vt:lpstr>
      <vt:lpstr>Apresentação do PowerPoint</vt:lpstr>
      <vt:lpstr>“Quem vai ao mar, Avia-se em terra.”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Porque…  “Mais vale prevenir que remediar.”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Silva</dc:creator>
  <cp:lastModifiedBy>Francisco Silva</cp:lastModifiedBy>
  <cp:revision>144</cp:revision>
  <dcterms:created xsi:type="dcterms:W3CDTF">2016-11-10T20:29:20Z</dcterms:created>
  <dcterms:modified xsi:type="dcterms:W3CDTF">2022-06-26T19:09:48Z</dcterms:modified>
</cp:coreProperties>
</file>