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263" r:id="rId2"/>
    <p:sldId id="4249" r:id="rId3"/>
    <p:sldId id="572" r:id="rId4"/>
    <p:sldId id="4250" r:id="rId5"/>
    <p:sldId id="4153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9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ão Freitas Pinto - ESDRM" userId="5baaf3ed-ddd4-49bf-a691-a5d8ac423e1e" providerId="ADAL" clId="{0760F78C-85E3-4F10-A70A-92FC07BA8559}"/>
    <pc:docChg chg="delSld">
      <pc:chgData name="João Freitas Pinto - ESDRM" userId="5baaf3ed-ddd4-49bf-a691-a5d8ac423e1e" providerId="ADAL" clId="{0760F78C-85E3-4F10-A70A-92FC07BA8559}" dt="2022-07-14T11:03:57.459" v="0" actId="47"/>
      <pc:docMkLst>
        <pc:docMk/>
      </pc:docMkLst>
      <pc:sldChg chg="del">
        <pc:chgData name="João Freitas Pinto - ESDRM" userId="5baaf3ed-ddd4-49bf-a691-a5d8ac423e1e" providerId="ADAL" clId="{0760F78C-85E3-4F10-A70A-92FC07BA8559}" dt="2022-07-14T11:03:57.459" v="0" actId="47"/>
        <pc:sldMkLst>
          <pc:docMk/>
          <pc:sldMk cId="2393994999" sldId="426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7B41E0-EE33-49EC-9056-486B698DD033}" type="doc">
      <dgm:prSet loTypeId="urn:microsoft.com/office/officeart/2005/8/layout/process2" loCatId="process" qsTypeId="urn:microsoft.com/office/officeart/2005/8/quickstyle/simple4" qsCatId="simple" csTypeId="urn:microsoft.com/office/officeart/2005/8/colors/colorful2" csCatId="colorful" phldr="1"/>
      <dgm:spPr/>
    </dgm:pt>
    <dgm:pt modelId="{44B31967-108B-41FD-B4DA-BE9F15A4A73E}">
      <dgm:prSet phldrT="[Texto]" custT="1"/>
      <dgm:spPr/>
      <dgm:t>
        <a:bodyPr/>
        <a:lstStyle/>
        <a:p>
          <a:r>
            <a:rPr lang="pt-PT" sz="1800" dirty="0">
              <a:latin typeface="Bebas Neue Bold" panose="020B0606020202050201"/>
            </a:rPr>
            <a:t>ADAPTAÇÃO
ORGANIZAÇÃO</a:t>
          </a:r>
          <a:endParaRPr lang="pt-PT" sz="2400" dirty="0">
            <a:latin typeface="Bebas Neue Bold" panose="020B0606020202050201"/>
          </a:endParaRPr>
        </a:p>
      </dgm:t>
    </dgm:pt>
    <dgm:pt modelId="{B492F0D6-F784-4A02-8FEC-BC5CB79ED61B}" type="parTrans" cxnId="{C69C694F-AA0E-46DE-B29E-8149F220AFCE}">
      <dgm:prSet/>
      <dgm:spPr/>
      <dgm:t>
        <a:bodyPr/>
        <a:lstStyle/>
        <a:p>
          <a:endParaRPr lang="pt-PT" sz="2400"/>
        </a:p>
      </dgm:t>
    </dgm:pt>
    <dgm:pt modelId="{41213C82-0A39-436D-9323-488C94EB9B5A}" type="sibTrans" cxnId="{C69C694F-AA0E-46DE-B29E-8149F220AFCE}">
      <dgm:prSet/>
      <dgm:spPr/>
      <dgm:t>
        <a:bodyPr/>
        <a:lstStyle/>
        <a:p>
          <a:endParaRPr lang="pt-PT" sz="2400"/>
        </a:p>
      </dgm:t>
    </dgm:pt>
    <dgm:pt modelId="{CC0E4494-48AB-4A59-8860-24F83269A112}">
      <dgm:prSet custT="1"/>
      <dgm:spPr/>
      <dgm:t>
        <a:bodyPr/>
        <a:lstStyle/>
        <a:p>
          <a:r>
            <a:rPr lang="pt-PT" sz="1800" dirty="0">
              <a:latin typeface="Bebas Neue Bold" panose="020B0606020202050201"/>
            </a:rPr>
            <a:t>QUALIDADE</a:t>
          </a:r>
        </a:p>
      </dgm:t>
    </dgm:pt>
    <dgm:pt modelId="{7FC1E1CE-C2A4-47F9-87DA-8EA40DE01AE1}" type="parTrans" cxnId="{D761A519-FC15-46C5-BCB6-52AD60A803F3}">
      <dgm:prSet/>
      <dgm:spPr/>
      <dgm:t>
        <a:bodyPr/>
        <a:lstStyle/>
        <a:p>
          <a:endParaRPr lang="pt-PT" sz="2400"/>
        </a:p>
      </dgm:t>
    </dgm:pt>
    <dgm:pt modelId="{38B069DB-0F6C-4C85-B2AF-D8480254C320}" type="sibTrans" cxnId="{D761A519-FC15-46C5-BCB6-52AD60A803F3}">
      <dgm:prSet/>
      <dgm:spPr/>
      <dgm:t>
        <a:bodyPr/>
        <a:lstStyle/>
        <a:p>
          <a:endParaRPr lang="pt-PT" sz="2400"/>
        </a:p>
      </dgm:t>
    </dgm:pt>
    <dgm:pt modelId="{E6681370-8647-4965-88A6-CF709C5EE301}">
      <dgm:prSet custT="1"/>
      <dgm:spPr/>
      <dgm:t>
        <a:bodyPr/>
        <a:lstStyle/>
        <a:p>
          <a:r>
            <a:rPr lang="pt-PT" sz="1800" dirty="0">
              <a:latin typeface="Bebas Neue Bold" panose="020B0606020202050201"/>
            </a:rPr>
            <a:t>CONSOLIDAÇÃO</a:t>
          </a:r>
        </a:p>
      </dgm:t>
    </dgm:pt>
    <dgm:pt modelId="{36313B4A-DFCB-40A5-B831-93798161DE6F}" type="parTrans" cxnId="{4CEA740E-E7E3-4BA0-9AB1-06D5105F2371}">
      <dgm:prSet/>
      <dgm:spPr/>
      <dgm:t>
        <a:bodyPr/>
        <a:lstStyle/>
        <a:p>
          <a:endParaRPr lang="pt-PT" sz="2400"/>
        </a:p>
      </dgm:t>
    </dgm:pt>
    <dgm:pt modelId="{E4D6E9B9-2FFD-4775-B8FA-CB7883CAFB22}" type="sibTrans" cxnId="{4CEA740E-E7E3-4BA0-9AB1-06D5105F2371}">
      <dgm:prSet/>
      <dgm:spPr/>
      <dgm:t>
        <a:bodyPr/>
        <a:lstStyle/>
        <a:p>
          <a:endParaRPr lang="pt-PT" sz="2400"/>
        </a:p>
      </dgm:t>
    </dgm:pt>
    <dgm:pt modelId="{C5D7B164-043E-4BF1-91FF-CCF1C31FF634}" type="pres">
      <dgm:prSet presAssocID="{887B41E0-EE33-49EC-9056-486B698DD033}" presName="linearFlow" presStyleCnt="0">
        <dgm:presLayoutVars>
          <dgm:resizeHandles val="exact"/>
        </dgm:presLayoutVars>
      </dgm:prSet>
      <dgm:spPr/>
    </dgm:pt>
    <dgm:pt modelId="{52BE7388-E9D4-4AC0-8BF5-9A2A84F70BE5}" type="pres">
      <dgm:prSet presAssocID="{44B31967-108B-41FD-B4DA-BE9F15A4A73E}" presName="node" presStyleLbl="node1" presStyleIdx="0" presStyleCnt="3" custLinFactNeighborX="-1376" custLinFactNeighborY="10614">
        <dgm:presLayoutVars>
          <dgm:bulletEnabled val="1"/>
        </dgm:presLayoutVars>
      </dgm:prSet>
      <dgm:spPr/>
    </dgm:pt>
    <dgm:pt modelId="{9C95CA40-A74E-4D3B-8355-DE7C5C1FC827}" type="pres">
      <dgm:prSet presAssocID="{41213C82-0A39-436D-9323-488C94EB9B5A}" presName="sibTrans" presStyleLbl="sibTrans2D1" presStyleIdx="0" presStyleCnt="2"/>
      <dgm:spPr/>
    </dgm:pt>
    <dgm:pt modelId="{5B0B6E1F-6A8E-4CFD-839A-E084C232A50C}" type="pres">
      <dgm:prSet presAssocID="{41213C82-0A39-436D-9323-488C94EB9B5A}" presName="connectorText" presStyleLbl="sibTrans2D1" presStyleIdx="0" presStyleCnt="2"/>
      <dgm:spPr/>
    </dgm:pt>
    <dgm:pt modelId="{05D5DA1C-7DA6-4E49-A277-495650FC2DF0}" type="pres">
      <dgm:prSet presAssocID="{CC0E4494-48AB-4A59-8860-24F83269A112}" presName="node" presStyleLbl="node1" presStyleIdx="1" presStyleCnt="3">
        <dgm:presLayoutVars>
          <dgm:bulletEnabled val="1"/>
        </dgm:presLayoutVars>
      </dgm:prSet>
      <dgm:spPr/>
    </dgm:pt>
    <dgm:pt modelId="{3FF3B1A1-AC6C-4184-B34B-38DE6980C39D}" type="pres">
      <dgm:prSet presAssocID="{38B069DB-0F6C-4C85-B2AF-D8480254C320}" presName="sibTrans" presStyleLbl="sibTrans2D1" presStyleIdx="1" presStyleCnt="2"/>
      <dgm:spPr/>
    </dgm:pt>
    <dgm:pt modelId="{8E1D8C51-E117-4C3F-9DDA-E182E14FDA8E}" type="pres">
      <dgm:prSet presAssocID="{38B069DB-0F6C-4C85-B2AF-D8480254C320}" presName="connectorText" presStyleLbl="sibTrans2D1" presStyleIdx="1" presStyleCnt="2"/>
      <dgm:spPr/>
    </dgm:pt>
    <dgm:pt modelId="{A1B8F3B0-7AC9-4348-B422-6F1D6A4C4EB8}" type="pres">
      <dgm:prSet presAssocID="{E6681370-8647-4965-88A6-CF709C5EE301}" presName="node" presStyleLbl="node1" presStyleIdx="2" presStyleCnt="3">
        <dgm:presLayoutVars>
          <dgm:bulletEnabled val="1"/>
        </dgm:presLayoutVars>
      </dgm:prSet>
      <dgm:spPr/>
    </dgm:pt>
  </dgm:ptLst>
  <dgm:cxnLst>
    <dgm:cxn modelId="{8E334C0C-89B0-4ADF-9C4E-7AA955A0799F}" type="presOf" srcId="{E6681370-8647-4965-88A6-CF709C5EE301}" destId="{A1B8F3B0-7AC9-4348-B422-6F1D6A4C4EB8}" srcOrd="0" destOrd="0" presId="urn:microsoft.com/office/officeart/2005/8/layout/process2"/>
    <dgm:cxn modelId="{4CEA740E-E7E3-4BA0-9AB1-06D5105F2371}" srcId="{887B41E0-EE33-49EC-9056-486B698DD033}" destId="{E6681370-8647-4965-88A6-CF709C5EE301}" srcOrd="2" destOrd="0" parTransId="{36313B4A-DFCB-40A5-B831-93798161DE6F}" sibTransId="{E4D6E9B9-2FFD-4775-B8FA-CB7883CAFB22}"/>
    <dgm:cxn modelId="{D761A519-FC15-46C5-BCB6-52AD60A803F3}" srcId="{887B41E0-EE33-49EC-9056-486B698DD033}" destId="{CC0E4494-48AB-4A59-8860-24F83269A112}" srcOrd="1" destOrd="0" parTransId="{7FC1E1CE-C2A4-47F9-87DA-8EA40DE01AE1}" sibTransId="{38B069DB-0F6C-4C85-B2AF-D8480254C320}"/>
    <dgm:cxn modelId="{9459F319-A5B2-46A3-8665-E61FC35B0436}" type="presOf" srcId="{38B069DB-0F6C-4C85-B2AF-D8480254C320}" destId="{8E1D8C51-E117-4C3F-9DDA-E182E14FDA8E}" srcOrd="1" destOrd="0" presId="urn:microsoft.com/office/officeart/2005/8/layout/process2"/>
    <dgm:cxn modelId="{EE8D151F-1DC1-4A4F-9D83-B2FFBC9F9EAB}" type="presOf" srcId="{38B069DB-0F6C-4C85-B2AF-D8480254C320}" destId="{3FF3B1A1-AC6C-4184-B34B-38DE6980C39D}" srcOrd="0" destOrd="0" presId="urn:microsoft.com/office/officeart/2005/8/layout/process2"/>
    <dgm:cxn modelId="{2B2F5B25-752C-4EA2-8C5D-1FB2F611A79F}" type="presOf" srcId="{CC0E4494-48AB-4A59-8860-24F83269A112}" destId="{05D5DA1C-7DA6-4E49-A277-495650FC2DF0}" srcOrd="0" destOrd="0" presId="urn:microsoft.com/office/officeart/2005/8/layout/process2"/>
    <dgm:cxn modelId="{FFF9B936-3FEF-4AA6-B130-C44E39C22B52}" type="presOf" srcId="{41213C82-0A39-436D-9323-488C94EB9B5A}" destId="{9C95CA40-A74E-4D3B-8355-DE7C5C1FC827}" srcOrd="0" destOrd="0" presId="urn:microsoft.com/office/officeart/2005/8/layout/process2"/>
    <dgm:cxn modelId="{EC681D48-010B-4E55-A67B-D36C7BFAE3AC}" type="presOf" srcId="{887B41E0-EE33-49EC-9056-486B698DD033}" destId="{C5D7B164-043E-4BF1-91FF-CCF1C31FF634}" srcOrd="0" destOrd="0" presId="urn:microsoft.com/office/officeart/2005/8/layout/process2"/>
    <dgm:cxn modelId="{C69C694F-AA0E-46DE-B29E-8149F220AFCE}" srcId="{887B41E0-EE33-49EC-9056-486B698DD033}" destId="{44B31967-108B-41FD-B4DA-BE9F15A4A73E}" srcOrd="0" destOrd="0" parTransId="{B492F0D6-F784-4A02-8FEC-BC5CB79ED61B}" sibTransId="{41213C82-0A39-436D-9323-488C94EB9B5A}"/>
    <dgm:cxn modelId="{CED8D35A-9183-402F-AF9E-FB28B6133267}" type="presOf" srcId="{44B31967-108B-41FD-B4DA-BE9F15A4A73E}" destId="{52BE7388-E9D4-4AC0-8BF5-9A2A84F70BE5}" srcOrd="0" destOrd="0" presId="urn:microsoft.com/office/officeart/2005/8/layout/process2"/>
    <dgm:cxn modelId="{4CCFEDAE-007E-4DDB-8083-25C39EE12698}" type="presOf" srcId="{41213C82-0A39-436D-9323-488C94EB9B5A}" destId="{5B0B6E1F-6A8E-4CFD-839A-E084C232A50C}" srcOrd="1" destOrd="0" presId="urn:microsoft.com/office/officeart/2005/8/layout/process2"/>
    <dgm:cxn modelId="{574F7A23-87E0-4979-BD32-25267C893C12}" type="presParOf" srcId="{C5D7B164-043E-4BF1-91FF-CCF1C31FF634}" destId="{52BE7388-E9D4-4AC0-8BF5-9A2A84F70BE5}" srcOrd="0" destOrd="0" presId="urn:microsoft.com/office/officeart/2005/8/layout/process2"/>
    <dgm:cxn modelId="{07EAA306-8646-43C4-AF94-5471A20C55C7}" type="presParOf" srcId="{C5D7B164-043E-4BF1-91FF-CCF1C31FF634}" destId="{9C95CA40-A74E-4D3B-8355-DE7C5C1FC827}" srcOrd="1" destOrd="0" presId="urn:microsoft.com/office/officeart/2005/8/layout/process2"/>
    <dgm:cxn modelId="{88645B45-AF9A-43A2-A784-1AB8F42CD8D0}" type="presParOf" srcId="{9C95CA40-A74E-4D3B-8355-DE7C5C1FC827}" destId="{5B0B6E1F-6A8E-4CFD-839A-E084C232A50C}" srcOrd="0" destOrd="0" presId="urn:microsoft.com/office/officeart/2005/8/layout/process2"/>
    <dgm:cxn modelId="{D7EB8114-DE56-4D57-B609-ADC6CB0AA3B0}" type="presParOf" srcId="{C5D7B164-043E-4BF1-91FF-CCF1C31FF634}" destId="{05D5DA1C-7DA6-4E49-A277-495650FC2DF0}" srcOrd="2" destOrd="0" presId="urn:microsoft.com/office/officeart/2005/8/layout/process2"/>
    <dgm:cxn modelId="{15469442-3728-45D0-ACC6-B4720014A9CE}" type="presParOf" srcId="{C5D7B164-043E-4BF1-91FF-CCF1C31FF634}" destId="{3FF3B1A1-AC6C-4184-B34B-38DE6980C39D}" srcOrd="3" destOrd="0" presId="urn:microsoft.com/office/officeart/2005/8/layout/process2"/>
    <dgm:cxn modelId="{07AE856A-4CFB-4F3C-8D45-743A504C52CF}" type="presParOf" srcId="{3FF3B1A1-AC6C-4184-B34B-38DE6980C39D}" destId="{8E1D8C51-E117-4C3F-9DDA-E182E14FDA8E}" srcOrd="0" destOrd="0" presId="urn:microsoft.com/office/officeart/2005/8/layout/process2"/>
    <dgm:cxn modelId="{7E33BE9C-95B7-4948-ADDC-8CD6C84DB384}" type="presParOf" srcId="{C5D7B164-043E-4BF1-91FF-CCF1C31FF634}" destId="{A1B8F3B0-7AC9-4348-B422-6F1D6A4C4EB8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BE7388-E9D4-4AC0-8BF5-9A2A84F70BE5}">
      <dsp:nvSpPr>
        <dsp:cNvPr id="0" name=""/>
        <dsp:cNvSpPr/>
      </dsp:nvSpPr>
      <dsp:spPr>
        <a:xfrm>
          <a:off x="3195059" y="63943"/>
          <a:ext cx="2168794" cy="12048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Bebas Neue Bold" panose="020B0606020202050201"/>
            </a:rPr>
            <a:t>ADAPTAÇÃO
ORGANIZAÇÃO</a:t>
          </a:r>
          <a:endParaRPr lang="pt-PT" sz="2400" kern="1200" dirty="0">
            <a:latin typeface="Bebas Neue Bold" panose="020B0606020202050201"/>
          </a:endParaRPr>
        </a:p>
      </dsp:txBody>
      <dsp:txXfrm>
        <a:off x="3230349" y="99233"/>
        <a:ext cx="2098214" cy="1134306"/>
      </dsp:txXfrm>
    </dsp:sp>
    <dsp:sp modelId="{9C95CA40-A74E-4D3B-8355-DE7C5C1FC827}">
      <dsp:nvSpPr>
        <dsp:cNvPr id="0" name=""/>
        <dsp:cNvSpPr/>
      </dsp:nvSpPr>
      <dsp:spPr>
        <a:xfrm rot="5341160">
          <a:off x="4092411" y="1266979"/>
          <a:ext cx="403933" cy="5421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2000" kern="1200"/>
        </a:p>
      </dsp:txBody>
      <dsp:txXfrm rot="-5400000">
        <a:off x="4130682" y="1336120"/>
        <a:ext cx="325318" cy="282753"/>
      </dsp:txXfrm>
    </dsp:sp>
    <dsp:sp modelId="{05D5DA1C-7DA6-4E49-A277-495650FC2DF0}">
      <dsp:nvSpPr>
        <dsp:cNvPr id="0" name=""/>
        <dsp:cNvSpPr/>
      </dsp:nvSpPr>
      <dsp:spPr>
        <a:xfrm>
          <a:off x="3224902" y="1807328"/>
          <a:ext cx="2168794" cy="12048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Bebas Neue Bold" panose="020B0606020202050201"/>
            </a:rPr>
            <a:t>QUALIDADE</a:t>
          </a:r>
        </a:p>
      </dsp:txBody>
      <dsp:txXfrm>
        <a:off x="3260192" y="1842618"/>
        <a:ext cx="2098214" cy="1134306"/>
      </dsp:txXfrm>
    </dsp:sp>
    <dsp:sp modelId="{3FF3B1A1-AC6C-4184-B34B-38DE6980C39D}">
      <dsp:nvSpPr>
        <dsp:cNvPr id="0" name=""/>
        <dsp:cNvSpPr/>
      </dsp:nvSpPr>
      <dsp:spPr>
        <a:xfrm rot="5400000">
          <a:off x="4083383" y="3042337"/>
          <a:ext cx="451832" cy="5421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2200" kern="1200"/>
        </a:p>
      </dsp:txBody>
      <dsp:txXfrm rot="-5400000">
        <a:off x="4146640" y="3087520"/>
        <a:ext cx="325318" cy="316282"/>
      </dsp:txXfrm>
    </dsp:sp>
    <dsp:sp modelId="{A1B8F3B0-7AC9-4348-B422-6F1D6A4C4EB8}">
      <dsp:nvSpPr>
        <dsp:cNvPr id="0" name=""/>
        <dsp:cNvSpPr/>
      </dsp:nvSpPr>
      <dsp:spPr>
        <a:xfrm>
          <a:off x="3224902" y="3614658"/>
          <a:ext cx="2168794" cy="12048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Bebas Neue Bold" panose="020B0606020202050201"/>
            </a:rPr>
            <a:t>CONSOLIDAÇÃO</a:t>
          </a:r>
        </a:p>
      </dsp:txBody>
      <dsp:txXfrm>
        <a:off x="3260192" y="3649948"/>
        <a:ext cx="2098214" cy="1134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232BA-F48F-4947-9574-D4AC4B13A20D}" type="datetimeFigureOut">
              <a:rPr lang="de-CH" smtClean="0"/>
              <a:t>14.07.2022</a:t>
            </a:fld>
            <a:endParaRPr lang="de-CH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de-CH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53412-5212-479A-B302-A94A8968345B}" type="slidenum">
              <a:rPr lang="de-CH" smtClean="0"/>
              <a:t>‹nº›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2921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30E029-1E7F-4B7F-83ED-247B9928D4D8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8567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0583D-6C2A-43CE-87D8-A4BEE1514B24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2805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0583D-6C2A-43CE-87D8-A4BEE1514B24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1684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0583D-6C2A-43CE-87D8-A4BEE1514B24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4221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DDB1ED-0DE7-8C9A-66AD-369A95B49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de-CH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C66690-DDCE-5B85-FF36-E4E55C326F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de-CH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D0EA883-56A8-837A-B3C5-578D4CBEB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42F-C253-4946-AA3E-0C697E3403A7}" type="datetimeFigureOut">
              <a:rPr lang="de-CH" smtClean="0"/>
              <a:t>14.07.2022</a:t>
            </a:fld>
            <a:endParaRPr lang="de-CH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CBD69F9-3F47-7D56-D985-11334B89D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BEB7B1D-121A-B6DF-367E-27D9A03AC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7927-C595-40C7-ACBA-34C52AA6AFD2}" type="slidenum">
              <a:rPr lang="de-CH" smtClean="0"/>
              <a:t>‹nº›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3414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BD5BD7-879B-5866-A791-D242F6DDD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de-CH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9E67219-44F7-39D7-8DE5-D18D91E1B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de-CH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9C1C26A-7D30-427C-8CB7-1F320C777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42F-C253-4946-AA3E-0C697E3403A7}" type="datetimeFigureOut">
              <a:rPr lang="de-CH" smtClean="0"/>
              <a:t>14.07.2022</a:t>
            </a:fld>
            <a:endParaRPr lang="de-CH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0D9E3E3-E538-D6E2-4794-2013BB65A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CA534F8-C9CE-B0D0-DEA4-205A2F3E1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7927-C595-40C7-ACBA-34C52AA6AFD2}" type="slidenum">
              <a:rPr lang="de-CH" smtClean="0"/>
              <a:t>‹nº›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9342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9C9371-86F8-64BA-DC7B-E46C84C072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de-CH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1D463F9C-068E-9F34-5426-1A0D29D3F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de-CH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FFD7F41-C893-8B86-7EB4-24A18EA2D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42F-C253-4946-AA3E-0C697E3403A7}" type="datetimeFigureOut">
              <a:rPr lang="de-CH" smtClean="0"/>
              <a:t>14.07.2022</a:t>
            </a:fld>
            <a:endParaRPr lang="de-CH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59AB825-D7C3-584C-812A-7B56AD4FC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FF5B579-3576-E9C6-A9CB-2D85A6FA2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7927-C595-40C7-ACBA-34C52AA6AFD2}" type="slidenum">
              <a:rPr lang="de-CH" smtClean="0"/>
              <a:t>‹nº›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813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144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C3F37-896B-74EE-D446-DAAC109F4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de-CH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1EB8293-FDD6-AA8C-8E20-B16FE69AC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de-CH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52498D4-09F3-6F94-1D3B-3EFF25B1D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42F-C253-4946-AA3E-0C697E3403A7}" type="datetimeFigureOut">
              <a:rPr lang="de-CH" smtClean="0"/>
              <a:t>14.07.2022</a:t>
            </a:fld>
            <a:endParaRPr lang="de-CH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6238239-0174-5260-8DEA-CB62912D5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2E1A1CD-6047-E1B5-8940-4C699FC1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7927-C595-40C7-ACBA-34C52AA6AFD2}" type="slidenum">
              <a:rPr lang="de-CH" smtClean="0"/>
              <a:t>‹nº›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1100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982384-EC48-503F-E46B-09F89F0CF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de-CH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7AF47D7-5180-EC59-C8A4-5A59D70C5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4F3393C-3086-5387-200E-723A3DF8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42F-C253-4946-AA3E-0C697E3403A7}" type="datetimeFigureOut">
              <a:rPr lang="de-CH" smtClean="0"/>
              <a:t>14.07.2022</a:t>
            </a:fld>
            <a:endParaRPr lang="de-CH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E0E543D-341C-6164-EE90-954134ABC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4A04659-C720-4716-2D39-BDC23199F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7927-C595-40C7-ACBA-34C52AA6AFD2}" type="slidenum">
              <a:rPr lang="de-CH" smtClean="0"/>
              <a:t>‹nº›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293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59F7AE-B840-BE69-14B3-43662629C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de-CH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C627509-A531-B688-4C65-1DB3A56416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de-CH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F3E40C57-834A-250B-4796-B8425ED21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de-CH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57DD641-F6A3-E401-BCE7-0DE5E1E08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42F-C253-4946-AA3E-0C697E3403A7}" type="datetimeFigureOut">
              <a:rPr lang="de-CH" smtClean="0"/>
              <a:t>14.07.2022</a:t>
            </a:fld>
            <a:endParaRPr lang="de-CH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E51081C-BE81-B299-2EB6-B27817DC3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42DE7BE-D1CD-EA4A-EF59-DCF65B742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7927-C595-40C7-ACBA-34C52AA6AFD2}" type="slidenum">
              <a:rPr lang="de-CH" smtClean="0"/>
              <a:t>‹nº›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569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1E5EA1-1E5F-E5F9-6FC2-FB5F0E1B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de-CH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AA605D1-BAE4-8CE5-2699-83C8B0710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07F2D23-FF77-68A9-35AD-8C1F43628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de-CH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00CE29DC-B7A8-7AD1-7B02-79B6D5F40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DB9F757C-8EDA-4A77-F934-6DF8748E1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de-CH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09FFB7A6-C42B-FD08-A8DF-84619CD38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42F-C253-4946-AA3E-0C697E3403A7}" type="datetimeFigureOut">
              <a:rPr lang="de-CH" smtClean="0"/>
              <a:t>14.07.2022</a:t>
            </a:fld>
            <a:endParaRPr lang="de-CH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81088EE2-D90B-7DCF-E123-12BD628A7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1187F8B0-5E87-8510-E1C2-0DF07E1A5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7927-C595-40C7-ACBA-34C52AA6AFD2}" type="slidenum">
              <a:rPr lang="de-CH" smtClean="0"/>
              <a:t>‹nº›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9883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077FFE-53E9-7BA5-1FFE-5E34D12A4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de-CH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C8B3F404-CC92-6B6B-FEB7-37929C034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42F-C253-4946-AA3E-0C697E3403A7}" type="datetimeFigureOut">
              <a:rPr lang="de-CH" smtClean="0"/>
              <a:t>14.07.2022</a:t>
            </a:fld>
            <a:endParaRPr lang="de-CH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97DF59A-C89B-8CA5-4EBA-9BE27C40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13CB9B71-4ECD-F2A1-DB82-42E311AD9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7927-C595-40C7-ACBA-34C52AA6AFD2}" type="slidenum">
              <a:rPr lang="de-CH" smtClean="0"/>
              <a:t>‹nº›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5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B512DE85-13F1-3350-9EFC-3F1128BA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42F-C253-4946-AA3E-0C697E3403A7}" type="datetimeFigureOut">
              <a:rPr lang="de-CH" smtClean="0"/>
              <a:t>14.07.2022</a:t>
            </a:fld>
            <a:endParaRPr lang="de-CH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04653565-81C2-53B2-52C7-B2E357FB8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4462B2C-A8C8-A1E8-F99D-5AD127F23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7927-C595-40C7-ACBA-34C52AA6AFD2}" type="slidenum">
              <a:rPr lang="de-CH" smtClean="0"/>
              <a:t>‹nº›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160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74E91E-6B8E-9013-C8E0-0D56B4AEC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de-CH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C15519E-C043-7C99-1E8D-3C9F19A98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de-CH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1B29554-2889-E346-F872-B50B4372B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A925628-6CA0-9687-5CA8-77E84932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42F-C253-4946-AA3E-0C697E3403A7}" type="datetimeFigureOut">
              <a:rPr lang="de-CH" smtClean="0"/>
              <a:t>14.07.2022</a:t>
            </a:fld>
            <a:endParaRPr lang="de-CH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95F3494-49CB-461C-2193-162F5F187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A6ECD3D-8D14-88A5-4F91-578B9D18E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7927-C595-40C7-ACBA-34C52AA6AFD2}" type="slidenum">
              <a:rPr lang="de-CH" smtClean="0"/>
              <a:t>‹nº›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800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17A5A6-3E87-CB97-EAE5-A90DA5D4D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de-CH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5B84D6AC-C065-FA0B-2B21-2ED847D336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CF9BC79-C6F7-C1C2-3A82-EB1334FB5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92425C9-B83C-A691-A3AA-AC5C4E987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42F-C253-4946-AA3E-0C697E3403A7}" type="datetimeFigureOut">
              <a:rPr lang="de-CH" smtClean="0"/>
              <a:t>14.07.2022</a:t>
            </a:fld>
            <a:endParaRPr lang="de-CH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5E179EE-377A-5FC9-4712-F8D07C642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C43D039-DBFA-79ED-0C5A-CD4D4B475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7927-C595-40C7-ACBA-34C52AA6AFD2}" type="slidenum">
              <a:rPr lang="de-CH" smtClean="0"/>
              <a:t>‹nº›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7952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76E0A518-7127-0943-4667-0C48D125E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de-CH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B887B70-C11E-4263-1E30-2E9F4BF26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de-CH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122CC31-E95C-95E5-1354-184579782C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8142F-C253-4946-AA3E-0C697E3403A7}" type="datetimeFigureOut">
              <a:rPr lang="de-CH" smtClean="0"/>
              <a:t>14.07.2022</a:t>
            </a:fld>
            <a:endParaRPr lang="de-CH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A2F7802-29E5-52DE-5924-EA5ACF4FA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9685E95-09EE-21F9-9F5E-B11EB1D6A6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77927-C595-40C7-ACBA-34C52AA6AFD2}" type="slidenum">
              <a:rPr lang="de-CH" smtClean="0"/>
              <a:t>‹nº›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522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1">
            <a:extLst>
              <a:ext uri="{FF2B5EF4-FFF2-40B4-BE49-F238E27FC236}">
                <a16:creationId xmlns:a16="http://schemas.microsoft.com/office/drawing/2014/main" id="{D601BF58-A471-4181-9ADA-9DB587AC445F}"/>
              </a:ext>
            </a:extLst>
          </p:cNvPr>
          <p:cNvSpPr txBox="1"/>
          <p:nvPr/>
        </p:nvSpPr>
        <p:spPr>
          <a:xfrm>
            <a:off x="4780243" y="626062"/>
            <a:ext cx="1574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>
                    <a:lumMod val="25000"/>
                  </a:schemeClr>
                </a:solidFill>
                <a:latin typeface="Bebas Neue Bold" panose="020B0606020202050201" pitchFamily="34" charset="0"/>
                <a:cs typeface="Poppins" panose="00000500000000000000" pitchFamily="50" charset="0"/>
              </a:rPr>
              <a:t>OBJETIVOS</a:t>
            </a:r>
          </a:p>
        </p:txBody>
      </p:sp>
      <p:sp>
        <p:nvSpPr>
          <p:cNvPr id="58" name="TextBox 2">
            <a:extLst>
              <a:ext uri="{FF2B5EF4-FFF2-40B4-BE49-F238E27FC236}">
                <a16:creationId xmlns:a16="http://schemas.microsoft.com/office/drawing/2014/main" id="{D4A71104-D848-4694-BA2E-AB84D7C267B8}"/>
              </a:ext>
            </a:extLst>
          </p:cNvPr>
          <p:cNvSpPr txBox="1"/>
          <p:nvPr/>
        </p:nvSpPr>
        <p:spPr>
          <a:xfrm>
            <a:off x="4548950" y="1119418"/>
            <a:ext cx="2085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pc="150" dirty="0">
                <a:solidFill>
                  <a:schemeClr val="bg1">
                    <a:lumMod val="65000"/>
                  </a:schemeClr>
                </a:solidFill>
                <a:latin typeface="Bebas Neue Bold" panose="020B0606020202050201" pitchFamily="34" charset="0"/>
                <a:cs typeface="Poppins" panose="00000500000000000000" pitchFamily="50" charset="0"/>
              </a:rPr>
              <a:t>ELABORAÇÃO DE OBJETIVOS</a:t>
            </a:r>
          </a:p>
        </p:txBody>
      </p:sp>
      <p:pic>
        <p:nvPicPr>
          <p:cNvPr id="52" name="Imagem 51" descr="Uma imagem com contador&#10;&#10;Descrição gerada automaticamente">
            <a:extLst>
              <a:ext uri="{FF2B5EF4-FFF2-40B4-BE49-F238E27FC236}">
                <a16:creationId xmlns:a16="http://schemas.microsoft.com/office/drawing/2014/main" id="{40588598-97F6-4EA9-BDC1-7667B6565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7736" y="539473"/>
            <a:ext cx="1701958" cy="967400"/>
          </a:xfrm>
          <a:prstGeom prst="rect">
            <a:avLst/>
          </a:prstGeom>
        </p:spPr>
      </p:pic>
      <p:grpSp>
        <p:nvGrpSpPr>
          <p:cNvPr id="49" name="Group 8">
            <a:extLst>
              <a:ext uri="{FF2B5EF4-FFF2-40B4-BE49-F238E27FC236}">
                <a16:creationId xmlns:a16="http://schemas.microsoft.com/office/drawing/2014/main" id="{7FED1F99-D033-4B31-924D-03A232921EFC}"/>
              </a:ext>
            </a:extLst>
          </p:cNvPr>
          <p:cNvGrpSpPr/>
          <p:nvPr/>
        </p:nvGrpSpPr>
        <p:grpSpPr>
          <a:xfrm>
            <a:off x="1093870" y="2553373"/>
            <a:ext cx="1961486" cy="1827552"/>
            <a:chOff x="1520825" y="3039941"/>
            <a:chExt cx="3922972" cy="3655103"/>
          </a:xfrm>
        </p:grpSpPr>
        <p:sp>
          <p:nvSpPr>
            <p:cNvPr id="50" name="Freeform 1">
              <a:extLst>
                <a:ext uri="{FF2B5EF4-FFF2-40B4-BE49-F238E27FC236}">
                  <a16:creationId xmlns:a16="http://schemas.microsoft.com/office/drawing/2014/main" id="{101E89A0-5833-42DA-A8E4-722586E5D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1449" y="3039941"/>
              <a:ext cx="2704603" cy="2491461"/>
            </a:xfrm>
            <a:custGeom>
              <a:avLst/>
              <a:gdLst>
                <a:gd name="T0" fmla="*/ 4139 w 4140"/>
                <a:gd name="T1" fmla="*/ 2859 h 3813"/>
                <a:gd name="T2" fmla="*/ 3720 w 4140"/>
                <a:gd name="T3" fmla="*/ 953 h 3813"/>
                <a:gd name="T4" fmla="*/ 2070 w 4140"/>
                <a:gd name="T5" fmla="*/ 0 h 3813"/>
                <a:gd name="T6" fmla="*/ 419 w 4140"/>
                <a:gd name="T7" fmla="*/ 953 h 3813"/>
                <a:gd name="T8" fmla="*/ 0 w 4140"/>
                <a:gd name="T9" fmla="*/ 2859 h 3813"/>
                <a:gd name="T10" fmla="*/ 2070 w 4140"/>
                <a:gd name="T11" fmla="*/ 3812 h 3813"/>
                <a:gd name="T12" fmla="*/ 4139 w 4140"/>
                <a:gd name="T13" fmla="*/ 2859 h 3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40" h="3813">
                  <a:moveTo>
                    <a:pt x="4139" y="2859"/>
                  </a:moveTo>
                  <a:lnTo>
                    <a:pt x="3720" y="953"/>
                  </a:lnTo>
                  <a:lnTo>
                    <a:pt x="2070" y="0"/>
                  </a:lnTo>
                  <a:lnTo>
                    <a:pt x="419" y="953"/>
                  </a:lnTo>
                  <a:lnTo>
                    <a:pt x="0" y="2859"/>
                  </a:lnTo>
                  <a:lnTo>
                    <a:pt x="2070" y="3812"/>
                  </a:lnTo>
                  <a:lnTo>
                    <a:pt x="4139" y="2859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66" dirty="0">
                <a:latin typeface="Lato Light" panose="020F0502020204030203" pitchFamily="34" charset="0"/>
              </a:endParaRPr>
            </a:p>
          </p:txBody>
        </p:sp>
        <p:sp>
          <p:nvSpPr>
            <p:cNvPr id="51" name="Freeform 2">
              <a:extLst>
                <a:ext uri="{FF2B5EF4-FFF2-40B4-BE49-F238E27FC236}">
                  <a16:creationId xmlns:a16="http://schemas.microsoft.com/office/drawing/2014/main" id="{91DE524A-AAC0-47B4-B9ED-F9F2EDB3D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825" y="4284232"/>
              <a:ext cx="3922972" cy="2410812"/>
            </a:xfrm>
            <a:custGeom>
              <a:avLst/>
              <a:gdLst>
                <a:gd name="T0" fmla="*/ 0 w 6005"/>
                <a:gd name="T1" fmla="*/ 3655 h 3690"/>
                <a:gd name="T2" fmla="*/ 0 w 6005"/>
                <a:gd name="T3" fmla="*/ 34 h 3690"/>
                <a:gd name="T4" fmla="*/ 0 w 6005"/>
                <a:gd name="T5" fmla="*/ 34 h 3690"/>
                <a:gd name="T6" fmla="*/ 34 w 6005"/>
                <a:gd name="T7" fmla="*/ 0 h 3690"/>
                <a:gd name="T8" fmla="*/ 5971 w 6005"/>
                <a:gd name="T9" fmla="*/ 0 h 3690"/>
                <a:gd name="T10" fmla="*/ 5971 w 6005"/>
                <a:gd name="T11" fmla="*/ 0 h 3690"/>
                <a:gd name="T12" fmla="*/ 6004 w 6005"/>
                <a:gd name="T13" fmla="*/ 34 h 3690"/>
                <a:gd name="T14" fmla="*/ 6004 w 6005"/>
                <a:gd name="T15" fmla="*/ 3655 h 3690"/>
                <a:gd name="T16" fmla="*/ 6004 w 6005"/>
                <a:gd name="T17" fmla="*/ 3655 h 3690"/>
                <a:gd name="T18" fmla="*/ 5971 w 6005"/>
                <a:gd name="T19" fmla="*/ 3689 h 3690"/>
                <a:gd name="T20" fmla="*/ 34 w 6005"/>
                <a:gd name="T21" fmla="*/ 3689 h 3690"/>
                <a:gd name="T22" fmla="*/ 34 w 6005"/>
                <a:gd name="T23" fmla="*/ 3689 h 3690"/>
                <a:gd name="T24" fmla="*/ 0 w 6005"/>
                <a:gd name="T25" fmla="*/ 3655 h 3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05" h="3690">
                  <a:moveTo>
                    <a:pt x="0" y="3655"/>
                  </a:moveTo>
                  <a:lnTo>
                    <a:pt x="0" y="34"/>
                  </a:lnTo>
                  <a:lnTo>
                    <a:pt x="0" y="34"/>
                  </a:lnTo>
                  <a:cubicBezTo>
                    <a:pt x="0" y="15"/>
                    <a:pt x="16" y="0"/>
                    <a:pt x="34" y="0"/>
                  </a:cubicBezTo>
                  <a:lnTo>
                    <a:pt x="5971" y="0"/>
                  </a:lnTo>
                  <a:lnTo>
                    <a:pt x="5971" y="0"/>
                  </a:lnTo>
                  <a:cubicBezTo>
                    <a:pt x="5989" y="0"/>
                    <a:pt x="6004" y="15"/>
                    <a:pt x="6004" y="34"/>
                  </a:cubicBezTo>
                  <a:lnTo>
                    <a:pt x="6004" y="3655"/>
                  </a:lnTo>
                  <a:lnTo>
                    <a:pt x="6004" y="3655"/>
                  </a:lnTo>
                  <a:cubicBezTo>
                    <a:pt x="6004" y="3674"/>
                    <a:pt x="5989" y="3689"/>
                    <a:pt x="5971" y="3689"/>
                  </a:cubicBezTo>
                  <a:lnTo>
                    <a:pt x="34" y="3689"/>
                  </a:lnTo>
                  <a:lnTo>
                    <a:pt x="34" y="3689"/>
                  </a:lnTo>
                  <a:cubicBezTo>
                    <a:pt x="16" y="3689"/>
                    <a:pt x="0" y="3674"/>
                    <a:pt x="0" y="3655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266" dirty="0">
                <a:latin typeface="Lato Light" panose="020F0502020204030203" pitchFamily="34" charset="0"/>
              </a:endParaRPr>
            </a:p>
          </p:txBody>
        </p:sp>
        <p:sp>
          <p:nvSpPr>
            <p:cNvPr id="60" name="Freeform 3">
              <a:extLst>
                <a:ext uri="{FF2B5EF4-FFF2-40B4-BE49-F238E27FC236}">
                  <a16:creationId xmlns:a16="http://schemas.microsoft.com/office/drawing/2014/main" id="{FC52709E-47A5-4535-8CF9-FBDBDD599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5077" y="3039941"/>
              <a:ext cx="2157347" cy="2491461"/>
            </a:xfrm>
            <a:custGeom>
              <a:avLst/>
              <a:gdLst>
                <a:gd name="T0" fmla="*/ 3301 w 3302"/>
                <a:gd name="T1" fmla="*/ 2859 h 3813"/>
                <a:gd name="T2" fmla="*/ 3301 w 3302"/>
                <a:gd name="T3" fmla="*/ 953 h 3813"/>
                <a:gd name="T4" fmla="*/ 1651 w 3302"/>
                <a:gd name="T5" fmla="*/ 0 h 3813"/>
                <a:gd name="T6" fmla="*/ 0 w 3302"/>
                <a:gd name="T7" fmla="*/ 953 h 3813"/>
                <a:gd name="T8" fmla="*/ 0 w 3302"/>
                <a:gd name="T9" fmla="*/ 2859 h 3813"/>
                <a:gd name="T10" fmla="*/ 1651 w 3302"/>
                <a:gd name="T11" fmla="*/ 3812 h 3813"/>
                <a:gd name="T12" fmla="*/ 3301 w 3302"/>
                <a:gd name="T13" fmla="*/ 2859 h 3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2" h="3813">
                  <a:moveTo>
                    <a:pt x="3301" y="2859"/>
                  </a:moveTo>
                  <a:lnTo>
                    <a:pt x="3301" y="953"/>
                  </a:lnTo>
                  <a:lnTo>
                    <a:pt x="1651" y="0"/>
                  </a:lnTo>
                  <a:lnTo>
                    <a:pt x="0" y="953"/>
                  </a:lnTo>
                  <a:lnTo>
                    <a:pt x="0" y="2859"/>
                  </a:lnTo>
                  <a:lnTo>
                    <a:pt x="1651" y="3812"/>
                  </a:lnTo>
                  <a:lnTo>
                    <a:pt x="3301" y="2859"/>
                  </a:lnTo>
                </a:path>
              </a:pathLst>
            </a:custGeom>
            <a:solidFill>
              <a:srgbClr val="DE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66" dirty="0">
                <a:latin typeface="Lato Light" panose="020F0502020204030203" pitchFamily="34" charset="0"/>
              </a:endParaRPr>
            </a:p>
          </p:txBody>
        </p:sp>
      </p:grpSp>
      <p:grpSp>
        <p:nvGrpSpPr>
          <p:cNvPr id="61" name="Group 6">
            <a:extLst>
              <a:ext uri="{FF2B5EF4-FFF2-40B4-BE49-F238E27FC236}">
                <a16:creationId xmlns:a16="http://schemas.microsoft.com/office/drawing/2014/main" id="{C48A2398-25C8-4CF7-9354-355747E9D88D}"/>
              </a:ext>
            </a:extLst>
          </p:cNvPr>
          <p:cNvGrpSpPr/>
          <p:nvPr/>
        </p:nvGrpSpPr>
        <p:grpSpPr>
          <a:xfrm>
            <a:off x="8737913" y="2553373"/>
            <a:ext cx="1961486" cy="1827552"/>
            <a:chOff x="14580596" y="3039941"/>
            <a:chExt cx="3922972" cy="3655103"/>
          </a:xfrm>
        </p:grpSpPr>
        <p:sp>
          <p:nvSpPr>
            <p:cNvPr id="62" name="Freeform 1">
              <a:extLst>
                <a:ext uri="{FF2B5EF4-FFF2-40B4-BE49-F238E27FC236}">
                  <a16:creationId xmlns:a16="http://schemas.microsoft.com/office/drawing/2014/main" id="{30F38F57-F426-4365-8C4A-B28536EEB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91220" y="3039941"/>
              <a:ext cx="2704603" cy="2491461"/>
            </a:xfrm>
            <a:custGeom>
              <a:avLst/>
              <a:gdLst>
                <a:gd name="T0" fmla="*/ 4139 w 4140"/>
                <a:gd name="T1" fmla="*/ 2859 h 3813"/>
                <a:gd name="T2" fmla="*/ 3720 w 4140"/>
                <a:gd name="T3" fmla="*/ 953 h 3813"/>
                <a:gd name="T4" fmla="*/ 2070 w 4140"/>
                <a:gd name="T5" fmla="*/ 0 h 3813"/>
                <a:gd name="T6" fmla="*/ 419 w 4140"/>
                <a:gd name="T7" fmla="*/ 953 h 3813"/>
                <a:gd name="T8" fmla="*/ 0 w 4140"/>
                <a:gd name="T9" fmla="*/ 2859 h 3813"/>
                <a:gd name="T10" fmla="*/ 2070 w 4140"/>
                <a:gd name="T11" fmla="*/ 3812 h 3813"/>
                <a:gd name="T12" fmla="*/ 4139 w 4140"/>
                <a:gd name="T13" fmla="*/ 2859 h 3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40" h="3813">
                  <a:moveTo>
                    <a:pt x="4139" y="2859"/>
                  </a:moveTo>
                  <a:lnTo>
                    <a:pt x="3720" y="953"/>
                  </a:lnTo>
                  <a:lnTo>
                    <a:pt x="2070" y="0"/>
                  </a:lnTo>
                  <a:lnTo>
                    <a:pt x="419" y="953"/>
                  </a:lnTo>
                  <a:lnTo>
                    <a:pt x="0" y="2859"/>
                  </a:lnTo>
                  <a:lnTo>
                    <a:pt x="2070" y="3812"/>
                  </a:lnTo>
                  <a:lnTo>
                    <a:pt x="4139" y="2859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66" dirty="0">
                <a:latin typeface="Lato Light" panose="020F0502020204030203" pitchFamily="34" charset="0"/>
              </a:endParaRPr>
            </a:p>
          </p:txBody>
        </p:sp>
        <p:sp>
          <p:nvSpPr>
            <p:cNvPr id="63" name="Freeform 2">
              <a:extLst>
                <a:ext uri="{FF2B5EF4-FFF2-40B4-BE49-F238E27FC236}">
                  <a16:creationId xmlns:a16="http://schemas.microsoft.com/office/drawing/2014/main" id="{B86DB522-7DA8-4224-81AD-2A21EA071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80596" y="4284232"/>
              <a:ext cx="3922972" cy="2410812"/>
            </a:xfrm>
            <a:custGeom>
              <a:avLst/>
              <a:gdLst>
                <a:gd name="T0" fmla="*/ 0 w 6005"/>
                <a:gd name="T1" fmla="*/ 3655 h 3690"/>
                <a:gd name="T2" fmla="*/ 0 w 6005"/>
                <a:gd name="T3" fmla="*/ 34 h 3690"/>
                <a:gd name="T4" fmla="*/ 0 w 6005"/>
                <a:gd name="T5" fmla="*/ 34 h 3690"/>
                <a:gd name="T6" fmla="*/ 34 w 6005"/>
                <a:gd name="T7" fmla="*/ 0 h 3690"/>
                <a:gd name="T8" fmla="*/ 5971 w 6005"/>
                <a:gd name="T9" fmla="*/ 0 h 3690"/>
                <a:gd name="T10" fmla="*/ 5971 w 6005"/>
                <a:gd name="T11" fmla="*/ 0 h 3690"/>
                <a:gd name="T12" fmla="*/ 6004 w 6005"/>
                <a:gd name="T13" fmla="*/ 34 h 3690"/>
                <a:gd name="T14" fmla="*/ 6004 w 6005"/>
                <a:gd name="T15" fmla="*/ 3655 h 3690"/>
                <a:gd name="T16" fmla="*/ 6004 w 6005"/>
                <a:gd name="T17" fmla="*/ 3655 h 3690"/>
                <a:gd name="T18" fmla="*/ 5971 w 6005"/>
                <a:gd name="T19" fmla="*/ 3689 h 3690"/>
                <a:gd name="T20" fmla="*/ 34 w 6005"/>
                <a:gd name="T21" fmla="*/ 3689 h 3690"/>
                <a:gd name="T22" fmla="*/ 34 w 6005"/>
                <a:gd name="T23" fmla="*/ 3689 h 3690"/>
                <a:gd name="T24" fmla="*/ 0 w 6005"/>
                <a:gd name="T25" fmla="*/ 3655 h 3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05" h="3690">
                  <a:moveTo>
                    <a:pt x="0" y="3655"/>
                  </a:moveTo>
                  <a:lnTo>
                    <a:pt x="0" y="34"/>
                  </a:lnTo>
                  <a:lnTo>
                    <a:pt x="0" y="34"/>
                  </a:lnTo>
                  <a:cubicBezTo>
                    <a:pt x="0" y="15"/>
                    <a:pt x="16" y="0"/>
                    <a:pt x="34" y="0"/>
                  </a:cubicBezTo>
                  <a:lnTo>
                    <a:pt x="5971" y="0"/>
                  </a:lnTo>
                  <a:lnTo>
                    <a:pt x="5971" y="0"/>
                  </a:lnTo>
                  <a:cubicBezTo>
                    <a:pt x="5989" y="0"/>
                    <a:pt x="6004" y="15"/>
                    <a:pt x="6004" y="34"/>
                  </a:cubicBezTo>
                  <a:lnTo>
                    <a:pt x="6004" y="3655"/>
                  </a:lnTo>
                  <a:lnTo>
                    <a:pt x="6004" y="3655"/>
                  </a:lnTo>
                  <a:cubicBezTo>
                    <a:pt x="6004" y="3674"/>
                    <a:pt x="5989" y="3689"/>
                    <a:pt x="5971" y="3689"/>
                  </a:cubicBezTo>
                  <a:lnTo>
                    <a:pt x="34" y="3689"/>
                  </a:lnTo>
                  <a:lnTo>
                    <a:pt x="34" y="3689"/>
                  </a:lnTo>
                  <a:cubicBezTo>
                    <a:pt x="16" y="3689"/>
                    <a:pt x="0" y="3674"/>
                    <a:pt x="0" y="3655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266" dirty="0">
                <a:latin typeface="Lato Light" panose="020F0502020204030203" pitchFamily="34" charset="0"/>
              </a:endParaRPr>
            </a:p>
          </p:txBody>
        </p:sp>
        <p:sp>
          <p:nvSpPr>
            <p:cNvPr id="64" name="Freeform 3">
              <a:extLst>
                <a:ext uri="{FF2B5EF4-FFF2-40B4-BE49-F238E27FC236}">
                  <a16:creationId xmlns:a16="http://schemas.microsoft.com/office/drawing/2014/main" id="{98DB7DB1-EA51-4472-9B1A-0A9CD29BA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4848" y="3039941"/>
              <a:ext cx="2157347" cy="2491461"/>
            </a:xfrm>
            <a:custGeom>
              <a:avLst/>
              <a:gdLst>
                <a:gd name="T0" fmla="*/ 3301 w 3302"/>
                <a:gd name="T1" fmla="*/ 2859 h 3813"/>
                <a:gd name="T2" fmla="*/ 3301 w 3302"/>
                <a:gd name="T3" fmla="*/ 953 h 3813"/>
                <a:gd name="T4" fmla="*/ 1651 w 3302"/>
                <a:gd name="T5" fmla="*/ 0 h 3813"/>
                <a:gd name="T6" fmla="*/ 0 w 3302"/>
                <a:gd name="T7" fmla="*/ 953 h 3813"/>
                <a:gd name="T8" fmla="*/ 0 w 3302"/>
                <a:gd name="T9" fmla="*/ 2859 h 3813"/>
                <a:gd name="T10" fmla="*/ 1651 w 3302"/>
                <a:gd name="T11" fmla="*/ 3812 h 3813"/>
                <a:gd name="T12" fmla="*/ 3301 w 3302"/>
                <a:gd name="T13" fmla="*/ 2859 h 3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2" h="3813">
                  <a:moveTo>
                    <a:pt x="3301" y="2859"/>
                  </a:moveTo>
                  <a:lnTo>
                    <a:pt x="3301" y="953"/>
                  </a:lnTo>
                  <a:lnTo>
                    <a:pt x="1651" y="0"/>
                  </a:lnTo>
                  <a:lnTo>
                    <a:pt x="0" y="953"/>
                  </a:lnTo>
                  <a:lnTo>
                    <a:pt x="0" y="2859"/>
                  </a:lnTo>
                  <a:lnTo>
                    <a:pt x="1651" y="3812"/>
                  </a:lnTo>
                  <a:lnTo>
                    <a:pt x="3301" y="2859"/>
                  </a:lnTo>
                </a:path>
              </a:pathLst>
            </a:custGeom>
            <a:solidFill>
              <a:srgbClr val="9B2D1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66" dirty="0">
                <a:latin typeface="Lato Light" panose="020F0502020204030203" pitchFamily="34" charset="0"/>
              </a:endParaRPr>
            </a:p>
          </p:txBody>
        </p:sp>
      </p:grpSp>
      <p:grpSp>
        <p:nvGrpSpPr>
          <p:cNvPr id="65" name="Group 9">
            <a:extLst>
              <a:ext uri="{FF2B5EF4-FFF2-40B4-BE49-F238E27FC236}">
                <a16:creationId xmlns:a16="http://schemas.microsoft.com/office/drawing/2014/main" id="{F3F284AC-C76C-4CC5-A7FB-C4BA60224336}"/>
              </a:ext>
            </a:extLst>
          </p:cNvPr>
          <p:cNvGrpSpPr/>
          <p:nvPr/>
        </p:nvGrpSpPr>
        <p:grpSpPr>
          <a:xfrm>
            <a:off x="4912065" y="2555996"/>
            <a:ext cx="1961486" cy="1827552"/>
            <a:chOff x="5874082" y="3039941"/>
            <a:chExt cx="3922972" cy="3655103"/>
          </a:xfrm>
        </p:grpSpPr>
        <p:sp>
          <p:nvSpPr>
            <p:cNvPr id="66" name="Freeform 1">
              <a:extLst>
                <a:ext uri="{FF2B5EF4-FFF2-40B4-BE49-F238E27FC236}">
                  <a16:creationId xmlns:a16="http://schemas.microsoft.com/office/drawing/2014/main" id="{332FC9F1-16AB-4F72-A2CA-9FE033704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4706" y="3039941"/>
              <a:ext cx="2704603" cy="2491461"/>
            </a:xfrm>
            <a:custGeom>
              <a:avLst/>
              <a:gdLst>
                <a:gd name="T0" fmla="*/ 4139 w 4140"/>
                <a:gd name="T1" fmla="*/ 2859 h 3813"/>
                <a:gd name="T2" fmla="*/ 3720 w 4140"/>
                <a:gd name="T3" fmla="*/ 953 h 3813"/>
                <a:gd name="T4" fmla="*/ 2070 w 4140"/>
                <a:gd name="T5" fmla="*/ 0 h 3813"/>
                <a:gd name="T6" fmla="*/ 419 w 4140"/>
                <a:gd name="T7" fmla="*/ 953 h 3813"/>
                <a:gd name="T8" fmla="*/ 0 w 4140"/>
                <a:gd name="T9" fmla="*/ 2859 h 3813"/>
                <a:gd name="T10" fmla="*/ 2070 w 4140"/>
                <a:gd name="T11" fmla="*/ 3812 h 3813"/>
                <a:gd name="T12" fmla="*/ 4139 w 4140"/>
                <a:gd name="T13" fmla="*/ 2859 h 3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40" h="3813">
                  <a:moveTo>
                    <a:pt x="4139" y="2859"/>
                  </a:moveTo>
                  <a:lnTo>
                    <a:pt x="3720" y="953"/>
                  </a:lnTo>
                  <a:lnTo>
                    <a:pt x="2070" y="0"/>
                  </a:lnTo>
                  <a:lnTo>
                    <a:pt x="419" y="953"/>
                  </a:lnTo>
                  <a:lnTo>
                    <a:pt x="0" y="2859"/>
                  </a:lnTo>
                  <a:lnTo>
                    <a:pt x="2070" y="3812"/>
                  </a:lnTo>
                  <a:lnTo>
                    <a:pt x="4139" y="2859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66" dirty="0">
                <a:latin typeface="Lato Light" panose="020F0502020204030203" pitchFamily="34" charset="0"/>
              </a:endParaRPr>
            </a:p>
          </p:txBody>
        </p:sp>
        <p:sp>
          <p:nvSpPr>
            <p:cNvPr id="67" name="Freeform 2">
              <a:extLst>
                <a:ext uri="{FF2B5EF4-FFF2-40B4-BE49-F238E27FC236}">
                  <a16:creationId xmlns:a16="http://schemas.microsoft.com/office/drawing/2014/main" id="{55A8FD9A-68D3-4961-B7E0-9312AE46B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4082" y="4284232"/>
              <a:ext cx="3922972" cy="2410812"/>
            </a:xfrm>
            <a:custGeom>
              <a:avLst/>
              <a:gdLst>
                <a:gd name="T0" fmla="*/ 0 w 6005"/>
                <a:gd name="T1" fmla="*/ 3655 h 3690"/>
                <a:gd name="T2" fmla="*/ 0 w 6005"/>
                <a:gd name="T3" fmla="*/ 34 h 3690"/>
                <a:gd name="T4" fmla="*/ 0 w 6005"/>
                <a:gd name="T5" fmla="*/ 34 h 3690"/>
                <a:gd name="T6" fmla="*/ 34 w 6005"/>
                <a:gd name="T7" fmla="*/ 0 h 3690"/>
                <a:gd name="T8" fmla="*/ 5971 w 6005"/>
                <a:gd name="T9" fmla="*/ 0 h 3690"/>
                <a:gd name="T10" fmla="*/ 5971 w 6005"/>
                <a:gd name="T11" fmla="*/ 0 h 3690"/>
                <a:gd name="T12" fmla="*/ 6004 w 6005"/>
                <a:gd name="T13" fmla="*/ 34 h 3690"/>
                <a:gd name="T14" fmla="*/ 6004 w 6005"/>
                <a:gd name="T15" fmla="*/ 3655 h 3690"/>
                <a:gd name="T16" fmla="*/ 6004 w 6005"/>
                <a:gd name="T17" fmla="*/ 3655 h 3690"/>
                <a:gd name="T18" fmla="*/ 5971 w 6005"/>
                <a:gd name="T19" fmla="*/ 3689 h 3690"/>
                <a:gd name="T20" fmla="*/ 34 w 6005"/>
                <a:gd name="T21" fmla="*/ 3689 h 3690"/>
                <a:gd name="T22" fmla="*/ 34 w 6005"/>
                <a:gd name="T23" fmla="*/ 3689 h 3690"/>
                <a:gd name="T24" fmla="*/ 0 w 6005"/>
                <a:gd name="T25" fmla="*/ 3655 h 3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05" h="3690">
                  <a:moveTo>
                    <a:pt x="0" y="3655"/>
                  </a:moveTo>
                  <a:lnTo>
                    <a:pt x="0" y="34"/>
                  </a:lnTo>
                  <a:lnTo>
                    <a:pt x="0" y="34"/>
                  </a:lnTo>
                  <a:cubicBezTo>
                    <a:pt x="0" y="15"/>
                    <a:pt x="16" y="0"/>
                    <a:pt x="34" y="0"/>
                  </a:cubicBezTo>
                  <a:lnTo>
                    <a:pt x="5971" y="0"/>
                  </a:lnTo>
                  <a:lnTo>
                    <a:pt x="5971" y="0"/>
                  </a:lnTo>
                  <a:cubicBezTo>
                    <a:pt x="5989" y="0"/>
                    <a:pt x="6004" y="15"/>
                    <a:pt x="6004" y="34"/>
                  </a:cubicBezTo>
                  <a:lnTo>
                    <a:pt x="6004" y="3655"/>
                  </a:lnTo>
                  <a:lnTo>
                    <a:pt x="6004" y="3655"/>
                  </a:lnTo>
                  <a:cubicBezTo>
                    <a:pt x="6004" y="3674"/>
                    <a:pt x="5989" y="3689"/>
                    <a:pt x="5971" y="3689"/>
                  </a:cubicBezTo>
                  <a:lnTo>
                    <a:pt x="34" y="3689"/>
                  </a:lnTo>
                  <a:lnTo>
                    <a:pt x="34" y="3689"/>
                  </a:lnTo>
                  <a:cubicBezTo>
                    <a:pt x="16" y="3689"/>
                    <a:pt x="0" y="3674"/>
                    <a:pt x="0" y="3655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266" dirty="0">
                <a:latin typeface="Lato Light" panose="020F0502020204030203" pitchFamily="34" charset="0"/>
              </a:endParaRPr>
            </a:p>
          </p:txBody>
        </p:sp>
        <p:sp>
          <p:nvSpPr>
            <p:cNvPr id="68" name="Freeform 3">
              <a:extLst>
                <a:ext uri="{FF2B5EF4-FFF2-40B4-BE49-F238E27FC236}">
                  <a16:creationId xmlns:a16="http://schemas.microsoft.com/office/drawing/2014/main" id="{9F214E8B-A34C-423F-917F-6D962088C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8334" y="3039941"/>
              <a:ext cx="2157347" cy="2491461"/>
            </a:xfrm>
            <a:custGeom>
              <a:avLst/>
              <a:gdLst>
                <a:gd name="T0" fmla="*/ 3301 w 3302"/>
                <a:gd name="T1" fmla="*/ 2859 h 3813"/>
                <a:gd name="T2" fmla="*/ 3301 w 3302"/>
                <a:gd name="T3" fmla="*/ 953 h 3813"/>
                <a:gd name="T4" fmla="*/ 1651 w 3302"/>
                <a:gd name="T5" fmla="*/ 0 h 3813"/>
                <a:gd name="T6" fmla="*/ 0 w 3302"/>
                <a:gd name="T7" fmla="*/ 953 h 3813"/>
                <a:gd name="T8" fmla="*/ 0 w 3302"/>
                <a:gd name="T9" fmla="*/ 2859 h 3813"/>
                <a:gd name="T10" fmla="*/ 1651 w 3302"/>
                <a:gd name="T11" fmla="*/ 3812 h 3813"/>
                <a:gd name="T12" fmla="*/ 3301 w 3302"/>
                <a:gd name="T13" fmla="*/ 2859 h 3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2" h="3813">
                  <a:moveTo>
                    <a:pt x="3301" y="2859"/>
                  </a:moveTo>
                  <a:lnTo>
                    <a:pt x="3301" y="953"/>
                  </a:lnTo>
                  <a:lnTo>
                    <a:pt x="1651" y="0"/>
                  </a:lnTo>
                  <a:lnTo>
                    <a:pt x="0" y="953"/>
                  </a:lnTo>
                  <a:lnTo>
                    <a:pt x="0" y="2859"/>
                  </a:lnTo>
                  <a:lnTo>
                    <a:pt x="1651" y="3812"/>
                  </a:lnTo>
                  <a:lnTo>
                    <a:pt x="3301" y="2859"/>
                  </a:lnTo>
                </a:path>
              </a:pathLst>
            </a:custGeom>
            <a:solidFill>
              <a:srgbClr val="5F5F5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66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69" name="TextBox 45">
            <a:extLst>
              <a:ext uri="{FF2B5EF4-FFF2-40B4-BE49-F238E27FC236}">
                <a16:creationId xmlns:a16="http://schemas.microsoft.com/office/drawing/2014/main" id="{E3B45A9D-1F03-4E2D-A6ED-7F639B8B499F}"/>
              </a:ext>
            </a:extLst>
          </p:cNvPr>
          <p:cNvSpPr txBox="1"/>
          <p:nvPr/>
        </p:nvSpPr>
        <p:spPr>
          <a:xfrm>
            <a:off x="4912066" y="3831652"/>
            <a:ext cx="1961486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CONDIÇÕES DE REALIZAÇÃO</a:t>
            </a:r>
          </a:p>
        </p:txBody>
      </p:sp>
      <p:sp>
        <p:nvSpPr>
          <p:cNvPr id="97" name="TextBox 64">
            <a:extLst>
              <a:ext uri="{FF2B5EF4-FFF2-40B4-BE49-F238E27FC236}">
                <a16:creationId xmlns:a16="http://schemas.microsoft.com/office/drawing/2014/main" id="{30886445-8CBC-4B9A-B68A-7444D7FB63BF}"/>
              </a:ext>
            </a:extLst>
          </p:cNvPr>
          <p:cNvSpPr txBox="1"/>
          <p:nvPr/>
        </p:nvSpPr>
        <p:spPr>
          <a:xfrm>
            <a:off x="1149875" y="3833006"/>
            <a:ext cx="1770216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DESCRIÇÃO DA AÇÃO</a:t>
            </a:r>
          </a:p>
        </p:txBody>
      </p:sp>
      <p:sp>
        <p:nvSpPr>
          <p:cNvPr id="109" name="TextBox 69">
            <a:extLst>
              <a:ext uri="{FF2B5EF4-FFF2-40B4-BE49-F238E27FC236}">
                <a16:creationId xmlns:a16="http://schemas.microsoft.com/office/drawing/2014/main" id="{40BF27CF-128F-461C-8999-B3421D3E6D64}"/>
              </a:ext>
            </a:extLst>
          </p:cNvPr>
          <p:cNvSpPr txBox="1"/>
          <p:nvPr/>
        </p:nvSpPr>
        <p:spPr>
          <a:xfrm>
            <a:off x="8973031" y="3858965"/>
            <a:ext cx="1486608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CRITÉRIOS DE ÊXITO</a:t>
            </a:r>
          </a:p>
        </p:txBody>
      </p:sp>
      <p:pic>
        <p:nvPicPr>
          <p:cNvPr id="110" name="Imagem 109" descr="Uma imagem com desenho&#10;&#10;Descrição gerada automaticamente">
            <a:extLst>
              <a:ext uri="{FF2B5EF4-FFF2-40B4-BE49-F238E27FC236}">
                <a16:creationId xmlns:a16="http://schemas.microsoft.com/office/drawing/2014/main" id="{ED38771D-91F5-40BC-A7B8-CE4707C4E87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741801"/>
              </a:clrFrom>
              <a:clrTo>
                <a:srgbClr val="7418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88" y="2823270"/>
            <a:ext cx="679695" cy="679695"/>
          </a:xfrm>
          <a:prstGeom prst="rect">
            <a:avLst/>
          </a:prstGeom>
        </p:spPr>
      </p:pic>
      <p:pic>
        <p:nvPicPr>
          <p:cNvPr id="111" name="Imagem 110" descr="Uma imagem com símbolo, desenho&#10;&#10;Descrição gerada automaticamente">
            <a:extLst>
              <a:ext uri="{FF2B5EF4-FFF2-40B4-BE49-F238E27FC236}">
                <a16:creationId xmlns:a16="http://schemas.microsoft.com/office/drawing/2014/main" id="{E6A71993-4735-4C93-8A79-4BB215C73968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741801"/>
              </a:clrFrom>
              <a:clrTo>
                <a:srgbClr val="741801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029" y="2863322"/>
            <a:ext cx="624394" cy="624394"/>
          </a:xfrm>
          <a:prstGeom prst="rect">
            <a:avLst/>
          </a:prstGeom>
        </p:spPr>
      </p:pic>
      <p:pic>
        <p:nvPicPr>
          <p:cNvPr id="112" name="Imagem 111">
            <a:extLst>
              <a:ext uri="{FF2B5EF4-FFF2-40B4-BE49-F238E27FC236}">
                <a16:creationId xmlns:a16="http://schemas.microsoft.com/office/drawing/2014/main" id="{78A8AB59-FDE9-4EF8-B4AB-346B840C8584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A9A9A9"/>
              </a:clrFrom>
              <a:clrTo>
                <a:srgbClr val="A9A9A9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412" y="2782400"/>
            <a:ext cx="761711" cy="761711"/>
          </a:xfrm>
          <a:prstGeom prst="rect">
            <a:avLst/>
          </a:prstGeom>
        </p:spPr>
      </p:pic>
      <p:sp>
        <p:nvSpPr>
          <p:cNvPr id="113" name="Diamond 16">
            <a:extLst>
              <a:ext uri="{FF2B5EF4-FFF2-40B4-BE49-F238E27FC236}">
                <a16:creationId xmlns:a16="http://schemas.microsoft.com/office/drawing/2014/main" id="{6A33C1B2-BB1A-4450-AAF1-E89FDE23D0D3}"/>
              </a:ext>
            </a:extLst>
          </p:cNvPr>
          <p:cNvSpPr/>
          <p:nvPr/>
        </p:nvSpPr>
        <p:spPr>
          <a:xfrm rot="5400000">
            <a:off x="958433" y="4659462"/>
            <a:ext cx="141220" cy="144535"/>
          </a:xfrm>
          <a:prstGeom prst="hexagon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114" name="Diamond 29">
            <a:extLst>
              <a:ext uri="{FF2B5EF4-FFF2-40B4-BE49-F238E27FC236}">
                <a16:creationId xmlns:a16="http://schemas.microsoft.com/office/drawing/2014/main" id="{8789ECE4-C544-4F05-8515-3039EE29B781}"/>
              </a:ext>
            </a:extLst>
          </p:cNvPr>
          <p:cNvSpPr/>
          <p:nvPr/>
        </p:nvSpPr>
        <p:spPr>
          <a:xfrm rot="5400000">
            <a:off x="4651980" y="4717524"/>
            <a:ext cx="149175" cy="144535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115" name="TextBox 46">
            <a:extLst>
              <a:ext uri="{FF2B5EF4-FFF2-40B4-BE49-F238E27FC236}">
                <a16:creationId xmlns:a16="http://schemas.microsoft.com/office/drawing/2014/main" id="{94A63EDA-46A8-447D-AC44-EB840330E3F5}"/>
              </a:ext>
            </a:extLst>
          </p:cNvPr>
          <p:cNvSpPr txBox="1"/>
          <p:nvPr/>
        </p:nvSpPr>
        <p:spPr>
          <a:xfrm>
            <a:off x="4842015" y="4605880"/>
            <a:ext cx="3238500" cy="30585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750"/>
              </a:lnSpc>
            </a:pPr>
            <a:r>
              <a:rPr lang="en-US" sz="1050" b="1" dirty="0" err="1">
                <a:solidFill>
                  <a:srgbClr val="5F5F5F"/>
                </a:solidFill>
                <a:latin typeface="Poppins" panose="00000500000000000000" pitchFamily="50" charset="0"/>
                <a:ea typeface="Lato Light" panose="020F0502020204030203" pitchFamily="34" charset="0"/>
                <a:cs typeface="Poppins" panose="00000500000000000000" pitchFamily="50" charset="0"/>
              </a:rPr>
              <a:t>Onde</a:t>
            </a:r>
            <a:r>
              <a:rPr lang="en-US" sz="1050" b="1" dirty="0">
                <a:solidFill>
                  <a:srgbClr val="5F5F5F"/>
                </a:solidFill>
                <a:latin typeface="Poppins" panose="00000500000000000000" pitchFamily="50" charset="0"/>
                <a:ea typeface="Lato Light" panose="020F0502020204030203" pitchFamily="34" charset="0"/>
                <a:cs typeface="Poppins" panose="00000500000000000000" pitchFamily="50" charset="0"/>
              </a:rPr>
              <a:t>, </a:t>
            </a:r>
            <a:r>
              <a:rPr lang="en-US" sz="1050" b="1" dirty="0" err="1">
                <a:solidFill>
                  <a:srgbClr val="5F5F5F"/>
                </a:solidFill>
                <a:latin typeface="Poppins" panose="00000500000000000000" pitchFamily="50" charset="0"/>
                <a:ea typeface="Lato Light" panose="020F0502020204030203" pitchFamily="34" charset="0"/>
                <a:cs typeface="Poppins" panose="00000500000000000000" pitchFamily="50" charset="0"/>
              </a:rPr>
              <a:t>quando</a:t>
            </a:r>
            <a:r>
              <a:rPr lang="en-US" sz="1050" b="1" dirty="0">
                <a:solidFill>
                  <a:srgbClr val="5F5F5F"/>
                </a:solidFill>
                <a:latin typeface="Poppins" panose="00000500000000000000" pitchFamily="50" charset="0"/>
                <a:ea typeface="Lato Light" panose="020F0502020204030203" pitchFamily="34" charset="0"/>
                <a:cs typeface="Poppins" panose="00000500000000000000" pitchFamily="50" charset="0"/>
              </a:rPr>
              <a:t> e </a:t>
            </a:r>
            <a:r>
              <a:rPr lang="en-US" sz="1050" b="1" dirty="0" err="1">
                <a:solidFill>
                  <a:srgbClr val="5F5F5F"/>
                </a:solidFill>
                <a:latin typeface="Poppins" panose="00000500000000000000" pitchFamily="50" charset="0"/>
                <a:ea typeface="Lato Light" panose="020F0502020204030203" pitchFamily="34" charset="0"/>
                <a:cs typeface="Poppins" panose="00000500000000000000" pitchFamily="50" charset="0"/>
              </a:rPr>
              <a:t>quem</a:t>
            </a:r>
            <a:r>
              <a:rPr lang="en-US" sz="1050" b="1" dirty="0">
                <a:solidFill>
                  <a:srgbClr val="5F5F5F"/>
                </a:solidFill>
                <a:latin typeface="Poppins" panose="00000500000000000000" pitchFamily="50" charset="0"/>
                <a:ea typeface="Lato Light" panose="020F0502020204030203" pitchFamily="34" charset="0"/>
                <a:cs typeface="Poppins" panose="00000500000000000000" pitchFamily="50" charset="0"/>
              </a:rPr>
              <a:t>.</a:t>
            </a:r>
          </a:p>
        </p:txBody>
      </p:sp>
      <p:sp>
        <p:nvSpPr>
          <p:cNvPr id="116" name="Diamond 36">
            <a:extLst>
              <a:ext uri="{FF2B5EF4-FFF2-40B4-BE49-F238E27FC236}">
                <a16:creationId xmlns:a16="http://schemas.microsoft.com/office/drawing/2014/main" id="{B9187677-9B8C-43AC-9B4A-CBE4F8DF0056}"/>
              </a:ext>
            </a:extLst>
          </p:cNvPr>
          <p:cNvSpPr/>
          <p:nvPr/>
        </p:nvSpPr>
        <p:spPr>
          <a:xfrm rot="5400000">
            <a:off x="8619174" y="4703580"/>
            <a:ext cx="141220" cy="144535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rgbClr val="5F5F5F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sp>
        <p:nvSpPr>
          <p:cNvPr id="117" name="TextBox 37">
            <a:extLst>
              <a:ext uri="{FF2B5EF4-FFF2-40B4-BE49-F238E27FC236}">
                <a16:creationId xmlns:a16="http://schemas.microsoft.com/office/drawing/2014/main" id="{0609DD94-DE68-463C-B522-E763E4CAEA2D}"/>
              </a:ext>
            </a:extLst>
          </p:cNvPr>
          <p:cNvSpPr txBox="1"/>
          <p:nvPr/>
        </p:nvSpPr>
        <p:spPr>
          <a:xfrm>
            <a:off x="8830102" y="4604439"/>
            <a:ext cx="2405123" cy="5301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750"/>
              </a:lnSpc>
            </a:pPr>
            <a:r>
              <a:rPr lang="en-US" sz="1000" b="1" dirty="0" err="1">
                <a:solidFill>
                  <a:srgbClr val="5F5F5F"/>
                </a:solidFill>
                <a:latin typeface="Poppins" panose="00000500000000000000" pitchFamily="50" charset="0"/>
                <a:ea typeface="Lato Light" panose="020F0502020204030203" pitchFamily="34" charset="0"/>
                <a:cs typeface="Poppins" panose="00000500000000000000" pitchFamily="50" charset="0"/>
              </a:rPr>
              <a:t>Objetivos</a:t>
            </a:r>
            <a:r>
              <a:rPr lang="en-US" sz="1000" b="1" dirty="0">
                <a:solidFill>
                  <a:srgbClr val="5F5F5F"/>
                </a:solidFill>
                <a:latin typeface="Poppins" panose="00000500000000000000" pitchFamily="50" charset="0"/>
                <a:ea typeface="Lato Light" panose="020F0502020204030203" pitchFamily="34" charset="0"/>
                <a:cs typeface="Poppins" panose="00000500000000000000" pitchFamily="50" charset="0"/>
              </a:rPr>
              <a:t> - </a:t>
            </a:r>
            <a:r>
              <a:rPr lang="en-US" sz="1000" b="1" dirty="0" err="1">
                <a:solidFill>
                  <a:srgbClr val="5F5F5F"/>
                </a:solidFill>
                <a:latin typeface="Poppins" panose="00000500000000000000" pitchFamily="50" charset="0"/>
                <a:ea typeface="Lato Light" panose="020F0502020204030203" pitchFamily="34" charset="0"/>
                <a:cs typeface="Poppins" panose="00000500000000000000" pitchFamily="50" charset="0"/>
              </a:rPr>
              <a:t>Comportamentos</a:t>
            </a:r>
            <a:r>
              <a:rPr lang="en-US" sz="1000" b="1" dirty="0">
                <a:solidFill>
                  <a:srgbClr val="5F5F5F"/>
                </a:solidFill>
                <a:latin typeface="Poppins" panose="00000500000000000000" pitchFamily="50" charset="0"/>
                <a:ea typeface="Lato Light" panose="020F0502020204030203" pitchFamily="34" charset="0"/>
                <a:cs typeface="Poppins" panose="00000500000000000000" pitchFamily="50" charset="0"/>
              </a:rPr>
              <a:t> </a:t>
            </a:r>
            <a:r>
              <a:rPr lang="en-US" sz="1000" b="1" dirty="0" err="1">
                <a:solidFill>
                  <a:srgbClr val="5F5F5F"/>
                </a:solidFill>
                <a:latin typeface="Poppins" panose="00000500000000000000" pitchFamily="50" charset="0"/>
                <a:ea typeface="Lato Light" panose="020F0502020204030203" pitchFamily="34" charset="0"/>
                <a:cs typeface="Poppins" panose="00000500000000000000" pitchFamily="50" charset="0"/>
              </a:rPr>
              <a:t>desejados</a:t>
            </a:r>
            <a:r>
              <a:rPr lang="en-US" sz="1000" b="1" dirty="0">
                <a:solidFill>
                  <a:srgbClr val="5F5F5F"/>
                </a:solidFill>
                <a:latin typeface="Poppins" panose="00000500000000000000" pitchFamily="50" charset="0"/>
                <a:ea typeface="Lato Light" panose="020F0502020204030203" pitchFamily="34" charset="0"/>
                <a:cs typeface="Poppins" panose="00000500000000000000" pitchFamily="50" charset="0"/>
              </a:rPr>
              <a:t> </a:t>
            </a:r>
          </a:p>
        </p:txBody>
      </p:sp>
      <p:sp>
        <p:nvSpPr>
          <p:cNvPr id="118" name="TextBox 30">
            <a:extLst>
              <a:ext uri="{FF2B5EF4-FFF2-40B4-BE49-F238E27FC236}">
                <a16:creationId xmlns:a16="http://schemas.microsoft.com/office/drawing/2014/main" id="{5CA2FE67-16FA-42B5-9079-4E27AB07F5AA}"/>
              </a:ext>
            </a:extLst>
          </p:cNvPr>
          <p:cNvSpPr txBox="1"/>
          <p:nvPr/>
        </p:nvSpPr>
        <p:spPr>
          <a:xfrm>
            <a:off x="1149874" y="4563211"/>
            <a:ext cx="1961485" cy="53181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750"/>
              </a:lnSpc>
            </a:pPr>
            <a:r>
              <a:rPr lang="en-US" sz="1050" b="1" dirty="0" err="1">
                <a:solidFill>
                  <a:srgbClr val="5F5F5F"/>
                </a:solidFill>
                <a:latin typeface="Poppins" panose="00000500000000000000" pitchFamily="50" charset="0"/>
                <a:ea typeface="Lato Light" panose="020F0502020204030203" pitchFamily="34" charset="0"/>
                <a:cs typeface="Poppins" panose="00000500000000000000" pitchFamily="50" charset="0"/>
              </a:rPr>
              <a:t>Organização</a:t>
            </a:r>
            <a:r>
              <a:rPr lang="en-US" sz="1050" b="1" dirty="0">
                <a:solidFill>
                  <a:srgbClr val="5F5F5F"/>
                </a:solidFill>
                <a:latin typeface="Poppins" panose="00000500000000000000" pitchFamily="50" charset="0"/>
                <a:ea typeface="Lato Light" panose="020F0502020204030203" pitchFamily="34" charset="0"/>
                <a:cs typeface="Poppins" panose="00000500000000000000" pitchFamily="50" charset="0"/>
              </a:rPr>
              <a:t> e </a:t>
            </a:r>
            <a:r>
              <a:rPr lang="en-US" sz="1050" b="1" dirty="0" err="1">
                <a:solidFill>
                  <a:srgbClr val="5F5F5F"/>
                </a:solidFill>
                <a:latin typeface="Poppins" panose="00000500000000000000" pitchFamily="50" charset="0"/>
                <a:ea typeface="Lato Light" panose="020F0502020204030203" pitchFamily="34" charset="0"/>
                <a:cs typeface="Poppins" panose="00000500000000000000" pitchFamily="50" charset="0"/>
              </a:rPr>
              <a:t>descrição</a:t>
            </a:r>
            <a:r>
              <a:rPr lang="en-US" sz="1050" b="1" dirty="0">
                <a:solidFill>
                  <a:srgbClr val="5F5F5F"/>
                </a:solidFill>
                <a:latin typeface="Poppins" panose="00000500000000000000" pitchFamily="50" charset="0"/>
                <a:ea typeface="Lato Light" panose="020F0502020204030203" pitchFamily="34" charset="0"/>
                <a:cs typeface="Poppins" panose="00000500000000000000" pitchFamily="50" charset="0"/>
              </a:rPr>
              <a:t> do que se </a:t>
            </a:r>
            <a:r>
              <a:rPr lang="en-US" sz="1050" b="1" dirty="0" err="1">
                <a:solidFill>
                  <a:srgbClr val="5F5F5F"/>
                </a:solidFill>
                <a:latin typeface="Poppins" panose="00000500000000000000" pitchFamily="50" charset="0"/>
                <a:ea typeface="Lato Light" panose="020F0502020204030203" pitchFamily="34" charset="0"/>
                <a:cs typeface="Poppins" panose="00000500000000000000" pitchFamily="50" charset="0"/>
              </a:rPr>
              <a:t>pretende</a:t>
            </a:r>
            <a:r>
              <a:rPr lang="en-US" sz="1050" b="1" dirty="0">
                <a:solidFill>
                  <a:srgbClr val="5F5F5F"/>
                </a:solidFill>
                <a:latin typeface="Poppins" panose="00000500000000000000" pitchFamily="50" charset="0"/>
                <a:ea typeface="Lato Light" panose="020F0502020204030203" pitchFamily="34" charset="0"/>
                <a:cs typeface="Poppins" panose="00000500000000000000" pitchFamily="50" charset="0"/>
              </a:rPr>
              <a:t>.</a:t>
            </a:r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C5DB1DDD-3E21-4BE3-8DB8-E0F6E45EE49A}"/>
              </a:ext>
            </a:extLst>
          </p:cNvPr>
          <p:cNvSpPr txBox="1">
            <a:spLocks/>
          </p:cNvSpPr>
          <p:nvPr/>
        </p:nvSpPr>
        <p:spPr>
          <a:xfrm>
            <a:off x="1151762" y="5163730"/>
            <a:ext cx="2979636" cy="47743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ts val="1750"/>
              </a:lnSpc>
              <a:spcBef>
                <a:spcPts val="0"/>
              </a:spcBef>
              <a:buFontTx/>
              <a:buChar char="-"/>
            </a:pPr>
            <a:r>
              <a:rPr lang="en-US" sz="100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Funções</a:t>
            </a:r>
            <a:r>
              <a:rPr lang="en-US" sz="10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</a:p>
          <a:p>
            <a:pPr marL="171450" indent="-171450" algn="l">
              <a:lnSpc>
                <a:spcPts val="1750"/>
              </a:lnSpc>
              <a:spcBef>
                <a:spcPts val="0"/>
              </a:spcBef>
              <a:buFontTx/>
              <a:buChar char="-"/>
            </a:pPr>
            <a:r>
              <a:rPr lang="en-US" sz="100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Regras</a:t>
            </a:r>
            <a:r>
              <a:rPr lang="en-US" sz="10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  <a:endParaRPr lang="en-US" sz="7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20" name="Subtitle 2">
            <a:extLst>
              <a:ext uri="{FF2B5EF4-FFF2-40B4-BE49-F238E27FC236}">
                <a16:creationId xmlns:a16="http://schemas.microsoft.com/office/drawing/2014/main" id="{64BBB96D-15CF-4527-9A02-4DB345EDA6B1}"/>
              </a:ext>
            </a:extLst>
          </p:cNvPr>
          <p:cNvSpPr txBox="1">
            <a:spLocks/>
          </p:cNvSpPr>
          <p:nvPr/>
        </p:nvSpPr>
        <p:spPr>
          <a:xfrm>
            <a:off x="4842015" y="5110965"/>
            <a:ext cx="2979636" cy="708271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ts val="1750"/>
              </a:lnSpc>
              <a:spcBef>
                <a:spcPts val="0"/>
              </a:spcBef>
              <a:buFontTx/>
              <a:buChar char="-"/>
            </a:pPr>
            <a:r>
              <a:rPr lang="en-US" sz="100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Espaço</a:t>
            </a:r>
            <a:endParaRPr lang="en-US" sz="10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marL="171450" indent="-171450" algn="l">
              <a:lnSpc>
                <a:spcPts val="1750"/>
              </a:lnSpc>
              <a:spcBef>
                <a:spcPts val="0"/>
              </a:spcBef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Tempo </a:t>
            </a:r>
          </a:p>
          <a:p>
            <a:pPr marL="171450" indent="-171450" algn="l">
              <a:lnSpc>
                <a:spcPts val="1750"/>
              </a:lnSpc>
              <a:spcBef>
                <a:spcPts val="0"/>
              </a:spcBef>
              <a:buFontTx/>
              <a:buChar char="-"/>
            </a:pPr>
            <a:r>
              <a:rPr lang="en-US" sz="100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Número</a:t>
            </a:r>
            <a:r>
              <a:rPr lang="en-US" sz="10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  <a:endParaRPr lang="en-US" sz="7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21" name="Subtitle 2">
            <a:extLst>
              <a:ext uri="{FF2B5EF4-FFF2-40B4-BE49-F238E27FC236}">
                <a16:creationId xmlns:a16="http://schemas.microsoft.com/office/drawing/2014/main" id="{6B339EA2-C1A6-4DF5-B6B3-D53DE4896A4B}"/>
              </a:ext>
            </a:extLst>
          </p:cNvPr>
          <p:cNvSpPr txBox="1">
            <a:spLocks/>
          </p:cNvSpPr>
          <p:nvPr/>
        </p:nvSpPr>
        <p:spPr>
          <a:xfrm>
            <a:off x="8830102" y="5145840"/>
            <a:ext cx="2979636" cy="930896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ts val="1750"/>
              </a:lnSpc>
              <a:spcBef>
                <a:spcPts val="0"/>
              </a:spcBef>
              <a:buFontTx/>
              <a:buChar char="-"/>
            </a:pPr>
            <a:r>
              <a:rPr lang="en-US" sz="100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Táticos</a:t>
            </a:r>
            <a:r>
              <a:rPr lang="en-US" sz="10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, </a:t>
            </a:r>
            <a:r>
              <a:rPr lang="en-US" sz="100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técnicos</a:t>
            </a:r>
            <a:r>
              <a:rPr lang="en-US" sz="10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, </a:t>
            </a:r>
            <a:r>
              <a:rPr lang="en-US" sz="100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físico</a:t>
            </a:r>
            <a:r>
              <a:rPr lang="en-US" sz="10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e </a:t>
            </a:r>
            <a:r>
              <a:rPr lang="en-US" sz="100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psicológicos</a:t>
            </a:r>
            <a:endParaRPr lang="en-US" sz="10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marL="171450" indent="-171450" algn="l">
              <a:lnSpc>
                <a:spcPts val="1750"/>
              </a:lnSpc>
              <a:spcBef>
                <a:spcPts val="0"/>
              </a:spcBef>
              <a:buFontTx/>
              <a:buChar char="-"/>
            </a:pPr>
            <a:r>
              <a:rPr lang="en-US" sz="100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Cognitivos</a:t>
            </a:r>
            <a:endParaRPr lang="en-US" sz="10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marL="171450" indent="-171450" algn="l">
              <a:lnSpc>
                <a:spcPts val="1750"/>
              </a:lnSpc>
              <a:spcBef>
                <a:spcPts val="0"/>
              </a:spcBef>
              <a:buFontTx/>
              <a:buChar char="-"/>
            </a:pPr>
            <a:r>
              <a:rPr lang="en-US" sz="100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Formativos</a:t>
            </a:r>
            <a:r>
              <a:rPr lang="en-US" sz="10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</a:p>
          <a:p>
            <a:pPr marL="171450" indent="-171450" algn="l">
              <a:lnSpc>
                <a:spcPts val="1750"/>
              </a:lnSpc>
              <a:spcBef>
                <a:spcPts val="0"/>
              </a:spcBef>
              <a:buFontTx/>
              <a:buChar char="-"/>
            </a:pPr>
            <a:endParaRPr lang="en-US" sz="7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3552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97" grpId="0"/>
      <p:bldP spid="109" grpId="0"/>
      <p:bldP spid="113" grpId="0" animBg="1"/>
      <p:bldP spid="114" grpId="0" animBg="1"/>
      <p:bldP spid="115" grpId="0"/>
      <p:bldP spid="116" grpId="0" animBg="1"/>
      <p:bldP spid="117" grpId="0"/>
      <p:bldP spid="118" grpId="0"/>
      <p:bldP spid="119" grpId="0"/>
      <p:bldP spid="120" grpId="0"/>
      <p:bldP spid="1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">
            <a:extLst>
              <a:ext uri="{FF2B5EF4-FFF2-40B4-BE49-F238E27FC236}">
                <a16:creationId xmlns:a16="http://schemas.microsoft.com/office/drawing/2014/main" id="{83E21B2E-278C-4B16-ACE3-C0D62E475E48}"/>
              </a:ext>
            </a:extLst>
          </p:cNvPr>
          <p:cNvSpPr txBox="1"/>
          <p:nvPr/>
        </p:nvSpPr>
        <p:spPr>
          <a:xfrm>
            <a:off x="4067516" y="626062"/>
            <a:ext cx="2999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>
                    <a:lumMod val="25000"/>
                  </a:schemeClr>
                </a:solidFill>
                <a:latin typeface="Bebas Neue Bold" panose="020B0606020202050201" pitchFamily="34" charset="0"/>
                <a:cs typeface="Poppins" panose="00000500000000000000" pitchFamily="50" charset="0"/>
              </a:rPr>
              <a:t>EXERCÍCIO DE TREINO</a:t>
            </a:r>
          </a:p>
        </p:txBody>
      </p:sp>
      <p:pic>
        <p:nvPicPr>
          <p:cNvPr id="19" name="Gráfico 18" descr="Pesquisa">
            <a:extLst>
              <a:ext uri="{FF2B5EF4-FFF2-40B4-BE49-F238E27FC236}">
                <a16:creationId xmlns:a16="http://schemas.microsoft.com/office/drawing/2014/main" id="{F8DCE9C0-72D7-47A3-B2A5-FB5B9B3D2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64888" y="512795"/>
            <a:ext cx="914400" cy="914400"/>
          </a:xfrm>
          <a:prstGeom prst="rect">
            <a:avLst/>
          </a:prstGeom>
        </p:spPr>
      </p:pic>
      <p:sp>
        <p:nvSpPr>
          <p:cNvPr id="12" name="TextBox 1">
            <a:extLst>
              <a:ext uri="{FF2B5EF4-FFF2-40B4-BE49-F238E27FC236}">
                <a16:creationId xmlns:a16="http://schemas.microsoft.com/office/drawing/2014/main" id="{667BC444-F766-4478-89EC-2105EE9B1D31}"/>
              </a:ext>
            </a:extLst>
          </p:cNvPr>
          <p:cNvSpPr txBox="1"/>
          <p:nvPr/>
        </p:nvSpPr>
        <p:spPr>
          <a:xfrm>
            <a:off x="4987766" y="2067328"/>
            <a:ext cx="1893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accent5">
                    <a:lumMod val="25000"/>
                  </a:schemeClr>
                </a:solidFill>
                <a:latin typeface="Bebas Neue Bold" panose="020B0606020202050201" pitchFamily="34" charset="0"/>
                <a:cs typeface="Poppins" panose="00000500000000000000" pitchFamily="50" charset="0"/>
              </a:rPr>
              <a:t>especificidades</a:t>
            </a:r>
            <a:endParaRPr lang="en-US" sz="2400" b="1" dirty="0">
              <a:solidFill>
                <a:schemeClr val="accent5">
                  <a:lumMod val="25000"/>
                </a:schemeClr>
              </a:solidFill>
              <a:latin typeface="Bebas Neue Bold" panose="020B0606020202050201" pitchFamily="34" charset="0"/>
              <a:cs typeface="Poppins" panose="00000500000000000000" pitchFamily="50" charset="0"/>
            </a:endParaRPr>
          </a:p>
        </p:txBody>
      </p:sp>
      <p:pic>
        <p:nvPicPr>
          <p:cNvPr id="15" name="Gráfico 14" descr="Ajuda">
            <a:extLst>
              <a:ext uri="{FF2B5EF4-FFF2-40B4-BE49-F238E27FC236}">
                <a16:creationId xmlns:a16="http://schemas.microsoft.com/office/drawing/2014/main" id="{7BC57F61-0103-4701-86A1-185D4D17CA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21006" y="2041281"/>
            <a:ext cx="461665" cy="461665"/>
          </a:xfrm>
          <a:prstGeom prst="rect">
            <a:avLst/>
          </a:prstGeom>
        </p:spPr>
      </p:pic>
      <p:grpSp>
        <p:nvGrpSpPr>
          <p:cNvPr id="20" name="Agrupar 19">
            <a:extLst>
              <a:ext uri="{FF2B5EF4-FFF2-40B4-BE49-F238E27FC236}">
                <a16:creationId xmlns:a16="http://schemas.microsoft.com/office/drawing/2014/main" id="{721D164B-2E08-44E4-A401-11EA693C17A2}"/>
              </a:ext>
            </a:extLst>
          </p:cNvPr>
          <p:cNvGrpSpPr/>
          <p:nvPr/>
        </p:nvGrpSpPr>
        <p:grpSpPr>
          <a:xfrm>
            <a:off x="6229662" y="3002222"/>
            <a:ext cx="3485851" cy="2880612"/>
            <a:chOff x="6229662" y="3002222"/>
            <a:chExt cx="3485851" cy="2880612"/>
          </a:xfrm>
        </p:grpSpPr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id="{E765D8E2-A25E-4908-8722-C4AE6E3AE3D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700000" flipV="1">
              <a:off x="5440655" y="3791229"/>
              <a:ext cx="2623640" cy="1045625"/>
            </a:xfrm>
            <a:custGeom>
              <a:avLst/>
              <a:gdLst>
                <a:gd name="T0" fmla="*/ 7689 w 7690"/>
                <a:gd name="T1" fmla="*/ 1349 h 3492"/>
                <a:gd name="T2" fmla="*/ 5642 w 7690"/>
                <a:gd name="T3" fmla="*/ 0 h 3492"/>
                <a:gd name="T4" fmla="*/ 5642 w 7690"/>
                <a:gd name="T5" fmla="*/ 752 h 3492"/>
                <a:gd name="T6" fmla="*/ 5642 w 7690"/>
                <a:gd name="T7" fmla="*/ 752 h 3492"/>
                <a:gd name="T8" fmla="*/ 0 w 7690"/>
                <a:gd name="T9" fmla="*/ 3491 h 3492"/>
                <a:gd name="T10" fmla="*/ 0 w 7690"/>
                <a:gd name="T11" fmla="*/ 3491 h 3492"/>
                <a:gd name="T12" fmla="*/ 5642 w 7690"/>
                <a:gd name="T13" fmla="*/ 1873 h 3492"/>
                <a:gd name="T14" fmla="*/ 5642 w 7690"/>
                <a:gd name="T15" fmla="*/ 2698 h 3492"/>
                <a:gd name="T16" fmla="*/ 7689 w 7690"/>
                <a:gd name="T17" fmla="*/ 1349 h 3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90" h="3492">
                  <a:moveTo>
                    <a:pt x="7689" y="1349"/>
                  </a:moveTo>
                  <a:lnTo>
                    <a:pt x="5642" y="0"/>
                  </a:lnTo>
                  <a:lnTo>
                    <a:pt x="5642" y="752"/>
                  </a:lnTo>
                  <a:lnTo>
                    <a:pt x="5642" y="752"/>
                  </a:lnTo>
                  <a:cubicBezTo>
                    <a:pt x="1790" y="1041"/>
                    <a:pt x="0" y="3491"/>
                    <a:pt x="0" y="3491"/>
                  </a:cubicBezTo>
                  <a:lnTo>
                    <a:pt x="0" y="3491"/>
                  </a:lnTo>
                  <a:cubicBezTo>
                    <a:pt x="2150" y="2018"/>
                    <a:pt x="4499" y="1851"/>
                    <a:pt x="5642" y="1873"/>
                  </a:cubicBezTo>
                  <a:lnTo>
                    <a:pt x="5642" y="2698"/>
                  </a:lnTo>
                  <a:lnTo>
                    <a:pt x="7689" y="134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Lato Light" panose="020F0502020204030203" pitchFamily="34" charset="0"/>
              </a:endParaRPr>
            </a:p>
          </p:txBody>
        </p:sp>
        <p:sp>
          <p:nvSpPr>
            <p:cNvPr id="22" name="Freeform 97">
              <a:extLst>
                <a:ext uri="{FF2B5EF4-FFF2-40B4-BE49-F238E27FC236}">
                  <a16:creationId xmlns:a16="http://schemas.microsoft.com/office/drawing/2014/main" id="{E6437DF5-FA78-42DA-8E48-CB4F6E2FF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3615" y="5413160"/>
              <a:ext cx="469674" cy="469674"/>
            </a:xfrm>
            <a:custGeom>
              <a:avLst/>
              <a:gdLst/>
              <a:ahLst/>
              <a:cxnLst/>
              <a:rect l="0" t="0" r="r" b="b"/>
              <a:pathLst>
                <a:path w="745765" h="745765">
                  <a:moveTo>
                    <a:pt x="316333" y="300038"/>
                  </a:moveTo>
                  <a:lnTo>
                    <a:pt x="316333" y="374013"/>
                  </a:lnTo>
                  <a:cubicBezTo>
                    <a:pt x="316333" y="384068"/>
                    <a:pt x="324580" y="392687"/>
                    <a:pt x="334978" y="392687"/>
                  </a:cubicBezTo>
                  <a:lnTo>
                    <a:pt x="409201" y="392687"/>
                  </a:lnTo>
                  <a:cubicBezTo>
                    <a:pt x="419241" y="392687"/>
                    <a:pt x="427488" y="384068"/>
                    <a:pt x="427488" y="374013"/>
                  </a:cubicBezTo>
                  <a:lnTo>
                    <a:pt x="427488" y="300038"/>
                  </a:lnTo>
                  <a:cubicBezTo>
                    <a:pt x="450436" y="317275"/>
                    <a:pt x="464779" y="344567"/>
                    <a:pt x="464779" y="374013"/>
                  </a:cubicBezTo>
                  <a:cubicBezTo>
                    <a:pt x="464779" y="407051"/>
                    <a:pt x="447209" y="437216"/>
                    <a:pt x="418165" y="454093"/>
                  </a:cubicBezTo>
                  <a:cubicBezTo>
                    <a:pt x="412428" y="457325"/>
                    <a:pt x="409201" y="463430"/>
                    <a:pt x="409201" y="469894"/>
                  </a:cubicBezTo>
                  <a:lnTo>
                    <a:pt x="409201" y="556079"/>
                  </a:lnTo>
                  <a:cubicBezTo>
                    <a:pt x="397010" y="558593"/>
                    <a:pt x="384819" y="560029"/>
                    <a:pt x="371910" y="560029"/>
                  </a:cubicBezTo>
                  <a:cubicBezTo>
                    <a:pt x="359360" y="560029"/>
                    <a:pt x="347169" y="558593"/>
                    <a:pt x="334978" y="556079"/>
                  </a:cubicBezTo>
                  <a:lnTo>
                    <a:pt x="334978" y="469894"/>
                  </a:lnTo>
                  <a:cubicBezTo>
                    <a:pt x="334978" y="463430"/>
                    <a:pt x="331392" y="457325"/>
                    <a:pt x="325655" y="454093"/>
                  </a:cubicBezTo>
                  <a:cubicBezTo>
                    <a:pt x="296611" y="437216"/>
                    <a:pt x="279400" y="407051"/>
                    <a:pt x="279400" y="374013"/>
                  </a:cubicBezTo>
                  <a:cubicBezTo>
                    <a:pt x="279400" y="344567"/>
                    <a:pt x="293743" y="317275"/>
                    <a:pt x="316333" y="300038"/>
                  </a:cubicBezTo>
                  <a:close/>
                  <a:moveTo>
                    <a:pt x="373676" y="187325"/>
                  </a:moveTo>
                  <a:cubicBezTo>
                    <a:pt x="476565" y="187325"/>
                    <a:pt x="560027" y="270777"/>
                    <a:pt x="560027" y="373653"/>
                  </a:cubicBezTo>
                  <a:cubicBezTo>
                    <a:pt x="560027" y="449551"/>
                    <a:pt x="513979" y="515017"/>
                    <a:pt x="448145" y="544153"/>
                  </a:cubicBezTo>
                  <a:lnTo>
                    <a:pt x="448145" y="480126"/>
                  </a:lnTo>
                  <a:cubicBezTo>
                    <a:pt x="483041" y="455666"/>
                    <a:pt x="503906" y="415738"/>
                    <a:pt x="503906" y="373653"/>
                  </a:cubicBezTo>
                  <a:cubicBezTo>
                    <a:pt x="503906" y="318618"/>
                    <a:pt x="469010" y="269338"/>
                    <a:pt x="416847" y="250993"/>
                  </a:cubicBezTo>
                  <a:cubicBezTo>
                    <a:pt x="411450" y="248835"/>
                    <a:pt x="405334" y="249914"/>
                    <a:pt x="400298" y="253511"/>
                  </a:cubicBezTo>
                  <a:cubicBezTo>
                    <a:pt x="395261" y="256748"/>
                    <a:pt x="392743" y="262504"/>
                    <a:pt x="392743" y="268619"/>
                  </a:cubicBezTo>
                  <a:lnTo>
                    <a:pt x="392743" y="354948"/>
                  </a:lnTo>
                  <a:lnTo>
                    <a:pt x="355329" y="354948"/>
                  </a:lnTo>
                  <a:lnTo>
                    <a:pt x="355329" y="268619"/>
                  </a:lnTo>
                  <a:cubicBezTo>
                    <a:pt x="355329" y="262504"/>
                    <a:pt x="352451" y="256748"/>
                    <a:pt x="347415" y="253511"/>
                  </a:cubicBezTo>
                  <a:cubicBezTo>
                    <a:pt x="342378" y="249914"/>
                    <a:pt x="335902" y="248835"/>
                    <a:pt x="330506" y="250993"/>
                  </a:cubicBezTo>
                  <a:cubicBezTo>
                    <a:pt x="278342" y="269338"/>
                    <a:pt x="243446" y="318618"/>
                    <a:pt x="243446" y="373653"/>
                  </a:cubicBezTo>
                  <a:cubicBezTo>
                    <a:pt x="243446" y="415738"/>
                    <a:pt x="264672" y="455666"/>
                    <a:pt x="299568" y="480126"/>
                  </a:cubicBezTo>
                  <a:lnTo>
                    <a:pt x="299568" y="544153"/>
                  </a:lnTo>
                  <a:cubicBezTo>
                    <a:pt x="233733" y="515017"/>
                    <a:pt x="187325" y="449551"/>
                    <a:pt x="187325" y="373653"/>
                  </a:cubicBezTo>
                  <a:cubicBezTo>
                    <a:pt x="187325" y="270777"/>
                    <a:pt x="271147" y="187325"/>
                    <a:pt x="373676" y="187325"/>
                  </a:cubicBezTo>
                  <a:close/>
                  <a:moveTo>
                    <a:pt x="372883" y="149009"/>
                  </a:moveTo>
                  <a:cubicBezTo>
                    <a:pt x="249788" y="149009"/>
                    <a:pt x="149369" y="249428"/>
                    <a:pt x="149369" y="372883"/>
                  </a:cubicBezTo>
                  <a:cubicBezTo>
                    <a:pt x="149369" y="495977"/>
                    <a:pt x="249788" y="596396"/>
                    <a:pt x="372883" y="596396"/>
                  </a:cubicBezTo>
                  <a:cubicBezTo>
                    <a:pt x="495977" y="596396"/>
                    <a:pt x="596756" y="495977"/>
                    <a:pt x="596756" y="372883"/>
                  </a:cubicBezTo>
                  <a:cubicBezTo>
                    <a:pt x="596756" y="249428"/>
                    <a:pt x="495977" y="149009"/>
                    <a:pt x="372883" y="149009"/>
                  </a:cubicBezTo>
                  <a:close/>
                  <a:moveTo>
                    <a:pt x="317094" y="0"/>
                  </a:moveTo>
                  <a:lnTo>
                    <a:pt x="428671" y="0"/>
                  </a:lnTo>
                  <a:cubicBezTo>
                    <a:pt x="439109" y="0"/>
                    <a:pt x="447387" y="8278"/>
                    <a:pt x="447387" y="18716"/>
                  </a:cubicBezTo>
                  <a:lnTo>
                    <a:pt x="447387" y="64787"/>
                  </a:lnTo>
                  <a:cubicBezTo>
                    <a:pt x="479421" y="72345"/>
                    <a:pt x="510014" y="85302"/>
                    <a:pt x="537729" y="102219"/>
                  </a:cubicBezTo>
                  <a:lnTo>
                    <a:pt x="570482" y="69466"/>
                  </a:lnTo>
                  <a:cubicBezTo>
                    <a:pt x="577680" y="62627"/>
                    <a:pt x="589918" y="62627"/>
                    <a:pt x="597116" y="69466"/>
                  </a:cubicBezTo>
                  <a:lnTo>
                    <a:pt x="675940" y="148649"/>
                  </a:lnTo>
                  <a:cubicBezTo>
                    <a:pt x="679539" y="152248"/>
                    <a:pt x="681699" y="156927"/>
                    <a:pt x="681699" y="161966"/>
                  </a:cubicBezTo>
                  <a:cubicBezTo>
                    <a:pt x="681699" y="166645"/>
                    <a:pt x="679539" y="171684"/>
                    <a:pt x="675940" y="174924"/>
                  </a:cubicBezTo>
                  <a:lnTo>
                    <a:pt x="643187" y="207677"/>
                  </a:lnTo>
                  <a:cubicBezTo>
                    <a:pt x="660463" y="235751"/>
                    <a:pt x="673060" y="265985"/>
                    <a:pt x="680619" y="298018"/>
                  </a:cubicBezTo>
                  <a:lnTo>
                    <a:pt x="727049" y="298018"/>
                  </a:lnTo>
                  <a:cubicBezTo>
                    <a:pt x="737487" y="298018"/>
                    <a:pt x="745765" y="306296"/>
                    <a:pt x="745765" y="316734"/>
                  </a:cubicBezTo>
                  <a:lnTo>
                    <a:pt x="745765" y="428671"/>
                  </a:lnTo>
                  <a:cubicBezTo>
                    <a:pt x="745765" y="439109"/>
                    <a:pt x="737487" y="447387"/>
                    <a:pt x="727049" y="447387"/>
                  </a:cubicBezTo>
                  <a:lnTo>
                    <a:pt x="680619" y="447387"/>
                  </a:lnTo>
                  <a:cubicBezTo>
                    <a:pt x="673060" y="479420"/>
                    <a:pt x="660463" y="509654"/>
                    <a:pt x="643187" y="538088"/>
                  </a:cubicBezTo>
                  <a:lnTo>
                    <a:pt x="675940" y="570482"/>
                  </a:lnTo>
                  <a:cubicBezTo>
                    <a:pt x="679539" y="574081"/>
                    <a:pt x="681699" y="578760"/>
                    <a:pt x="681699" y="583439"/>
                  </a:cubicBezTo>
                  <a:cubicBezTo>
                    <a:pt x="681699" y="588838"/>
                    <a:pt x="679539" y="593157"/>
                    <a:pt x="675940" y="596756"/>
                  </a:cubicBezTo>
                  <a:lnTo>
                    <a:pt x="597116" y="675940"/>
                  </a:lnTo>
                  <a:cubicBezTo>
                    <a:pt x="593517" y="679539"/>
                    <a:pt x="588838" y="681339"/>
                    <a:pt x="583799" y="681339"/>
                  </a:cubicBezTo>
                  <a:cubicBezTo>
                    <a:pt x="578760" y="681339"/>
                    <a:pt x="574081" y="679539"/>
                    <a:pt x="570482" y="675940"/>
                  </a:cubicBezTo>
                  <a:lnTo>
                    <a:pt x="537729" y="643546"/>
                  </a:lnTo>
                  <a:cubicBezTo>
                    <a:pt x="510014" y="660463"/>
                    <a:pt x="479421" y="673060"/>
                    <a:pt x="447387" y="680619"/>
                  </a:cubicBezTo>
                  <a:lnTo>
                    <a:pt x="447387" y="727049"/>
                  </a:lnTo>
                  <a:cubicBezTo>
                    <a:pt x="447387" y="737487"/>
                    <a:pt x="439109" y="745765"/>
                    <a:pt x="428671" y="745765"/>
                  </a:cubicBezTo>
                  <a:lnTo>
                    <a:pt x="317094" y="745765"/>
                  </a:lnTo>
                  <a:cubicBezTo>
                    <a:pt x="307016" y="745765"/>
                    <a:pt x="298738" y="737487"/>
                    <a:pt x="298738" y="727049"/>
                  </a:cubicBezTo>
                  <a:lnTo>
                    <a:pt x="298738" y="680619"/>
                  </a:lnTo>
                  <a:cubicBezTo>
                    <a:pt x="266345" y="673060"/>
                    <a:pt x="236111" y="660463"/>
                    <a:pt x="208037" y="643546"/>
                  </a:cubicBezTo>
                  <a:lnTo>
                    <a:pt x="175284" y="675940"/>
                  </a:lnTo>
                  <a:cubicBezTo>
                    <a:pt x="168445" y="683138"/>
                    <a:pt x="155848" y="683138"/>
                    <a:pt x="149009" y="675940"/>
                  </a:cubicBezTo>
                  <a:lnTo>
                    <a:pt x="69826" y="596756"/>
                  </a:lnTo>
                  <a:cubicBezTo>
                    <a:pt x="66226" y="593157"/>
                    <a:pt x="64427" y="588838"/>
                    <a:pt x="64427" y="583439"/>
                  </a:cubicBezTo>
                  <a:cubicBezTo>
                    <a:pt x="64427" y="578760"/>
                    <a:pt x="66226" y="574081"/>
                    <a:pt x="69826" y="570482"/>
                  </a:cubicBezTo>
                  <a:lnTo>
                    <a:pt x="102579" y="538088"/>
                  </a:lnTo>
                  <a:cubicBezTo>
                    <a:pt x="85303" y="509654"/>
                    <a:pt x="73065" y="479420"/>
                    <a:pt x="65147" y="447387"/>
                  </a:cubicBezTo>
                  <a:lnTo>
                    <a:pt x="19076" y="447387"/>
                  </a:lnTo>
                  <a:cubicBezTo>
                    <a:pt x="8638" y="447387"/>
                    <a:pt x="0" y="439109"/>
                    <a:pt x="0" y="428671"/>
                  </a:cubicBezTo>
                  <a:lnTo>
                    <a:pt x="0" y="316734"/>
                  </a:lnTo>
                  <a:cubicBezTo>
                    <a:pt x="0" y="306296"/>
                    <a:pt x="8638" y="298018"/>
                    <a:pt x="19076" y="298018"/>
                  </a:cubicBezTo>
                  <a:lnTo>
                    <a:pt x="65147" y="298018"/>
                  </a:lnTo>
                  <a:cubicBezTo>
                    <a:pt x="73065" y="265985"/>
                    <a:pt x="85303" y="235751"/>
                    <a:pt x="102579" y="207677"/>
                  </a:cubicBezTo>
                  <a:lnTo>
                    <a:pt x="69826" y="174924"/>
                  </a:lnTo>
                  <a:cubicBezTo>
                    <a:pt x="66226" y="171684"/>
                    <a:pt x="64427" y="166645"/>
                    <a:pt x="64427" y="161966"/>
                  </a:cubicBezTo>
                  <a:cubicBezTo>
                    <a:pt x="64427" y="156927"/>
                    <a:pt x="66226" y="152248"/>
                    <a:pt x="69826" y="148649"/>
                  </a:cubicBezTo>
                  <a:lnTo>
                    <a:pt x="149009" y="69466"/>
                  </a:lnTo>
                  <a:cubicBezTo>
                    <a:pt x="152609" y="66226"/>
                    <a:pt x="157288" y="64067"/>
                    <a:pt x="162327" y="64067"/>
                  </a:cubicBezTo>
                  <a:cubicBezTo>
                    <a:pt x="167365" y="64067"/>
                    <a:pt x="171685" y="66226"/>
                    <a:pt x="175284" y="69466"/>
                  </a:cubicBezTo>
                  <a:lnTo>
                    <a:pt x="208037" y="102219"/>
                  </a:lnTo>
                  <a:cubicBezTo>
                    <a:pt x="236111" y="85302"/>
                    <a:pt x="266345" y="72345"/>
                    <a:pt x="298738" y="64787"/>
                  </a:cubicBezTo>
                  <a:lnTo>
                    <a:pt x="298738" y="18716"/>
                  </a:lnTo>
                  <a:cubicBezTo>
                    <a:pt x="298738" y="8278"/>
                    <a:pt x="307016" y="0"/>
                    <a:pt x="317094" y="0"/>
                  </a:cubicBezTo>
                  <a:close/>
                </a:path>
              </a:pathLst>
            </a:custGeom>
            <a:solidFill>
              <a:srgbClr val="7B7B7B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sz="900" dirty="0">
                <a:latin typeface="Lato Light" panose="020F0502020204030203" pitchFamily="34" charset="0"/>
              </a:endParaRPr>
            </a:p>
          </p:txBody>
        </p:sp>
        <p:sp>
          <p:nvSpPr>
            <p:cNvPr id="23" name="TextBox 36">
              <a:extLst>
                <a:ext uri="{FF2B5EF4-FFF2-40B4-BE49-F238E27FC236}">
                  <a16:creationId xmlns:a16="http://schemas.microsoft.com/office/drawing/2014/main" id="{DEF36FC9-42B5-45FD-B835-6C966DDE35E6}"/>
                </a:ext>
              </a:extLst>
            </p:cNvPr>
            <p:cNvSpPr txBox="1"/>
            <p:nvPr/>
          </p:nvSpPr>
          <p:spPr>
            <a:xfrm>
              <a:off x="8382263" y="5482724"/>
              <a:ext cx="1333250" cy="4001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2000" b="1" dirty="0">
                  <a:solidFill>
                    <a:schemeClr val="accent5">
                      <a:lumMod val="25000"/>
                    </a:schemeClr>
                  </a:solidFill>
                  <a:latin typeface="Bebas Neue Bold" panose="020B0606020202050201" pitchFamily="34" charset="0"/>
                  <a:ea typeface="League Spartan" charset="0"/>
                  <a:cs typeface="Poppins" pitchFamily="2" charset="77"/>
                </a:rPr>
                <a:t>ORGANIZAÇÃO</a:t>
              </a:r>
            </a:p>
          </p:txBody>
        </p:sp>
      </p:grpSp>
      <p:grpSp>
        <p:nvGrpSpPr>
          <p:cNvPr id="24" name="Agrupar 23">
            <a:extLst>
              <a:ext uri="{FF2B5EF4-FFF2-40B4-BE49-F238E27FC236}">
                <a16:creationId xmlns:a16="http://schemas.microsoft.com/office/drawing/2014/main" id="{E8839F3C-EEEF-49EA-B9A4-24FD4DACD9FB}"/>
              </a:ext>
            </a:extLst>
          </p:cNvPr>
          <p:cNvGrpSpPr/>
          <p:nvPr/>
        </p:nvGrpSpPr>
        <p:grpSpPr>
          <a:xfrm>
            <a:off x="351523" y="2977662"/>
            <a:ext cx="5490116" cy="927118"/>
            <a:chOff x="351523" y="2977662"/>
            <a:chExt cx="5490116" cy="927118"/>
          </a:xfrm>
        </p:grpSpPr>
        <p:sp>
          <p:nvSpPr>
            <p:cNvPr id="25" name="Freeform 3">
              <a:extLst>
                <a:ext uri="{FF2B5EF4-FFF2-40B4-BE49-F238E27FC236}">
                  <a16:creationId xmlns:a16="http://schemas.microsoft.com/office/drawing/2014/main" id="{9C4111A1-F810-4203-9CF1-3F724D08D95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3217999" y="2977662"/>
              <a:ext cx="2623640" cy="927118"/>
            </a:xfrm>
            <a:custGeom>
              <a:avLst/>
              <a:gdLst>
                <a:gd name="T0" fmla="*/ 7689 w 7690"/>
                <a:gd name="T1" fmla="*/ 1349 h 3492"/>
                <a:gd name="T2" fmla="*/ 5642 w 7690"/>
                <a:gd name="T3" fmla="*/ 0 h 3492"/>
                <a:gd name="T4" fmla="*/ 5642 w 7690"/>
                <a:gd name="T5" fmla="*/ 752 h 3492"/>
                <a:gd name="T6" fmla="*/ 5642 w 7690"/>
                <a:gd name="T7" fmla="*/ 752 h 3492"/>
                <a:gd name="T8" fmla="*/ 0 w 7690"/>
                <a:gd name="T9" fmla="*/ 3491 h 3492"/>
                <a:gd name="T10" fmla="*/ 0 w 7690"/>
                <a:gd name="T11" fmla="*/ 3491 h 3492"/>
                <a:gd name="T12" fmla="*/ 5642 w 7690"/>
                <a:gd name="T13" fmla="*/ 1873 h 3492"/>
                <a:gd name="T14" fmla="*/ 5642 w 7690"/>
                <a:gd name="T15" fmla="*/ 2698 h 3492"/>
                <a:gd name="T16" fmla="*/ 7689 w 7690"/>
                <a:gd name="T17" fmla="*/ 1349 h 3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90" h="3492">
                  <a:moveTo>
                    <a:pt x="7689" y="1349"/>
                  </a:moveTo>
                  <a:lnTo>
                    <a:pt x="5642" y="0"/>
                  </a:lnTo>
                  <a:lnTo>
                    <a:pt x="5642" y="752"/>
                  </a:lnTo>
                  <a:lnTo>
                    <a:pt x="5642" y="752"/>
                  </a:lnTo>
                  <a:cubicBezTo>
                    <a:pt x="1790" y="1041"/>
                    <a:pt x="0" y="3491"/>
                    <a:pt x="0" y="3491"/>
                  </a:cubicBezTo>
                  <a:lnTo>
                    <a:pt x="0" y="3491"/>
                  </a:lnTo>
                  <a:cubicBezTo>
                    <a:pt x="2150" y="2018"/>
                    <a:pt x="4499" y="1851"/>
                    <a:pt x="5642" y="1873"/>
                  </a:cubicBezTo>
                  <a:lnTo>
                    <a:pt x="5642" y="2698"/>
                  </a:lnTo>
                  <a:lnTo>
                    <a:pt x="7689" y="1349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Lato Light" panose="020F0502020204030203" pitchFamily="34" charset="0"/>
              </a:endParaRPr>
            </a:p>
          </p:txBody>
        </p:sp>
        <p:sp>
          <p:nvSpPr>
            <p:cNvPr id="26" name="TextBox 29">
              <a:extLst>
                <a:ext uri="{FF2B5EF4-FFF2-40B4-BE49-F238E27FC236}">
                  <a16:creationId xmlns:a16="http://schemas.microsoft.com/office/drawing/2014/main" id="{3CAE3C04-013C-45ED-B8DE-B44E93F02031}"/>
                </a:ext>
              </a:extLst>
            </p:cNvPr>
            <p:cNvSpPr txBox="1"/>
            <p:nvPr/>
          </p:nvSpPr>
          <p:spPr>
            <a:xfrm>
              <a:off x="351523" y="3412358"/>
              <a:ext cx="2081018" cy="4001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2000" b="1" dirty="0" err="1">
                  <a:solidFill>
                    <a:schemeClr val="accent5">
                      <a:lumMod val="25000"/>
                    </a:schemeClr>
                  </a:solidFill>
                  <a:latin typeface="Bebas Neue Bold" panose="020B0606020202050201" pitchFamily="34" charset="0"/>
                  <a:ea typeface="League Spartan" charset="0"/>
                  <a:cs typeface="Poppins" pitchFamily="2" charset="77"/>
                </a:rPr>
                <a:t>Nível</a:t>
              </a:r>
              <a:r>
                <a:rPr lang="en-US" sz="2000" b="1" dirty="0">
                  <a:solidFill>
                    <a:schemeClr val="accent5">
                      <a:lumMod val="25000"/>
                    </a:schemeClr>
                  </a:solidFill>
                  <a:latin typeface="Bebas Neue Bold" panose="020B0606020202050201" pitchFamily="34" charset="0"/>
                  <a:ea typeface="League Spartan" charset="0"/>
                  <a:cs typeface="Poppins" pitchFamily="2" charset="77"/>
                </a:rPr>
                <a:t> de </a:t>
              </a:r>
              <a:r>
                <a:rPr lang="en-US" sz="2000" b="1" dirty="0" err="1">
                  <a:solidFill>
                    <a:schemeClr val="accent5">
                      <a:lumMod val="25000"/>
                    </a:schemeClr>
                  </a:solidFill>
                  <a:latin typeface="Bebas Neue Bold" panose="020B0606020202050201" pitchFamily="34" charset="0"/>
                  <a:ea typeface="League Spartan" charset="0"/>
                  <a:cs typeface="Poppins" pitchFamily="2" charset="77"/>
                </a:rPr>
                <a:t>desempenho</a:t>
              </a:r>
              <a:endParaRPr lang="en-US" sz="2000" b="1" dirty="0">
                <a:solidFill>
                  <a:schemeClr val="accent5">
                    <a:lumMod val="25000"/>
                  </a:schemeClr>
                </a:solidFill>
                <a:latin typeface="Bebas Neue Bold" panose="020B0606020202050201" pitchFamily="34" charset="0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95D76A9-AC23-4A97-BA7C-2386FBBB2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3485" y="3381581"/>
              <a:ext cx="556583" cy="338554"/>
            </a:xfrm>
            <a:custGeom>
              <a:avLst/>
              <a:gdLst>
                <a:gd name="connsiteX0" fmla="*/ 98425 w 877527"/>
                <a:gd name="connsiteY0" fmla="*/ 133426 h 588603"/>
                <a:gd name="connsiteX1" fmla="*/ 169614 w 877527"/>
                <a:gd name="connsiteY1" fmla="*/ 133426 h 588603"/>
                <a:gd name="connsiteX2" fmla="*/ 169614 w 877527"/>
                <a:gd name="connsiteY2" fmla="*/ 355923 h 588603"/>
                <a:gd name="connsiteX3" fmla="*/ 98425 w 877527"/>
                <a:gd name="connsiteY3" fmla="*/ 421915 h 588603"/>
                <a:gd name="connsiteX4" fmla="*/ 671919 w 877527"/>
                <a:gd name="connsiteY4" fmla="*/ 66675 h 588603"/>
                <a:gd name="connsiteX5" fmla="*/ 877527 w 877527"/>
                <a:gd name="connsiteY5" fmla="*/ 66675 h 588603"/>
                <a:gd name="connsiteX6" fmla="*/ 877527 w 877527"/>
                <a:gd name="connsiteY6" fmla="*/ 272851 h 588603"/>
                <a:gd name="connsiteX7" fmla="*/ 799389 w 877527"/>
                <a:gd name="connsiteY7" fmla="*/ 194274 h 588603"/>
                <a:gd name="connsiteX8" fmla="*/ 425260 w 877527"/>
                <a:gd name="connsiteY8" fmla="*/ 578871 h 588603"/>
                <a:gd name="connsiteX9" fmla="*/ 405096 w 877527"/>
                <a:gd name="connsiteY9" fmla="*/ 527327 h 588603"/>
                <a:gd name="connsiteX10" fmla="*/ 328037 w 877527"/>
                <a:gd name="connsiteY10" fmla="*/ 328360 h 588603"/>
                <a:gd name="connsiteX11" fmla="*/ 48251 w 877527"/>
                <a:gd name="connsiteY11" fmla="*/ 588603 h 588603"/>
                <a:gd name="connsiteX12" fmla="*/ 0 w 877527"/>
                <a:gd name="connsiteY12" fmla="*/ 536698 h 588603"/>
                <a:gd name="connsiteX13" fmla="*/ 356484 w 877527"/>
                <a:gd name="connsiteY13" fmla="*/ 205447 h 588603"/>
                <a:gd name="connsiteX14" fmla="*/ 451187 w 877527"/>
                <a:gd name="connsiteY14" fmla="*/ 450191 h 588603"/>
                <a:gd name="connsiteX15" fmla="*/ 748977 w 877527"/>
                <a:gd name="connsiteY15" fmla="*/ 144171 h 588603"/>
                <a:gd name="connsiteX16" fmla="*/ 382104 w 877527"/>
                <a:gd name="connsiteY16" fmla="*/ 44355 h 588603"/>
                <a:gd name="connsiteX17" fmla="*/ 452934 w 877527"/>
                <a:gd name="connsiteY17" fmla="*/ 44355 h 588603"/>
                <a:gd name="connsiteX18" fmla="*/ 452934 w 877527"/>
                <a:gd name="connsiteY18" fmla="*/ 413260 h 588603"/>
                <a:gd name="connsiteX19" fmla="*/ 382104 w 877527"/>
                <a:gd name="connsiteY19" fmla="*/ 229709 h 588603"/>
                <a:gd name="connsiteX20" fmla="*/ 524123 w 877527"/>
                <a:gd name="connsiteY20" fmla="*/ 0 h 588603"/>
                <a:gd name="connsiteX21" fmla="*/ 594953 w 877527"/>
                <a:gd name="connsiteY21" fmla="*/ 0 h 588603"/>
                <a:gd name="connsiteX22" fmla="*/ 594953 w 877527"/>
                <a:gd name="connsiteY22" fmla="*/ 280916 h 588603"/>
                <a:gd name="connsiteX23" fmla="*/ 524123 w 877527"/>
                <a:gd name="connsiteY23" fmla="*/ 354120 h 588603"/>
                <a:gd name="connsiteX24" fmla="*/ 240085 w 877527"/>
                <a:gd name="connsiteY24" fmla="*/ 0 h 588603"/>
                <a:gd name="connsiteX25" fmla="*/ 311274 w 877527"/>
                <a:gd name="connsiteY25" fmla="*/ 0 h 588603"/>
                <a:gd name="connsiteX26" fmla="*/ 311274 w 877527"/>
                <a:gd name="connsiteY26" fmla="*/ 223579 h 588603"/>
                <a:gd name="connsiteX27" fmla="*/ 240085 w 877527"/>
                <a:gd name="connsiteY27" fmla="*/ 289931 h 588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877527" h="588603">
                  <a:moveTo>
                    <a:pt x="98425" y="133426"/>
                  </a:moveTo>
                  <a:lnTo>
                    <a:pt x="169614" y="133426"/>
                  </a:lnTo>
                  <a:lnTo>
                    <a:pt x="169614" y="355923"/>
                  </a:lnTo>
                  <a:lnTo>
                    <a:pt x="98425" y="421915"/>
                  </a:lnTo>
                  <a:close/>
                  <a:moveTo>
                    <a:pt x="671919" y="66675"/>
                  </a:moveTo>
                  <a:lnTo>
                    <a:pt x="877527" y="66675"/>
                  </a:lnTo>
                  <a:lnTo>
                    <a:pt x="877527" y="272851"/>
                  </a:lnTo>
                  <a:lnTo>
                    <a:pt x="799389" y="194274"/>
                  </a:lnTo>
                  <a:lnTo>
                    <a:pt x="425260" y="578871"/>
                  </a:lnTo>
                  <a:lnTo>
                    <a:pt x="405096" y="527327"/>
                  </a:lnTo>
                  <a:lnTo>
                    <a:pt x="328037" y="328360"/>
                  </a:lnTo>
                  <a:lnTo>
                    <a:pt x="48251" y="588603"/>
                  </a:lnTo>
                  <a:lnTo>
                    <a:pt x="0" y="536698"/>
                  </a:lnTo>
                  <a:lnTo>
                    <a:pt x="356484" y="205447"/>
                  </a:lnTo>
                  <a:lnTo>
                    <a:pt x="451187" y="450191"/>
                  </a:lnTo>
                  <a:lnTo>
                    <a:pt x="748977" y="144171"/>
                  </a:lnTo>
                  <a:close/>
                  <a:moveTo>
                    <a:pt x="382104" y="44355"/>
                  </a:moveTo>
                  <a:lnTo>
                    <a:pt x="452934" y="44355"/>
                  </a:lnTo>
                  <a:lnTo>
                    <a:pt x="452934" y="413260"/>
                  </a:lnTo>
                  <a:lnTo>
                    <a:pt x="382104" y="229709"/>
                  </a:lnTo>
                  <a:close/>
                  <a:moveTo>
                    <a:pt x="524123" y="0"/>
                  </a:moveTo>
                  <a:lnTo>
                    <a:pt x="594953" y="0"/>
                  </a:lnTo>
                  <a:lnTo>
                    <a:pt x="594953" y="280916"/>
                  </a:lnTo>
                  <a:lnTo>
                    <a:pt x="524123" y="354120"/>
                  </a:lnTo>
                  <a:close/>
                  <a:moveTo>
                    <a:pt x="240085" y="0"/>
                  </a:moveTo>
                  <a:lnTo>
                    <a:pt x="311274" y="0"/>
                  </a:lnTo>
                  <a:lnTo>
                    <a:pt x="311274" y="223579"/>
                  </a:lnTo>
                  <a:lnTo>
                    <a:pt x="240085" y="28993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900" dirty="0">
                <a:latin typeface="Lato Light" panose="020F0502020204030203" pitchFamily="34" charset="0"/>
              </a:endParaRPr>
            </a:p>
          </p:txBody>
        </p:sp>
      </p:grp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5E1DCCE-D747-449F-AD2B-55837DBBB923}"/>
              </a:ext>
            </a:extLst>
          </p:cNvPr>
          <p:cNvGrpSpPr/>
          <p:nvPr/>
        </p:nvGrpSpPr>
        <p:grpSpPr>
          <a:xfrm>
            <a:off x="2754547" y="3816849"/>
            <a:ext cx="3974176" cy="2055190"/>
            <a:chOff x="2754547" y="3816849"/>
            <a:chExt cx="3974176" cy="2055190"/>
          </a:xfrm>
        </p:grpSpPr>
        <p:sp>
          <p:nvSpPr>
            <p:cNvPr id="29" name="Freeform 3">
              <a:extLst>
                <a:ext uri="{FF2B5EF4-FFF2-40B4-BE49-F238E27FC236}">
                  <a16:creationId xmlns:a16="http://schemas.microsoft.com/office/drawing/2014/main" id="{FF198B7F-7BD8-46A0-9488-F4E2356936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8100000">
              <a:off x="4105083" y="3816849"/>
              <a:ext cx="2623640" cy="981397"/>
            </a:xfrm>
            <a:custGeom>
              <a:avLst/>
              <a:gdLst>
                <a:gd name="T0" fmla="*/ 7689 w 7690"/>
                <a:gd name="T1" fmla="*/ 1349 h 3492"/>
                <a:gd name="T2" fmla="*/ 5642 w 7690"/>
                <a:gd name="T3" fmla="*/ 0 h 3492"/>
                <a:gd name="T4" fmla="*/ 5642 w 7690"/>
                <a:gd name="T5" fmla="*/ 752 h 3492"/>
                <a:gd name="T6" fmla="*/ 5642 w 7690"/>
                <a:gd name="T7" fmla="*/ 752 h 3492"/>
                <a:gd name="T8" fmla="*/ 0 w 7690"/>
                <a:gd name="T9" fmla="*/ 3491 h 3492"/>
                <a:gd name="T10" fmla="*/ 0 w 7690"/>
                <a:gd name="T11" fmla="*/ 3491 h 3492"/>
                <a:gd name="T12" fmla="*/ 5642 w 7690"/>
                <a:gd name="T13" fmla="*/ 1873 h 3492"/>
                <a:gd name="T14" fmla="*/ 5642 w 7690"/>
                <a:gd name="T15" fmla="*/ 2698 h 3492"/>
                <a:gd name="T16" fmla="*/ 7689 w 7690"/>
                <a:gd name="T17" fmla="*/ 1349 h 3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90" h="3492">
                  <a:moveTo>
                    <a:pt x="7689" y="1349"/>
                  </a:moveTo>
                  <a:lnTo>
                    <a:pt x="5642" y="0"/>
                  </a:lnTo>
                  <a:lnTo>
                    <a:pt x="5642" y="752"/>
                  </a:lnTo>
                  <a:lnTo>
                    <a:pt x="5642" y="752"/>
                  </a:lnTo>
                  <a:cubicBezTo>
                    <a:pt x="1790" y="1041"/>
                    <a:pt x="0" y="3491"/>
                    <a:pt x="0" y="3491"/>
                  </a:cubicBezTo>
                  <a:lnTo>
                    <a:pt x="0" y="3491"/>
                  </a:lnTo>
                  <a:cubicBezTo>
                    <a:pt x="2150" y="2018"/>
                    <a:pt x="4499" y="1851"/>
                    <a:pt x="5642" y="1873"/>
                  </a:cubicBezTo>
                  <a:lnTo>
                    <a:pt x="5642" y="2698"/>
                  </a:lnTo>
                  <a:lnTo>
                    <a:pt x="7689" y="134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Lato Light" panose="020F0502020204030203" pitchFamily="34" charset="0"/>
              </a:endParaRPr>
            </a:p>
          </p:txBody>
        </p:sp>
        <p:sp>
          <p:nvSpPr>
            <p:cNvPr id="30" name="TextBox 33">
              <a:extLst>
                <a:ext uri="{FF2B5EF4-FFF2-40B4-BE49-F238E27FC236}">
                  <a16:creationId xmlns:a16="http://schemas.microsoft.com/office/drawing/2014/main" id="{5473AE6B-8EA8-4082-91E0-3B56D5FE5607}"/>
                </a:ext>
              </a:extLst>
            </p:cNvPr>
            <p:cNvSpPr txBox="1"/>
            <p:nvPr/>
          </p:nvSpPr>
          <p:spPr>
            <a:xfrm>
              <a:off x="2754547" y="5471929"/>
              <a:ext cx="1053238" cy="4001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>
                      <a:lumMod val="25000"/>
                    </a:schemeClr>
                  </a:solidFill>
                  <a:latin typeface="Bebas Neue Bold" panose="020B0606020202050201" pitchFamily="34" charset="0"/>
                  <a:ea typeface="League Spartan" charset="0"/>
                  <a:cs typeface="Poppins" pitchFamily="2" charset="77"/>
                </a:rPr>
                <a:t>OBJETIVOS</a:t>
              </a:r>
            </a:p>
          </p:txBody>
        </p:sp>
        <p:sp>
          <p:nvSpPr>
            <p:cNvPr id="31" name="Freeform 86">
              <a:extLst>
                <a:ext uri="{FF2B5EF4-FFF2-40B4-BE49-F238E27FC236}">
                  <a16:creationId xmlns:a16="http://schemas.microsoft.com/office/drawing/2014/main" id="{1B2E2B09-7F18-436F-AAE3-E7EBD2524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7579" y="5345721"/>
              <a:ext cx="438944" cy="428625"/>
            </a:xfrm>
            <a:custGeom>
              <a:avLst/>
              <a:gdLst>
                <a:gd name="T0" fmla="*/ 146844 w 877527"/>
                <a:gd name="T1" fmla="*/ 223838 h 856890"/>
                <a:gd name="T2" fmla="*/ 162320 w 877527"/>
                <a:gd name="T3" fmla="*/ 250485 h 856890"/>
                <a:gd name="T4" fmla="*/ 220265 w 877527"/>
                <a:gd name="T5" fmla="*/ 350953 h 856890"/>
                <a:gd name="T6" fmla="*/ 278211 w 877527"/>
                <a:gd name="T7" fmla="*/ 451060 h 856890"/>
                <a:gd name="T8" fmla="*/ 293327 w 877527"/>
                <a:gd name="T9" fmla="*/ 477707 h 856890"/>
                <a:gd name="T10" fmla="*/ 262735 w 877527"/>
                <a:gd name="T11" fmla="*/ 477707 h 856890"/>
                <a:gd name="T12" fmla="*/ 218106 w 877527"/>
                <a:gd name="T13" fmla="*/ 477707 h 856890"/>
                <a:gd name="T14" fmla="*/ 218106 w 877527"/>
                <a:gd name="T15" fmla="*/ 838885 h 856890"/>
                <a:gd name="T16" fmla="*/ 218106 w 877527"/>
                <a:gd name="T17" fmla="*/ 856890 h 856890"/>
                <a:gd name="T18" fmla="*/ 200110 w 877527"/>
                <a:gd name="T19" fmla="*/ 856890 h 856890"/>
                <a:gd name="T20" fmla="*/ 93217 w 877527"/>
                <a:gd name="T21" fmla="*/ 856890 h 856890"/>
                <a:gd name="T22" fmla="*/ 75581 w 877527"/>
                <a:gd name="T23" fmla="*/ 856890 h 856890"/>
                <a:gd name="T24" fmla="*/ 75581 w 877527"/>
                <a:gd name="T25" fmla="*/ 838885 h 856890"/>
                <a:gd name="T26" fmla="*/ 75581 w 877527"/>
                <a:gd name="T27" fmla="*/ 477707 h 856890"/>
                <a:gd name="T28" fmla="*/ 30952 w 877527"/>
                <a:gd name="T29" fmla="*/ 477707 h 856890"/>
                <a:gd name="T30" fmla="*/ 0 w 877527"/>
                <a:gd name="T31" fmla="*/ 477707 h 856890"/>
                <a:gd name="T32" fmla="*/ 15476 w 877527"/>
                <a:gd name="T33" fmla="*/ 451060 h 856890"/>
                <a:gd name="T34" fmla="*/ 73422 w 877527"/>
                <a:gd name="T35" fmla="*/ 350953 h 856890"/>
                <a:gd name="T36" fmla="*/ 131367 w 877527"/>
                <a:gd name="T37" fmla="*/ 250485 h 856890"/>
                <a:gd name="T38" fmla="*/ 445294 w 877527"/>
                <a:gd name="T39" fmla="*/ 90488 h 856890"/>
                <a:gd name="T40" fmla="*/ 460410 w 877527"/>
                <a:gd name="T41" fmla="*/ 117127 h 856890"/>
                <a:gd name="T42" fmla="*/ 518355 w 877527"/>
                <a:gd name="T43" fmla="*/ 217202 h 856890"/>
                <a:gd name="T44" fmla="*/ 576301 w 877527"/>
                <a:gd name="T45" fmla="*/ 317637 h 856890"/>
                <a:gd name="T46" fmla="*/ 591777 w 877527"/>
                <a:gd name="T47" fmla="*/ 344276 h 856890"/>
                <a:gd name="T48" fmla="*/ 561185 w 877527"/>
                <a:gd name="T49" fmla="*/ 344276 h 856890"/>
                <a:gd name="T50" fmla="*/ 516556 w 877527"/>
                <a:gd name="T51" fmla="*/ 344276 h 856890"/>
                <a:gd name="T52" fmla="*/ 516556 w 877527"/>
                <a:gd name="T53" fmla="*/ 838891 h 856890"/>
                <a:gd name="T54" fmla="*/ 516556 w 877527"/>
                <a:gd name="T55" fmla="*/ 856890 h 856890"/>
                <a:gd name="T56" fmla="*/ 498560 w 877527"/>
                <a:gd name="T57" fmla="*/ 856890 h 856890"/>
                <a:gd name="T58" fmla="*/ 391667 w 877527"/>
                <a:gd name="T59" fmla="*/ 856890 h 856890"/>
                <a:gd name="T60" fmla="*/ 373671 w 877527"/>
                <a:gd name="T61" fmla="*/ 856890 h 856890"/>
                <a:gd name="T62" fmla="*/ 373671 w 877527"/>
                <a:gd name="T63" fmla="*/ 838891 h 856890"/>
                <a:gd name="T64" fmla="*/ 373671 w 877527"/>
                <a:gd name="T65" fmla="*/ 344276 h 856890"/>
                <a:gd name="T66" fmla="*/ 329402 w 877527"/>
                <a:gd name="T67" fmla="*/ 344276 h 856890"/>
                <a:gd name="T68" fmla="*/ 298450 w 877527"/>
                <a:gd name="T69" fmla="*/ 344276 h 856890"/>
                <a:gd name="T70" fmla="*/ 313926 w 877527"/>
                <a:gd name="T71" fmla="*/ 317637 h 856890"/>
                <a:gd name="T72" fmla="*/ 371872 w 877527"/>
                <a:gd name="T73" fmla="*/ 217202 h 856890"/>
                <a:gd name="T74" fmla="*/ 429817 w 877527"/>
                <a:gd name="T75" fmla="*/ 117127 h 856890"/>
                <a:gd name="T76" fmla="*/ 730684 w 877527"/>
                <a:gd name="T77" fmla="*/ 0 h 856890"/>
                <a:gd name="T78" fmla="*/ 746160 w 877527"/>
                <a:gd name="T79" fmla="*/ 26627 h 856890"/>
                <a:gd name="T80" fmla="*/ 804106 w 877527"/>
                <a:gd name="T81" fmla="*/ 127018 h 856890"/>
                <a:gd name="T82" fmla="*/ 862051 w 877527"/>
                <a:gd name="T83" fmla="*/ 227409 h 856890"/>
                <a:gd name="T84" fmla="*/ 877527 w 877527"/>
                <a:gd name="T85" fmla="*/ 254036 h 856890"/>
                <a:gd name="T86" fmla="*/ 846575 w 877527"/>
                <a:gd name="T87" fmla="*/ 254036 h 856890"/>
                <a:gd name="T88" fmla="*/ 802306 w 877527"/>
                <a:gd name="T89" fmla="*/ 254036 h 856890"/>
                <a:gd name="T90" fmla="*/ 802306 w 877527"/>
                <a:gd name="T91" fmla="*/ 837312 h 856890"/>
                <a:gd name="T92" fmla="*/ 802306 w 877527"/>
                <a:gd name="T93" fmla="*/ 855303 h 856890"/>
                <a:gd name="T94" fmla="*/ 784311 w 877527"/>
                <a:gd name="T95" fmla="*/ 855303 h 856890"/>
                <a:gd name="T96" fmla="*/ 677057 w 877527"/>
                <a:gd name="T97" fmla="*/ 855303 h 856890"/>
                <a:gd name="T98" fmla="*/ 659422 w 877527"/>
                <a:gd name="T99" fmla="*/ 855303 h 856890"/>
                <a:gd name="T100" fmla="*/ 659422 w 877527"/>
                <a:gd name="T101" fmla="*/ 837312 h 856890"/>
                <a:gd name="T102" fmla="*/ 659422 w 877527"/>
                <a:gd name="T103" fmla="*/ 254036 h 856890"/>
                <a:gd name="T104" fmla="*/ 614793 w 877527"/>
                <a:gd name="T105" fmla="*/ 254036 h 856890"/>
                <a:gd name="T106" fmla="*/ 584200 w 877527"/>
                <a:gd name="T107" fmla="*/ 254036 h 856890"/>
                <a:gd name="T108" fmla="*/ 599676 w 877527"/>
                <a:gd name="T109" fmla="*/ 227409 h 856890"/>
                <a:gd name="T110" fmla="*/ 657622 w 877527"/>
                <a:gd name="T111" fmla="*/ 127018 h 856890"/>
                <a:gd name="T112" fmla="*/ 715568 w 877527"/>
                <a:gd name="T113" fmla="*/ 26627 h 85689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877527" h="856890">
                  <a:moveTo>
                    <a:pt x="146844" y="223838"/>
                  </a:moveTo>
                  <a:lnTo>
                    <a:pt x="162320" y="250485"/>
                  </a:lnTo>
                  <a:lnTo>
                    <a:pt x="220265" y="350953"/>
                  </a:lnTo>
                  <a:lnTo>
                    <a:pt x="278211" y="451060"/>
                  </a:lnTo>
                  <a:lnTo>
                    <a:pt x="293327" y="477707"/>
                  </a:lnTo>
                  <a:lnTo>
                    <a:pt x="262735" y="477707"/>
                  </a:lnTo>
                  <a:lnTo>
                    <a:pt x="218106" y="477707"/>
                  </a:lnTo>
                  <a:lnTo>
                    <a:pt x="218106" y="838885"/>
                  </a:lnTo>
                  <a:lnTo>
                    <a:pt x="218106" y="856890"/>
                  </a:lnTo>
                  <a:lnTo>
                    <a:pt x="200110" y="856890"/>
                  </a:lnTo>
                  <a:lnTo>
                    <a:pt x="93217" y="856890"/>
                  </a:lnTo>
                  <a:lnTo>
                    <a:pt x="75581" y="856890"/>
                  </a:lnTo>
                  <a:lnTo>
                    <a:pt x="75581" y="838885"/>
                  </a:lnTo>
                  <a:lnTo>
                    <a:pt x="75581" y="477707"/>
                  </a:lnTo>
                  <a:lnTo>
                    <a:pt x="30952" y="477707"/>
                  </a:lnTo>
                  <a:lnTo>
                    <a:pt x="0" y="477707"/>
                  </a:lnTo>
                  <a:lnTo>
                    <a:pt x="15476" y="451060"/>
                  </a:lnTo>
                  <a:lnTo>
                    <a:pt x="73422" y="350953"/>
                  </a:lnTo>
                  <a:lnTo>
                    <a:pt x="131367" y="250485"/>
                  </a:lnTo>
                  <a:lnTo>
                    <a:pt x="146844" y="223838"/>
                  </a:lnTo>
                  <a:close/>
                  <a:moveTo>
                    <a:pt x="445294" y="90488"/>
                  </a:moveTo>
                  <a:lnTo>
                    <a:pt x="460410" y="117127"/>
                  </a:lnTo>
                  <a:lnTo>
                    <a:pt x="518355" y="217202"/>
                  </a:lnTo>
                  <a:lnTo>
                    <a:pt x="576301" y="317637"/>
                  </a:lnTo>
                  <a:lnTo>
                    <a:pt x="591777" y="344276"/>
                  </a:lnTo>
                  <a:lnTo>
                    <a:pt x="561185" y="344276"/>
                  </a:lnTo>
                  <a:lnTo>
                    <a:pt x="516556" y="344276"/>
                  </a:lnTo>
                  <a:lnTo>
                    <a:pt x="516556" y="838891"/>
                  </a:lnTo>
                  <a:lnTo>
                    <a:pt x="516556" y="856890"/>
                  </a:lnTo>
                  <a:lnTo>
                    <a:pt x="498560" y="856890"/>
                  </a:lnTo>
                  <a:lnTo>
                    <a:pt x="391667" y="856890"/>
                  </a:lnTo>
                  <a:lnTo>
                    <a:pt x="373671" y="856890"/>
                  </a:lnTo>
                  <a:lnTo>
                    <a:pt x="373671" y="838891"/>
                  </a:lnTo>
                  <a:lnTo>
                    <a:pt x="373671" y="344276"/>
                  </a:lnTo>
                  <a:lnTo>
                    <a:pt x="329402" y="344276"/>
                  </a:lnTo>
                  <a:lnTo>
                    <a:pt x="298450" y="344276"/>
                  </a:lnTo>
                  <a:lnTo>
                    <a:pt x="313926" y="317637"/>
                  </a:lnTo>
                  <a:lnTo>
                    <a:pt x="371872" y="217202"/>
                  </a:lnTo>
                  <a:lnTo>
                    <a:pt x="429817" y="117127"/>
                  </a:lnTo>
                  <a:lnTo>
                    <a:pt x="445294" y="90488"/>
                  </a:lnTo>
                  <a:close/>
                  <a:moveTo>
                    <a:pt x="730684" y="0"/>
                  </a:moveTo>
                  <a:lnTo>
                    <a:pt x="746160" y="26627"/>
                  </a:lnTo>
                  <a:lnTo>
                    <a:pt x="804106" y="127018"/>
                  </a:lnTo>
                  <a:lnTo>
                    <a:pt x="862051" y="227409"/>
                  </a:lnTo>
                  <a:lnTo>
                    <a:pt x="877527" y="254036"/>
                  </a:lnTo>
                  <a:lnTo>
                    <a:pt x="846575" y="254036"/>
                  </a:lnTo>
                  <a:lnTo>
                    <a:pt x="802306" y="254036"/>
                  </a:lnTo>
                  <a:lnTo>
                    <a:pt x="802306" y="837312"/>
                  </a:lnTo>
                  <a:lnTo>
                    <a:pt x="802306" y="855303"/>
                  </a:lnTo>
                  <a:lnTo>
                    <a:pt x="784311" y="855303"/>
                  </a:lnTo>
                  <a:lnTo>
                    <a:pt x="677057" y="855303"/>
                  </a:lnTo>
                  <a:lnTo>
                    <a:pt x="659422" y="855303"/>
                  </a:lnTo>
                  <a:lnTo>
                    <a:pt x="659422" y="837312"/>
                  </a:lnTo>
                  <a:lnTo>
                    <a:pt x="659422" y="254036"/>
                  </a:lnTo>
                  <a:lnTo>
                    <a:pt x="614793" y="254036"/>
                  </a:lnTo>
                  <a:lnTo>
                    <a:pt x="584200" y="254036"/>
                  </a:lnTo>
                  <a:lnTo>
                    <a:pt x="599676" y="227409"/>
                  </a:lnTo>
                  <a:lnTo>
                    <a:pt x="657622" y="127018"/>
                  </a:lnTo>
                  <a:lnTo>
                    <a:pt x="715568" y="26627"/>
                  </a:lnTo>
                  <a:lnTo>
                    <a:pt x="730684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sz="900" dirty="0">
                <a:latin typeface="Lato Light" panose="020F0502020204030203" pitchFamily="34" charset="0"/>
              </a:endParaRPr>
            </a:p>
          </p:txBody>
        </p:sp>
      </p:grp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2A3BBF15-BC71-4FF1-BE80-23265AA7F495}"/>
              </a:ext>
            </a:extLst>
          </p:cNvPr>
          <p:cNvGrpSpPr/>
          <p:nvPr/>
        </p:nvGrpSpPr>
        <p:grpSpPr>
          <a:xfrm>
            <a:off x="6322256" y="2977662"/>
            <a:ext cx="4029217" cy="1021910"/>
            <a:chOff x="6322256" y="2977662"/>
            <a:chExt cx="4029217" cy="1021910"/>
          </a:xfrm>
        </p:grpSpPr>
        <p:sp>
          <p:nvSpPr>
            <p:cNvPr id="33" name="Freeform 3">
              <a:extLst>
                <a:ext uri="{FF2B5EF4-FFF2-40B4-BE49-F238E27FC236}">
                  <a16:creationId xmlns:a16="http://schemas.microsoft.com/office/drawing/2014/main" id="{8063E0A2-F071-43DD-9BEE-BF91A5E97CA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6322256" y="2977662"/>
              <a:ext cx="2623640" cy="1021910"/>
            </a:xfrm>
            <a:custGeom>
              <a:avLst/>
              <a:gdLst>
                <a:gd name="T0" fmla="*/ 7689 w 7690"/>
                <a:gd name="T1" fmla="*/ 1349 h 3492"/>
                <a:gd name="T2" fmla="*/ 5642 w 7690"/>
                <a:gd name="T3" fmla="*/ 0 h 3492"/>
                <a:gd name="T4" fmla="*/ 5642 w 7690"/>
                <a:gd name="T5" fmla="*/ 752 h 3492"/>
                <a:gd name="T6" fmla="*/ 5642 w 7690"/>
                <a:gd name="T7" fmla="*/ 752 h 3492"/>
                <a:gd name="T8" fmla="*/ 0 w 7690"/>
                <a:gd name="T9" fmla="*/ 3491 h 3492"/>
                <a:gd name="T10" fmla="*/ 0 w 7690"/>
                <a:gd name="T11" fmla="*/ 3491 h 3492"/>
                <a:gd name="T12" fmla="*/ 5642 w 7690"/>
                <a:gd name="T13" fmla="*/ 1873 h 3492"/>
                <a:gd name="T14" fmla="*/ 5642 w 7690"/>
                <a:gd name="T15" fmla="*/ 2698 h 3492"/>
                <a:gd name="T16" fmla="*/ 7689 w 7690"/>
                <a:gd name="T17" fmla="*/ 1349 h 3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90" h="3492">
                  <a:moveTo>
                    <a:pt x="7689" y="1349"/>
                  </a:moveTo>
                  <a:lnTo>
                    <a:pt x="5642" y="0"/>
                  </a:lnTo>
                  <a:lnTo>
                    <a:pt x="5642" y="752"/>
                  </a:lnTo>
                  <a:lnTo>
                    <a:pt x="5642" y="752"/>
                  </a:lnTo>
                  <a:cubicBezTo>
                    <a:pt x="1790" y="1041"/>
                    <a:pt x="0" y="3491"/>
                    <a:pt x="0" y="3491"/>
                  </a:cubicBezTo>
                  <a:lnTo>
                    <a:pt x="0" y="3491"/>
                  </a:lnTo>
                  <a:cubicBezTo>
                    <a:pt x="2150" y="2018"/>
                    <a:pt x="4499" y="1851"/>
                    <a:pt x="5642" y="1873"/>
                  </a:cubicBezTo>
                  <a:lnTo>
                    <a:pt x="5642" y="2698"/>
                  </a:lnTo>
                  <a:lnTo>
                    <a:pt x="7689" y="1349"/>
                  </a:ln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Lato Light" panose="020F0502020204030203" pitchFamily="34" charset="0"/>
              </a:endParaRPr>
            </a:p>
          </p:txBody>
        </p:sp>
        <p:sp>
          <p:nvSpPr>
            <p:cNvPr id="34" name="TextBox 39">
              <a:extLst>
                <a:ext uri="{FF2B5EF4-FFF2-40B4-BE49-F238E27FC236}">
                  <a16:creationId xmlns:a16="http://schemas.microsoft.com/office/drawing/2014/main" id="{2478C882-F756-47D3-87ED-121AA2F58311}"/>
                </a:ext>
              </a:extLst>
            </p:cNvPr>
            <p:cNvSpPr txBox="1"/>
            <p:nvPr/>
          </p:nvSpPr>
          <p:spPr>
            <a:xfrm>
              <a:off x="9608962" y="3451596"/>
              <a:ext cx="742511" cy="4001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2000" b="1" dirty="0">
                  <a:solidFill>
                    <a:schemeClr val="accent5">
                      <a:lumMod val="25000"/>
                    </a:schemeClr>
                  </a:solidFill>
                  <a:latin typeface="Bebas Neue Bold" panose="020B0606020202050201" pitchFamily="34" charset="0"/>
                  <a:ea typeface="League Spartan" charset="0"/>
                  <a:cs typeface="Poppins" pitchFamily="2" charset="77"/>
                </a:rPr>
                <a:t>TEMPO</a:t>
              </a:r>
            </a:p>
          </p:txBody>
        </p:sp>
        <p:sp>
          <p:nvSpPr>
            <p:cNvPr id="35" name="Shape 34193">
              <a:extLst>
                <a:ext uri="{FF2B5EF4-FFF2-40B4-BE49-F238E27FC236}">
                  <a16:creationId xmlns:a16="http://schemas.microsoft.com/office/drawing/2014/main" id="{FA35A034-87DB-43AB-BACD-8CCBC4B36E1D}"/>
                </a:ext>
              </a:extLst>
            </p:cNvPr>
            <p:cNvSpPr/>
            <p:nvPr/>
          </p:nvSpPr>
          <p:spPr>
            <a:xfrm>
              <a:off x="9072799" y="3414672"/>
              <a:ext cx="409260" cy="409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3" h="20113" extrusionOk="0">
                  <a:moveTo>
                    <a:pt x="8483" y="125"/>
                  </a:moveTo>
                  <a:cubicBezTo>
                    <a:pt x="2996" y="994"/>
                    <a:pt x="-744" y="6142"/>
                    <a:pt x="125" y="11629"/>
                  </a:cubicBezTo>
                  <a:cubicBezTo>
                    <a:pt x="994" y="17116"/>
                    <a:pt x="6142" y="20856"/>
                    <a:pt x="11629" y="19987"/>
                  </a:cubicBezTo>
                  <a:cubicBezTo>
                    <a:pt x="17116" y="19118"/>
                    <a:pt x="20856" y="13970"/>
                    <a:pt x="19987" y="8483"/>
                  </a:cubicBezTo>
                  <a:cubicBezTo>
                    <a:pt x="19118" y="2996"/>
                    <a:pt x="13970" y="-744"/>
                    <a:pt x="8483" y="125"/>
                  </a:cubicBezTo>
                  <a:close/>
                  <a:moveTo>
                    <a:pt x="8760" y="1873"/>
                  </a:moveTo>
                  <a:cubicBezTo>
                    <a:pt x="8956" y="1842"/>
                    <a:pt x="9163" y="1878"/>
                    <a:pt x="9336" y="2004"/>
                  </a:cubicBezTo>
                  <a:cubicBezTo>
                    <a:pt x="9681" y="2255"/>
                    <a:pt x="9758" y="2741"/>
                    <a:pt x="9507" y="3087"/>
                  </a:cubicBezTo>
                  <a:cubicBezTo>
                    <a:pt x="9256" y="3432"/>
                    <a:pt x="8770" y="3509"/>
                    <a:pt x="8424" y="3258"/>
                  </a:cubicBezTo>
                  <a:cubicBezTo>
                    <a:pt x="8079" y="3007"/>
                    <a:pt x="8002" y="2521"/>
                    <a:pt x="8253" y="2175"/>
                  </a:cubicBezTo>
                  <a:cubicBezTo>
                    <a:pt x="8378" y="2002"/>
                    <a:pt x="8564" y="1904"/>
                    <a:pt x="8760" y="1873"/>
                  </a:cubicBezTo>
                  <a:close/>
                  <a:moveTo>
                    <a:pt x="9098" y="4008"/>
                  </a:moveTo>
                  <a:cubicBezTo>
                    <a:pt x="9327" y="3971"/>
                    <a:pt x="9546" y="4130"/>
                    <a:pt x="9582" y="4359"/>
                  </a:cubicBezTo>
                  <a:lnTo>
                    <a:pt x="10314" y="8984"/>
                  </a:lnTo>
                  <a:cubicBezTo>
                    <a:pt x="10465" y="9019"/>
                    <a:pt x="10626" y="8992"/>
                    <a:pt x="10759" y="9088"/>
                  </a:cubicBezTo>
                  <a:cubicBezTo>
                    <a:pt x="10893" y="9186"/>
                    <a:pt x="10931" y="9343"/>
                    <a:pt x="11011" y="9477"/>
                  </a:cubicBezTo>
                  <a:lnTo>
                    <a:pt x="14460" y="8930"/>
                  </a:lnTo>
                  <a:cubicBezTo>
                    <a:pt x="14689" y="8894"/>
                    <a:pt x="14908" y="9053"/>
                    <a:pt x="14944" y="9282"/>
                  </a:cubicBezTo>
                  <a:cubicBezTo>
                    <a:pt x="14980" y="9511"/>
                    <a:pt x="14822" y="9729"/>
                    <a:pt x="14593" y="9766"/>
                  </a:cubicBezTo>
                  <a:lnTo>
                    <a:pt x="11143" y="10312"/>
                  </a:lnTo>
                  <a:cubicBezTo>
                    <a:pt x="11108" y="10464"/>
                    <a:pt x="11121" y="10625"/>
                    <a:pt x="11024" y="10759"/>
                  </a:cubicBezTo>
                  <a:cubicBezTo>
                    <a:pt x="10636" y="11292"/>
                    <a:pt x="9886" y="11411"/>
                    <a:pt x="9353" y="11024"/>
                  </a:cubicBezTo>
                  <a:cubicBezTo>
                    <a:pt x="8820" y="10636"/>
                    <a:pt x="8701" y="9886"/>
                    <a:pt x="9088" y="9353"/>
                  </a:cubicBezTo>
                  <a:cubicBezTo>
                    <a:pt x="9188" y="9215"/>
                    <a:pt x="9357" y="9195"/>
                    <a:pt x="9495" y="9114"/>
                  </a:cubicBezTo>
                  <a:lnTo>
                    <a:pt x="8762" y="4489"/>
                  </a:lnTo>
                  <a:cubicBezTo>
                    <a:pt x="8726" y="4260"/>
                    <a:pt x="8869" y="4044"/>
                    <a:pt x="9098" y="4008"/>
                  </a:cubicBezTo>
                  <a:close/>
                  <a:moveTo>
                    <a:pt x="2495" y="10476"/>
                  </a:moveTo>
                  <a:cubicBezTo>
                    <a:pt x="2691" y="10446"/>
                    <a:pt x="2898" y="10482"/>
                    <a:pt x="3071" y="10607"/>
                  </a:cubicBezTo>
                  <a:cubicBezTo>
                    <a:pt x="3417" y="10859"/>
                    <a:pt x="3494" y="11345"/>
                    <a:pt x="3243" y="11690"/>
                  </a:cubicBezTo>
                  <a:cubicBezTo>
                    <a:pt x="2992" y="12035"/>
                    <a:pt x="2505" y="12113"/>
                    <a:pt x="2160" y="11862"/>
                  </a:cubicBezTo>
                  <a:cubicBezTo>
                    <a:pt x="1814" y="11610"/>
                    <a:pt x="1737" y="11124"/>
                    <a:pt x="1988" y="10779"/>
                  </a:cubicBezTo>
                  <a:cubicBezTo>
                    <a:pt x="2114" y="10606"/>
                    <a:pt x="2300" y="10507"/>
                    <a:pt x="2495" y="10476"/>
                  </a:cubicBezTo>
                  <a:close/>
                  <a:moveTo>
                    <a:pt x="17392" y="8117"/>
                  </a:moveTo>
                  <a:cubicBezTo>
                    <a:pt x="17587" y="8086"/>
                    <a:pt x="17779" y="8125"/>
                    <a:pt x="17952" y="8250"/>
                  </a:cubicBezTo>
                  <a:cubicBezTo>
                    <a:pt x="18298" y="8502"/>
                    <a:pt x="18375" y="8988"/>
                    <a:pt x="18124" y="9333"/>
                  </a:cubicBezTo>
                  <a:cubicBezTo>
                    <a:pt x="17872" y="9678"/>
                    <a:pt x="17402" y="9753"/>
                    <a:pt x="17056" y="9502"/>
                  </a:cubicBezTo>
                  <a:cubicBezTo>
                    <a:pt x="16711" y="9251"/>
                    <a:pt x="16634" y="8765"/>
                    <a:pt x="16885" y="8419"/>
                  </a:cubicBezTo>
                  <a:cubicBezTo>
                    <a:pt x="17010" y="8247"/>
                    <a:pt x="17196" y="8148"/>
                    <a:pt x="17392" y="8117"/>
                  </a:cubicBezTo>
                  <a:close/>
                  <a:moveTo>
                    <a:pt x="11112" y="16723"/>
                  </a:moveTo>
                  <a:cubicBezTo>
                    <a:pt x="11308" y="16692"/>
                    <a:pt x="11515" y="16728"/>
                    <a:pt x="11688" y="16854"/>
                  </a:cubicBezTo>
                  <a:cubicBezTo>
                    <a:pt x="12033" y="17105"/>
                    <a:pt x="12110" y="17591"/>
                    <a:pt x="11859" y="17937"/>
                  </a:cubicBezTo>
                  <a:cubicBezTo>
                    <a:pt x="11608" y="18282"/>
                    <a:pt x="11122" y="18359"/>
                    <a:pt x="10776" y="18108"/>
                  </a:cubicBezTo>
                  <a:cubicBezTo>
                    <a:pt x="10431" y="17857"/>
                    <a:pt x="10354" y="17371"/>
                    <a:pt x="10605" y="17025"/>
                  </a:cubicBezTo>
                  <a:cubicBezTo>
                    <a:pt x="10730" y="16853"/>
                    <a:pt x="10916" y="16754"/>
                    <a:pt x="11112" y="16723"/>
                  </a:cubicBez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136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Agrupar 12">
            <a:extLst>
              <a:ext uri="{FF2B5EF4-FFF2-40B4-BE49-F238E27FC236}">
                <a16:creationId xmlns:a16="http://schemas.microsoft.com/office/drawing/2014/main" id="{D8866E2F-B52B-456F-B5C1-E310162C74EA}"/>
              </a:ext>
            </a:extLst>
          </p:cNvPr>
          <p:cNvGrpSpPr/>
          <p:nvPr/>
        </p:nvGrpSpPr>
        <p:grpSpPr>
          <a:xfrm>
            <a:off x="3282073" y="3389872"/>
            <a:ext cx="5936023" cy="3190525"/>
            <a:chOff x="3670" y="2415450"/>
            <a:chExt cx="2156334" cy="2423891"/>
          </a:xfrm>
          <a:solidFill>
            <a:schemeClr val="bg1">
              <a:lumMod val="85000"/>
            </a:schemeClr>
          </a:solidFill>
        </p:grpSpPr>
        <p:sp>
          <p:nvSpPr>
            <p:cNvPr id="14" name="Retângulo: Cantos Arredondados 13">
              <a:extLst>
                <a:ext uri="{FF2B5EF4-FFF2-40B4-BE49-F238E27FC236}">
                  <a16:creationId xmlns:a16="http://schemas.microsoft.com/office/drawing/2014/main" id="{1E5A84E5-794D-4335-9D7B-51E505D212D9}"/>
                </a:ext>
              </a:extLst>
            </p:cNvPr>
            <p:cNvSpPr/>
            <p:nvPr/>
          </p:nvSpPr>
          <p:spPr>
            <a:xfrm>
              <a:off x="3670" y="2415450"/>
              <a:ext cx="2156334" cy="2423891"/>
            </a:xfrm>
            <a:prstGeom prst="roundRect">
              <a:avLst>
                <a:gd name="adj" fmla="val 5060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t-PT" dirty="0">
                <a:latin typeface="Bebas Neue Bold" panose="020B0606020202050201"/>
              </a:endParaRPr>
            </a:p>
          </p:txBody>
        </p:sp>
        <p:sp>
          <p:nvSpPr>
            <p:cNvPr id="16" name="Retângulo: Cantos Arredondados 4">
              <a:extLst>
                <a:ext uri="{FF2B5EF4-FFF2-40B4-BE49-F238E27FC236}">
                  <a16:creationId xmlns:a16="http://schemas.microsoft.com/office/drawing/2014/main" id="{106E7508-403F-496A-82DD-72BB3C4F80DF}"/>
                </a:ext>
              </a:extLst>
            </p:cNvPr>
            <p:cNvSpPr txBox="1"/>
            <p:nvPr/>
          </p:nvSpPr>
          <p:spPr>
            <a:xfrm>
              <a:off x="63157" y="2455743"/>
              <a:ext cx="2030020" cy="2297577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dirty="0">
                  <a:latin typeface="Bebas Neue Bold" panose="020B0606020202050201"/>
                </a:rPr>
                <a:t>			      </a:t>
              </a:r>
              <a:r>
                <a:rPr lang="pt-PT" sz="2000" dirty="0">
                  <a:solidFill>
                    <a:schemeClr val="tx1"/>
                  </a:solidFill>
                  <a:latin typeface="Bebas Neue Bold" panose="020B0606020202050201"/>
                </a:rPr>
                <a:t>FUNDAMENTAL</a:t>
              </a:r>
            </a:p>
          </p:txBody>
        </p: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01074379-54D5-40A0-90A3-79CCFD2E3D76}"/>
              </a:ext>
            </a:extLst>
          </p:cNvPr>
          <p:cNvGrpSpPr/>
          <p:nvPr/>
        </p:nvGrpSpPr>
        <p:grpSpPr>
          <a:xfrm>
            <a:off x="3282073" y="1601638"/>
            <a:ext cx="5824878" cy="1412528"/>
            <a:chOff x="0" y="168314"/>
            <a:chExt cx="2156334" cy="1177575"/>
          </a:xfrm>
          <a:solidFill>
            <a:schemeClr val="bg1">
              <a:lumMod val="85000"/>
            </a:schemeClr>
          </a:solidFill>
        </p:grpSpPr>
        <p:sp>
          <p:nvSpPr>
            <p:cNvPr id="10" name="Retângulo: Cantos Arredondados 9">
              <a:extLst>
                <a:ext uri="{FF2B5EF4-FFF2-40B4-BE49-F238E27FC236}">
                  <a16:creationId xmlns:a16="http://schemas.microsoft.com/office/drawing/2014/main" id="{38764335-9BE4-4357-AB4E-9FA02ED0E0B3}"/>
                </a:ext>
              </a:extLst>
            </p:cNvPr>
            <p:cNvSpPr/>
            <p:nvPr/>
          </p:nvSpPr>
          <p:spPr>
            <a:xfrm>
              <a:off x="0" y="168314"/>
              <a:ext cx="2156334" cy="1177575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CH" dirty="0">
                <a:latin typeface="Bebas Neue Bold" panose="020B0606020202050201"/>
              </a:endParaRPr>
            </a:p>
          </p:txBody>
        </p:sp>
        <p:sp>
          <p:nvSpPr>
            <p:cNvPr id="11" name="Retângulo: Cantos Arredondados 4">
              <a:extLst>
                <a:ext uri="{FF2B5EF4-FFF2-40B4-BE49-F238E27FC236}">
                  <a16:creationId xmlns:a16="http://schemas.microsoft.com/office/drawing/2014/main" id="{9B8A913F-E362-4F2D-B8D3-19577D4B4E6E}"/>
                </a:ext>
              </a:extLst>
            </p:cNvPr>
            <p:cNvSpPr txBox="1"/>
            <p:nvPr/>
          </p:nvSpPr>
          <p:spPr>
            <a:xfrm>
              <a:off x="34490" y="202804"/>
              <a:ext cx="2087354" cy="1108595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dirty="0">
                  <a:solidFill>
                    <a:schemeClr val="tx1"/>
                  </a:solidFill>
                  <a:latin typeface="Bebas Neue Bold" panose="020B0606020202050201"/>
                </a:rPr>
                <a:t>			     INTRODUTÓRIA</a:t>
              </a:r>
              <a:endParaRPr lang="pt-PT" sz="2800" dirty="0">
                <a:solidFill>
                  <a:schemeClr val="tx1"/>
                </a:solidFill>
                <a:latin typeface="Bebas Neue Bold" panose="020B0606020202050201"/>
              </a:endParaRPr>
            </a:p>
          </p:txBody>
        </p:sp>
      </p:grp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8BB6E5E3-0DA9-4590-A56A-D7242F2C12D7}"/>
              </a:ext>
            </a:extLst>
          </p:cNvPr>
          <p:cNvGraphicFramePr/>
          <p:nvPr/>
        </p:nvGraphicFramePr>
        <p:xfrm>
          <a:off x="235756" y="1658527"/>
          <a:ext cx="8618599" cy="4819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TextBox 1">
            <a:extLst>
              <a:ext uri="{FF2B5EF4-FFF2-40B4-BE49-F238E27FC236}">
                <a16:creationId xmlns:a16="http://schemas.microsoft.com/office/drawing/2014/main" id="{83E21B2E-278C-4B16-ACE3-C0D62E475E48}"/>
              </a:ext>
            </a:extLst>
          </p:cNvPr>
          <p:cNvSpPr txBox="1"/>
          <p:nvPr/>
        </p:nvSpPr>
        <p:spPr>
          <a:xfrm>
            <a:off x="4067516" y="626062"/>
            <a:ext cx="2999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>
                    <a:lumMod val="25000"/>
                  </a:schemeClr>
                </a:solidFill>
                <a:latin typeface="Bebas Neue Bold" panose="020B0606020202050201" pitchFamily="34" charset="0"/>
                <a:cs typeface="Poppins" panose="00000500000000000000" pitchFamily="50" charset="0"/>
              </a:rPr>
              <a:t>EXERCÍCIO DE TREINO</a:t>
            </a:r>
          </a:p>
        </p:txBody>
      </p:sp>
      <p:sp>
        <p:nvSpPr>
          <p:cNvPr id="18" name="TextBox 2">
            <a:extLst>
              <a:ext uri="{FF2B5EF4-FFF2-40B4-BE49-F238E27FC236}">
                <a16:creationId xmlns:a16="http://schemas.microsoft.com/office/drawing/2014/main" id="{393C106D-9AFC-41E5-8D9A-F05C182B2E33}"/>
              </a:ext>
            </a:extLst>
          </p:cNvPr>
          <p:cNvSpPr txBox="1"/>
          <p:nvPr/>
        </p:nvSpPr>
        <p:spPr>
          <a:xfrm>
            <a:off x="4839088" y="1119418"/>
            <a:ext cx="1504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pc="150" dirty="0">
                <a:solidFill>
                  <a:schemeClr val="bg1">
                    <a:lumMod val="65000"/>
                  </a:schemeClr>
                </a:solidFill>
                <a:latin typeface="Bebas Neue Bold" panose="020B0606020202050201" pitchFamily="34" charset="0"/>
                <a:cs typeface="Poppins" panose="00000500000000000000" pitchFamily="50" charset="0"/>
              </a:rPr>
              <a:t>ORGANIZAÇÃO TIPO</a:t>
            </a:r>
          </a:p>
        </p:txBody>
      </p:sp>
      <p:pic>
        <p:nvPicPr>
          <p:cNvPr id="19" name="Gráfico 18" descr="Pesquisa">
            <a:extLst>
              <a:ext uri="{FF2B5EF4-FFF2-40B4-BE49-F238E27FC236}">
                <a16:creationId xmlns:a16="http://schemas.microsoft.com/office/drawing/2014/main" id="{F8DCE9C0-72D7-47A3-B2A5-FB5B9B3D2A0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164888" y="51279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9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">
            <a:extLst>
              <a:ext uri="{FF2B5EF4-FFF2-40B4-BE49-F238E27FC236}">
                <a16:creationId xmlns:a16="http://schemas.microsoft.com/office/drawing/2014/main" id="{83E21B2E-278C-4B16-ACE3-C0D62E475E48}"/>
              </a:ext>
            </a:extLst>
          </p:cNvPr>
          <p:cNvSpPr txBox="1"/>
          <p:nvPr/>
        </p:nvSpPr>
        <p:spPr>
          <a:xfrm>
            <a:off x="4067516" y="626062"/>
            <a:ext cx="2999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>
                    <a:lumMod val="25000"/>
                  </a:schemeClr>
                </a:solidFill>
                <a:latin typeface="Bebas Neue Bold" panose="020B0606020202050201" pitchFamily="34" charset="0"/>
                <a:cs typeface="Poppins" panose="00000500000000000000" pitchFamily="50" charset="0"/>
              </a:rPr>
              <a:t>EXERCÍCIO DE TREINO</a:t>
            </a:r>
          </a:p>
        </p:txBody>
      </p:sp>
      <p:sp>
        <p:nvSpPr>
          <p:cNvPr id="18" name="TextBox 2">
            <a:extLst>
              <a:ext uri="{FF2B5EF4-FFF2-40B4-BE49-F238E27FC236}">
                <a16:creationId xmlns:a16="http://schemas.microsoft.com/office/drawing/2014/main" id="{393C106D-9AFC-41E5-8D9A-F05C182B2E33}"/>
              </a:ext>
            </a:extLst>
          </p:cNvPr>
          <p:cNvSpPr txBox="1"/>
          <p:nvPr/>
        </p:nvSpPr>
        <p:spPr>
          <a:xfrm>
            <a:off x="4474568" y="1119418"/>
            <a:ext cx="22340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pc="150" dirty="0">
                <a:solidFill>
                  <a:schemeClr val="bg1">
                    <a:lumMod val="65000"/>
                  </a:schemeClr>
                </a:solidFill>
                <a:latin typeface="Bebas Neue Bold" panose="020B0606020202050201" pitchFamily="34" charset="0"/>
                <a:cs typeface="Poppins" panose="00000500000000000000" pitchFamily="50" charset="0"/>
              </a:rPr>
              <a:t>ALGUMAS PARTICULARIDADES</a:t>
            </a:r>
          </a:p>
        </p:txBody>
      </p:sp>
      <p:pic>
        <p:nvPicPr>
          <p:cNvPr id="19" name="Gráfico 18" descr="Pesquisa">
            <a:extLst>
              <a:ext uri="{FF2B5EF4-FFF2-40B4-BE49-F238E27FC236}">
                <a16:creationId xmlns:a16="http://schemas.microsoft.com/office/drawing/2014/main" id="{F8DCE9C0-72D7-47A3-B2A5-FB5B9B3D2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64888" y="512795"/>
            <a:ext cx="914400" cy="914400"/>
          </a:xfrm>
          <a:prstGeom prst="rect">
            <a:avLst/>
          </a:prstGeom>
        </p:spPr>
      </p:pic>
      <p:sp>
        <p:nvSpPr>
          <p:cNvPr id="12" name="Marcador de Posição de Conteúdo 2">
            <a:extLst>
              <a:ext uri="{FF2B5EF4-FFF2-40B4-BE49-F238E27FC236}">
                <a16:creationId xmlns:a16="http://schemas.microsoft.com/office/drawing/2014/main" id="{3F2DD668-201E-4A80-AC38-F493C66C0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8630" y="1777969"/>
            <a:ext cx="6964837" cy="4063116"/>
          </a:xfrm>
        </p:spPr>
        <p:txBody>
          <a:bodyPr>
            <a:noAutofit/>
          </a:bodyPr>
          <a:lstStyle/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endParaRPr lang="pt-PT" sz="1000" dirty="0">
              <a:ln w="0"/>
              <a:latin typeface="Bebas Neue Bold" panose="020B0606020202050201"/>
            </a:endParaRP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pt-PT" sz="2000" dirty="0">
                <a:ln w="0"/>
                <a:latin typeface="Bebas Neue Bold" panose="020B0606020202050201"/>
              </a:rPr>
              <a:t>BOLA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pt-PT" sz="2000" dirty="0">
                <a:ln w="0"/>
                <a:latin typeface="Bebas Neue Bold" panose="020B0606020202050201"/>
              </a:rPr>
              <a:t>ALVO / BALIZAS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pt-PT" sz="2000" dirty="0">
                <a:ln w="0"/>
                <a:latin typeface="Bebas Neue Bold" panose="020B0606020202050201"/>
              </a:rPr>
              <a:t>OPOSIÇÃO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pt-PT" sz="2000" dirty="0">
                <a:ln w="0"/>
                <a:latin typeface="Bebas Neue Bold" panose="020B0606020202050201"/>
              </a:rPr>
              <a:t>ESPAÇO/REFERÊNCIAS = COMPETIÇÃO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pt-PT" sz="2000" dirty="0">
                <a:ln w="0"/>
                <a:latin typeface="Bebas Neue Bold" panose="020B0606020202050201"/>
              </a:rPr>
              <a:t>REGRAS = COMPETIÇÃO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pt-PT" sz="2000" dirty="0">
                <a:ln w="0"/>
                <a:latin typeface="Bebas Neue Bold" panose="020B0606020202050201"/>
              </a:rPr>
              <a:t>CONDICIONANTES orientadas para objetivos</a:t>
            </a:r>
            <a:endParaRPr lang="pt-PT" sz="1400" dirty="0">
              <a:ln w="0"/>
              <a:latin typeface="Bebas Neue Bold" panose="020B0606020202050201"/>
            </a:endParaRPr>
          </a:p>
          <a:p>
            <a:pPr lvl="1">
              <a:lnSpc>
                <a:spcPct val="200000"/>
              </a:lnSpc>
              <a:buNone/>
            </a:pPr>
            <a:endParaRPr lang="pt-PT" sz="1400" dirty="0">
              <a:ln w="0"/>
              <a:latin typeface="Bebas Neue Bold" panose="020B0606020202050201"/>
            </a:endParaRP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endParaRPr lang="pt-PT" sz="1400" dirty="0">
              <a:ln w="0"/>
              <a:latin typeface="Bebas Neue Bold" panose="020B0606020202050201"/>
            </a:endParaRPr>
          </a:p>
          <a:p>
            <a:pPr lvl="2">
              <a:lnSpc>
                <a:spcPct val="200000"/>
              </a:lnSpc>
              <a:buNone/>
            </a:pPr>
            <a:endParaRPr lang="pt-PT" dirty="0">
              <a:ln w="0"/>
              <a:latin typeface="Bebas Neue Bold" panose="020B0606020202050201"/>
            </a:endParaRPr>
          </a:p>
          <a:p>
            <a:pPr marL="180975" indent="-180975">
              <a:lnSpc>
                <a:spcPct val="200000"/>
              </a:lnSpc>
            </a:pPr>
            <a:endParaRPr lang="pt-PT" sz="2000" dirty="0">
              <a:ln w="0"/>
              <a:latin typeface="Bebas Neue Bold" panose="020B0606020202050201"/>
            </a:endParaRPr>
          </a:p>
          <a:p>
            <a:pPr>
              <a:lnSpc>
                <a:spcPct val="200000"/>
              </a:lnSpc>
              <a:buNone/>
            </a:pPr>
            <a:endParaRPr lang="pt-PT" dirty="0">
              <a:ln w="0"/>
              <a:latin typeface="Bebas Neue Bold" panose="020B0606020202050201"/>
            </a:endParaRPr>
          </a:p>
          <a:p>
            <a:pPr>
              <a:lnSpc>
                <a:spcPct val="200000"/>
              </a:lnSpc>
              <a:buNone/>
            </a:pPr>
            <a:endParaRPr lang="pt-PT" dirty="0">
              <a:ln w="0"/>
              <a:latin typeface="Bebas Neue Bold" panose="020B0606020202050201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1E5191A6-31E4-4C2C-9E03-2995C8D3C8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285" y="1837250"/>
            <a:ext cx="1993910" cy="13267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70026406-026B-47B0-A531-7907C5F7037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8636" y="3320065"/>
            <a:ext cx="1990559" cy="13267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12C39A80-78E2-4B7B-9F78-0784BAF48EE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591" y="4817052"/>
            <a:ext cx="1939298" cy="1454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0285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4E07EB6F-618D-46E4-9056-E83101F08E3F}"/>
              </a:ext>
            </a:extLst>
          </p:cNvPr>
          <p:cNvGrpSpPr/>
          <p:nvPr/>
        </p:nvGrpSpPr>
        <p:grpSpPr>
          <a:xfrm>
            <a:off x="79513" y="249898"/>
            <a:ext cx="11862818" cy="6608102"/>
            <a:chOff x="1672125" y="1006211"/>
            <a:chExt cx="8830459" cy="4950574"/>
          </a:xfrm>
        </p:grpSpPr>
        <p:pic>
          <p:nvPicPr>
            <p:cNvPr id="89" name="Marcador de Posição de Conteúdo 9">
              <a:extLst>
                <a:ext uri="{FF2B5EF4-FFF2-40B4-BE49-F238E27FC236}">
                  <a16:creationId xmlns:a16="http://schemas.microsoft.com/office/drawing/2014/main" id="{FC150FF8-47A3-4ABC-8EC3-BC575B7882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2828" y="1078457"/>
              <a:ext cx="6559756" cy="3687504"/>
            </a:xfrm>
            <a:prstGeom prst="rect">
              <a:avLst/>
            </a:prstGeom>
          </p:spPr>
        </p:pic>
        <p:pic>
          <p:nvPicPr>
            <p:cNvPr id="48" name="Imagem 47">
              <a:extLst>
                <a:ext uri="{FF2B5EF4-FFF2-40B4-BE49-F238E27FC236}">
                  <a16:creationId xmlns:a16="http://schemas.microsoft.com/office/drawing/2014/main" id="{2D17114E-9444-4C1E-896C-2B76B70C33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64301" y="2630314"/>
              <a:ext cx="438512" cy="641351"/>
            </a:xfrm>
            <a:prstGeom prst="rect">
              <a:avLst/>
            </a:prstGeom>
          </p:spPr>
        </p:pic>
        <p:sp>
          <p:nvSpPr>
            <p:cNvPr id="47" name="Rectângulo 45">
              <a:extLst>
                <a:ext uri="{FF2B5EF4-FFF2-40B4-BE49-F238E27FC236}">
                  <a16:creationId xmlns:a16="http://schemas.microsoft.com/office/drawing/2014/main" id="{8548486C-5675-49C5-A972-4AAC32120C8C}"/>
                </a:ext>
              </a:extLst>
            </p:cNvPr>
            <p:cNvSpPr/>
            <p:nvPr/>
          </p:nvSpPr>
          <p:spPr>
            <a:xfrm>
              <a:off x="1679930" y="1600248"/>
              <a:ext cx="2407888" cy="394090"/>
            </a:xfrm>
            <a:prstGeom prst="roundRect">
              <a:avLst>
                <a:gd name="adj" fmla="val 852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just"/>
              <a:endParaRPr lang="pt-PT" sz="900" dirty="0">
                <a:solidFill>
                  <a:sysClr val="windowText" lastClr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9" name="Rectângulo 45">
              <a:extLst>
                <a:ext uri="{FF2B5EF4-FFF2-40B4-BE49-F238E27FC236}">
                  <a16:creationId xmlns:a16="http://schemas.microsoft.com/office/drawing/2014/main" id="{0C5F508D-A13C-4C40-8A31-862D992CB7AB}"/>
                </a:ext>
              </a:extLst>
            </p:cNvPr>
            <p:cNvSpPr/>
            <p:nvPr/>
          </p:nvSpPr>
          <p:spPr>
            <a:xfrm>
              <a:off x="1679930" y="2081970"/>
              <a:ext cx="2407888" cy="795914"/>
            </a:xfrm>
            <a:prstGeom prst="roundRect">
              <a:avLst>
                <a:gd name="adj" fmla="val 852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just"/>
              <a:endParaRPr lang="pt-PT" sz="900" dirty="0">
                <a:solidFill>
                  <a:sysClr val="windowText" lastClr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1" name="TextBox 106">
              <a:extLst>
                <a:ext uri="{FF2B5EF4-FFF2-40B4-BE49-F238E27FC236}">
                  <a16:creationId xmlns:a16="http://schemas.microsoft.com/office/drawing/2014/main" id="{A568A7CF-5302-468B-9CEF-F1E25736145C}"/>
                </a:ext>
              </a:extLst>
            </p:cNvPr>
            <p:cNvSpPr txBox="1"/>
            <p:nvPr/>
          </p:nvSpPr>
          <p:spPr>
            <a:xfrm>
              <a:off x="1699222" y="2112088"/>
              <a:ext cx="1274708" cy="207749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750" b="1" dirty="0">
                  <a:solidFill>
                    <a:srgbClr val="992100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TIME      SPACE      NUMBER</a:t>
              </a:r>
            </a:p>
          </p:txBody>
        </p:sp>
        <p:sp>
          <p:nvSpPr>
            <p:cNvPr id="149" name="Rectângulo 45">
              <a:extLst>
                <a:ext uri="{FF2B5EF4-FFF2-40B4-BE49-F238E27FC236}">
                  <a16:creationId xmlns:a16="http://schemas.microsoft.com/office/drawing/2014/main" id="{26267195-F423-44AF-9B2F-7CF69EBA9411}"/>
                </a:ext>
              </a:extLst>
            </p:cNvPr>
            <p:cNvSpPr/>
            <p:nvPr/>
          </p:nvSpPr>
          <p:spPr>
            <a:xfrm>
              <a:off x="1672128" y="3849383"/>
              <a:ext cx="2424689" cy="2002406"/>
            </a:xfrm>
            <a:prstGeom prst="roundRect">
              <a:avLst>
                <a:gd name="adj" fmla="val 852"/>
              </a:avLst>
            </a:prstGeom>
            <a:solidFill>
              <a:schemeClr val="bg1">
                <a:lumMod val="95000"/>
              </a:schemeClr>
            </a:solidFill>
            <a:ln w="28575">
              <a:noFill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just"/>
              <a:endParaRPr lang="pt-PT" sz="900" dirty="0">
                <a:solidFill>
                  <a:sysClr val="windowText" lastClr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17" name="Rectângulo 45">
              <a:extLst>
                <a:ext uri="{FF2B5EF4-FFF2-40B4-BE49-F238E27FC236}">
                  <a16:creationId xmlns:a16="http://schemas.microsoft.com/office/drawing/2014/main" id="{2E4E59B6-13E5-4E14-A4DB-C9820E5EE180}"/>
                </a:ext>
              </a:extLst>
            </p:cNvPr>
            <p:cNvSpPr/>
            <p:nvPr/>
          </p:nvSpPr>
          <p:spPr>
            <a:xfrm>
              <a:off x="4264094" y="4692092"/>
              <a:ext cx="2186516" cy="1159698"/>
            </a:xfrm>
            <a:prstGeom prst="roundRect">
              <a:avLst>
                <a:gd name="adj" fmla="val 852"/>
              </a:avLst>
            </a:prstGeom>
            <a:solidFill>
              <a:schemeClr val="bg1">
                <a:lumMod val="95000"/>
              </a:schemeClr>
            </a:solidFill>
            <a:ln w="28575">
              <a:noFill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just"/>
              <a:endParaRPr lang="pt-PT" sz="900" dirty="0">
                <a:solidFill>
                  <a:sysClr val="windowText" lastClr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18" name="Rectângulo 45">
              <a:extLst>
                <a:ext uri="{FF2B5EF4-FFF2-40B4-BE49-F238E27FC236}">
                  <a16:creationId xmlns:a16="http://schemas.microsoft.com/office/drawing/2014/main" id="{2B8A94DE-3F04-41C1-8CFB-546231C1A4B2}"/>
                </a:ext>
              </a:extLst>
            </p:cNvPr>
            <p:cNvSpPr/>
            <p:nvPr/>
          </p:nvSpPr>
          <p:spPr>
            <a:xfrm>
              <a:off x="6617894" y="4692092"/>
              <a:ext cx="2186515" cy="1159698"/>
            </a:xfrm>
            <a:prstGeom prst="roundRect">
              <a:avLst>
                <a:gd name="adj" fmla="val 854"/>
              </a:avLst>
            </a:prstGeom>
            <a:solidFill>
              <a:schemeClr val="bg1">
                <a:lumMod val="95000"/>
              </a:schemeClr>
            </a:solidFill>
            <a:ln w="28575">
              <a:noFill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just"/>
              <a:endParaRPr lang="pt-PT" sz="900" dirty="0">
                <a:solidFill>
                  <a:sysClr val="windowText" lastClr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19" name="Rectângulo 45">
              <a:extLst>
                <a:ext uri="{FF2B5EF4-FFF2-40B4-BE49-F238E27FC236}">
                  <a16:creationId xmlns:a16="http://schemas.microsoft.com/office/drawing/2014/main" id="{289A0FDD-6048-4879-8805-DA8FC38D1170}"/>
                </a:ext>
              </a:extLst>
            </p:cNvPr>
            <p:cNvSpPr/>
            <p:nvPr/>
          </p:nvSpPr>
          <p:spPr>
            <a:xfrm>
              <a:off x="8971686" y="4692092"/>
              <a:ext cx="1203274" cy="1159698"/>
            </a:xfrm>
            <a:prstGeom prst="roundRect">
              <a:avLst>
                <a:gd name="adj" fmla="val 619"/>
              </a:avLst>
            </a:prstGeom>
            <a:solidFill>
              <a:schemeClr val="bg1">
                <a:lumMod val="95000"/>
              </a:schemeClr>
            </a:solidFill>
            <a:ln w="28575">
              <a:noFill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just"/>
              <a:endParaRPr lang="pt-PT" sz="900" dirty="0">
                <a:solidFill>
                  <a:sysClr val="windowText" lastClr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41" name="TextBox 106">
              <a:extLst>
                <a:ext uri="{FF2B5EF4-FFF2-40B4-BE49-F238E27FC236}">
                  <a16:creationId xmlns:a16="http://schemas.microsoft.com/office/drawing/2014/main" id="{C9F20D13-6BF2-4C49-9332-4F669B38C91E}"/>
                </a:ext>
              </a:extLst>
            </p:cNvPr>
            <p:cNvSpPr txBox="1"/>
            <p:nvPr/>
          </p:nvSpPr>
          <p:spPr>
            <a:xfrm>
              <a:off x="1707369" y="1626637"/>
              <a:ext cx="598241" cy="207749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750" b="1" dirty="0">
                  <a:solidFill>
                    <a:srgbClr val="992100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MATERIAL</a:t>
              </a:r>
            </a:p>
          </p:txBody>
        </p:sp>
        <p:sp>
          <p:nvSpPr>
            <p:cNvPr id="142" name="Subtitle 2">
              <a:extLst>
                <a:ext uri="{FF2B5EF4-FFF2-40B4-BE49-F238E27FC236}">
                  <a16:creationId xmlns:a16="http://schemas.microsoft.com/office/drawing/2014/main" id="{B74DF867-19E5-4352-9C98-7B092366E3E3}"/>
                </a:ext>
              </a:extLst>
            </p:cNvPr>
            <p:cNvSpPr txBox="1">
              <a:spLocks/>
            </p:cNvSpPr>
            <p:nvPr/>
          </p:nvSpPr>
          <p:spPr>
            <a:xfrm>
              <a:off x="1744534" y="1774069"/>
              <a:ext cx="409763" cy="171137"/>
            </a:xfrm>
            <a:prstGeom prst="rect">
              <a:avLst/>
            </a:prstGeom>
          </p:spPr>
          <p:txBody>
            <a:bodyPr vert="horz" wrap="square" lIns="34290" tIns="17145" rIns="34290" bIns="17145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1 Ball</a:t>
              </a:r>
            </a:p>
          </p:txBody>
        </p:sp>
        <p:sp>
          <p:nvSpPr>
            <p:cNvPr id="145" name="TextBox 113">
              <a:extLst>
                <a:ext uri="{FF2B5EF4-FFF2-40B4-BE49-F238E27FC236}">
                  <a16:creationId xmlns:a16="http://schemas.microsoft.com/office/drawing/2014/main" id="{CD6D8931-548F-4A81-AC18-744179F080AA}"/>
                </a:ext>
              </a:extLst>
            </p:cNvPr>
            <p:cNvSpPr txBox="1"/>
            <p:nvPr/>
          </p:nvSpPr>
          <p:spPr>
            <a:xfrm>
              <a:off x="1690726" y="3886881"/>
              <a:ext cx="1181734" cy="207749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750" b="1" dirty="0">
                  <a:solidFill>
                    <a:schemeClr val="accent4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ORGANIZATION &amp; RULES</a:t>
              </a:r>
            </a:p>
          </p:txBody>
        </p:sp>
        <p:sp>
          <p:nvSpPr>
            <p:cNvPr id="154" name="TextBox 110">
              <a:extLst>
                <a:ext uri="{FF2B5EF4-FFF2-40B4-BE49-F238E27FC236}">
                  <a16:creationId xmlns:a16="http://schemas.microsoft.com/office/drawing/2014/main" id="{13429486-1293-4999-84D4-A6C41A348134}"/>
                </a:ext>
              </a:extLst>
            </p:cNvPr>
            <p:cNvSpPr txBox="1"/>
            <p:nvPr/>
          </p:nvSpPr>
          <p:spPr>
            <a:xfrm>
              <a:off x="4352363" y="4710859"/>
              <a:ext cx="500458" cy="207749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750" b="1" dirty="0">
                  <a:solidFill>
                    <a:srgbClr val="992100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ATTACK</a:t>
              </a:r>
            </a:p>
          </p:txBody>
        </p:sp>
        <p:sp>
          <p:nvSpPr>
            <p:cNvPr id="155" name="TextBox 110">
              <a:extLst>
                <a:ext uri="{FF2B5EF4-FFF2-40B4-BE49-F238E27FC236}">
                  <a16:creationId xmlns:a16="http://schemas.microsoft.com/office/drawing/2014/main" id="{CDF9D4AE-4A12-43AF-98B6-E5E22E12E070}"/>
                </a:ext>
              </a:extLst>
            </p:cNvPr>
            <p:cNvSpPr txBox="1"/>
            <p:nvPr/>
          </p:nvSpPr>
          <p:spPr>
            <a:xfrm>
              <a:off x="6666529" y="4709658"/>
              <a:ext cx="538930" cy="207749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750" b="1" dirty="0">
                  <a:solidFill>
                    <a:srgbClr val="992100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DEFENSE</a:t>
              </a:r>
            </a:p>
          </p:txBody>
        </p:sp>
        <p:sp>
          <p:nvSpPr>
            <p:cNvPr id="156" name="TextBox 110">
              <a:extLst>
                <a:ext uri="{FF2B5EF4-FFF2-40B4-BE49-F238E27FC236}">
                  <a16:creationId xmlns:a16="http://schemas.microsoft.com/office/drawing/2014/main" id="{2DCD5219-0772-4B1D-BA9E-8EADF07042AB}"/>
                </a:ext>
              </a:extLst>
            </p:cNvPr>
            <p:cNvSpPr txBox="1"/>
            <p:nvPr/>
          </p:nvSpPr>
          <p:spPr>
            <a:xfrm>
              <a:off x="9039431" y="4712060"/>
              <a:ext cx="628698" cy="207749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750" b="1" dirty="0">
                  <a:solidFill>
                    <a:srgbClr val="992100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COGNITIVE</a:t>
              </a:r>
            </a:p>
          </p:txBody>
        </p:sp>
        <p:sp>
          <p:nvSpPr>
            <p:cNvPr id="157" name="Subtitle 2">
              <a:extLst>
                <a:ext uri="{FF2B5EF4-FFF2-40B4-BE49-F238E27FC236}">
                  <a16:creationId xmlns:a16="http://schemas.microsoft.com/office/drawing/2014/main" id="{31F6CD7F-C526-44F8-A419-FC003DBC0804}"/>
                </a:ext>
              </a:extLst>
            </p:cNvPr>
            <p:cNvSpPr txBox="1">
              <a:spLocks/>
            </p:cNvSpPr>
            <p:nvPr/>
          </p:nvSpPr>
          <p:spPr>
            <a:xfrm>
              <a:off x="4392226" y="4850588"/>
              <a:ext cx="899855" cy="794385"/>
            </a:xfrm>
            <a:prstGeom prst="rect">
              <a:avLst/>
            </a:prstGeom>
          </p:spPr>
          <p:txBody>
            <a:bodyPr vert="horz" wrap="square" lIns="34290" tIns="17145" rIns="34290" bIns="17145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tabLst>
                  <a:tab pos="65485" algn="l"/>
                </a:tabLst>
              </a:pPr>
              <a:r>
                <a:rPr lang="en-US" sz="675" dirty="0">
                  <a:solidFill>
                    <a:srgbClr val="C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4:0 movements </a:t>
              </a:r>
            </a:p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tabLst>
                  <a:tab pos="65485" algn="l"/>
                </a:tabLst>
              </a:pPr>
              <a:r>
                <a:rPr lang="en-US" sz="675" dirty="0">
                  <a:solidFill>
                    <a:srgbClr val="C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20-40 situation</a:t>
              </a:r>
            </a:p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tabLst>
                  <a:tab pos="65485" algn="l"/>
                </a:tabLst>
              </a:pPr>
              <a:r>
                <a:rPr lang="en-US" sz="675" dirty="0">
                  <a:solidFill>
                    <a:srgbClr val="C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One-two move</a:t>
              </a:r>
            </a:p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tabLst>
                  <a:tab pos="65485" algn="l"/>
                </a:tabLst>
              </a:pPr>
              <a:r>
                <a:rPr lang="en-US" sz="675" dirty="0">
                  <a:solidFill>
                    <a:srgbClr val="C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Shooting by 2</a:t>
              </a:r>
              <a:r>
                <a:rPr lang="en-US" sz="675" baseline="30000" dirty="0">
                  <a:solidFill>
                    <a:srgbClr val="C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nd</a:t>
              </a:r>
              <a:r>
                <a:rPr lang="en-US" sz="675" dirty="0">
                  <a:solidFill>
                    <a:srgbClr val="C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 </a:t>
              </a:r>
            </a:p>
            <a:p>
              <a:pPr marL="128588" indent="-128588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endParaRPr lang="en-US" sz="675" dirty="0">
                <a:solidFill>
                  <a:srgbClr val="99210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</p:txBody>
        </p:sp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A6DAED87-A8A4-4378-957F-BF519F6646A7}"/>
                </a:ext>
              </a:extLst>
            </p:cNvPr>
            <p:cNvSpPr txBox="1">
              <a:spLocks/>
            </p:cNvSpPr>
            <p:nvPr/>
          </p:nvSpPr>
          <p:spPr>
            <a:xfrm>
              <a:off x="1736391" y="2239924"/>
              <a:ext cx="2291761" cy="794385"/>
            </a:xfrm>
            <a:prstGeom prst="rect">
              <a:avLst/>
            </a:prstGeom>
          </p:spPr>
          <p:txBody>
            <a:bodyPr vert="horz" wrap="square" lIns="34290" tIns="17145" rIns="34290" bIns="17145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1x15 min</a:t>
              </a:r>
            </a:p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28x20</a:t>
              </a:r>
            </a:p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GK+4+2v2+4+GK</a:t>
              </a:r>
            </a:p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2 teams - Red team v White team.</a:t>
              </a:r>
            </a:p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endParaRPr lang="en-US" sz="675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</p:txBody>
        </p:sp>
        <p:sp>
          <p:nvSpPr>
            <p:cNvPr id="43" name="Rectângulo 45">
              <a:extLst>
                <a:ext uri="{FF2B5EF4-FFF2-40B4-BE49-F238E27FC236}">
                  <a16:creationId xmlns:a16="http://schemas.microsoft.com/office/drawing/2014/main" id="{B7E52B2E-24CC-461F-8A24-1E117956F2CA}"/>
                </a:ext>
              </a:extLst>
            </p:cNvPr>
            <p:cNvSpPr/>
            <p:nvPr/>
          </p:nvSpPr>
          <p:spPr>
            <a:xfrm>
              <a:off x="1672125" y="2961118"/>
              <a:ext cx="2407888" cy="806312"/>
            </a:xfrm>
            <a:prstGeom prst="roundRect">
              <a:avLst>
                <a:gd name="adj" fmla="val 852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just"/>
              <a:endParaRPr lang="pt-PT" sz="900" dirty="0">
                <a:solidFill>
                  <a:sysClr val="windowText" lastClr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4" name="TextBox 106">
              <a:extLst>
                <a:ext uri="{FF2B5EF4-FFF2-40B4-BE49-F238E27FC236}">
                  <a16:creationId xmlns:a16="http://schemas.microsoft.com/office/drawing/2014/main" id="{B45A1BA0-5C63-4F62-8943-A7396BE4FDD1}"/>
                </a:ext>
              </a:extLst>
            </p:cNvPr>
            <p:cNvSpPr txBox="1"/>
            <p:nvPr/>
          </p:nvSpPr>
          <p:spPr>
            <a:xfrm>
              <a:off x="1691421" y="2971640"/>
              <a:ext cx="997389" cy="207749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750" b="1" dirty="0">
                  <a:solidFill>
                    <a:srgbClr val="992100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GLOBAL OBJECTIVES</a:t>
              </a:r>
            </a:p>
          </p:txBody>
        </p:sp>
        <p:sp>
          <p:nvSpPr>
            <p:cNvPr id="45" name="Subtitle 2">
              <a:extLst>
                <a:ext uri="{FF2B5EF4-FFF2-40B4-BE49-F238E27FC236}">
                  <a16:creationId xmlns:a16="http://schemas.microsoft.com/office/drawing/2014/main" id="{F22494D6-EF1B-4390-AF69-687E4FD93BE8}"/>
                </a:ext>
              </a:extLst>
            </p:cNvPr>
            <p:cNvSpPr txBox="1">
              <a:spLocks/>
            </p:cNvSpPr>
            <p:nvPr/>
          </p:nvSpPr>
          <p:spPr>
            <a:xfrm>
              <a:off x="1728587" y="3112539"/>
              <a:ext cx="2304183" cy="638573"/>
            </a:xfrm>
            <a:prstGeom prst="rect">
              <a:avLst/>
            </a:prstGeom>
          </p:spPr>
          <p:txBody>
            <a:bodyPr vert="horz" wrap="square" lIns="34290" tIns="17145" rIns="34290" bIns="17145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Offensive organization against low block defense</a:t>
              </a:r>
            </a:p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1</a:t>
              </a:r>
              <a:r>
                <a:rPr lang="en-US" sz="675" baseline="300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st</a:t>
              </a: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 line jumping </a:t>
              </a:r>
            </a:p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2</a:t>
              </a:r>
              <a:r>
                <a:rPr lang="en-US" sz="675" baseline="300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nd line </a:t>
              </a: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 changing</a:t>
              </a:r>
            </a:p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Defensive and offensive adaptations</a:t>
              </a:r>
              <a:endParaRPr lang="en-US" sz="675" dirty="0">
                <a:solidFill>
                  <a:srgbClr val="C0000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A877F41F-0E61-41AA-A052-6C78C06E8207}"/>
                </a:ext>
              </a:extLst>
            </p:cNvPr>
            <p:cNvSpPr/>
            <p:nvPr/>
          </p:nvSpPr>
          <p:spPr>
            <a:xfrm>
              <a:off x="2033719" y="2188795"/>
              <a:ext cx="34289" cy="34289"/>
            </a:xfrm>
            <a:prstGeom prst="ellipse">
              <a:avLst/>
            </a:prstGeom>
            <a:solidFill>
              <a:srgbClr val="992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05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224DD2F-DB64-43A3-96BB-F1A4F80D856B}"/>
                </a:ext>
              </a:extLst>
            </p:cNvPr>
            <p:cNvSpPr/>
            <p:nvPr/>
          </p:nvSpPr>
          <p:spPr>
            <a:xfrm>
              <a:off x="2470363" y="2187444"/>
              <a:ext cx="34289" cy="34289"/>
            </a:xfrm>
            <a:prstGeom prst="ellipse">
              <a:avLst/>
            </a:prstGeom>
            <a:solidFill>
              <a:srgbClr val="992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050"/>
            </a:p>
          </p:txBody>
        </p:sp>
        <p:sp>
          <p:nvSpPr>
            <p:cNvPr id="49" name="Subtitle 2">
              <a:extLst>
                <a:ext uri="{FF2B5EF4-FFF2-40B4-BE49-F238E27FC236}">
                  <a16:creationId xmlns:a16="http://schemas.microsoft.com/office/drawing/2014/main" id="{97BD2383-6A0E-4552-B0DD-4810369F0636}"/>
                </a:ext>
              </a:extLst>
            </p:cNvPr>
            <p:cNvSpPr txBox="1">
              <a:spLocks/>
            </p:cNvSpPr>
            <p:nvPr/>
          </p:nvSpPr>
          <p:spPr>
            <a:xfrm>
              <a:off x="5371408" y="4849773"/>
              <a:ext cx="1069637" cy="1106008"/>
            </a:xfrm>
            <a:prstGeom prst="rect">
              <a:avLst/>
            </a:prstGeom>
          </p:spPr>
          <p:txBody>
            <a:bodyPr vert="horz" wrap="square" lIns="34290" tIns="17145" rIns="34290" bIns="17145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tabLst>
                  <a:tab pos="65485" algn="l"/>
                </a:tabLst>
              </a:pPr>
              <a:r>
                <a:rPr lang="en-US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3:1 movements </a:t>
              </a:r>
            </a:p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tabLst>
                  <a:tab pos="65485" algn="l"/>
                </a:tabLst>
              </a:pPr>
              <a:r>
                <a:rPr lang="en-US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20-40 situation</a:t>
              </a:r>
            </a:p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tabLst>
                  <a:tab pos="65485" algn="l"/>
                </a:tabLst>
              </a:pPr>
              <a:r>
                <a:rPr lang="en-US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Direct combination</a:t>
              </a:r>
            </a:p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tabLst>
                  <a:tab pos="65485" algn="l"/>
                </a:tabLst>
              </a:pPr>
              <a:r>
                <a:rPr lang="en-US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Indirect combination</a:t>
              </a:r>
            </a:p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tabLst>
                  <a:tab pos="65485" algn="l"/>
                </a:tabLst>
              </a:pPr>
              <a:r>
                <a:rPr lang="en-US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One-two move</a:t>
              </a:r>
            </a:p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tabLst>
                  <a:tab pos="65485" algn="l"/>
                </a:tabLst>
              </a:pPr>
              <a:r>
                <a:rPr lang="en-US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Shooting by 2</a:t>
              </a:r>
              <a:r>
                <a:rPr lang="en-US" sz="675" baseline="30000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nd</a:t>
              </a:r>
              <a:r>
                <a:rPr lang="en-US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 </a:t>
              </a:r>
            </a:p>
            <a:p>
              <a:pPr marL="128588" indent="-128588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endParaRPr lang="en-US" sz="675" dirty="0">
                <a:solidFill>
                  <a:srgbClr val="0070C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</p:txBody>
        </p:sp>
        <p:sp>
          <p:nvSpPr>
            <p:cNvPr id="50" name="Subtitle 2">
              <a:extLst>
                <a:ext uri="{FF2B5EF4-FFF2-40B4-BE49-F238E27FC236}">
                  <a16:creationId xmlns:a16="http://schemas.microsoft.com/office/drawing/2014/main" id="{36DDF278-C069-40AC-8A42-49DD3B12FBB5}"/>
                </a:ext>
              </a:extLst>
            </p:cNvPr>
            <p:cNvSpPr txBox="1">
              <a:spLocks/>
            </p:cNvSpPr>
            <p:nvPr/>
          </p:nvSpPr>
          <p:spPr>
            <a:xfrm>
              <a:off x="6695224" y="4858149"/>
              <a:ext cx="1686779" cy="794385"/>
            </a:xfrm>
            <a:prstGeom prst="rect">
              <a:avLst/>
            </a:prstGeom>
          </p:spPr>
          <p:txBody>
            <a:bodyPr vert="horz" wrap="square" lIns="34290" tIns="17145" rIns="34290" bIns="17145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63104" indent="-63104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tabLst>
                  <a:tab pos="63104" algn="l"/>
                </a:tabLst>
              </a:pP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0-20 defense </a:t>
              </a:r>
            </a:p>
            <a:p>
              <a:pPr marL="63104" indent="-63104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tabLst>
                  <a:tab pos="63104" algn="l"/>
                </a:tabLst>
              </a:pP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Jumping when high pressing </a:t>
              </a:r>
            </a:p>
            <a:p>
              <a:pPr marL="63104" indent="-63104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tabLst>
                  <a:tab pos="63104" algn="l"/>
                </a:tabLst>
              </a:pP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1</a:t>
              </a:r>
              <a:r>
                <a:rPr lang="en-US" sz="675" baseline="300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st</a:t>
              </a: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 and 2</a:t>
              </a:r>
              <a:r>
                <a:rPr lang="en-US" sz="675" baseline="300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nd</a:t>
              </a: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 line changing  </a:t>
              </a:r>
            </a:p>
            <a:p>
              <a:pPr marL="63104" indent="-63104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tabLst>
                  <a:tab pos="63104" algn="l"/>
                </a:tabLst>
              </a:pP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Defensive adaptations </a:t>
              </a:r>
            </a:p>
            <a:p>
              <a:pPr marL="63104" indent="-63104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tabLst>
                  <a:tab pos="63104" algn="l"/>
                </a:tabLst>
              </a:pPr>
              <a:r>
                <a:rPr lang="en-US" sz="675" dirty="0">
                  <a:solidFill>
                    <a:srgbClr val="C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Cut between line pass to pivot</a:t>
              </a:r>
            </a:p>
          </p:txBody>
        </p:sp>
        <p:sp>
          <p:nvSpPr>
            <p:cNvPr id="52" name="Subtitle 2">
              <a:extLst>
                <a:ext uri="{FF2B5EF4-FFF2-40B4-BE49-F238E27FC236}">
                  <a16:creationId xmlns:a16="http://schemas.microsoft.com/office/drawing/2014/main" id="{45A5C326-617E-4920-BDC5-DD094D4EB3C6}"/>
                </a:ext>
              </a:extLst>
            </p:cNvPr>
            <p:cNvSpPr txBox="1">
              <a:spLocks/>
            </p:cNvSpPr>
            <p:nvPr/>
          </p:nvSpPr>
          <p:spPr>
            <a:xfrm>
              <a:off x="9072381" y="4872072"/>
              <a:ext cx="1069637" cy="794385"/>
            </a:xfrm>
            <a:prstGeom prst="rect">
              <a:avLst/>
            </a:prstGeom>
          </p:spPr>
          <p:txBody>
            <a:bodyPr vert="horz" wrap="square" lIns="34290" tIns="17145" rIns="34290" bIns="17145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63104" indent="-63104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Communication</a:t>
              </a:r>
            </a:p>
            <a:p>
              <a:pPr marL="63104" indent="-63104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Perception</a:t>
              </a:r>
            </a:p>
            <a:p>
              <a:pPr marL="63104" indent="-63104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Adaptation</a:t>
              </a:r>
            </a:p>
            <a:p>
              <a:pPr marL="63104" indent="-63104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Decision making</a:t>
              </a:r>
            </a:p>
            <a:p>
              <a:pPr marL="128588" indent="-128588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endParaRPr lang="en-US" sz="675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</p:txBody>
        </p:sp>
        <p:sp>
          <p:nvSpPr>
            <p:cNvPr id="90" name="TextBox 113">
              <a:extLst>
                <a:ext uri="{FF2B5EF4-FFF2-40B4-BE49-F238E27FC236}">
                  <a16:creationId xmlns:a16="http://schemas.microsoft.com/office/drawing/2014/main" id="{EF66EEC9-9918-4D5E-A8C1-3E0EF1B083E2}"/>
                </a:ext>
              </a:extLst>
            </p:cNvPr>
            <p:cNvSpPr txBox="1"/>
            <p:nvPr/>
          </p:nvSpPr>
          <p:spPr>
            <a:xfrm>
              <a:off x="6997278" y="1067340"/>
              <a:ext cx="3050732" cy="276999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accent4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REDUCED FIELD GAME</a:t>
              </a:r>
            </a:p>
          </p:txBody>
        </p:sp>
        <p:pic>
          <p:nvPicPr>
            <p:cNvPr id="91" name="Imagem 90">
              <a:extLst>
                <a:ext uri="{FF2B5EF4-FFF2-40B4-BE49-F238E27FC236}">
                  <a16:creationId xmlns:a16="http://schemas.microsoft.com/office/drawing/2014/main" id="{86792F6B-D02B-4C38-9FA0-35096667E2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8198" y="1032729"/>
              <a:ext cx="471518" cy="321419"/>
            </a:xfrm>
            <a:prstGeom prst="rect">
              <a:avLst/>
            </a:prstGeom>
          </p:spPr>
        </p:pic>
        <p:sp>
          <p:nvSpPr>
            <p:cNvPr id="92" name="TextBox 19">
              <a:extLst>
                <a:ext uri="{FF2B5EF4-FFF2-40B4-BE49-F238E27FC236}">
                  <a16:creationId xmlns:a16="http://schemas.microsoft.com/office/drawing/2014/main" id="{1D2E5051-3E3E-436B-B686-B4933B23F579}"/>
                </a:ext>
              </a:extLst>
            </p:cNvPr>
            <p:cNvSpPr txBox="1"/>
            <p:nvPr/>
          </p:nvSpPr>
          <p:spPr>
            <a:xfrm>
              <a:off x="2213509" y="1006211"/>
              <a:ext cx="3050731" cy="352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88" b="1" dirty="0">
                  <a:solidFill>
                    <a:schemeClr val="accent3">
                      <a:lumMod val="75000"/>
                    </a:schemeClr>
                  </a:solidFill>
                  <a:latin typeface="Poppins" pitchFamily="2" charset="77"/>
                  <a:cs typeface="Poppins" pitchFamily="2" charset="77"/>
                </a:rPr>
                <a:t>SESSION …</a:t>
              </a:r>
              <a:endParaRPr lang="en-US" sz="1688" b="1" dirty="0">
                <a:solidFill>
                  <a:srgbClr val="A6A6A6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54" name="TextBox 20">
              <a:extLst>
                <a:ext uri="{FF2B5EF4-FFF2-40B4-BE49-F238E27FC236}">
                  <a16:creationId xmlns:a16="http://schemas.microsoft.com/office/drawing/2014/main" id="{99C493B4-D3EA-4AD4-8229-C01D4BB8F7D7}"/>
                </a:ext>
              </a:extLst>
            </p:cNvPr>
            <p:cNvSpPr txBox="1"/>
            <p:nvPr/>
          </p:nvSpPr>
          <p:spPr>
            <a:xfrm>
              <a:off x="2228985" y="1248585"/>
              <a:ext cx="1403077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75" spc="85" dirty="0">
                  <a:solidFill>
                    <a:schemeClr val="bg1">
                      <a:lumMod val="65000"/>
                    </a:schemeClr>
                  </a:solidFill>
                  <a:latin typeface="Poppins Light" pitchFamily="2" charset="77"/>
                  <a:cs typeface="Poppins Light" pitchFamily="2" charset="77"/>
                </a:rPr>
                <a:t>MATCH ORGANIZATON</a:t>
              </a:r>
            </a:p>
          </p:txBody>
        </p:sp>
        <p:pic>
          <p:nvPicPr>
            <p:cNvPr id="55" name="Imagem 54">
              <a:extLst>
                <a:ext uri="{FF2B5EF4-FFF2-40B4-BE49-F238E27FC236}">
                  <a16:creationId xmlns:a16="http://schemas.microsoft.com/office/drawing/2014/main" id="{6EDA7B8E-BCE6-4B9B-BAF4-4F4F93734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28193" y="2632930"/>
              <a:ext cx="438512" cy="641351"/>
            </a:xfrm>
            <a:prstGeom prst="rect">
              <a:avLst/>
            </a:prstGeom>
          </p:spPr>
        </p:pic>
        <p:sp>
          <p:nvSpPr>
            <p:cNvPr id="51" name="Retângulo 50">
              <a:extLst>
                <a:ext uri="{FF2B5EF4-FFF2-40B4-BE49-F238E27FC236}">
                  <a16:creationId xmlns:a16="http://schemas.microsoft.com/office/drawing/2014/main" id="{D8C3B0D3-7CD5-4DEE-891B-40C50E4BFA89}"/>
                </a:ext>
              </a:extLst>
            </p:cNvPr>
            <p:cNvSpPr/>
            <p:nvPr/>
          </p:nvSpPr>
          <p:spPr>
            <a:xfrm>
              <a:off x="5792293" y="1427332"/>
              <a:ext cx="2854816" cy="3005306"/>
            </a:xfrm>
            <a:prstGeom prst="rect">
              <a:avLst/>
            </a:prstGeom>
            <a:solidFill>
              <a:schemeClr val="bg1">
                <a:lumMod val="95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350" dirty="0"/>
            </a:p>
          </p:txBody>
        </p:sp>
        <p:sp>
          <p:nvSpPr>
            <p:cNvPr id="53" name="Rectângulo 29">
              <a:extLst>
                <a:ext uri="{FF2B5EF4-FFF2-40B4-BE49-F238E27FC236}">
                  <a16:creationId xmlns:a16="http://schemas.microsoft.com/office/drawing/2014/main" id="{82776978-7018-4C49-BF50-02C295FC3E10}"/>
                </a:ext>
              </a:extLst>
            </p:cNvPr>
            <p:cNvSpPr/>
            <p:nvPr/>
          </p:nvSpPr>
          <p:spPr>
            <a:xfrm rot="5400000">
              <a:off x="5712319" y="1494549"/>
              <a:ext cx="3014771" cy="2854815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350" dirty="0"/>
            </a:p>
          </p:txBody>
        </p:sp>
        <p:pic>
          <p:nvPicPr>
            <p:cNvPr id="62" name="Imagem 24" descr="play_red_2.png">
              <a:extLst>
                <a:ext uri="{FF2B5EF4-FFF2-40B4-BE49-F238E27FC236}">
                  <a16:creationId xmlns:a16="http://schemas.microsoft.com/office/drawing/2014/main" id="{7EA7E230-29B9-4C79-854C-754D02CA5EA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6350565">
              <a:off x="7266564" y="2064974"/>
              <a:ext cx="173402" cy="168443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3" name="Imagem 24" descr="play_red_2.png">
              <a:extLst>
                <a:ext uri="{FF2B5EF4-FFF2-40B4-BE49-F238E27FC236}">
                  <a16:creationId xmlns:a16="http://schemas.microsoft.com/office/drawing/2014/main" id="{7BA1088C-2BDD-419E-A348-15F40D8EDBC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4409197">
              <a:off x="7334865" y="3134336"/>
              <a:ext cx="178842" cy="16332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6" name="Imagem 24" descr="play_red_2.png">
              <a:extLst>
                <a:ext uri="{FF2B5EF4-FFF2-40B4-BE49-F238E27FC236}">
                  <a16:creationId xmlns:a16="http://schemas.microsoft.com/office/drawing/2014/main" id="{0610BE8F-E273-4B80-888D-0724621484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10347130">
              <a:off x="7674524" y="4411113"/>
              <a:ext cx="163320" cy="178842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9" name="Imagem 35" descr="play_blue_2.png">
              <a:extLst>
                <a:ext uri="{FF2B5EF4-FFF2-40B4-BE49-F238E27FC236}">
                  <a16:creationId xmlns:a16="http://schemas.microsoft.com/office/drawing/2014/main" id="{14EA8B4E-B61F-41AE-8951-8F2227330A0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rot="17966866">
              <a:off x="6519876" y="1933395"/>
              <a:ext cx="163927" cy="161428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1" name="Imagem 35" descr="play_blue_2.png">
              <a:extLst>
                <a:ext uri="{FF2B5EF4-FFF2-40B4-BE49-F238E27FC236}">
                  <a16:creationId xmlns:a16="http://schemas.microsoft.com/office/drawing/2014/main" id="{06A41210-64DF-4C99-9314-EAE9099DC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rot="5030400">
              <a:off x="8727411" y="3578897"/>
              <a:ext cx="163927" cy="161428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2" name="Imagem 35" descr="play_blue_2.png">
              <a:extLst>
                <a:ext uri="{FF2B5EF4-FFF2-40B4-BE49-F238E27FC236}">
                  <a16:creationId xmlns:a16="http://schemas.microsoft.com/office/drawing/2014/main" id="{D920DC34-98FC-4EE8-9D69-8D372881D83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rot="12905584">
              <a:off x="6632951" y="3165004"/>
              <a:ext cx="158941" cy="166492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3" name="Imagem 24" descr="play_red_2.png">
              <a:extLst>
                <a:ext uri="{FF2B5EF4-FFF2-40B4-BE49-F238E27FC236}">
                  <a16:creationId xmlns:a16="http://schemas.microsoft.com/office/drawing/2014/main" id="{E500AC33-B18E-4CD2-A203-1882531C1C1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524498">
              <a:off x="7714790" y="1239923"/>
              <a:ext cx="163320" cy="178842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9" name="Imagem 35" descr="play_blue_2.png">
              <a:extLst>
                <a:ext uri="{FF2B5EF4-FFF2-40B4-BE49-F238E27FC236}">
                  <a16:creationId xmlns:a16="http://schemas.microsoft.com/office/drawing/2014/main" id="{E1C9DD1D-C5EB-42E7-9534-FC2B39A3D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rot="6061697">
              <a:off x="8772708" y="2150625"/>
              <a:ext cx="158941" cy="166492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5" name="Imagem 33" descr="play_yellow_2_2.png">
              <a:extLst>
                <a:ext uri="{FF2B5EF4-FFF2-40B4-BE49-F238E27FC236}">
                  <a16:creationId xmlns:a16="http://schemas.microsoft.com/office/drawing/2014/main" id="{4F3443D9-6EE8-4B83-AA11-DAB84B182C9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 rot="5400000">
              <a:off x="8382409" y="2857384"/>
              <a:ext cx="173404" cy="168445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7" name="Imagem 40" descr="play_green_2.png">
              <a:extLst>
                <a:ext uri="{FF2B5EF4-FFF2-40B4-BE49-F238E27FC236}">
                  <a16:creationId xmlns:a16="http://schemas.microsoft.com/office/drawing/2014/main" id="{FCE3EFAD-7E54-418C-8C1A-ED478D7A285A}"/>
                </a:ext>
              </a:extLst>
            </p:cNvPr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 rot="14715553">
              <a:off x="5894776" y="2824408"/>
              <a:ext cx="158795" cy="178842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5" name="Picture 3" descr="C:\Documents and Settings\JoseAmado\Desktop\Belenenses\Images\ball_3_2.png">
              <a:extLst>
                <a:ext uri="{FF2B5EF4-FFF2-40B4-BE49-F238E27FC236}">
                  <a16:creationId xmlns:a16="http://schemas.microsoft.com/office/drawing/2014/main" id="{70132843-C658-48DA-A171-BADFAC3AA8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6434408">
              <a:off x="6659993" y="2081103"/>
              <a:ext cx="86701" cy="93580"/>
            </a:xfrm>
            <a:prstGeom prst="rect">
              <a:avLst/>
            </a:prstGeom>
            <a:noFill/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</p:pic>
        <p:sp>
          <p:nvSpPr>
            <p:cNvPr id="60" name="Subtitle 2">
              <a:extLst>
                <a:ext uri="{FF2B5EF4-FFF2-40B4-BE49-F238E27FC236}">
                  <a16:creationId xmlns:a16="http://schemas.microsoft.com/office/drawing/2014/main" id="{703A50B5-E2EA-4847-B170-EB014E73BA68}"/>
                </a:ext>
              </a:extLst>
            </p:cNvPr>
            <p:cNvSpPr txBox="1">
              <a:spLocks/>
            </p:cNvSpPr>
            <p:nvPr/>
          </p:nvSpPr>
          <p:spPr>
            <a:xfrm>
              <a:off x="1711229" y="4059471"/>
              <a:ext cx="2353370" cy="1897314"/>
            </a:xfrm>
            <a:prstGeom prst="rect">
              <a:avLst/>
            </a:prstGeom>
          </p:spPr>
          <p:txBody>
            <a:bodyPr vert="horz" wrap="square" lIns="34290" tIns="17145" rIns="34290" bIns="17145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-65485" algn="just">
                <a:lnSpc>
                  <a:spcPct val="125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Normal play, only restart after scoring or ball goes out.</a:t>
              </a:r>
            </a:p>
            <a:p>
              <a:pPr indent="-65485" algn="just">
                <a:lnSpc>
                  <a:spcPct val="125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Playing with </a:t>
              </a:r>
              <a:r>
                <a:rPr lang="en-US" sz="675" dirty="0">
                  <a:solidFill>
                    <a:srgbClr val="FF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2 side </a:t>
              </a: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and </a:t>
              </a:r>
              <a:r>
                <a:rPr lang="en-US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2 deep </a:t>
              </a:r>
              <a:r>
                <a:rPr lang="en-US" sz="675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supports.</a:t>
              </a:r>
            </a:p>
            <a:p>
              <a:pPr indent="-65485" algn="just">
                <a:lnSpc>
                  <a:spcPct val="125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endParaRPr lang="en-US" sz="1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  <a:p>
              <a:pPr indent="-65485" algn="just">
                <a:lnSpc>
                  <a:spcPct val="125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675" u="sng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Rules:</a:t>
              </a:r>
            </a:p>
            <a:p>
              <a:pPr indent="-67866" algn="just">
                <a:lnSpc>
                  <a:spcPct val="125000"/>
                </a:lnSpc>
                <a:spcBef>
                  <a:spcPts val="0"/>
                </a:spcBef>
                <a:buFontTx/>
                <a:buChar char="-"/>
              </a:pP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Attaking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½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pitch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supports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can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only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pass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and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must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stay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playing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outside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 </a:t>
              </a:r>
            </a:p>
            <a:p>
              <a:pPr indent="-67866" algn="just">
                <a:lnSpc>
                  <a:spcPct val="125000"/>
                </a:lnSpc>
                <a:spcBef>
                  <a:spcPts val="0"/>
                </a:spcBef>
                <a:buFontTx/>
                <a:buChar char="-"/>
              </a:pP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Defending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½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pitch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must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enter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playing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after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ball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control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and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player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that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pass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the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ball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change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to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support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position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  <a:p>
              <a:pPr indent="-67866" algn="just">
                <a:lnSpc>
                  <a:spcPct val="125000"/>
                </a:lnSpc>
                <a:spcBef>
                  <a:spcPts val="0"/>
                </a:spcBef>
                <a:buFontTx/>
                <a:buChar char="-"/>
              </a:pPr>
              <a:r>
                <a:rPr lang="pt-PT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White</a:t>
              </a:r>
              <a:r>
                <a:rPr lang="pt-PT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team: </a:t>
              </a:r>
              <a:r>
                <a:rPr lang="pt-PT" sz="675" dirty="0" err="1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if</a:t>
              </a:r>
              <a:r>
                <a:rPr lang="pt-PT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support</a:t>
              </a:r>
              <a:r>
                <a:rPr lang="pt-PT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player</a:t>
              </a:r>
              <a:r>
                <a:rPr lang="pt-PT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pass</a:t>
              </a:r>
              <a:r>
                <a:rPr lang="pt-PT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directly</a:t>
              </a:r>
              <a:r>
                <a:rPr lang="pt-PT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to pivot </a:t>
              </a:r>
              <a:r>
                <a:rPr lang="pt-PT" sz="675" dirty="0" err="1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he</a:t>
              </a:r>
              <a:r>
                <a:rPr lang="pt-PT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stays</a:t>
              </a:r>
              <a:r>
                <a:rPr lang="pt-PT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as a </a:t>
              </a:r>
              <a:r>
                <a:rPr lang="pt-PT" sz="675" dirty="0" err="1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support</a:t>
              </a:r>
              <a:r>
                <a:rPr lang="pt-PT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and</a:t>
              </a:r>
              <a:r>
                <a:rPr lang="pt-PT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the</a:t>
              </a:r>
              <a:r>
                <a:rPr lang="pt-PT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player</a:t>
              </a:r>
              <a:r>
                <a:rPr lang="pt-PT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inside</a:t>
              </a:r>
              <a:r>
                <a:rPr lang="pt-PT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stays</a:t>
              </a:r>
              <a:r>
                <a:rPr lang="pt-PT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attacking</a:t>
              </a:r>
              <a:r>
                <a:rPr lang="pt-PT" sz="675" dirty="0">
                  <a:solidFill>
                    <a:srgbClr val="0070C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  <a:p>
              <a:pPr indent="-67866" algn="just">
                <a:lnSpc>
                  <a:spcPct val="125000"/>
                </a:lnSpc>
                <a:spcBef>
                  <a:spcPts val="0"/>
                </a:spcBef>
                <a:buFontTx/>
                <a:buChar char="-"/>
              </a:pPr>
              <a:endParaRPr lang="pt-PT" sz="150" dirty="0">
                <a:solidFill>
                  <a:sysClr val="windowText" lastClr="00000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  <a:p>
              <a:pPr indent="-67866" algn="just">
                <a:lnSpc>
                  <a:spcPct val="125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pt-PT" sz="675" u="sng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Upgrade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: </a:t>
              </a:r>
            </a:p>
            <a:p>
              <a:pPr indent="-67866" algn="just">
                <a:lnSpc>
                  <a:spcPct val="125000"/>
                </a:lnSpc>
                <a:spcBef>
                  <a:spcPts val="0"/>
                </a:spcBef>
                <a:buFontTx/>
                <a:buChar char="-"/>
              </a:pP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After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defending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½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pitch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player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enter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,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attacker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stay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and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the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opposite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side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defender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support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must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enter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  <a:p>
              <a:pPr indent="-67866" algn="just">
                <a:lnSpc>
                  <a:spcPct val="125000"/>
                </a:lnSpc>
                <a:spcBef>
                  <a:spcPts val="0"/>
                </a:spcBef>
                <a:buFontTx/>
                <a:buChar char="-"/>
              </a:pP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After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playing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GK+4v4+GK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the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exercise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pt-PT" sz="675" dirty="0" err="1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restarts</a:t>
              </a:r>
              <a:r>
                <a:rPr lang="pt-PT" sz="675" dirty="0">
                  <a:solidFill>
                    <a:sysClr val="windowText" lastClr="000000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  <a:p>
              <a:pPr indent="-65485" algn="just">
                <a:lnSpc>
                  <a:spcPct val="125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endParaRPr lang="en-US" sz="675" dirty="0">
                <a:solidFill>
                  <a:srgbClr val="C0000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</p:txBody>
        </p:sp>
        <p:grpSp>
          <p:nvGrpSpPr>
            <p:cNvPr id="68" name="Group 741">
              <a:extLst>
                <a:ext uri="{FF2B5EF4-FFF2-40B4-BE49-F238E27FC236}">
                  <a16:creationId xmlns:a16="http://schemas.microsoft.com/office/drawing/2014/main" id="{716B1EC0-71F4-4851-AF97-73FF40B2F144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7194013" y="1391830"/>
              <a:ext cx="57391" cy="59765"/>
              <a:chOff x="1924" y="2177"/>
              <a:chExt cx="30" cy="30"/>
            </a:xfrm>
          </p:grpSpPr>
          <p:sp>
            <p:nvSpPr>
              <p:cNvPr id="70" name="Oval 739">
                <a:extLst>
                  <a:ext uri="{FF2B5EF4-FFF2-40B4-BE49-F238E27FC236}">
                    <a16:creationId xmlns:a16="http://schemas.microsoft.com/office/drawing/2014/main" id="{59B01ACA-3A09-48D2-B6B6-DE2A7F6A1A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" y="2177"/>
                <a:ext cx="30" cy="30"/>
              </a:xfrm>
              <a:prstGeom prst="ellipse">
                <a:avLst/>
              </a:prstGeom>
              <a:solidFill>
                <a:srgbClr val="FFFF00"/>
              </a:solidFill>
              <a:ln w="317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74" name="Oval 740">
                <a:extLst>
                  <a:ext uri="{FF2B5EF4-FFF2-40B4-BE49-F238E27FC236}">
                    <a16:creationId xmlns:a16="http://schemas.microsoft.com/office/drawing/2014/main" id="{C22B1F34-6CCD-453E-989A-43F41DB2CC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5" y="2188"/>
                <a:ext cx="9" cy="9"/>
              </a:xfrm>
              <a:prstGeom prst="ellipse">
                <a:avLst/>
              </a:prstGeom>
              <a:solidFill>
                <a:srgbClr val="ECC484"/>
              </a:solidFill>
              <a:ln w="3175">
                <a:solidFill>
                  <a:srgbClr val="ECC484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350">
                  <a:ln>
                    <a:solidFill>
                      <a:srgbClr val="ECC484"/>
                    </a:solidFill>
                  </a:ln>
                  <a:solidFill>
                    <a:srgbClr val="ECC484"/>
                  </a:solidFill>
                </a:endParaRPr>
              </a:p>
            </p:txBody>
          </p:sp>
        </p:grpSp>
        <p:grpSp>
          <p:nvGrpSpPr>
            <p:cNvPr id="94" name="Group 741">
              <a:extLst>
                <a:ext uri="{FF2B5EF4-FFF2-40B4-BE49-F238E27FC236}">
                  <a16:creationId xmlns:a16="http://schemas.microsoft.com/office/drawing/2014/main" id="{06C77D29-FA30-4B63-8859-851FB77D81D5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7194013" y="4393104"/>
              <a:ext cx="57391" cy="59765"/>
              <a:chOff x="1924" y="2177"/>
              <a:chExt cx="30" cy="30"/>
            </a:xfrm>
          </p:grpSpPr>
          <p:sp>
            <p:nvSpPr>
              <p:cNvPr id="95" name="Oval 739">
                <a:extLst>
                  <a:ext uri="{FF2B5EF4-FFF2-40B4-BE49-F238E27FC236}">
                    <a16:creationId xmlns:a16="http://schemas.microsoft.com/office/drawing/2014/main" id="{72A14761-0B24-46CD-A8DD-366801F73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" y="2177"/>
                <a:ext cx="30" cy="30"/>
              </a:xfrm>
              <a:prstGeom prst="ellipse">
                <a:avLst/>
              </a:prstGeom>
              <a:solidFill>
                <a:srgbClr val="FFFF00"/>
              </a:solidFill>
              <a:ln w="317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96" name="Oval 740">
                <a:extLst>
                  <a:ext uri="{FF2B5EF4-FFF2-40B4-BE49-F238E27FC236}">
                    <a16:creationId xmlns:a16="http://schemas.microsoft.com/office/drawing/2014/main" id="{ED40FDFC-99BF-4491-9CB8-3AD9ED5AC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5" y="2188"/>
                <a:ext cx="9" cy="9"/>
              </a:xfrm>
              <a:prstGeom prst="ellipse">
                <a:avLst/>
              </a:prstGeom>
              <a:solidFill>
                <a:srgbClr val="ECC484"/>
              </a:solidFill>
              <a:ln w="3175">
                <a:solidFill>
                  <a:srgbClr val="ECC484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350">
                  <a:ln>
                    <a:solidFill>
                      <a:srgbClr val="ECC484"/>
                    </a:solidFill>
                  </a:ln>
                  <a:solidFill>
                    <a:srgbClr val="ECC484"/>
                  </a:solidFill>
                </a:endParaRPr>
              </a:p>
            </p:txBody>
          </p:sp>
        </p:grpSp>
        <p:pic>
          <p:nvPicPr>
            <p:cNvPr id="100" name="Imagem 24" descr="play_red_2.png">
              <a:extLst>
                <a:ext uri="{FF2B5EF4-FFF2-40B4-BE49-F238E27FC236}">
                  <a16:creationId xmlns:a16="http://schemas.microsoft.com/office/drawing/2014/main" id="{1B49497E-9DD2-47C1-B5D1-49749B6523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10800000">
              <a:off x="6359383" y="4420457"/>
              <a:ext cx="163320" cy="178842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1" name="Imagem 24" descr="play_red_2.png">
              <a:extLst>
                <a:ext uri="{FF2B5EF4-FFF2-40B4-BE49-F238E27FC236}">
                  <a16:creationId xmlns:a16="http://schemas.microsoft.com/office/drawing/2014/main" id="{3E0BD46C-DAC0-4F4F-9D9C-C5EC26955F5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20910381">
              <a:off x="6376720" y="1234011"/>
              <a:ext cx="163320" cy="178842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2" name="Imagem 35" descr="play_blue_2.png">
              <a:extLst>
                <a:ext uri="{FF2B5EF4-FFF2-40B4-BE49-F238E27FC236}">
                  <a16:creationId xmlns:a16="http://schemas.microsoft.com/office/drawing/2014/main" id="{089FD5C6-521B-4A19-A1E4-408071E6BFB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83756" y="1243967"/>
              <a:ext cx="163927" cy="161428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3" name="Imagem 35" descr="play_blue_2.png">
              <a:extLst>
                <a:ext uri="{FF2B5EF4-FFF2-40B4-BE49-F238E27FC236}">
                  <a16:creationId xmlns:a16="http://schemas.microsoft.com/office/drawing/2014/main" id="{74FAB862-FE79-4440-BE4A-0E76BF10605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rot="10598282">
              <a:off x="6711432" y="4427501"/>
              <a:ext cx="158941" cy="166492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5" name="Subtitle 2">
              <a:extLst>
                <a:ext uri="{FF2B5EF4-FFF2-40B4-BE49-F238E27FC236}">
                  <a16:creationId xmlns:a16="http://schemas.microsoft.com/office/drawing/2014/main" id="{80E71C45-8267-4829-AFEF-1CBF370D2492}"/>
                </a:ext>
              </a:extLst>
            </p:cNvPr>
            <p:cNvSpPr txBox="1">
              <a:spLocks/>
            </p:cNvSpPr>
            <p:nvPr/>
          </p:nvSpPr>
          <p:spPr>
            <a:xfrm>
              <a:off x="2410537" y="1771456"/>
              <a:ext cx="568907" cy="171137"/>
            </a:xfrm>
            <a:prstGeom prst="rect">
              <a:avLst/>
            </a:prstGeom>
          </p:spPr>
          <p:txBody>
            <a:bodyPr vert="horz" wrap="square" lIns="34290" tIns="17145" rIns="34290" bIns="17145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675" dirty="0"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2x6 Bibs</a:t>
              </a:r>
              <a:endParaRPr lang="en-US" sz="675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</p:txBody>
        </p:sp>
        <p:sp>
          <p:nvSpPr>
            <p:cNvPr id="106" name="Subtitle 2">
              <a:extLst>
                <a:ext uri="{FF2B5EF4-FFF2-40B4-BE49-F238E27FC236}">
                  <a16:creationId xmlns:a16="http://schemas.microsoft.com/office/drawing/2014/main" id="{ABB67D72-1558-44AF-A684-6CA3B819A8A3}"/>
                </a:ext>
              </a:extLst>
            </p:cNvPr>
            <p:cNvSpPr txBox="1">
              <a:spLocks/>
            </p:cNvSpPr>
            <p:nvPr/>
          </p:nvSpPr>
          <p:spPr>
            <a:xfrm>
              <a:off x="3135980" y="1774069"/>
              <a:ext cx="728258" cy="171137"/>
            </a:xfrm>
            <a:prstGeom prst="rect">
              <a:avLst/>
            </a:prstGeom>
          </p:spPr>
          <p:txBody>
            <a:bodyPr vert="horz" wrap="square" lIns="34290" tIns="17145" rIns="34290" bIns="17145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65485" indent="-65485" algn="just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675" dirty="0"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2 Goals</a:t>
              </a:r>
              <a:endParaRPr lang="en-US" sz="675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92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Ecrã Panorâmico</PresentationFormat>
  <Paragraphs>97</Paragraphs>
  <Slides>5</Slides>
  <Notes>4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14" baseType="lpstr">
      <vt:lpstr>Arial</vt:lpstr>
      <vt:lpstr>Arial Narrow</vt:lpstr>
      <vt:lpstr>Bebas Neue Bold</vt:lpstr>
      <vt:lpstr>Calibri</vt:lpstr>
      <vt:lpstr>Calibri Light</vt:lpstr>
      <vt:lpstr>Lato Light</vt:lpstr>
      <vt:lpstr>Poppins</vt:lpstr>
      <vt:lpstr>Poppins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Freitas Joao</dc:creator>
  <cp:lastModifiedBy>Freitas Joao</cp:lastModifiedBy>
  <cp:revision>1</cp:revision>
  <dcterms:created xsi:type="dcterms:W3CDTF">2022-07-14T10:59:47Z</dcterms:created>
  <dcterms:modified xsi:type="dcterms:W3CDTF">2022-07-14T11:04:00Z</dcterms:modified>
</cp:coreProperties>
</file>