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 showGuides="1">
      <p:cViewPr>
        <p:scale>
          <a:sx n="100" d="100"/>
          <a:sy n="100" d="100"/>
        </p:scale>
        <p:origin x="-438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04/07/2023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1524" y="1282"/>
            <a:ext cx="12191980" cy="6856718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xmlns="" id="{8BD9C6C1-43CF-5830-4196-449299AA8F46}"/>
              </a:ext>
            </a:extLst>
          </p:cNvPr>
          <p:cNvSpPr txBox="1">
            <a:spLocks/>
          </p:cNvSpPr>
          <p:nvPr/>
        </p:nvSpPr>
        <p:spPr>
          <a:xfrm>
            <a:off x="2747746" y="2235262"/>
            <a:ext cx="7897508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4000" b="1" spc="-20" dirty="0"/>
              <a:t>ATLETISMO</a:t>
            </a:r>
            <a:r>
              <a:rPr lang="pt-PT" sz="4000" b="1" spc="-95" dirty="0"/>
              <a:t> </a:t>
            </a:r>
            <a:r>
              <a:rPr lang="pt-PT" sz="4000" b="1" dirty="0"/>
              <a:t>NO</a:t>
            </a:r>
            <a:r>
              <a:rPr lang="pt-PT" sz="4000" b="1" spc="-105" dirty="0"/>
              <a:t> </a:t>
            </a:r>
            <a:r>
              <a:rPr lang="pt-PT" sz="4000" b="1" dirty="0"/>
              <a:t>DESPORTO</a:t>
            </a:r>
            <a:r>
              <a:rPr lang="pt-PT" sz="4000" b="1" spc="-100" dirty="0"/>
              <a:t> </a:t>
            </a:r>
            <a:r>
              <a:rPr lang="pt-PT" sz="4000" b="1" spc="-10" dirty="0"/>
              <a:t>ESCOLAR</a:t>
            </a:r>
            <a:endParaRPr lang="pt-PT" sz="4000" b="1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CC945F36-62EA-7D5B-11BB-B666E26DF629}"/>
              </a:ext>
            </a:extLst>
          </p:cNvPr>
          <p:cNvSpPr txBox="1"/>
          <p:nvPr/>
        </p:nvSpPr>
        <p:spPr>
          <a:xfrm>
            <a:off x="3224733" y="4005887"/>
            <a:ext cx="59156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INICIAÇÃO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AO</a:t>
            </a:r>
            <a:r>
              <a:rPr sz="3200" spc="-5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TREINO</a:t>
            </a:r>
            <a:r>
              <a:rPr sz="3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DESPORTIVO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-12040" y="-20061"/>
            <a:ext cx="12191980" cy="6856718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xmlns="" id="{9925C43B-2155-302B-71D9-F7D5106575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3297" y="1355560"/>
            <a:ext cx="8927582" cy="804527"/>
          </a:xfrm>
          <a:prstGeom prst="rect">
            <a:avLst/>
          </a:prstGeom>
        </p:spPr>
        <p:txBody>
          <a:bodyPr vert="horz" wrap="square" lIns="0" tIns="126186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5"/>
              </a:spcBef>
            </a:pPr>
            <a:r>
              <a:rPr dirty="0"/>
              <a:t>O</a:t>
            </a:r>
            <a:r>
              <a:rPr spc="-5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Corrida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Barreiras</a:t>
            </a:r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xmlns="" id="{6BC944AC-7327-0616-8171-F2BBD5873699}"/>
              </a:ext>
            </a:extLst>
          </p:cNvPr>
          <p:cNvGrpSpPr/>
          <p:nvPr/>
        </p:nvGrpSpPr>
        <p:grpSpPr>
          <a:xfrm>
            <a:off x="622018" y="2345194"/>
            <a:ext cx="583534" cy="571500"/>
            <a:chOff x="362711" y="1720595"/>
            <a:chExt cx="571500" cy="571500"/>
          </a:xfrm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xmlns="" id="{B25EC322-B219-C814-CDD7-7FE8157EC80F}"/>
                </a:ext>
              </a:extLst>
            </p:cNvPr>
            <p:cNvSpPr/>
            <p:nvPr/>
          </p:nvSpPr>
          <p:spPr>
            <a:xfrm>
              <a:off x="381761" y="1739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xmlns="" id="{4FBFCF07-A4A8-B756-7E94-C93EC17292AF}"/>
                </a:ext>
              </a:extLst>
            </p:cNvPr>
            <p:cNvSpPr/>
            <p:nvPr/>
          </p:nvSpPr>
          <p:spPr>
            <a:xfrm>
              <a:off x="381761" y="1739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57A7F17E-DE61-CF9D-15F3-4F6D2A2CCBC8}"/>
              </a:ext>
            </a:extLst>
          </p:cNvPr>
          <p:cNvSpPr txBox="1"/>
          <p:nvPr/>
        </p:nvSpPr>
        <p:spPr>
          <a:xfrm>
            <a:off x="803780" y="2382151"/>
            <a:ext cx="32890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xmlns="" id="{C9EF97A2-C569-C37E-F0E5-66132180F9B3}"/>
              </a:ext>
            </a:extLst>
          </p:cNvPr>
          <p:cNvGrpSpPr/>
          <p:nvPr/>
        </p:nvGrpSpPr>
        <p:grpSpPr>
          <a:xfrm>
            <a:off x="622018" y="3107194"/>
            <a:ext cx="583534" cy="571500"/>
            <a:chOff x="362711" y="2482595"/>
            <a:chExt cx="571500" cy="571500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xmlns="" id="{89AA1AE5-E434-6DFB-8D69-3021C68F374A}"/>
                </a:ext>
              </a:extLst>
            </p:cNvPr>
            <p:cNvSpPr/>
            <p:nvPr/>
          </p:nvSpPr>
          <p:spPr>
            <a:xfrm>
              <a:off x="381761" y="2501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xmlns="" id="{2FA7A6C3-41E9-1ACC-EB7A-809BC522832C}"/>
                </a:ext>
              </a:extLst>
            </p:cNvPr>
            <p:cNvSpPr/>
            <p:nvPr/>
          </p:nvSpPr>
          <p:spPr>
            <a:xfrm>
              <a:off x="381761" y="2501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767E6A27-E1F8-7571-B36C-140323BFB4EB}"/>
              </a:ext>
            </a:extLst>
          </p:cNvPr>
          <p:cNvSpPr txBox="1"/>
          <p:nvPr/>
        </p:nvSpPr>
        <p:spPr>
          <a:xfrm>
            <a:off x="803780" y="3144532"/>
            <a:ext cx="32890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9" name="object 12">
            <a:extLst>
              <a:ext uri="{FF2B5EF4-FFF2-40B4-BE49-F238E27FC236}">
                <a16:creationId xmlns:a16="http://schemas.microsoft.com/office/drawing/2014/main" xmlns="" id="{A9145894-11E6-A8EB-4458-6E730B80E78A}"/>
              </a:ext>
            </a:extLst>
          </p:cNvPr>
          <p:cNvGrpSpPr/>
          <p:nvPr/>
        </p:nvGrpSpPr>
        <p:grpSpPr>
          <a:xfrm>
            <a:off x="622018" y="3869194"/>
            <a:ext cx="583534" cy="571500"/>
            <a:chOff x="362711" y="3244595"/>
            <a:chExt cx="571500" cy="571500"/>
          </a:xfrm>
        </p:grpSpPr>
        <p:sp>
          <p:nvSpPr>
            <p:cNvPr id="20" name="object 13">
              <a:extLst>
                <a:ext uri="{FF2B5EF4-FFF2-40B4-BE49-F238E27FC236}">
                  <a16:creationId xmlns:a16="http://schemas.microsoft.com/office/drawing/2014/main" xmlns="" id="{34999761-7E1A-FC80-2DD1-3A6806802050}"/>
                </a:ext>
              </a:extLst>
            </p:cNvPr>
            <p:cNvSpPr/>
            <p:nvPr/>
          </p:nvSpPr>
          <p:spPr>
            <a:xfrm>
              <a:off x="381761" y="3263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399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4">
              <a:extLst>
                <a:ext uri="{FF2B5EF4-FFF2-40B4-BE49-F238E27FC236}">
                  <a16:creationId xmlns:a16="http://schemas.microsoft.com/office/drawing/2014/main" xmlns="" id="{84E693FB-17C4-E303-D7FD-195C22A9098B}"/>
                </a:ext>
              </a:extLst>
            </p:cNvPr>
            <p:cNvSpPr/>
            <p:nvPr/>
          </p:nvSpPr>
          <p:spPr>
            <a:xfrm>
              <a:off x="381761" y="3263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399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5">
            <a:extLst>
              <a:ext uri="{FF2B5EF4-FFF2-40B4-BE49-F238E27FC236}">
                <a16:creationId xmlns:a16="http://schemas.microsoft.com/office/drawing/2014/main" xmlns="" id="{98DD373B-AED5-60AD-FC3B-C987E356DC65}"/>
              </a:ext>
            </a:extLst>
          </p:cNvPr>
          <p:cNvSpPr txBox="1"/>
          <p:nvPr/>
        </p:nvSpPr>
        <p:spPr>
          <a:xfrm>
            <a:off x="803780" y="3906228"/>
            <a:ext cx="32890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3" name="object 16">
            <a:extLst>
              <a:ext uri="{FF2B5EF4-FFF2-40B4-BE49-F238E27FC236}">
                <a16:creationId xmlns:a16="http://schemas.microsoft.com/office/drawing/2014/main" xmlns="" id="{A6112281-526C-9F43-4FA3-4AF361409FD3}"/>
              </a:ext>
            </a:extLst>
          </p:cNvPr>
          <p:cNvGrpSpPr/>
          <p:nvPr/>
        </p:nvGrpSpPr>
        <p:grpSpPr>
          <a:xfrm>
            <a:off x="622018" y="4631195"/>
            <a:ext cx="583534" cy="571500"/>
            <a:chOff x="362711" y="4006596"/>
            <a:chExt cx="571500" cy="571500"/>
          </a:xfrm>
        </p:grpSpPr>
        <p:sp>
          <p:nvSpPr>
            <p:cNvPr id="24" name="object 17">
              <a:extLst>
                <a:ext uri="{FF2B5EF4-FFF2-40B4-BE49-F238E27FC236}">
                  <a16:creationId xmlns:a16="http://schemas.microsoft.com/office/drawing/2014/main" xmlns="" id="{78169DB4-E90D-E4BA-960F-DEB71CA73BBD}"/>
                </a:ext>
              </a:extLst>
            </p:cNvPr>
            <p:cNvSpPr/>
            <p:nvPr/>
          </p:nvSpPr>
          <p:spPr>
            <a:xfrm>
              <a:off x="381761" y="40256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699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399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699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80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8">
              <a:extLst>
                <a:ext uri="{FF2B5EF4-FFF2-40B4-BE49-F238E27FC236}">
                  <a16:creationId xmlns:a16="http://schemas.microsoft.com/office/drawing/2014/main" xmlns="" id="{0F030B22-B979-8B91-77B9-744B762AF088}"/>
                </a:ext>
              </a:extLst>
            </p:cNvPr>
            <p:cNvSpPr/>
            <p:nvPr/>
          </p:nvSpPr>
          <p:spPr>
            <a:xfrm>
              <a:off x="381761" y="40256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699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80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699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399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6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9">
            <a:extLst>
              <a:ext uri="{FF2B5EF4-FFF2-40B4-BE49-F238E27FC236}">
                <a16:creationId xmlns:a16="http://schemas.microsoft.com/office/drawing/2014/main" xmlns="" id="{CF36ED10-9A88-01B5-FC85-1DF27ADCBE8E}"/>
              </a:ext>
            </a:extLst>
          </p:cNvPr>
          <p:cNvSpPr txBox="1"/>
          <p:nvPr/>
        </p:nvSpPr>
        <p:spPr>
          <a:xfrm>
            <a:off x="803780" y="4668787"/>
            <a:ext cx="32890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xmlns="" id="{40706EFC-9E14-A8DA-F61A-8F50CE00AC47}"/>
              </a:ext>
            </a:extLst>
          </p:cNvPr>
          <p:cNvSpPr txBox="1"/>
          <p:nvPr/>
        </p:nvSpPr>
        <p:spPr>
          <a:xfrm>
            <a:off x="1452993" y="2439962"/>
            <a:ext cx="1053922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tarefas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proporcionar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situações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ritmo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velocidade.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xmlns="" id="{DEB66BA3-59E7-757F-49B7-B737C7F4C02B}"/>
              </a:ext>
            </a:extLst>
          </p:cNvPr>
          <p:cNvSpPr txBox="1"/>
          <p:nvPr/>
        </p:nvSpPr>
        <p:spPr>
          <a:xfrm>
            <a:off x="1415662" y="3980027"/>
            <a:ext cx="10013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Adaptar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altura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barreiras às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capacidades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atleta.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xmlns="" id="{C48F73EB-8EED-587D-9786-9C56D6D7E865}"/>
              </a:ext>
            </a:extLst>
          </p:cNvPr>
          <p:cNvSpPr txBox="1"/>
          <p:nvPr/>
        </p:nvSpPr>
        <p:spPr>
          <a:xfrm>
            <a:off x="1452993" y="4751527"/>
            <a:ext cx="9199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Treinar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transposição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ambas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pernas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(iniciação).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xmlns="" id="{9FB9D66E-4870-E1CC-2006-7E545D968E89}"/>
              </a:ext>
            </a:extLst>
          </p:cNvPr>
          <p:cNvSpPr txBox="1"/>
          <p:nvPr/>
        </p:nvSpPr>
        <p:spPr>
          <a:xfrm>
            <a:off x="1415662" y="3210063"/>
            <a:ext cx="79688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Dar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muita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atenção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Fundamentos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corrida.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1" name="object 24">
            <a:extLst>
              <a:ext uri="{FF2B5EF4-FFF2-40B4-BE49-F238E27FC236}">
                <a16:creationId xmlns:a16="http://schemas.microsoft.com/office/drawing/2014/main" xmlns="" id="{17D7869C-C22B-0049-FC12-342FC404F9DF}"/>
              </a:ext>
            </a:extLst>
          </p:cNvPr>
          <p:cNvSpPr txBox="1"/>
          <p:nvPr/>
        </p:nvSpPr>
        <p:spPr>
          <a:xfrm>
            <a:off x="1791839" y="5257782"/>
            <a:ext cx="8780506" cy="13516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1105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sz="18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Calibri"/>
              <a:cs typeface="Calibri"/>
            </a:endParaRPr>
          </a:p>
          <a:p>
            <a:pPr marL="695960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divertido”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Calibri"/>
              <a:cs typeface="Calibri"/>
            </a:endParaRPr>
          </a:p>
          <a:p>
            <a:pPr marL="984885" marR="5080" indent="-972819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um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desafio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muito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rico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ponto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vista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desenvolvimento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motor”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02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E1513369-CA79-525C-CC28-21B38B4DC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-12040" y="-20061"/>
            <a:ext cx="12191980" cy="6856718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xmlns="" id="{4BF34A5C-7477-722F-EFDC-EF36C71FC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5623" y="1297669"/>
            <a:ext cx="558444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5225">
              <a:lnSpc>
                <a:spcPct val="100000"/>
              </a:lnSpc>
              <a:spcBef>
                <a:spcPts val="100"/>
              </a:spcBef>
            </a:pPr>
            <a:r>
              <a:rPr sz="2800" b="1" dirty="0"/>
              <a:t>MODELO</a:t>
            </a:r>
            <a:r>
              <a:rPr sz="2800" b="1" spc="-55" dirty="0"/>
              <a:t> </a:t>
            </a:r>
            <a:r>
              <a:rPr sz="2800" b="1" spc="-10" dirty="0"/>
              <a:t>TÉCNICO</a:t>
            </a:r>
            <a:endParaRPr sz="2800" b="1" dirty="0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xmlns="" id="{FBA5E101-55D7-332D-473F-92928CF8A5A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4767" y="1935675"/>
            <a:ext cx="7179564" cy="653796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xmlns="" id="{A431CB4D-72D8-6EB7-7D0D-643DB713EA48}"/>
              </a:ext>
            </a:extLst>
          </p:cNvPr>
          <p:cNvSpPr txBox="1"/>
          <p:nvPr/>
        </p:nvSpPr>
        <p:spPr>
          <a:xfrm>
            <a:off x="4072409" y="2177814"/>
            <a:ext cx="3550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Partida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Aceleração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até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á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1ª</a:t>
            </a:r>
            <a:r>
              <a:rPr sz="1800" b="1" spc="-10" dirty="0">
                <a:latin typeface="Calibri"/>
                <a:cs typeface="Calibri"/>
              </a:rPr>
              <a:t> barreira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5">
            <a:extLst>
              <a:ext uri="{FF2B5EF4-FFF2-40B4-BE49-F238E27FC236}">
                <a16:creationId xmlns:a16="http://schemas.microsoft.com/office/drawing/2014/main" xmlns="" id="{03AEEFF1-8259-E6A8-D05B-8FC203AA1911}"/>
              </a:ext>
            </a:extLst>
          </p:cNvPr>
          <p:cNvGrpSpPr/>
          <p:nvPr/>
        </p:nvGrpSpPr>
        <p:grpSpPr>
          <a:xfrm>
            <a:off x="2064538" y="3421771"/>
            <a:ext cx="7880984" cy="2428875"/>
            <a:chOff x="611123" y="2589471"/>
            <a:chExt cx="7880984" cy="242887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xmlns="" id="{79EEE226-80E5-2446-2BEA-4184811C89A6}"/>
                </a:ext>
              </a:extLst>
            </p:cNvPr>
            <p:cNvSpPr/>
            <p:nvPr/>
          </p:nvSpPr>
          <p:spPr>
            <a:xfrm>
              <a:off x="611123" y="2589471"/>
              <a:ext cx="7880984" cy="2428875"/>
            </a:xfrm>
            <a:custGeom>
              <a:avLst/>
              <a:gdLst/>
              <a:ahLst/>
              <a:cxnLst/>
              <a:rect l="l" t="t" r="r" b="b"/>
              <a:pathLst>
                <a:path w="7880984" h="2428875">
                  <a:moveTo>
                    <a:pt x="7880521" y="0"/>
                  </a:moveTo>
                  <a:lnTo>
                    <a:pt x="0" y="0"/>
                  </a:lnTo>
                  <a:lnTo>
                    <a:pt x="0" y="2428687"/>
                  </a:lnTo>
                  <a:lnTo>
                    <a:pt x="7880521" y="2428687"/>
                  </a:lnTo>
                  <a:lnTo>
                    <a:pt x="7880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7">
              <a:extLst>
                <a:ext uri="{FF2B5EF4-FFF2-40B4-BE49-F238E27FC236}">
                  <a16:creationId xmlns:a16="http://schemas.microsoft.com/office/drawing/2014/main" xmlns="" id="{A1A3FD6D-B2B9-78C2-CAC5-81FEF03D66A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7597" y="2651235"/>
              <a:ext cx="7611066" cy="1921328"/>
            </a:xfrm>
            <a:prstGeom prst="rect">
              <a:avLst/>
            </a:prstGeom>
          </p:spPr>
        </p:pic>
      </p:grpSp>
      <p:sp>
        <p:nvSpPr>
          <p:cNvPr id="13" name="object 8">
            <a:extLst>
              <a:ext uri="{FF2B5EF4-FFF2-40B4-BE49-F238E27FC236}">
                <a16:creationId xmlns:a16="http://schemas.microsoft.com/office/drawing/2014/main" xmlns="" id="{F86A82E4-B436-44DA-546A-39D42A460331}"/>
              </a:ext>
            </a:extLst>
          </p:cNvPr>
          <p:cNvSpPr txBox="1"/>
          <p:nvPr/>
        </p:nvSpPr>
        <p:spPr>
          <a:xfrm>
            <a:off x="2064538" y="3421771"/>
            <a:ext cx="7880984" cy="2428875"/>
          </a:xfrm>
          <a:prstGeom prst="rect">
            <a:avLst/>
          </a:prstGeom>
          <a:ln w="125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  <a:spcBef>
                <a:spcPts val="5"/>
              </a:spcBef>
            </a:pPr>
            <a:r>
              <a:rPr sz="1450" b="1" spc="120" dirty="0">
                <a:latin typeface="Times New Roman"/>
                <a:cs typeface="Times New Roman"/>
              </a:rPr>
              <a:t>Aproximação</a:t>
            </a:r>
            <a:r>
              <a:rPr sz="1450" b="1" spc="4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–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8</a:t>
            </a:r>
            <a:r>
              <a:rPr sz="1450" b="1" spc="100" dirty="0">
                <a:latin typeface="Times New Roman"/>
                <a:cs typeface="Times New Roman"/>
              </a:rPr>
              <a:t> </a:t>
            </a:r>
            <a:r>
              <a:rPr sz="1450" b="1" spc="95" dirty="0">
                <a:latin typeface="Times New Roman"/>
                <a:cs typeface="Times New Roman"/>
              </a:rPr>
              <a:t>passos</a:t>
            </a:r>
            <a:r>
              <a:rPr sz="1450" b="1" spc="80" dirty="0">
                <a:latin typeface="Times New Roman"/>
                <a:cs typeface="Times New Roman"/>
              </a:rPr>
              <a:t> </a:t>
            </a:r>
            <a:r>
              <a:rPr sz="1450" b="1" spc="100" dirty="0">
                <a:latin typeface="Times New Roman"/>
                <a:cs typeface="Times New Roman"/>
              </a:rPr>
              <a:t>da partida</a:t>
            </a:r>
            <a:r>
              <a:rPr sz="1450" b="1" spc="65" dirty="0">
                <a:latin typeface="Times New Roman"/>
                <a:cs typeface="Times New Roman"/>
              </a:rPr>
              <a:t> </a:t>
            </a:r>
            <a:r>
              <a:rPr sz="1450" b="1" spc="100" dirty="0">
                <a:latin typeface="Times New Roman"/>
                <a:cs typeface="Times New Roman"/>
              </a:rPr>
              <a:t>até</a:t>
            </a:r>
            <a:r>
              <a:rPr sz="1450" b="1" spc="8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à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spc="90" dirty="0">
                <a:latin typeface="Times New Roman"/>
                <a:cs typeface="Times New Roman"/>
              </a:rPr>
              <a:t>1ª</a:t>
            </a:r>
            <a:r>
              <a:rPr sz="1450" b="1" spc="100" dirty="0">
                <a:latin typeface="Times New Roman"/>
                <a:cs typeface="Times New Roman"/>
              </a:rPr>
              <a:t> </a:t>
            </a:r>
            <a:r>
              <a:rPr sz="1450" b="1" spc="90" dirty="0">
                <a:latin typeface="Times New Roman"/>
                <a:cs typeface="Times New Roman"/>
              </a:rPr>
              <a:t>barreira</a:t>
            </a:r>
            <a:endParaRPr sz="145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637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67DB7D-BDEE-A7FF-6726-EB9540AB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2C699C9-8F03-BB89-5AE7-7EDC8B4C3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0014B7A-BD1A-5BEB-C09C-BB392111E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92735" y="-20061"/>
            <a:ext cx="12191980" cy="6856718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xmlns="" id="{DE31BB60-EEC1-C931-1E5F-582C8924374D}"/>
              </a:ext>
            </a:extLst>
          </p:cNvPr>
          <p:cNvGrpSpPr/>
          <p:nvPr/>
        </p:nvGrpSpPr>
        <p:grpSpPr>
          <a:xfrm>
            <a:off x="1551169" y="1513447"/>
            <a:ext cx="8392160" cy="2679065"/>
            <a:chOff x="504673" y="1076921"/>
            <a:chExt cx="8392160" cy="2679065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xmlns="" id="{61A05FF4-FF01-6C47-E23D-7A501ACD1077}"/>
                </a:ext>
              </a:extLst>
            </p:cNvPr>
            <p:cNvSpPr/>
            <p:nvPr/>
          </p:nvSpPr>
          <p:spPr>
            <a:xfrm>
              <a:off x="509753" y="1082001"/>
              <a:ext cx="8382000" cy="2668905"/>
            </a:xfrm>
            <a:custGeom>
              <a:avLst/>
              <a:gdLst/>
              <a:ahLst/>
              <a:cxnLst/>
              <a:rect l="l" t="t" r="r" b="b"/>
              <a:pathLst>
                <a:path w="8382000" h="2668904">
                  <a:moveTo>
                    <a:pt x="8381712" y="0"/>
                  </a:moveTo>
                  <a:lnTo>
                    <a:pt x="0" y="0"/>
                  </a:lnTo>
                  <a:lnTo>
                    <a:pt x="0" y="2668488"/>
                  </a:lnTo>
                  <a:lnTo>
                    <a:pt x="8381712" y="2668488"/>
                  </a:lnTo>
                  <a:lnTo>
                    <a:pt x="8381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xmlns="" id="{9D885712-281C-8DA2-C095-BC2563E7E212}"/>
                </a:ext>
              </a:extLst>
            </p:cNvPr>
            <p:cNvSpPr/>
            <p:nvPr/>
          </p:nvSpPr>
          <p:spPr>
            <a:xfrm>
              <a:off x="509753" y="1082001"/>
              <a:ext cx="8382000" cy="2668905"/>
            </a:xfrm>
            <a:custGeom>
              <a:avLst/>
              <a:gdLst/>
              <a:ahLst/>
              <a:cxnLst/>
              <a:rect l="l" t="t" r="r" b="b"/>
              <a:pathLst>
                <a:path w="8382000" h="2668904">
                  <a:moveTo>
                    <a:pt x="0" y="2668488"/>
                  </a:moveTo>
                  <a:lnTo>
                    <a:pt x="8381712" y="2668488"/>
                  </a:lnTo>
                  <a:lnTo>
                    <a:pt x="8381712" y="0"/>
                  </a:lnTo>
                  <a:lnTo>
                    <a:pt x="0" y="0"/>
                  </a:lnTo>
                  <a:lnTo>
                    <a:pt x="0" y="2668488"/>
                  </a:lnTo>
                  <a:close/>
                </a:path>
              </a:pathLst>
            </a:custGeom>
            <a:ln w="10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5">
              <a:extLst>
                <a:ext uri="{FF2B5EF4-FFF2-40B4-BE49-F238E27FC236}">
                  <a16:creationId xmlns:a16="http://schemas.microsoft.com/office/drawing/2014/main" xmlns="" id="{1AEFAEDF-5CE5-7DDC-1343-45AA744976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312" y="1589432"/>
              <a:ext cx="8256961" cy="1674073"/>
            </a:xfrm>
            <a:prstGeom prst="rect">
              <a:avLst/>
            </a:prstGeom>
          </p:spPr>
        </p:pic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AFE62132-8AA8-94B2-0E84-D28E313430F0}"/>
              </a:ext>
            </a:extLst>
          </p:cNvPr>
          <p:cNvSpPr txBox="1"/>
          <p:nvPr/>
        </p:nvSpPr>
        <p:spPr>
          <a:xfrm>
            <a:off x="1675965" y="3866354"/>
            <a:ext cx="1173480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50" b="1" spc="190" dirty="0">
                <a:latin typeface="Times New Roman"/>
                <a:cs typeface="Times New Roman"/>
              </a:rPr>
              <a:t>CHAMADA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xmlns="" id="{BC4DCFF7-AB36-91FC-DD44-D4BEF04C6968}"/>
              </a:ext>
            </a:extLst>
          </p:cNvPr>
          <p:cNvSpPr txBox="1"/>
          <p:nvPr/>
        </p:nvSpPr>
        <p:spPr>
          <a:xfrm>
            <a:off x="4817396" y="3833478"/>
            <a:ext cx="1776730" cy="248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1" spc="165" dirty="0">
                <a:latin typeface="Times New Roman"/>
                <a:cs typeface="Times New Roman"/>
              </a:rPr>
              <a:t>TRANSPOSIÇÃO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xmlns="" id="{BA42927C-3333-24D0-BEC9-A6D24669300A}"/>
              </a:ext>
            </a:extLst>
          </p:cNvPr>
          <p:cNvSpPr txBox="1"/>
          <p:nvPr/>
        </p:nvSpPr>
        <p:spPr>
          <a:xfrm>
            <a:off x="8493503" y="3833478"/>
            <a:ext cx="1261745" cy="248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b="1" spc="175" dirty="0">
                <a:latin typeface="Times New Roman"/>
                <a:cs typeface="Times New Roman"/>
              </a:rPr>
              <a:t>RECEPÇÃO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8CC421D5-83DF-BECD-EB26-2C5C0B59A8F0}"/>
              </a:ext>
            </a:extLst>
          </p:cNvPr>
          <p:cNvSpPr txBox="1"/>
          <p:nvPr/>
        </p:nvSpPr>
        <p:spPr>
          <a:xfrm>
            <a:off x="1430036" y="4129305"/>
            <a:ext cx="9629391" cy="249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transposição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barreiras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divide-se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três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fases: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IMPULS</a:t>
            </a:r>
            <a:r>
              <a:rPr lang="pt-PT" b="1" dirty="0">
                <a:latin typeface="Calibri"/>
                <a:cs typeface="Calibri"/>
              </a:rPr>
              <a:t>Ã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TRANSPOSIÇÃO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RECEPÇÃO.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Características 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Técnicas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Transposição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das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Barreiras:</a:t>
            </a:r>
            <a:endParaRPr sz="1800" dirty="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–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Impulsão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rápida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pelo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terço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anterior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pé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b="1" i="1" spc="-25" dirty="0">
                <a:latin typeface="Calibri"/>
                <a:cs typeface="Calibri"/>
              </a:rPr>
              <a:t>“grifée”.</a:t>
            </a:r>
            <a:endParaRPr sz="1800" dirty="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buAutoNum type="arabicPlain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Extensão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completa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 perna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impulsão.</a:t>
            </a:r>
            <a:endParaRPr sz="1800" dirty="0">
              <a:latin typeface="Calibri"/>
              <a:cs typeface="Calibri"/>
            </a:endParaRPr>
          </a:p>
          <a:p>
            <a:pPr marL="12700" marR="1945639" indent="167005">
              <a:lnSpc>
                <a:spcPct val="100000"/>
              </a:lnSpc>
              <a:buAutoNum type="arabicPlain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Movimento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circular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ataque </a:t>
            </a:r>
            <a:r>
              <a:rPr sz="1800" dirty="0">
                <a:latin typeface="Calibri"/>
                <a:cs typeface="Calibri"/>
              </a:rPr>
              <a:t>“</a:t>
            </a:r>
            <a:r>
              <a:rPr sz="1800" b="1" i="1" dirty="0">
                <a:latin typeface="Calibri"/>
                <a:cs typeface="Calibri"/>
              </a:rPr>
              <a:t>envolvendo</a:t>
            </a:r>
            <a:r>
              <a:rPr sz="1800" dirty="0">
                <a:latin typeface="Calibri"/>
                <a:cs typeface="Calibri"/>
              </a:rPr>
              <a:t>”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barreira.</a:t>
            </a:r>
            <a:endParaRPr sz="1800" dirty="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buAutoNum type="arabicPlain"/>
              <a:tabLst>
                <a:tab pos="179705" algn="l"/>
              </a:tabLst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Recuperação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rápida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impulsão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 err="1">
                <a:latin typeface="Calibri"/>
                <a:cs typeface="Calibri"/>
              </a:rPr>
              <a:t>em</a:t>
            </a:r>
            <a:r>
              <a:rPr lang="pt-PT" sz="1800" spc="-25" dirty="0">
                <a:latin typeface="Calibri"/>
                <a:cs typeface="Calibri"/>
              </a:rPr>
              <a:t> </a:t>
            </a:r>
            <a:r>
              <a:rPr sz="1800" dirty="0" err="1">
                <a:latin typeface="Calibri"/>
                <a:cs typeface="Calibri"/>
              </a:rPr>
              <a:t>movimento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lang="pt-PT" sz="1800" spc="-10" dirty="0" err="1">
                <a:latin typeface="Calibri"/>
                <a:cs typeface="Calibri"/>
              </a:rPr>
              <a:t>tínuo</a:t>
            </a:r>
            <a:r>
              <a:rPr lang="pt-PT" sz="1800" spc="-10" dirty="0">
                <a:latin typeface="Calibri"/>
                <a:cs typeface="Calibri"/>
              </a:rPr>
              <a:t>.</a:t>
            </a:r>
            <a:endParaRPr lang="pt-PT" sz="1800" dirty="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buAutoNum type="arabicPlain" startAt="5"/>
              <a:tabLst>
                <a:tab pos="179705" algn="l"/>
              </a:tabLst>
            </a:pPr>
            <a:r>
              <a:rPr lang="pt-PT" sz="1800" dirty="0">
                <a:latin typeface="Calibri"/>
                <a:cs typeface="Calibri"/>
              </a:rPr>
              <a:t>-</a:t>
            </a:r>
            <a:r>
              <a:rPr lang="pt-PT" sz="1800" spc="-15" dirty="0">
                <a:latin typeface="Calibri"/>
                <a:cs typeface="Calibri"/>
              </a:rPr>
              <a:t> </a:t>
            </a:r>
            <a:r>
              <a:rPr lang="pt-PT" sz="1800" dirty="0" err="1">
                <a:latin typeface="Calibri"/>
                <a:cs typeface="Calibri"/>
              </a:rPr>
              <a:t>Recepção</a:t>
            </a:r>
            <a:r>
              <a:rPr lang="pt-PT" sz="1800" spc="5" dirty="0">
                <a:latin typeface="Calibri"/>
                <a:cs typeface="Calibri"/>
              </a:rPr>
              <a:t> </a:t>
            </a:r>
            <a:r>
              <a:rPr lang="pt-PT" sz="1800" dirty="0">
                <a:latin typeface="Calibri"/>
                <a:cs typeface="Calibri"/>
              </a:rPr>
              <a:t>sólida,</a:t>
            </a:r>
            <a:r>
              <a:rPr lang="pt-PT" sz="1800" spc="-10" dirty="0">
                <a:latin typeface="Calibri"/>
                <a:cs typeface="Calibri"/>
              </a:rPr>
              <a:t> </a:t>
            </a:r>
            <a:r>
              <a:rPr lang="pt-PT" sz="1800" dirty="0">
                <a:latin typeface="Calibri"/>
                <a:cs typeface="Calibri"/>
              </a:rPr>
              <a:t>alta</a:t>
            </a:r>
            <a:r>
              <a:rPr lang="pt-PT" sz="1800" spc="-10" dirty="0">
                <a:latin typeface="Calibri"/>
                <a:cs typeface="Calibri"/>
              </a:rPr>
              <a:t> </a:t>
            </a:r>
            <a:r>
              <a:rPr lang="pt-PT" sz="1800" dirty="0">
                <a:latin typeface="Calibri"/>
                <a:cs typeface="Calibri"/>
              </a:rPr>
              <a:t>e</a:t>
            </a:r>
            <a:r>
              <a:rPr lang="pt-PT" sz="1800" spc="-15" dirty="0">
                <a:latin typeface="Calibri"/>
                <a:cs typeface="Calibri"/>
              </a:rPr>
              <a:t> </a:t>
            </a:r>
            <a:r>
              <a:rPr lang="pt-PT" sz="1800" dirty="0" err="1">
                <a:latin typeface="Calibri"/>
                <a:cs typeface="Calibri"/>
              </a:rPr>
              <a:t>activa</a:t>
            </a:r>
            <a:r>
              <a:rPr lang="pt-PT" sz="1800" spc="-20" dirty="0">
                <a:latin typeface="Calibri"/>
                <a:cs typeface="Calibri"/>
              </a:rPr>
              <a:t> </a:t>
            </a:r>
            <a:r>
              <a:rPr lang="pt-PT" sz="1800" dirty="0">
                <a:latin typeface="Calibri"/>
                <a:cs typeface="Calibri"/>
              </a:rPr>
              <a:t>sem</a:t>
            </a:r>
            <a:r>
              <a:rPr lang="pt-PT" sz="1800" spc="-20" dirty="0">
                <a:latin typeface="Calibri"/>
                <a:cs typeface="Calibri"/>
              </a:rPr>
              <a:t> </a:t>
            </a:r>
            <a:r>
              <a:rPr lang="pt-PT" sz="1800" dirty="0">
                <a:latin typeface="Calibri"/>
                <a:cs typeface="Calibri"/>
              </a:rPr>
              <a:t>quebra</a:t>
            </a:r>
            <a:r>
              <a:rPr lang="pt-PT" sz="1800" spc="-10" dirty="0">
                <a:latin typeface="Calibri"/>
                <a:cs typeface="Calibri"/>
              </a:rPr>
              <a:t> </a:t>
            </a:r>
            <a:r>
              <a:rPr lang="pt-PT" sz="1800" dirty="0">
                <a:latin typeface="Calibri"/>
                <a:cs typeface="Calibri"/>
              </a:rPr>
              <a:t>de</a:t>
            </a:r>
            <a:r>
              <a:rPr lang="pt-PT" sz="1800" spc="-10" dirty="0">
                <a:latin typeface="Calibri"/>
                <a:cs typeface="Calibri"/>
              </a:rPr>
              <a:t> ritmo.</a:t>
            </a:r>
            <a:endParaRPr lang="pt-PT" sz="1800" dirty="0">
              <a:latin typeface="Calibri"/>
              <a:cs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xmlns="" id="{DDABF37C-3413-AB94-3459-B53CFA934DD0}"/>
              </a:ext>
            </a:extLst>
          </p:cNvPr>
          <p:cNvSpPr txBox="1">
            <a:spLocks/>
          </p:cNvSpPr>
          <p:nvPr/>
        </p:nvSpPr>
        <p:spPr>
          <a:xfrm>
            <a:off x="4959619" y="741453"/>
            <a:ext cx="1760220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PT" sz="1800"/>
              <a:t>MODELO</a:t>
            </a:r>
            <a:r>
              <a:rPr lang="pt-PT" sz="1800" spc="-55"/>
              <a:t> </a:t>
            </a:r>
            <a:r>
              <a:rPr lang="pt-PT" sz="1800" spc="-10"/>
              <a:t>TÉCNICO</a:t>
            </a:r>
            <a:endParaRPr lang="pt-PT" sz="1800"/>
          </a:p>
        </p:txBody>
      </p:sp>
      <p:pic>
        <p:nvPicPr>
          <p:cNvPr id="14" name="object 11">
            <a:extLst>
              <a:ext uri="{FF2B5EF4-FFF2-40B4-BE49-F238E27FC236}">
                <a16:creationId xmlns:a16="http://schemas.microsoft.com/office/drawing/2014/main" xmlns="" id="{65250158-05E2-A9A9-27A9-B6796142363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57848" y="1262534"/>
            <a:ext cx="7179564" cy="653796"/>
          </a:xfrm>
          <a:prstGeom prst="rect">
            <a:avLst/>
          </a:prstGeom>
        </p:spPr>
      </p:pic>
      <p:sp>
        <p:nvSpPr>
          <p:cNvPr id="16" name="object 13">
            <a:extLst>
              <a:ext uri="{FF2B5EF4-FFF2-40B4-BE49-F238E27FC236}">
                <a16:creationId xmlns:a16="http://schemas.microsoft.com/office/drawing/2014/main" xmlns="" id="{C80DE16A-4468-AD5C-B46A-CFC6BD9216D2}"/>
              </a:ext>
            </a:extLst>
          </p:cNvPr>
          <p:cNvSpPr/>
          <p:nvPr/>
        </p:nvSpPr>
        <p:spPr>
          <a:xfrm>
            <a:off x="1585991" y="3803041"/>
            <a:ext cx="1297305" cy="307975"/>
          </a:xfrm>
          <a:custGeom>
            <a:avLst/>
            <a:gdLst/>
            <a:ahLst/>
            <a:cxnLst/>
            <a:rect l="l" t="t" r="r" b="b"/>
            <a:pathLst>
              <a:path w="1297305" h="307975">
                <a:moveTo>
                  <a:pt x="1296924" y="0"/>
                </a:moveTo>
                <a:lnTo>
                  <a:pt x="0" y="0"/>
                </a:lnTo>
                <a:lnTo>
                  <a:pt x="0" y="307848"/>
                </a:lnTo>
                <a:lnTo>
                  <a:pt x="1296924" y="307848"/>
                </a:lnTo>
                <a:lnTo>
                  <a:pt x="1296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xmlns="" id="{D3F162CD-5872-F410-8280-92617BB84C07}"/>
              </a:ext>
            </a:extLst>
          </p:cNvPr>
          <p:cNvSpPr txBox="1"/>
          <p:nvPr/>
        </p:nvSpPr>
        <p:spPr>
          <a:xfrm>
            <a:off x="1665036" y="3824504"/>
            <a:ext cx="821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IMPULSÃO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94649" y="141931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Transposição de Barreiras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69874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7980FC9B-387F-A9E5-C309-B9D697A8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-118050"/>
            <a:ext cx="12191980" cy="6856718"/>
          </a:xfrm>
          <a:prstGeom prst="rect">
            <a:avLst/>
          </a:prstGeom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xmlns="" id="{E28415EE-68D1-E4D0-A8AD-D06733AD79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4164" y="1552395"/>
            <a:ext cx="9707078" cy="93116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4F3EF904-C5E8-BCA8-E2A5-ABA78A2ED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8045" y="1517551"/>
            <a:ext cx="7703808" cy="902426"/>
          </a:xfrm>
          <a:prstGeom prst="rect">
            <a:avLst/>
          </a:prstGeom>
        </p:spPr>
        <p:txBody>
          <a:bodyPr vert="horz" wrap="square" lIns="0" tIns="22313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</a:t>
            </a:r>
            <a:r>
              <a:rPr spc="-20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da</a:t>
            </a:r>
            <a:r>
              <a:rPr spc="-5" dirty="0"/>
              <a:t> </a:t>
            </a:r>
            <a:r>
              <a:rPr dirty="0"/>
              <a:t>Corrida</a:t>
            </a:r>
            <a:r>
              <a:rPr spc="-2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Barreiras</a:t>
            </a:r>
          </a:p>
        </p:txBody>
      </p:sp>
      <p:grpSp>
        <p:nvGrpSpPr>
          <p:cNvPr id="8" name="object 4">
            <a:extLst>
              <a:ext uri="{FF2B5EF4-FFF2-40B4-BE49-F238E27FC236}">
                <a16:creationId xmlns:a16="http://schemas.microsoft.com/office/drawing/2014/main" xmlns="" id="{B4D22969-C946-E18C-9D3F-283409D01B14}"/>
              </a:ext>
            </a:extLst>
          </p:cNvPr>
          <p:cNvGrpSpPr/>
          <p:nvPr/>
        </p:nvGrpSpPr>
        <p:grpSpPr>
          <a:xfrm>
            <a:off x="7829295" y="2936186"/>
            <a:ext cx="2680970" cy="1333500"/>
            <a:chOff x="6411467" y="1911095"/>
            <a:chExt cx="2680970" cy="1333500"/>
          </a:xfrm>
        </p:grpSpPr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FB0A81D2-9D9D-528C-C531-B6BD125955AF}"/>
                </a:ext>
              </a:extLst>
            </p:cNvPr>
            <p:cNvSpPr/>
            <p:nvPr/>
          </p:nvSpPr>
          <p:spPr>
            <a:xfrm>
              <a:off x="6430517" y="1930145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1321308" y="0"/>
                  </a:moveTo>
                  <a:lnTo>
                    <a:pt x="1257289" y="746"/>
                  </a:lnTo>
                  <a:lnTo>
                    <a:pt x="1194056" y="2964"/>
                  </a:lnTo>
                  <a:lnTo>
                    <a:pt x="1131679" y="6619"/>
                  </a:lnTo>
                  <a:lnTo>
                    <a:pt x="1070227" y="11677"/>
                  </a:lnTo>
                  <a:lnTo>
                    <a:pt x="1009769" y="18104"/>
                  </a:lnTo>
                  <a:lnTo>
                    <a:pt x="950374" y="25867"/>
                  </a:lnTo>
                  <a:lnTo>
                    <a:pt x="892112" y="34931"/>
                  </a:lnTo>
                  <a:lnTo>
                    <a:pt x="835051" y="45262"/>
                  </a:lnTo>
                  <a:lnTo>
                    <a:pt x="779262" y="56827"/>
                  </a:lnTo>
                  <a:lnTo>
                    <a:pt x="724812" y="69592"/>
                  </a:lnTo>
                  <a:lnTo>
                    <a:pt x="671771" y="83523"/>
                  </a:lnTo>
                  <a:lnTo>
                    <a:pt x="620209" y="98586"/>
                  </a:lnTo>
                  <a:lnTo>
                    <a:pt x="570195" y="114746"/>
                  </a:lnTo>
                  <a:lnTo>
                    <a:pt x="521798" y="131971"/>
                  </a:lnTo>
                  <a:lnTo>
                    <a:pt x="475087" y="150225"/>
                  </a:lnTo>
                  <a:lnTo>
                    <a:pt x="430131" y="169476"/>
                  </a:lnTo>
                  <a:lnTo>
                    <a:pt x="387000" y="189690"/>
                  </a:lnTo>
                  <a:lnTo>
                    <a:pt x="345763" y="210832"/>
                  </a:lnTo>
                  <a:lnTo>
                    <a:pt x="306489" y="232868"/>
                  </a:lnTo>
                  <a:lnTo>
                    <a:pt x="269247" y="255765"/>
                  </a:lnTo>
                  <a:lnTo>
                    <a:pt x="234106" y="279489"/>
                  </a:lnTo>
                  <a:lnTo>
                    <a:pt x="201136" y="304005"/>
                  </a:lnTo>
                  <a:lnTo>
                    <a:pt x="170406" y="329281"/>
                  </a:lnTo>
                  <a:lnTo>
                    <a:pt x="141985" y="355281"/>
                  </a:lnTo>
                  <a:lnTo>
                    <a:pt x="92347" y="409321"/>
                  </a:lnTo>
                  <a:lnTo>
                    <a:pt x="52775" y="465854"/>
                  </a:lnTo>
                  <a:lnTo>
                    <a:pt x="23825" y="524609"/>
                  </a:lnTo>
                  <a:lnTo>
                    <a:pt x="6048" y="585315"/>
                  </a:lnTo>
                  <a:lnTo>
                    <a:pt x="0" y="647700"/>
                  </a:lnTo>
                  <a:lnTo>
                    <a:pt x="1523" y="679085"/>
                  </a:lnTo>
                  <a:lnTo>
                    <a:pt x="13505" y="740664"/>
                  </a:lnTo>
                  <a:lnTo>
                    <a:pt x="36938" y="800428"/>
                  </a:lnTo>
                  <a:lnTo>
                    <a:pt x="71268" y="858106"/>
                  </a:lnTo>
                  <a:lnTo>
                    <a:pt x="115942" y="913426"/>
                  </a:lnTo>
                  <a:lnTo>
                    <a:pt x="170406" y="966118"/>
                  </a:lnTo>
                  <a:lnTo>
                    <a:pt x="201136" y="991394"/>
                  </a:lnTo>
                  <a:lnTo>
                    <a:pt x="234106" y="1015910"/>
                  </a:lnTo>
                  <a:lnTo>
                    <a:pt x="269247" y="1039634"/>
                  </a:lnTo>
                  <a:lnTo>
                    <a:pt x="306489" y="1062531"/>
                  </a:lnTo>
                  <a:lnTo>
                    <a:pt x="345763" y="1084567"/>
                  </a:lnTo>
                  <a:lnTo>
                    <a:pt x="387000" y="1105709"/>
                  </a:lnTo>
                  <a:lnTo>
                    <a:pt x="430131" y="1125923"/>
                  </a:lnTo>
                  <a:lnTo>
                    <a:pt x="475087" y="1145174"/>
                  </a:lnTo>
                  <a:lnTo>
                    <a:pt x="521798" y="1163428"/>
                  </a:lnTo>
                  <a:lnTo>
                    <a:pt x="570195" y="1180653"/>
                  </a:lnTo>
                  <a:lnTo>
                    <a:pt x="620209" y="1196813"/>
                  </a:lnTo>
                  <a:lnTo>
                    <a:pt x="671771" y="1211876"/>
                  </a:lnTo>
                  <a:lnTo>
                    <a:pt x="724812" y="1225807"/>
                  </a:lnTo>
                  <a:lnTo>
                    <a:pt x="779262" y="1238572"/>
                  </a:lnTo>
                  <a:lnTo>
                    <a:pt x="835051" y="1250137"/>
                  </a:lnTo>
                  <a:lnTo>
                    <a:pt x="892112" y="1260468"/>
                  </a:lnTo>
                  <a:lnTo>
                    <a:pt x="950374" y="1269532"/>
                  </a:lnTo>
                  <a:lnTo>
                    <a:pt x="1009769" y="1277295"/>
                  </a:lnTo>
                  <a:lnTo>
                    <a:pt x="1070227" y="1283722"/>
                  </a:lnTo>
                  <a:lnTo>
                    <a:pt x="1131679" y="1288780"/>
                  </a:lnTo>
                  <a:lnTo>
                    <a:pt x="1194056" y="1292435"/>
                  </a:lnTo>
                  <a:lnTo>
                    <a:pt x="1257289" y="1294653"/>
                  </a:lnTo>
                  <a:lnTo>
                    <a:pt x="1321308" y="1295400"/>
                  </a:lnTo>
                  <a:lnTo>
                    <a:pt x="1385326" y="1294653"/>
                  </a:lnTo>
                  <a:lnTo>
                    <a:pt x="1448559" y="1292435"/>
                  </a:lnTo>
                  <a:lnTo>
                    <a:pt x="1510936" y="1288780"/>
                  </a:lnTo>
                  <a:lnTo>
                    <a:pt x="1572388" y="1283722"/>
                  </a:lnTo>
                  <a:lnTo>
                    <a:pt x="1632846" y="1277295"/>
                  </a:lnTo>
                  <a:lnTo>
                    <a:pt x="1692241" y="1269532"/>
                  </a:lnTo>
                  <a:lnTo>
                    <a:pt x="1750503" y="1260468"/>
                  </a:lnTo>
                  <a:lnTo>
                    <a:pt x="1807564" y="1250137"/>
                  </a:lnTo>
                  <a:lnTo>
                    <a:pt x="1863353" y="1238572"/>
                  </a:lnTo>
                  <a:lnTo>
                    <a:pt x="1917803" y="1225807"/>
                  </a:lnTo>
                  <a:lnTo>
                    <a:pt x="1970844" y="1211876"/>
                  </a:lnTo>
                  <a:lnTo>
                    <a:pt x="2022406" y="1196813"/>
                  </a:lnTo>
                  <a:lnTo>
                    <a:pt x="2072420" y="1180653"/>
                  </a:lnTo>
                  <a:lnTo>
                    <a:pt x="2120817" y="1163428"/>
                  </a:lnTo>
                  <a:lnTo>
                    <a:pt x="2167528" y="1145174"/>
                  </a:lnTo>
                  <a:lnTo>
                    <a:pt x="2212484" y="1125923"/>
                  </a:lnTo>
                  <a:lnTo>
                    <a:pt x="2255615" y="1105709"/>
                  </a:lnTo>
                  <a:lnTo>
                    <a:pt x="2296852" y="1084567"/>
                  </a:lnTo>
                  <a:lnTo>
                    <a:pt x="2336126" y="1062531"/>
                  </a:lnTo>
                  <a:lnTo>
                    <a:pt x="2373368" y="1039634"/>
                  </a:lnTo>
                  <a:lnTo>
                    <a:pt x="2408509" y="1015910"/>
                  </a:lnTo>
                  <a:lnTo>
                    <a:pt x="2441479" y="991394"/>
                  </a:lnTo>
                  <a:lnTo>
                    <a:pt x="2472209" y="966118"/>
                  </a:lnTo>
                  <a:lnTo>
                    <a:pt x="2500630" y="940118"/>
                  </a:lnTo>
                  <a:lnTo>
                    <a:pt x="2550268" y="886078"/>
                  </a:lnTo>
                  <a:lnTo>
                    <a:pt x="2589840" y="829545"/>
                  </a:lnTo>
                  <a:lnTo>
                    <a:pt x="2618790" y="770790"/>
                  </a:lnTo>
                  <a:lnTo>
                    <a:pt x="2636567" y="710084"/>
                  </a:lnTo>
                  <a:lnTo>
                    <a:pt x="2642616" y="647700"/>
                  </a:lnTo>
                  <a:lnTo>
                    <a:pt x="2641092" y="616314"/>
                  </a:lnTo>
                  <a:lnTo>
                    <a:pt x="2629110" y="554735"/>
                  </a:lnTo>
                  <a:lnTo>
                    <a:pt x="2605677" y="494971"/>
                  </a:lnTo>
                  <a:lnTo>
                    <a:pt x="2571347" y="437293"/>
                  </a:lnTo>
                  <a:lnTo>
                    <a:pt x="2526673" y="381973"/>
                  </a:lnTo>
                  <a:lnTo>
                    <a:pt x="2472209" y="329281"/>
                  </a:lnTo>
                  <a:lnTo>
                    <a:pt x="2441479" y="304005"/>
                  </a:lnTo>
                  <a:lnTo>
                    <a:pt x="2408509" y="279489"/>
                  </a:lnTo>
                  <a:lnTo>
                    <a:pt x="2373368" y="255765"/>
                  </a:lnTo>
                  <a:lnTo>
                    <a:pt x="2336126" y="232868"/>
                  </a:lnTo>
                  <a:lnTo>
                    <a:pt x="2296852" y="210832"/>
                  </a:lnTo>
                  <a:lnTo>
                    <a:pt x="2255615" y="189690"/>
                  </a:lnTo>
                  <a:lnTo>
                    <a:pt x="2212484" y="169476"/>
                  </a:lnTo>
                  <a:lnTo>
                    <a:pt x="2167528" y="150225"/>
                  </a:lnTo>
                  <a:lnTo>
                    <a:pt x="2120817" y="131971"/>
                  </a:lnTo>
                  <a:lnTo>
                    <a:pt x="2072420" y="114746"/>
                  </a:lnTo>
                  <a:lnTo>
                    <a:pt x="2022406" y="98586"/>
                  </a:lnTo>
                  <a:lnTo>
                    <a:pt x="1970844" y="83523"/>
                  </a:lnTo>
                  <a:lnTo>
                    <a:pt x="1917803" y="69592"/>
                  </a:lnTo>
                  <a:lnTo>
                    <a:pt x="1863353" y="56827"/>
                  </a:lnTo>
                  <a:lnTo>
                    <a:pt x="1807564" y="45262"/>
                  </a:lnTo>
                  <a:lnTo>
                    <a:pt x="1750503" y="34931"/>
                  </a:lnTo>
                  <a:lnTo>
                    <a:pt x="1692241" y="25867"/>
                  </a:lnTo>
                  <a:lnTo>
                    <a:pt x="1632846" y="18104"/>
                  </a:lnTo>
                  <a:lnTo>
                    <a:pt x="1572388" y="11677"/>
                  </a:lnTo>
                  <a:lnTo>
                    <a:pt x="1510936" y="6619"/>
                  </a:lnTo>
                  <a:lnTo>
                    <a:pt x="1448559" y="2964"/>
                  </a:lnTo>
                  <a:lnTo>
                    <a:pt x="1385326" y="74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xmlns="" id="{8D04FB4E-95DA-C1CD-28F9-D5B1B2441769}"/>
                </a:ext>
              </a:extLst>
            </p:cNvPr>
            <p:cNvSpPr/>
            <p:nvPr/>
          </p:nvSpPr>
          <p:spPr>
            <a:xfrm>
              <a:off x="6430517" y="1930145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0" y="647700"/>
                  </a:moveTo>
                  <a:lnTo>
                    <a:pt x="6048" y="585315"/>
                  </a:lnTo>
                  <a:lnTo>
                    <a:pt x="23825" y="524609"/>
                  </a:lnTo>
                  <a:lnTo>
                    <a:pt x="52775" y="465854"/>
                  </a:lnTo>
                  <a:lnTo>
                    <a:pt x="92347" y="409321"/>
                  </a:lnTo>
                  <a:lnTo>
                    <a:pt x="141985" y="355281"/>
                  </a:lnTo>
                  <a:lnTo>
                    <a:pt x="170406" y="329281"/>
                  </a:lnTo>
                  <a:lnTo>
                    <a:pt x="201136" y="304005"/>
                  </a:lnTo>
                  <a:lnTo>
                    <a:pt x="234106" y="279489"/>
                  </a:lnTo>
                  <a:lnTo>
                    <a:pt x="269247" y="255765"/>
                  </a:lnTo>
                  <a:lnTo>
                    <a:pt x="306489" y="232868"/>
                  </a:lnTo>
                  <a:lnTo>
                    <a:pt x="345763" y="210832"/>
                  </a:lnTo>
                  <a:lnTo>
                    <a:pt x="387000" y="189690"/>
                  </a:lnTo>
                  <a:lnTo>
                    <a:pt x="430131" y="169476"/>
                  </a:lnTo>
                  <a:lnTo>
                    <a:pt x="475087" y="150225"/>
                  </a:lnTo>
                  <a:lnTo>
                    <a:pt x="521798" y="131971"/>
                  </a:lnTo>
                  <a:lnTo>
                    <a:pt x="570195" y="114746"/>
                  </a:lnTo>
                  <a:lnTo>
                    <a:pt x="620209" y="98586"/>
                  </a:lnTo>
                  <a:lnTo>
                    <a:pt x="671771" y="83523"/>
                  </a:lnTo>
                  <a:lnTo>
                    <a:pt x="724812" y="69592"/>
                  </a:lnTo>
                  <a:lnTo>
                    <a:pt x="779262" y="56827"/>
                  </a:lnTo>
                  <a:lnTo>
                    <a:pt x="835051" y="45262"/>
                  </a:lnTo>
                  <a:lnTo>
                    <a:pt x="892112" y="34931"/>
                  </a:lnTo>
                  <a:lnTo>
                    <a:pt x="950374" y="25867"/>
                  </a:lnTo>
                  <a:lnTo>
                    <a:pt x="1009769" y="18104"/>
                  </a:lnTo>
                  <a:lnTo>
                    <a:pt x="1070227" y="11677"/>
                  </a:lnTo>
                  <a:lnTo>
                    <a:pt x="1131679" y="6619"/>
                  </a:lnTo>
                  <a:lnTo>
                    <a:pt x="1194056" y="2964"/>
                  </a:lnTo>
                  <a:lnTo>
                    <a:pt x="1257289" y="746"/>
                  </a:lnTo>
                  <a:lnTo>
                    <a:pt x="1321308" y="0"/>
                  </a:lnTo>
                  <a:lnTo>
                    <a:pt x="1385326" y="746"/>
                  </a:lnTo>
                  <a:lnTo>
                    <a:pt x="1448559" y="2964"/>
                  </a:lnTo>
                  <a:lnTo>
                    <a:pt x="1510936" y="6619"/>
                  </a:lnTo>
                  <a:lnTo>
                    <a:pt x="1572388" y="11677"/>
                  </a:lnTo>
                  <a:lnTo>
                    <a:pt x="1632846" y="18104"/>
                  </a:lnTo>
                  <a:lnTo>
                    <a:pt x="1692241" y="25867"/>
                  </a:lnTo>
                  <a:lnTo>
                    <a:pt x="1750503" y="34931"/>
                  </a:lnTo>
                  <a:lnTo>
                    <a:pt x="1807564" y="45262"/>
                  </a:lnTo>
                  <a:lnTo>
                    <a:pt x="1863353" y="56827"/>
                  </a:lnTo>
                  <a:lnTo>
                    <a:pt x="1917803" y="69592"/>
                  </a:lnTo>
                  <a:lnTo>
                    <a:pt x="1970844" y="83523"/>
                  </a:lnTo>
                  <a:lnTo>
                    <a:pt x="2022406" y="98586"/>
                  </a:lnTo>
                  <a:lnTo>
                    <a:pt x="2072420" y="114746"/>
                  </a:lnTo>
                  <a:lnTo>
                    <a:pt x="2120817" y="131971"/>
                  </a:lnTo>
                  <a:lnTo>
                    <a:pt x="2167528" y="150225"/>
                  </a:lnTo>
                  <a:lnTo>
                    <a:pt x="2212484" y="169476"/>
                  </a:lnTo>
                  <a:lnTo>
                    <a:pt x="2255615" y="189690"/>
                  </a:lnTo>
                  <a:lnTo>
                    <a:pt x="2296852" y="210832"/>
                  </a:lnTo>
                  <a:lnTo>
                    <a:pt x="2336126" y="232868"/>
                  </a:lnTo>
                  <a:lnTo>
                    <a:pt x="2373368" y="255765"/>
                  </a:lnTo>
                  <a:lnTo>
                    <a:pt x="2408509" y="279489"/>
                  </a:lnTo>
                  <a:lnTo>
                    <a:pt x="2441479" y="304005"/>
                  </a:lnTo>
                  <a:lnTo>
                    <a:pt x="2472209" y="329281"/>
                  </a:lnTo>
                  <a:lnTo>
                    <a:pt x="2500630" y="355281"/>
                  </a:lnTo>
                  <a:lnTo>
                    <a:pt x="2550268" y="409321"/>
                  </a:lnTo>
                  <a:lnTo>
                    <a:pt x="2589840" y="465854"/>
                  </a:lnTo>
                  <a:lnTo>
                    <a:pt x="2618790" y="524609"/>
                  </a:lnTo>
                  <a:lnTo>
                    <a:pt x="2636567" y="585315"/>
                  </a:lnTo>
                  <a:lnTo>
                    <a:pt x="2642616" y="647700"/>
                  </a:lnTo>
                  <a:lnTo>
                    <a:pt x="2641092" y="679085"/>
                  </a:lnTo>
                  <a:lnTo>
                    <a:pt x="2629110" y="740664"/>
                  </a:lnTo>
                  <a:lnTo>
                    <a:pt x="2605677" y="800428"/>
                  </a:lnTo>
                  <a:lnTo>
                    <a:pt x="2571347" y="858106"/>
                  </a:lnTo>
                  <a:lnTo>
                    <a:pt x="2526673" y="913426"/>
                  </a:lnTo>
                  <a:lnTo>
                    <a:pt x="2472209" y="966118"/>
                  </a:lnTo>
                  <a:lnTo>
                    <a:pt x="2441479" y="991394"/>
                  </a:lnTo>
                  <a:lnTo>
                    <a:pt x="2408509" y="1015910"/>
                  </a:lnTo>
                  <a:lnTo>
                    <a:pt x="2373368" y="1039634"/>
                  </a:lnTo>
                  <a:lnTo>
                    <a:pt x="2336126" y="1062531"/>
                  </a:lnTo>
                  <a:lnTo>
                    <a:pt x="2296852" y="1084567"/>
                  </a:lnTo>
                  <a:lnTo>
                    <a:pt x="2255615" y="1105709"/>
                  </a:lnTo>
                  <a:lnTo>
                    <a:pt x="2212484" y="1125923"/>
                  </a:lnTo>
                  <a:lnTo>
                    <a:pt x="2167528" y="1145174"/>
                  </a:lnTo>
                  <a:lnTo>
                    <a:pt x="2120817" y="1163428"/>
                  </a:lnTo>
                  <a:lnTo>
                    <a:pt x="2072420" y="1180653"/>
                  </a:lnTo>
                  <a:lnTo>
                    <a:pt x="2022406" y="1196813"/>
                  </a:lnTo>
                  <a:lnTo>
                    <a:pt x="1970844" y="1211876"/>
                  </a:lnTo>
                  <a:lnTo>
                    <a:pt x="1917803" y="1225807"/>
                  </a:lnTo>
                  <a:lnTo>
                    <a:pt x="1863353" y="1238572"/>
                  </a:lnTo>
                  <a:lnTo>
                    <a:pt x="1807564" y="1250137"/>
                  </a:lnTo>
                  <a:lnTo>
                    <a:pt x="1750503" y="1260468"/>
                  </a:lnTo>
                  <a:lnTo>
                    <a:pt x="1692241" y="1269532"/>
                  </a:lnTo>
                  <a:lnTo>
                    <a:pt x="1632846" y="1277295"/>
                  </a:lnTo>
                  <a:lnTo>
                    <a:pt x="1572388" y="1283722"/>
                  </a:lnTo>
                  <a:lnTo>
                    <a:pt x="1510936" y="1288780"/>
                  </a:lnTo>
                  <a:lnTo>
                    <a:pt x="1448559" y="1292435"/>
                  </a:lnTo>
                  <a:lnTo>
                    <a:pt x="1385326" y="1294653"/>
                  </a:lnTo>
                  <a:lnTo>
                    <a:pt x="1321308" y="1295400"/>
                  </a:lnTo>
                  <a:lnTo>
                    <a:pt x="1257289" y="1294653"/>
                  </a:lnTo>
                  <a:lnTo>
                    <a:pt x="1194056" y="1292435"/>
                  </a:lnTo>
                  <a:lnTo>
                    <a:pt x="1131679" y="1288780"/>
                  </a:lnTo>
                  <a:lnTo>
                    <a:pt x="1070227" y="1283722"/>
                  </a:lnTo>
                  <a:lnTo>
                    <a:pt x="1009769" y="1277295"/>
                  </a:lnTo>
                  <a:lnTo>
                    <a:pt x="950374" y="1269532"/>
                  </a:lnTo>
                  <a:lnTo>
                    <a:pt x="892112" y="1260468"/>
                  </a:lnTo>
                  <a:lnTo>
                    <a:pt x="835051" y="1250137"/>
                  </a:lnTo>
                  <a:lnTo>
                    <a:pt x="779262" y="1238572"/>
                  </a:lnTo>
                  <a:lnTo>
                    <a:pt x="724812" y="1225807"/>
                  </a:lnTo>
                  <a:lnTo>
                    <a:pt x="671771" y="1211876"/>
                  </a:lnTo>
                  <a:lnTo>
                    <a:pt x="620209" y="1196813"/>
                  </a:lnTo>
                  <a:lnTo>
                    <a:pt x="570195" y="1180653"/>
                  </a:lnTo>
                  <a:lnTo>
                    <a:pt x="521798" y="1163428"/>
                  </a:lnTo>
                  <a:lnTo>
                    <a:pt x="475087" y="1145174"/>
                  </a:lnTo>
                  <a:lnTo>
                    <a:pt x="430131" y="1125923"/>
                  </a:lnTo>
                  <a:lnTo>
                    <a:pt x="387000" y="1105709"/>
                  </a:lnTo>
                  <a:lnTo>
                    <a:pt x="345763" y="1084567"/>
                  </a:lnTo>
                  <a:lnTo>
                    <a:pt x="306489" y="1062531"/>
                  </a:lnTo>
                  <a:lnTo>
                    <a:pt x="269247" y="1039634"/>
                  </a:lnTo>
                  <a:lnTo>
                    <a:pt x="234106" y="1015910"/>
                  </a:lnTo>
                  <a:lnTo>
                    <a:pt x="201136" y="991394"/>
                  </a:lnTo>
                  <a:lnTo>
                    <a:pt x="170406" y="966118"/>
                  </a:lnTo>
                  <a:lnTo>
                    <a:pt x="141985" y="940118"/>
                  </a:lnTo>
                  <a:lnTo>
                    <a:pt x="92347" y="886078"/>
                  </a:lnTo>
                  <a:lnTo>
                    <a:pt x="52775" y="829545"/>
                  </a:lnTo>
                  <a:lnTo>
                    <a:pt x="23825" y="770790"/>
                  </a:lnTo>
                  <a:lnTo>
                    <a:pt x="6048" y="710084"/>
                  </a:lnTo>
                  <a:lnTo>
                    <a:pt x="0" y="64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CB2B54E9-4137-391D-D221-008C26ADFADF}"/>
              </a:ext>
            </a:extLst>
          </p:cNvPr>
          <p:cNvSpPr txBox="1"/>
          <p:nvPr/>
        </p:nvSpPr>
        <p:spPr>
          <a:xfrm>
            <a:off x="8299069" y="3455363"/>
            <a:ext cx="1740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Perda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Velocidade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xmlns="" id="{82058A7F-B40C-DEEC-8CD9-9DE49B4FAE9F}"/>
              </a:ext>
            </a:extLst>
          </p:cNvPr>
          <p:cNvSpPr/>
          <p:nvPr/>
        </p:nvSpPr>
        <p:spPr>
          <a:xfrm>
            <a:off x="5704839" y="5001969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76200" y="95250"/>
                </a:moveTo>
                <a:lnTo>
                  <a:pt x="38100" y="95250"/>
                </a:lnTo>
                <a:lnTo>
                  <a:pt x="38100" y="533400"/>
                </a:lnTo>
                <a:lnTo>
                  <a:pt x="76200" y="533400"/>
                </a:lnTo>
                <a:lnTo>
                  <a:pt x="76200" y="95250"/>
                </a:lnTo>
                <a:close/>
              </a:path>
              <a:path w="114300" h="5334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5334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xmlns="" id="{07C948B4-7133-80A6-14DD-22CCA15450F5}"/>
              </a:ext>
            </a:extLst>
          </p:cNvPr>
          <p:cNvSpPr/>
          <p:nvPr/>
        </p:nvSpPr>
        <p:spPr>
          <a:xfrm>
            <a:off x="4632705" y="3611318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xmlns="" id="{B4040CC9-3F97-3EF4-2586-46BD4A5E0224}"/>
              </a:ext>
            </a:extLst>
          </p:cNvPr>
          <p:cNvSpPr txBox="1"/>
          <p:nvPr/>
        </p:nvSpPr>
        <p:spPr>
          <a:xfrm>
            <a:off x="5062474" y="3168596"/>
            <a:ext cx="2357755" cy="9144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368300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Alonga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passadas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xmlns="" id="{07CF25D0-F443-0F11-0AD8-8ACA0C745F6A}"/>
              </a:ext>
            </a:extLst>
          </p:cNvPr>
          <p:cNvSpPr txBox="1"/>
          <p:nvPr/>
        </p:nvSpPr>
        <p:spPr>
          <a:xfrm>
            <a:off x="1508505" y="3168596"/>
            <a:ext cx="3124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437515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Distância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demasiado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longa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xmlns="" id="{1F7B7B04-D0A4-A482-08BB-2BB2CF760C5A}"/>
              </a:ext>
            </a:extLst>
          </p:cNvPr>
          <p:cNvSpPr/>
          <p:nvPr/>
        </p:nvSpPr>
        <p:spPr>
          <a:xfrm>
            <a:off x="7391145" y="3541214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3">
            <a:extLst>
              <a:ext uri="{FF2B5EF4-FFF2-40B4-BE49-F238E27FC236}">
                <a16:creationId xmlns:a16="http://schemas.microsoft.com/office/drawing/2014/main" xmlns="" id="{99409401-5EC0-AAEB-451B-39F7F6B15368}"/>
              </a:ext>
            </a:extLst>
          </p:cNvPr>
          <p:cNvGrpSpPr/>
          <p:nvPr/>
        </p:nvGrpSpPr>
        <p:grpSpPr>
          <a:xfrm>
            <a:off x="7829295" y="4355031"/>
            <a:ext cx="2680970" cy="1333500"/>
            <a:chOff x="6411467" y="3329940"/>
            <a:chExt cx="2680970" cy="1333500"/>
          </a:xfrm>
        </p:grpSpPr>
        <p:sp>
          <p:nvSpPr>
            <p:cNvPr id="18" name="object 14">
              <a:extLst>
                <a:ext uri="{FF2B5EF4-FFF2-40B4-BE49-F238E27FC236}">
                  <a16:creationId xmlns:a16="http://schemas.microsoft.com/office/drawing/2014/main" xmlns="" id="{9D633E67-79A8-A2D8-BE53-1239CC0CCA33}"/>
                </a:ext>
              </a:extLst>
            </p:cNvPr>
            <p:cNvSpPr/>
            <p:nvPr/>
          </p:nvSpPr>
          <p:spPr>
            <a:xfrm>
              <a:off x="6430517" y="3348990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1321308" y="0"/>
                  </a:moveTo>
                  <a:lnTo>
                    <a:pt x="1257289" y="746"/>
                  </a:lnTo>
                  <a:lnTo>
                    <a:pt x="1194056" y="2964"/>
                  </a:lnTo>
                  <a:lnTo>
                    <a:pt x="1131679" y="6619"/>
                  </a:lnTo>
                  <a:lnTo>
                    <a:pt x="1070227" y="11677"/>
                  </a:lnTo>
                  <a:lnTo>
                    <a:pt x="1009769" y="18104"/>
                  </a:lnTo>
                  <a:lnTo>
                    <a:pt x="950374" y="25867"/>
                  </a:lnTo>
                  <a:lnTo>
                    <a:pt x="892112" y="34931"/>
                  </a:lnTo>
                  <a:lnTo>
                    <a:pt x="835051" y="45262"/>
                  </a:lnTo>
                  <a:lnTo>
                    <a:pt x="779262" y="56827"/>
                  </a:lnTo>
                  <a:lnTo>
                    <a:pt x="724812" y="69592"/>
                  </a:lnTo>
                  <a:lnTo>
                    <a:pt x="671771" y="83523"/>
                  </a:lnTo>
                  <a:lnTo>
                    <a:pt x="620209" y="98586"/>
                  </a:lnTo>
                  <a:lnTo>
                    <a:pt x="570195" y="114746"/>
                  </a:lnTo>
                  <a:lnTo>
                    <a:pt x="521798" y="131971"/>
                  </a:lnTo>
                  <a:lnTo>
                    <a:pt x="475087" y="150225"/>
                  </a:lnTo>
                  <a:lnTo>
                    <a:pt x="430131" y="169476"/>
                  </a:lnTo>
                  <a:lnTo>
                    <a:pt x="387000" y="189690"/>
                  </a:lnTo>
                  <a:lnTo>
                    <a:pt x="345763" y="210832"/>
                  </a:lnTo>
                  <a:lnTo>
                    <a:pt x="306489" y="232868"/>
                  </a:lnTo>
                  <a:lnTo>
                    <a:pt x="269247" y="255765"/>
                  </a:lnTo>
                  <a:lnTo>
                    <a:pt x="234106" y="279489"/>
                  </a:lnTo>
                  <a:lnTo>
                    <a:pt x="201136" y="304005"/>
                  </a:lnTo>
                  <a:lnTo>
                    <a:pt x="170406" y="329281"/>
                  </a:lnTo>
                  <a:lnTo>
                    <a:pt x="141985" y="355281"/>
                  </a:lnTo>
                  <a:lnTo>
                    <a:pt x="92347" y="409321"/>
                  </a:lnTo>
                  <a:lnTo>
                    <a:pt x="52775" y="465854"/>
                  </a:lnTo>
                  <a:lnTo>
                    <a:pt x="23825" y="524609"/>
                  </a:lnTo>
                  <a:lnTo>
                    <a:pt x="6048" y="585315"/>
                  </a:lnTo>
                  <a:lnTo>
                    <a:pt x="0" y="647700"/>
                  </a:lnTo>
                  <a:lnTo>
                    <a:pt x="1523" y="679085"/>
                  </a:lnTo>
                  <a:lnTo>
                    <a:pt x="13505" y="740664"/>
                  </a:lnTo>
                  <a:lnTo>
                    <a:pt x="36938" y="800428"/>
                  </a:lnTo>
                  <a:lnTo>
                    <a:pt x="71268" y="858106"/>
                  </a:lnTo>
                  <a:lnTo>
                    <a:pt x="115942" y="913426"/>
                  </a:lnTo>
                  <a:lnTo>
                    <a:pt x="170406" y="966118"/>
                  </a:lnTo>
                  <a:lnTo>
                    <a:pt x="201136" y="991394"/>
                  </a:lnTo>
                  <a:lnTo>
                    <a:pt x="234106" y="1015910"/>
                  </a:lnTo>
                  <a:lnTo>
                    <a:pt x="269247" y="1039634"/>
                  </a:lnTo>
                  <a:lnTo>
                    <a:pt x="306489" y="1062531"/>
                  </a:lnTo>
                  <a:lnTo>
                    <a:pt x="345763" y="1084567"/>
                  </a:lnTo>
                  <a:lnTo>
                    <a:pt x="387000" y="1105709"/>
                  </a:lnTo>
                  <a:lnTo>
                    <a:pt x="430131" y="1125923"/>
                  </a:lnTo>
                  <a:lnTo>
                    <a:pt x="475087" y="1145174"/>
                  </a:lnTo>
                  <a:lnTo>
                    <a:pt x="521798" y="1163428"/>
                  </a:lnTo>
                  <a:lnTo>
                    <a:pt x="570195" y="1180653"/>
                  </a:lnTo>
                  <a:lnTo>
                    <a:pt x="620209" y="1196813"/>
                  </a:lnTo>
                  <a:lnTo>
                    <a:pt x="671771" y="1211876"/>
                  </a:lnTo>
                  <a:lnTo>
                    <a:pt x="724812" y="1225807"/>
                  </a:lnTo>
                  <a:lnTo>
                    <a:pt x="779262" y="1238572"/>
                  </a:lnTo>
                  <a:lnTo>
                    <a:pt x="835051" y="1250137"/>
                  </a:lnTo>
                  <a:lnTo>
                    <a:pt x="892112" y="1260468"/>
                  </a:lnTo>
                  <a:lnTo>
                    <a:pt x="950374" y="1269532"/>
                  </a:lnTo>
                  <a:lnTo>
                    <a:pt x="1009769" y="1277295"/>
                  </a:lnTo>
                  <a:lnTo>
                    <a:pt x="1070227" y="1283722"/>
                  </a:lnTo>
                  <a:lnTo>
                    <a:pt x="1131679" y="1288780"/>
                  </a:lnTo>
                  <a:lnTo>
                    <a:pt x="1194056" y="1292435"/>
                  </a:lnTo>
                  <a:lnTo>
                    <a:pt x="1257289" y="1294653"/>
                  </a:lnTo>
                  <a:lnTo>
                    <a:pt x="1321308" y="1295400"/>
                  </a:lnTo>
                  <a:lnTo>
                    <a:pt x="1385326" y="1294653"/>
                  </a:lnTo>
                  <a:lnTo>
                    <a:pt x="1448559" y="1292435"/>
                  </a:lnTo>
                  <a:lnTo>
                    <a:pt x="1510936" y="1288780"/>
                  </a:lnTo>
                  <a:lnTo>
                    <a:pt x="1572388" y="1283722"/>
                  </a:lnTo>
                  <a:lnTo>
                    <a:pt x="1632846" y="1277295"/>
                  </a:lnTo>
                  <a:lnTo>
                    <a:pt x="1692241" y="1269532"/>
                  </a:lnTo>
                  <a:lnTo>
                    <a:pt x="1750503" y="1260468"/>
                  </a:lnTo>
                  <a:lnTo>
                    <a:pt x="1807564" y="1250137"/>
                  </a:lnTo>
                  <a:lnTo>
                    <a:pt x="1863353" y="1238572"/>
                  </a:lnTo>
                  <a:lnTo>
                    <a:pt x="1917803" y="1225807"/>
                  </a:lnTo>
                  <a:lnTo>
                    <a:pt x="1970844" y="1211876"/>
                  </a:lnTo>
                  <a:lnTo>
                    <a:pt x="2022406" y="1196813"/>
                  </a:lnTo>
                  <a:lnTo>
                    <a:pt x="2072420" y="1180653"/>
                  </a:lnTo>
                  <a:lnTo>
                    <a:pt x="2120817" y="1163428"/>
                  </a:lnTo>
                  <a:lnTo>
                    <a:pt x="2167528" y="1145174"/>
                  </a:lnTo>
                  <a:lnTo>
                    <a:pt x="2212484" y="1125923"/>
                  </a:lnTo>
                  <a:lnTo>
                    <a:pt x="2255615" y="1105709"/>
                  </a:lnTo>
                  <a:lnTo>
                    <a:pt x="2296852" y="1084567"/>
                  </a:lnTo>
                  <a:lnTo>
                    <a:pt x="2336126" y="1062531"/>
                  </a:lnTo>
                  <a:lnTo>
                    <a:pt x="2373368" y="1039634"/>
                  </a:lnTo>
                  <a:lnTo>
                    <a:pt x="2408509" y="1015910"/>
                  </a:lnTo>
                  <a:lnTo>
                    <a:pt x="2441479" y="991394"/>
                  </a:lnTo>
                  <a:lnTo>
                    <a:pt x="2472209" y="966118"/>
                  </a:lnTo>
                  <a:lnTo>
                    <a:pt x="2500630" y="940118"/>
                  </a:lnTo>
                  <a:lnTo>
                    <a:pt x="2550268" y="886078"/>
                  </a:lnTo>
                  <a:lnTo>
                    <a:pt x="2589840" y="829545"/>
                  </a:lnTo>
                  <a:lnTo>
                    <a:pt x="2618790" y="770790"/>
                  </a:lnTo>
                  <a:lnTo>
                    <a:pt x="2636567" y="710084"/>
                  </a:lnTo>
                  <a:lnTo>
                    <a:pt x="2642616" y="647700"/>
                  </a:lnTo>
                  <a:lnTo>
                    <a:pt x="2641092" y="616314"/>
                  </a:lnTo>
                  <a:lnTo>
                    <a:pt x="2629110" y="554735"/>
                  </a:lnTo>
                  <a:lnTo>
                    <a:pt x="2605677" y="494971"/>
                  </a:lnTo>
                  <a:lnTo>
                    <a:pt x="2571347" y="437293"/>
                  </a:lnTo>
                  <a:lnTo>
                    <a:pt x="2526673" y="381973"/>
                  </a:lnTo>
                  <a:lnTo>
                    <a:pt x="2472209" y="329281"/>
                  </a:lnTo>
                  <a:lnTo>
                    <a:pt x="2441479" y="304005"/>
                  </a:lnTo>
                  <a:lnTo>
                    <a:pt x="2408509" y="279489"/>
                  </a:lnTo>
                  <a:lnTo>
                    <a:pt x="2373368" y="255765"/>
                  </a:lnTo>
                  <a:lnTo>
                    <a:pt x="2336126" y="232868"/>
                  </a:lnTo>
                  <a:lnTo>
                    <a:pt x="2296852" y="210832"/>
                  </a:lnTo>
                  <a:lnTo>
                    <a:pt x="2255615" y="189690"/>
                  </a:lnTo>
                  <a:lnTo>
                    <a:pt x="2212484" y="169476"/>
                  </a:lnTo>
                  <a:lnTo>
                    <a:pt x="2167528" y="150225"/>
                  </a:lnTo>
                  <a:lnTo>
                    <a:pt x="2120817" y="131971"/>
                  </a:lnTo>
                  <a:lnTo>
                    <a:pt x="2072420" y="114746"/>
                  </a:lnTo>
                  <a:lnTo>
                    <a:pt x="2022406" y="98586"/>
                  </a:lnTo>
                  <a:lnTo>
                    <a:pt x="1970844" y="83523"/>
                  </a:lnTo>
                  <a:lnTo>
                    <a:pt x="1917803" y="69592"/>
                  </a:lnTo>
                  <a:lnTo>
                    <a:pt x="1863353" y="56827"/>
                  </a:lnTo>
                  <a:lnTo>
                    <a:pt x="1807564" y="45262"/>
                  </a:lnTo>
                  <a:lnTo>
                    <a:pt x="1750503" y="34931"/>
                  </a:lnTo>
                  <a:lnTo>
                    <a:pt x="1692241" y="25867"/>
                  </a:lnTo>
                  <a:lnTo>
                    <a:pt x="1632846" y="18104"/>
                  </a:lnTo>
                  <a:lnTo>
                    <a:pt x="1572388" y="11677"/>
                  </a:lnTo>
                  <a:lnTo>
                    <a:pt x="1510936" y="6619"/>
                  </a:lnTo>
                  <a:lnTo>
                    <a:pt x="1448559" y="2964"/>
                  </a:lnTo>
                  <a:lnTo>
                    <a:pt x="1385326" y="74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xmlns="" id="{E44664A8-F58D-9554-D99A-A85A5F2B1951}"/>
                </a:ext>
              </a:extLst>
            </p:cNvPr>
            <p:cNvSpPr/>
            <p:nvPr/>
          </p:nvSpPr>
          <p:spPr>
            <a:xfrm>
              <a:off x="6430517" y="3348990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0" y="647700"/>
                  </a:moveTo>
                  <a:lnTo>
                    <a:pt x="6048" y="585315"/>
                  </a:lnTo>
                  <a:lnTo>
                    <a:pt x="23825" y="524609"/>
                  </a:lnTo>
                  <a:lnTo>
                    <a:pt x="52775" y="465854"/>
                  </a:lnTo>
                  <a:lnTo>
                    <a:pt x="92347" y="409321"/>
                  </a:lnTo>
                  <a:lnTo>
                    <a:pt x="141985" y="355281"/>
                  </a:lnTo>
                  <a:lnTo>
                    <a:pt x="170406" y="329281"/>
                  </a:lnTo>
                  <a:lnTo>
                    <a:pt x="201136" y="304005"/>
                  </a:lnTo>
                  <a:lnTo>
                    <a:pt x="234106" y="279489"/>
                  </a:lnTo>
                  <a:lnTo>
                    <a:pt x="269247" y="255765"/>
                  </a:lnTo>
                  <a:lnTo>
                    <a:pt x="306489" y="232868"/>
                  </a:lnTo>
                  <a:lnTo>
                    <a:pt x="345763" y="210832"/>
                  </a:lnTo>
                  <a:lnTo>
                    <a:pt x="387000" y="189690"/>
                  </a:lnTo>
                  <a:lnTo>
                    <a:pt x="430131" y="169476"/>
                  </a:lnTo>
                  <a:lnTo>
                    <a:pt x="475087" y="150225"/>
                  </a:lnTo>
                  <a:lnTo>
                    <a:pt x="521798" y="131971"/>
                  </a:lnTo>
                  <a:lnTo>
                    <a:pt x="570195" y="114746"/>
                  </a:lnTo>
                  <a:lnTo>
                    <a:pt x="620209" y="98586"/>
                  </a:lnTo>
                  <a:lnTo>
                    <a:pt x="671771" y="83523"/>
                  </a:lnTo>
                  <a:lnTo>
                    <a:pt x="724812" y="69592"/>
                  </a:lnTo>
                  <a:lnTo>
                    <a:pt x="779262" y="56827"/>
                  </a:lnTo>
                  <a:lnTo>
                    <a:pt x="835051" y="45262"/>
                  </a:lnTo>
                  <a:lnTo>
                    <a:pt x="892112" y="34931"/>
                  </a:lnTo>
                  <a:lnTo>
                    <a:pt x="950374" y="25867"/>
                  </a:lnTo>
                  <a:lnTo>
                    <a:pt x="1009769" y="18104"/>
                  </a:lnTo>
                  <a:lnTo>
                    <a:pt x="1070227" y="11677"/>
                  </a:lnTo>
                  <a:lnTo>
                    <a:pt x="1131679" y="6619"/>
                  </a:lnTo>
                  <a:lnTo>
                    <a:pt x="1194056" y="2964"/>
                  </a:lnTo>
                  <a:lnTo>
                    <a:pt x="1257289" y="746"/>
                  </a:lnTo>
                  <a:lnTo>
                    <a:pt x="1321308" y="0"/>
                  </a:lnTo>
                  <a:lnTo>
                    <a:pt x="1385326" y="746"/>
                  </a:lnTo>
                  <a:lnTo>
                    <a:pt x="1448559" y="2964"/>
                  </a:lnTo>
                  <a:lnTo>
                    <a:pt x="1510936" y="6619"/>
                  </a:lnTo>
                  <a:lnTo>
                    <a:pt x="1572388" y="11677"/>
                  </a:lnTo>
                  <a:lnTo>
                    <a:pt x="1632846" y="18104"/>
                  </a:lnTo>
                  <a:lnTo>
                    <a:pt x="1692241" y="25867"/>
                  </a:lnTo>
                  <a:lnTo>
                    <a:pt x="1750503" y="34931"/>
                  </a:lnTo>
                  <a:lnTo>
                    <a:pt x="1807564" y="45262"/>
                  </a:lnTo>
                  <a:lnTo>
                    <a:pt x="1863353" y="56827"/>
                  </a:lnTo>
                  <a:lnTo>
                    <a:pt x="1917803" y="69592"/>
                  </a:lnTo>
                  <a:lnTo>
                    <a:pt x="1970844" y="83523"/>
                  </a:lnTo>
                  <a:lnTo>
                    <a:pt x="2022406" y="98586"/>
                  </a:lnTo>
                  <a:lnTo>
                    <a:pt x="2072420" y="114746"/>
                  </a:lnTo>
                  <a:lnTo>
                    <a:pt x="2120817" y="131971"/>
                  </a:lnTo>
                  <a:lnTo>
                    <a:pt x="2167528" y="150225"/>
                  </a:lnTo>
                  <a:lnTo>
                    <a:pt x="2212484" y="169476"/>
                  </a:lnTo>
                  <a:lnTo>
                    <a:pt x="2255615" y="189690"/>
                  </a:lnTo>
                  <a:lnTo>
                    <a:pt x="2296852" y="210832"/>
                  </a:lnTo>
                  <a:lnTo>
                    <a:pt x="2336126" y="232868"/>
                  </a:lnTo>
                  <a:lnTo>
                    <a:pt x="2373368" y="255765"/>
                  </a:lnTo>
                  <a:lnTo>
                    <a:pt x="2408509" y="279489"/>
                  </a:lnTo>
                  <a:lnTo>
                    <a:pt x="2441479" y="304005"/>
                  </a:lnTo>
                  <a:lnTo>
                    <a:pt x="2472209" y="329281"/>
                  </a:lnTo>
                  <a:lnTo>
                    <a:pt x="2500630" y="355281"/>
                  </a:lnTo>
                  <a:lnTo>
                    <a:pt x="2550268" y="409321"/>
                  </a:lnTo>
                  <a:lnTo>
                    <a:pt x="2589840" y="465854"/>
                  </a:lnTo>
                  <a:lnTo>
                    <a:pt x="2618790" y="524609"/>
                  </a:lnTo>
                  <a:lnTo>
                    <a:pt x="2636567" y="585315"/>
                  </a:lnTo>
                  <a:lnTo>
                    <a:pt x="2642616" y="647700"/>
                  </a:lnTo>
                  <a:lnTo>
                    <a:pt x="2641092" y="679085"/>
                  </a:lnTo>
                  <a:lnTo>
                    <a:pt x="2629110" y="740664"/>
                  </a:lnTo>
                  <a:lnTo>
                    <a:pt x="2605677" y="800428"/>
                  </a:lnTo>
                  <a:lnTo>
                    <a:pt x="2571347" y="858106"/>
                  </a:lnTo>
                  <a:lnTo>
                    <a:pt x="2526673" y="913426"/>
                  </a:lnTo>
                  <a:lnTo>
                    <a:pt x="2472209" y="966118"/>
                  </a:lnTo>
                  <a:lnTo>
                    <a:pt x="2441479" y="991394"/>
                  </a:lnTo>
                  <a:lnTo>
                    <a:pt x="2408509" y="1015910"/>
                  </a:lnTo>
                  <a:lnTo>
                    <a:pt x="2373368" y="1039634"/>
                  </a:lnTo>
                  <a:lnTo>
                    <a:pt x="2336126" y="1062531"/>
                  </a:lnTo>
                  <a:lnTo>
                    <a:pt x="2296852" y="1084567"/>
                  </a:lnTo>
                  <a:lnTo>
                    <a:pt x="2255615" y="1105709"/>
                  </a:lnTo>
                  <a:lnTo>
                    <a:pt x="2212484" y="1125923"/>
                  </a:lnTo>
                  <a:lnTo>
                    <a:pt x="2167528" y="1145174"/>
                  </a:lnTo>
                  <a:lnTo>
                    <a:pt x="2120817" y="1163428"/>
                  </a:lnTo>
                  <a:lnTo>
                    <a:pt x="2072420" y="1180653"/>
                  </a:lnTo>
                  <a:lnTo>
                    <a:pt x="2022406" y="1196813"/>
                  </a:lnTo>
                  <a:lnTo>
                    <a:pt x="1970844" y="1211876"/>
                  </a:lnTo>
                  <a:lnTo>
                    <a:pt x="1917803" y="1225807"/>
                  </a:lnTo>
                  <a:lnTo>
                    <a:pt x="1863353" y="1238572"/>
                  </a:lnTo>
                  <a:lnTo>
                    <a:pt x="1807564" y="1250137"/>
                  </a:lnTo>
                  <a:lnTo>
                    <a:pt x="1750503" y="1260468"/>
                  </a:lnTo>
                  <a:lnTo>
                    <a:pt x="1692241" y="1269532"/>
                  </a:lnTo>
                  <a:lnTo>
                    <a:pt x="1632846" y="1277295"/>
                  </a:lnTo>
                  <a:lnTo>
                    <a:pt x="1572388" y="1283722"/>
                  </a:lnTo>
                  <a:lnTo>
                    <a:pt x="1510936" y="1288780"/>
                  </a:lnTo>
                  <a:lnTo>
                    <a:pt x="1448559" y="1292435"/>
                  </a:lnTo>
                  <a:lnTo>
                    <a:pt x="1385326" y="1294653"/>
                  </a:lnTo>
                  <a:lnTo>
                    <a:pt x="1321308" y="1295400"/>
                  </a:lnTo>
                  <a:lnTo>
                    <a:pt x="1257289" y="1294653"/>
                  </a:lnTo>
                  <a:lnTo>
                    <a:pt x="1194056" y="1292435"/>
                  </a:lnTo>
                  <a:lnTo>
                    <a:pt x="1131679" y="1288780"/>
                  </a:lnTo>
                  <a:lnTo>
                    <a:pt x="1070227" y="1283722"/>
                  </a:lnTo>
                  <a:lnTo>
                    <a:pt x="1009769" y="1277295"/>
                  </a:lnTo>
                  <a:lnTo>
                    <a:pt x="950374" y="1269532"/>
                  </a:lnTo>
                  <a:lnTo>
                    <a:pt x="892112" y="1260468"/>
                  </a:lnTo>
                  <a:lnTo>
                    <a:pt x="835051" y="1250137"/>
                  </a:lnTo>
                  <a:lnTo>
                    <a:pt x="779262" y="1238572"/>
                  </a:lnTo>
                  <a:lnTo>
                    <a:pt x="724812" y="1225807"/>
                  </a:lnTo>
                  <a:lnTo>
                    <a:pt x="671771" y="1211876"/>
                  </a:lnTo>
                  <a:lnTo>
                    <a:pt x="620209" y="1196813"/>
                  </a:lnTo>
                  <a:lnTo>
                    <a:pt x="570195" y="1180653"/>
                  </a:lnTo>
                  <a:lnTo>
                    <a:pt x="521798" y="1163428"/>
                  </a:lnTo>
                  <a:lnTo>
                    <a:pt x="475087" y="1145174"/>
                  </a:lnTo>
                  <a:lnTo>
                    <a:pt x="430131" y="1125923"/>
                  </a:lnTo>
                  <a:lnTo>
                    <a:pt x="387000" y="1105709"/>
                  </a:lnTo>
                  <a:lnTo>
                    <a:pt x="345763" y="1084567"/>
                  </a:lnTo>
                  <a:lnTo>
                    <a:pt x="306489" y="1062531"/>
                  </a:lnTo>
                  <a:lnTo>
                    <a:pt x="269247" y="1039634"/>
                  </a:lnTo>
                  <a:lnTo>
                    <a:pt x="234106" y="1015910"/>
                  </a:lnTo>
                  <a:lnTo>
                    <a:pt x="201136" y="991394"/>
                  </a:lnTo>
                  <a:lnTo>
                    <a:pt x="170406" y="966118"/>
                  </a:lnTo>
                  <a:lnTo>
                    <a:pt x="141985" y="940118"/>
                  </a:lnTo>
                  <a:lnTo>
                    <a:pt x="92347" y="886078"/>
                  </a:lnTo>
                  <a:lnTo>
                    <a:pt x="52775" y="829545"/>
                  </a:lnTo>
                  <a:lnTo>
                    <a:pt x="23825" y="770790"/>
                  </a:lnTo>
                  <a:lnTo>
                    <a:pt x="6048" y="710084"/>
                  </a:lnTo>
                  <a:lnTo>
                    <a:pt x="0" y="64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FD23ECF5-B094-5763-43C6-C47BD8DE00E8}"/>
              </a:ext>
            </a:extLst>
          </p:cNvPr>
          <p:cNvSpPr txBox="1"/>
          <p:nvPr/>
        </p:nvSpPr>
        <p:spPr>
          <a:xfrm>
            <a:off x="8565769" y="4874842"/>
            <a:ext cx="1205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Erros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Técnicos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xmlns="" id="{5B029EA8-AD58-810C-F22C-835325BCA8D2}"/>
              </a:ext>
            </a:extLst>
          </p:cNvPr>
          <p:cNvSpPr/>
          <p:nvPr/>
        </p:nvSpPr>
        <p:spPr>
          <a:xfrm>
            <a:off x="4605273" y="5031687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299"/>
                </a:lnTo>
                <a:lnTo>
                  <a:pt x="419100" y="76199"/>
                </a:lnTo>
                <a:lnTo>
                  <a:pt x="361950" y="76199"/>
                </a:lnTo>
                <a:lnTo>
                  <a:pt x="361950" y="38099"/>
                </a:lnTo>
                <a:lnTo>
                  <a:pt x="419100" y="38099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42900" y="76199"/>
                </a:lnTo>
                <a:lnTo>
                  <a:pt x="342900" y="38099"/>
                </a:lnTo>
                <a:close/>
              </a:path>
              <a:path w="457200" h="114300">
                <a:moveTo>
                  <a:pt x="419100" y="38099"/>
                </a:moveTo>
                <a:lnTo>
                  <a:pt x="361950" y="38099"/>
                </a:lnTo>
                <a:lnTo>
                  <a:pt x="361950" y="76199"/>
                </a:lnTo>
                <a:lnTo>
                  <a:pt x="419100" y="76199"/>
                </a:lnTo>
                <a:lnTo>
                  <a:pt x="457200" y="57149"/>
                </a:lnTo>
                <a:lnTo>
                  <a:pt x="41910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xmlns="" id="{C93D6E5B-699D-BFF0-3CA3-0D578B195B36}"/>
              </a:ext>
            </a:extLst>
          </p:cNvPr>
          <p:cNvSpPr txBox="1"/>
          <p:nvPr/>
        </p:nvSpPr>
        <p:spPr>
          <a:xfrm>
            <a:off x="5042662" y="4588964"/>
            <a:ext cx="237744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latin typeface="Calibri"/>
                <a:cs typeface="Calibri"/>
              </a:rPr>
              <a:t>Transposição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saltada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xmlns="" id="{4F016327-0B10-A456-6FCB-322A7D2BD1EA}"/>
              </a:ext>
            </a:extLst>
          </p:cNvPr>
          <p:cNvSpPr txBox="1"/>
          <p:nvPr/>
        </p:nvSpPr>
        <p:spPr>
          <a:xfrm>
            <a:off x="1490217" y="4588964"/>
            <a:ext cx="3124200" cy="9144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Barreiras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demasiado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altas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xmlns="" id="{243BF4DA-BC58-2C55-059F-6320E3A5A4AC}"/>
              </a:ext>
            </a:extLst>
          </p:cNvPr>
          <p:cNvSpPr/>
          <p:nvPr/>
        </p:nvSpPr>
        <p:spPr>
          <a:xfrm>
            <a:off x="7420101" y="4960058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299"/>
                </a:lnTo>
                <a:lnTo>
                  <a:pt x="419100" y="76199"/>
                </a:lnTo>
                <a:lnTo>
                  <a:pt x="361950" y="76199"/>
                </a:lnTo>
                <a:lnTo>
                  <a:pt x="361950" y="38099"/>
                </a:lnTo>
                <a:lnTo>
                  <a:pt x="419100" y="38099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42900" y="76199"/>
                </a:lnTo>
                <a:lnTo>
                  <a:pt x="342900" y="38099"/>
                </a:lnTo>
                <a:close/>
              </a:path>
              <a:path w="457200" h="114300">
                <a:moveTo>
                  <a:pt x="419100" y="38099"/>
                </a:moveTo>
                <a:lnTo>
                  <a:pt x="361950" y="38099"/>
                </a:lnTo>
                <a:lnTo>
                  <a:pt x="361950" y="76199"/>
                </a:lnTo>
                <a:lnTo>
                  <a:pt x="419100" y="76199"/>
                </a:lnTo>
                <a:lnTo>
                  <a:pt x="457200" y="57149"/>
                </a:lnTo>
                <a:lnTo>
                  <a:pt x="41910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1">
            <a:extLst>
              <a:ext uri="{FF2B5EF4-FFF2-40B4-BE49-F238E27FC236}">
                <a16:creationId xmlns:a16="http://schemas.microsoft.com/office/drawing/2014/main" xmlns="" id="{2D3BEB58-369C-5DD8-BD67-360AC84F60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8965" y="5874458"/>
            <a:ext cx="6041136" cy="745236"/>
          </a:xfrm>
          <a:prstGeom prst="rect">
            <a:avLst/>
          </a:prstGeom>
        </p:spPr>
      </p:pic>
      <p:sp>
        <p:nvSpPr>
          <p:cNvPr id="26" name="object 22">
            <a:extLst>
              <a:ext uri="{FF2B5EF4-FFF2-40B4-BE49-F238E27FC236}">
                <a16:creationId xmlns:a16="http://schemas.microsoft.com/office/drawing/2014/main" xmlns="" id="{E73AF327-F585-994C-C720-24E8AAAE73D5}"/>
              </a:ext>
            </a:extLst>
          </p:cNvPr>
          <p:cNvSpPr txBox="1"/>
          <p:nvPr/>
        </p:nvSpPr>
        <p:spPr>
          <a:xfrm>
            <a:off x="2260536" y="6216850"/>
            <a:ext cx="398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Barreiras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são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Prova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Velocidade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24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E04CDFC3-2B5D-1A84-F4B4-B7D161B31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-118050"/>
            <a:ext cx="12191980" cy="6856718"/>
          </a:xfrm>
          <a:prstGeom prst="rect">
            <a:avLst/>
          </a:prstGeom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xmlns="" id="{B5C92600-4F5A-CC58-22F1-195C79CED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76995"/>
              </p:ext>
            </p:extLst>
          </p:nvPr>
        </p:nvGraphicFramePr>
        <p:xfrm>
          <a:off x="668957" y="2170497"/>
          <a:ext cx="10376033" cy="4564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8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8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8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702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237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Falha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Causa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Correcção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9965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80000" marR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Impulsão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perto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Medo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Cair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mais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baixas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9965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0000" marR="2921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Subir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na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transposição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406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Impulsão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próximo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um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salto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0000" marR="1422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baixas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praticar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"Chutar"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perna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ataque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19177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"Entra"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pé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invés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"entrar"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joelho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6413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Exercícios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analiticos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lado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Recepção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desiquilibrio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539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Rotação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excessiva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torno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eixo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vertical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1397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Evitar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elevar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cotovelo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braço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ataque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2317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Recepção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calcanhar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116839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Deixa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cair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perna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ataque;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tronco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direito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2159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Manter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alinhamento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longo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transposição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9965"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Falta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Ritmo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0000" marR="20574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longa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180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distâncias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mais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curtas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object 3">
            <a:extLst>
              <a:ext uri="{FF2B5EF4-FFF2-40B4-BE49-F238E27FC236}">
                <a16:creationId xmlns:a16="http://schemas.microsoft.com/office/drawing/2014/main" xmlns="" id="{A7D83021-8168-4A00-228B-2CB814A8764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957" y="1116979"/>
            <a:ext cx="10376032" cy="817699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xmlns="" id="{AB25049A-B86D-955A-4AF9-AE048A80F13A}"/>
              </a:ext>
            </a:extLst>
          </p:cNvPr>
          <p:cNvSpPr txBox="1"/>
          <p:nvPr/>
        </p:nvSpPr>
        <p:spPr>
          <a:xfrm>
            <a:off x="3587536" y="1467151"/>
            <a:ext cx="4289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Principais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Erros na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transposição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barreiras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921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EDF3D2B73BD94496B95AC9930685EF" ma:contentTypeVersion="20" ma:contentTypeDescription="Criar um novo documento." ma:contentTypeScope="" ma:versionID="3c5391058dd9865b2d76cdfaee81a3c8">
  <xsd:schema xmlns:xsd="http://www.w3.org/2001/XMLSchema" xmlns:xs="http://www.w3.org/2001/XMLSchema" xmlns:p="http://schemas.microsoft.com/office/2006/metadata/properties" xmlns:ns2="0ea1897f-0f74-4e8d-9833-8664a6faf16d" xmlns:ns3="35ac4379-a43c-4445-b5b3-413d8610d940" targetNamespace="http://schemas.microsoft.com/office/2006/metadata/properties" ma:root="true" ma:fieldsID="12ae5f70673ecd2b217f102e36db11bd" ns2:_="" ns3:_="">
    <xsd:import namespace="0ea1897f-0f74-4e8d-9833-8664a6faf16d"/>
    <xsd:import namespace="35ac4379-a43c-4445-b5b3-413d8610d9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1897f-0f74-4e8d-9833-8664a6faf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m" ma:readOnly="false" ma:fieldId="{5cf76f15-5ced-4ddc-b409-7134ff3c332f}" ma:taxonomyMulti="true" ma:sspId="3b4880d6-c743-4c22-8487-ce87ce1aa7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c4379-a43c-4445-b5b3-413d8610d94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cbc2c6f-d776-4ef8-ac4a-a94c38092746}" ma:internalName="TaxCatchAll" ma:showField="CatchAllData" ma:web="35ac4379-a43c-4445-b5b3-413d8610d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116155-8FB2-4F06-B724-75E2DB4C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a1897f-0f74-4e8d-9833-8664a6faf16d"/>
    <ds:schemaRef ds:uri="35ac4379-a43c-4445-b5b3-413d8610d9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C274E7-B8EE-4684-B04D-33077DE1C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339</Words>
  <Application>Microsoft Office PowerPoint</Application>
  <PresentationFormat>Ecrã Panorâmico</PresentationFormat>
  <Paragraphs>87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O Ensino da Corrida de Barreiras</vt:lpstr>
      <vt:lpstr>MODELO TÉCNICO</vt:lpstr>
      <vt:lpstr>Apresentação do PowerPoint</vt:lpstr>
      <vt:lpstr>O Ensino da Corrida de Barreiras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Conta Microsoft</cp:lastModifiedBy>
  <cp:revision>21</cp:revision>
  <dcterms:created xsi:type="dcterms:W3CDTF">2022-10-16T10:41:36Z</dcterms:created>
  <dcterms:modified xsi:type="dcterms:W3CDTF">2023-07-03T23:10:03Z</dcterms:modified>
</cp:coreProperties>
</file>