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g"/>
  <Override PartName="/ppt/media/image5.jpg" ContentType="image/jpg"/>
  <Override PartName="/ppt/media/image6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6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20980" y="356615"/>
            <a:ext cx="4162827" cy="1447800"/>
            <a:chOff x="2503932" y="356615"/>
            <a:chExt cx="4079875" cy="14478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50236" y="426719"/>
              <a:ext cx="3788664" cy="119329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03932" y="356615"/>
              <a:ext cx="4079748" cy="14478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/>
          </p:cNvSpPr>
          <p:nvPr/>
        </p:nvSpPr>
        <p:spPr>
          <a:xfrm>
            <a:off x="2443910" y="580555"/>
            <a:ext cx="4734200" cy="1374735"/>
          </a:xfrm>
          <a:prstGeom prst="rect">
            <a:avLst/>
          </a:prstGeom>
          <a:solidFill>
            <a:srgbClr val="D9D9D9"/>
          </a:solidFill>
          <a:ln w="9144">
            <a:solidFill>
              <a:srgbClr val="00AFEF"/>
            </a:solidFill>
          </a:ln>
        </p:spPr>
        <p:txBody>
          <a:bodyPr vert="horz" wrap="square" lIns="0" tIns="2032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87630" algn="ctr">
              <a:lnSpc>
                <a:spcPct val="100000"/>
              </a:lnSpc>
              <a:spcBef>
                <a:spcPts val="0"/>
              </a:spcBef>
            </a:pPr>
            <a:r>
              <a:rPr lang="pt-PT" b="1" spc="-10" dirty="0" smtClean="0"/>
              <a:t>Ciclo </a:t>
            </a:r>
          </a:p>
          <a:p>
            <a:pPr marR="87630" algn="ctr">
              <a:lnSpc>
                <a:spcPct val="100000"/>
              </a:lnSpc>
              <a:spcBef>
                <a:spcPts val="0"/>
              </a:spcBef>
            </a:pPr>
            <a:r>
              <a:rPr lang="pt-PT" b="1" dirty="0" smtClean="0"/>
              <a:t>Posterior </a:t>
            </a:r>
            <a:r>
              <a:rPr lang="pt-PT" b="1" dirty="0" err="1" smtClean="0"/>
              <a:t>vs</a:t>
            </a:r>
            <a:r>
              <a:rPr lang="pt-PT" b="1" dirty="0" smtClean="0"/>
              <a:t> </a:t>
            </a:r>
            <a:r>
              <a:rPr lang="pt-PT" b="1" spc="-10" dirty="0" smtClean="0"/>
              <a:t>Anterior</a:t>
            </a:r>
            <a:endParaRPr lang="pt-PT" b="1" spc="-10" dirty="0"/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68464" y="2282952"/>
            <a:ext cx="3085092" cy="427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9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2594647" y="3496003"/>
            <a:ext cx="7002706" cy="16507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>
                <a:solidFill>
                  <a:srgbClr val="888888"/>
                </a:solidFill>
                <a:latin typeface="Calibri"/>
                <a:cs typeface="Calibri"/>
              </a:rPr>
              <a:t>Corrida</a:t>
            </a:r>
            <a:r>
              <a:rPr lang="pt-PT" sz="4400" b="1" spc="-5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pt-PT" sz="4400" b="1" dirty="0">
                <a:solidFill>
                  <a:srgbClr val="888888"/>
                </a:solidFill>
                <a:latin typeface="Calibri"/>
                <a:cs typeface="Calibri"/>
              </a:rPr>
              <a:t>de</a:t>
            </a:r>
            <a:r>
              <a:rPr lang="pt-PT" sz="4400" b="1" spc="-4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Velocidade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082292" y="1289430"/>
            <a:ext cx="9273287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01850" marR="5080" indent="-2089785">
              <a:lnSpc>
                <a:spcPct val="100000"/>
              </a:lnSpc>
              <a:spcBef>
                <a:spcPts val="95"/>
              </a:spcBef>
            </a:pPr>
            <a:r>
              <a:rPr lang="pt-PT" sz="4000" b="1" dirty="0" smtClean="0"/>
              <a:t>Os</a:t>
            </a:r>
            <a:r>
              <a:rPr lang="pt-PT" sz="4000" b="1" spc="-105" dirty="0" smtClean="0"/>
              <a:t> </a:t>
            </a:r>
            <a:r>
              <a:rPr lang="pt-PT" sz="4000" b="1" spc="-10" dirty="0" smtClean="0"/>
              <a:t>Fundamentos</a:t>
            </a:r>
            <a:r>
              <a:rPr lang="pt-PT" sz="4000" b="1" spc="-85" dirty="0" smtClean="0"/>
              <a:t> </a:t>
            </a:r>
            <a:r>
              <a:rPr lang="pt-PT" sz="4000" b="1" dirty="0" smtClean="0"/>
              <a:t>da</a:t>
            </a:r>
            <a:r>
              <a:rPr lang="pt-PT" sz="4000" b="1" spc="-95" dirty="0" smtClean="0"/>
              <a:t> </a:t>
            </a:r>
            <a:r>
              <a:rPr lang="pt-PT" sz="4000" b="1" dirty="0" smtClean="0"/>
              <a:t>Corrida</a:t>
            </a:r>
            <a:r>
              <a:rPr lang="pt-PT" sz="4000" b="1" spc="-80" dirty="0" smtClean="0"/>
              <a:t> </a:t>
            </a:r>
            <a:r>
              <a:rPr lang="pt-PT" sz="4000" b="1" spc="-35" dirty="0" smtClean="0"/>
              <a:t>de </a:t>
            </a:r>
            <a:r>
              <a:rPr lang="pt-PT" sz="4000" b="1" spc="-10" dirty="0" smtClean="0"/>
              <a:t>Velocidade</a:t>
            </a:r>
            <a:endParaRPr lang="pt-PT" sz="4000" b="1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9348" y="3099815"/>
            <a:ext cx="4040124" cy="227076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108" y="2811780"/>
            <a:ext cx="4041648" cy="30327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09238" y="5997320"/>
            <a:ext cx="249174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sz="32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32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 sz="3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8610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0CD75-4039-7817-685A-9D007BD245A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pt-PT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4937D519-635E-A19F-48D5-3DD94E6F0B9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pt-PT"/>
          </a:p>
        </p:txBody>
      </p:sp>
      <p:pic>
        <p:nvPicPr>
          <p:cNvPr id="4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2BED6394-938B-9052-EB17-15D17B390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object 2"/>
          <p:cNvSpPr txBox="1">
            <a:spLocks/>
          </p:cNvSpPr>
          <p:nvPr/>
        </p:nvSpPr>
        <p:spPr>
          <a:xfrm>
            <a:off x="1480184" y="1690688"/>
            <a:ext cx="8189595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 indent="-1905" algn="ctr">
              <a:lnSpc>
                <a:spcPct val="125000"/>
              </a:lnSpc>
              <a:spcBef>
                <a:spcPts val="100"/>
              </a:spcBef>
            </a:pPr>
            <a:r>
              <a:rPr lang="pt-PT" b="1" dirty="0" smtClean="0"/>
              <a:t>Correr</a:t>
            </a:r>
            <a:r>
              <a:rPr lang="pt-PT" b="1" spc="-35" dirty="0" smtClean="0"/>
              <a:t> </a:t>
            </a:r>
            <a:r>
              <a:rPr lang="pt-PT" b="1" dirty="0" smtClean="0"/>
              <a:t>Rápido</a:t>
            </a:r>
            <a:r>
              <a:rPr lang="pt-PT" b="1" spc="-55" dirty="0" smtClean="0"/>
              <a:t> </a:t>
            </a:r>
            <a:r>
              <a:rPr lang="pt-PT" b="1" dirty="0" smtClean="0"/>
              <a:t>(velocidade)</a:t>
            </a:r>
            <a:r>
              <a:rPr lang="pt-PT" b="1" spc="-50" dirty="0" smtClean="0"/>
              <a:t> </a:t>
            </a:r>
            <a:r>
              <a:rPr lang="pt-PT" b="1" dirty="0" smtClean="0"/>
              <a:t>é</a:t>
            </a:r>
            <a:r>
              <a:rPr lang="pt-PT" b="1" spc="-30" dirty="0" smtClean="0"/>
              <a:t> </a:t>
            </a:r>
            <a:r>
              <a:rPr lang="pt-PT" b="1" spc="-25" dirty="0" smtClean="0"/>
              <a:t>uma </a:t>
            </a:r>
            <a:r>
              <a:rPr lang="pt-PT" b="1" dirty="0" smtClean="0"/>
              <a:t>capacidade</a:t>
            </a:r>
            <a:r>
              <a:rPr lang="pt-PT" b="1" spc="-95" dirty="0" smtClean="0"/>
              <a:t> </a:t>
            </a:r>
            <a:r>
              <a:rPr lang="pt-PT" b="1" dirty="0" smtClean="0"/>
              <a:t>motora</a:t>
            </a:r>
            <a:r>
              <a:rPr lang="pt-PT" b="1" spc="-85" dirty="0" smtClean="0"/>
              <a:t> </a:t>
            </a:r>
            <a:r>
              <a:rPr lang="pt-PT" b="1" dirty="0" smtClean="0"/>
              <a:t>base,</a:t>
            </a:r>
            <a:r>
              <a:rPr lang="pt-PT" b="1" spc="-75" dirty="0" smtClean="0"/>
              <a:t> </a:t>
            </a:r>
            <a:r>
              <a:rPr lang="pt-PT" b="1" dirty="0" smtClean="0"/>
              <a:t>para</a:t>
            </a:r>
            <a:r>
              <a:rPr lang="pt-PT" b="1" spc="-70" dirty="0" smtClean="0"/>
              <a:t> </a:t>
            </a:r>
            <a:r>
              <a:rPr lang="pt-PT" b="1" spc="-10" dirty="0" smtClean="0"/>
              <a:t>muitas </a:t>
            </a:r>
            <a:r>
              <a:rPr lang="pt-PT" b="1" dirty="0" smtClean="0"/>
              <a:t>atividades</a:t>
            </a:r>
            <a:r>
              <a:rPr lang="pt-PT" b="1" spc="-75" dirty="0" smtClean="0"/>
              <a:t> </a:t>
            </a:r>
            <a:r>
              <a:rPr lang="pt-PT" b="1" dirty="0" smtClean="0"/>
              <a:t>desportivas,</a:t>
            </a:r>
            <a:r>
              <a:rPr lang="pt-PT" b="1" spc="-95" dirty="0" smtClean="0"/>
              <a:t> </a:t>
            </a:r>
            <a:r>
              <a:rPr lang="pt-PT" b="1" dirty="0" smtClean="0"/>
              <a:t>e</a:t>
            </a:r>
            <a:r>
              <a:rPr lang="pt-PT" b="1" spc="-55" dirty="0" smtClean="0"/>
              <a:t> </a:t>
            </a:r>
            <a:r>
              <a:rPr lang="pt-PT" b="1" dirty="0" smtClean="0"/>
              <a:t>está</a:t>
            </a:r>
            <a:r>
              <a:rPr lang="pt-PT" b="1" spc="-60" dirty="0" smtClean="0"/>
              <a:t> </a:t>
            </a:r>
            <a:r>
              <a:rPr lang="pt-PT" b="1" spc="-10" dirty="0" smtClean="0"/>
              <a:t>presente </a:t>
            </a:r>
            <a:r>
              <a:rPr lang="pt-PT" b="1" dirty="0" smtClean="0"/>
              <a:t>em</a:t>
            </a:r>
            <a:r>
              <a:rPr lang="pt-PT" b="1" spc="-40" dirty="0" smtClean="0"/>
              <a:t> </a:t>
            </a:r>
            <a:r>
              <a:rPr lang="pt-PT" b="1" dirty="0" smtClean="0"/>
              <a:t>todas</a:t>
            </a:r>
            <a:r>
              <a:rPr lang="pt-PT" b="1" spc="-30" dirty="0" smtClean="0"/>
              <a:t> </a:t>
            </a:r>
            <a:r>
              <a:rPr lang="pt-PT" b="1" dirty="0" smtClean="0"/>
              <a:t>as</a:t>
            </a:r>
            <a:r>
              <a:rPr lang="pt-PT" b="1" spc="-50" dirty="0" smtClean="0"/>
              <a:t> </a:t>
            </a:r>
            <a:r>
              <a:rPr lang="pt-PT" b="1" dirty="0" smtClean="0"/>
              <a:t>provas</a:t>
            </a:r>
            <a:r>
              <a:rPr lang="pt-PT" b="1" spc="-55" dirty="0" smtClean="0"/>
              <a:t> </a:t>
            </a:r>
            <a:r>
              <a:rPr lang="pt-PT" b="1" dirty="0" smtClean="0"/>
              <a:t>do</a:t>
            </a:r>
            <a:r>
              <a:rPr lang="pt-PT" b="1" spc="-30" dirty="0" smtClean="0"/>
              <a:t> </a:t>
            </a:r>
            <a:r>
              <a:rPr lang="pt-PT" b="1" spc="-10" dirty="0" smtClean="0"/>
              <a:t>Atletismo</a:t>
            </a:r>
            <a:endParaRPr lang="pt-PT" b="1" spc="-10" dirty="0"/>
          </a:p>
        </p:txBody>
      </p: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37B9BD7C-3BB0-9FAF-E781-6C1652F570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1470912" y="1129410"/>
            <a:ext cx="874750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01850" marR="5080" indent="-2089785">
              <a:lnSpc>
                <a:spcPct val="100000"/>
              </a:lnSpc>
              <a:spcBef>
                <a:spcPts val="95"/>
              </a:spcBef>
            </a:pPr>
            <a:r>
              <a:rPr lang="pt-PT" sz="4000" b="1" dirty="0" smtClean="0"/>
              <a:t>Os</a:t>
            </a:r>
            <a:r>
              <a:rPr lang="pt-PT" sz="4000" b="1" spc="-105" dirty="0" smtClean="0"/>
              <a:t> </a:t>
            </a:r>
            <a:r>
              <a:rPr lang="pt-PT" sz="4000" b="1" spc="-10" dirty="0" smtClean="0"/>
              <a:t>Fundamentos</a:t>
            </a:r>
            <a:r>
              <a:rPr lang="pt-PT" sz="4000" b="1" spc="-85" dirty="0" smtClean="0"/>
              <a:t> </a:t>
            </a:r>
            <a:r>
              <a:rPr lang="pt-PT" sz="4000" b="1" dirty="0" smtClean="0"/>
              <a:t>da</a:t>
            </a:r>
            <a:r>
              <a:rPr lang="pt-PT" sz="4000" b="1" spc="-95" dirty="0" smtClean="0"/>
              <a:t> </a:t>
            </a:r>
            <a:r>
              <a:rPr lang="pt-PT" sz="4000" b="1" dirty="0" smtClean="0"/>
              <a:t>Corrida</a:t>
            </a:r>
            <a:r>
              <a:rPr lang="pt-PT" sz="4000" b="1" spc="-80" dirty="0" smtClean="0"/>
              <a:t> </a:t>
            </a:r>
            <a:r>
              <a:rPr lang="pt-PT" sz="4000" b="1" spc="-35" dirty="0" smtClean="0"/>
              <a:t>de </a:t>
            </a:r>
            <a:r>
              <a:rPr lang="pt-PT" sz="4000" b="1" spc="-10" dirty="0" smtClean="0"/>
              <a:t>Velocidade</a:t>
            </a:r>
            <a:endParaRPr lang="pt-PT" sz="4000" b="1" dirty="0"/>
          </a:p>
        </p:txBody>
      </p:sp>
      <p:sp>
        <p:nvSpPr>
          <p:cNvPr id="4" name="object 3"/>
          <p:cNvSpPr txBox="1"/>
          <p:nvPr/>
        </p:nvSpPr>
        <p:spPr>
          <a:xfrm>
            <a:off x="3870841" y="6021210"/>
            <a:ext cx="27650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Correr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Rápido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5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53363" y="3358895"/>
            <a:ext cx="4386506" cy="2269236"/>
          </a:xfrm>
          <a:prstGeom prst="rect">
            <a:avLst/>
          </a:prstGeom>
        </p:spPr>
      </p:pic>
      <p:pic>
        <p:nvPicPr>
          <p:cNvPr id="6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9015" y="2797670"/>
            <a:ext cx="4206216" cy="815339"/>
          </a:xfrm>
          <a:prstGeom prst="rect">
            <a:avLst/>
          </a:prstGeom>
        </p:spPr>
      </p:pic>
      <p:sp>
        <p:nvSpPr>
          <p:cNvPr id="8" name="object 6"/>
          <p:cNvSpPr txBox="1"/>
          <p:nvPr/>
        </p:nvSpPr>
        <p:spPr>
          <a:xfrm>
            <a:off x="1560703" y="3186175"/>
            <a:ext cx="2310138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9" name="object 7"/>
          <p:cNvGrpSpPr/>
          <p:nvPr/>
        </p:nvGrpSpPr>
        <p:grpSpPr>
          <a:xfrm>
            <a:off x="836675" y="3982211"/>
            <a:ext cx="248106" cy="259079"/>
            <a:chOff x="676655" y="3044951"/>
            <a:chExt cx="228600" cy="259079"/>
          </a:xfrm>
        </p:grpSpPr>
        <p:pic>
          <p:nvPicPr>
            <p:cNvPr id="10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227" y="3049523"/>
              <a:ext cx="219456" cy="249936"/>
            </a:xfrm>
            <a:prstGeom prst="rect">
              <a:avLst/>
            </a:prstGeom>
          </p:spPr>
        </p:pic>
        <p:sp>
          <p:nvSpPr>
            <p:cNvPr id="11" name="object 9"/>
            <p:cNvSpPr/>
            <p:nvPr/>
          </p:nvSpPr>
          <p:spPr>
            <a:xfrm>
              <a:off x="681227" y="3049523"/>
              <a:ext cx="219710" cy="250190"/>
            </a:xfrm>
            <a:custGeom>
              <a:avLst/>
              <a:gdLst/>
              <a:ahLst/>
              <a:cxnLst/>
              <a:rect l="l" t="t" r="r" b="b"/>
              <a:pathLst>
                <a:path w="219709" h="250189">
                  <a:moveTo>
                    <a:pt x="0" y="124967"/>
                  </a:moveTo>
                  <a:lnTo>
                    <a:pt x="8622" y="76348"/>
                  </a:lnTo>
                  <a:lnTo>
                    <a:pt x="32137" y="36623"/>
                  </a:lnTo>
                  <a:lnTo>
                    <a:pt x="67015" y="9828"/>
                  </a:lnTo>
                  <a:lnTo>
                    <a:pt x="109728" y="0"/>
                  </a:lnTo>
                  <a:lnTo>
                    <a:pt x="152440" y="9828"/>
                  </a:lnTo>
                  <a:lnTo>
                    <a:pt x="187318" y="36623"/>
                  </a:lnTo>
                  <a:lnTo>
                    <a:pt x="210833" y="76348"/>
                  </a:lnTo>
                  <a:lnTo>
                    <a:pt x="219456" y="124967"/>
                  </a:lnTo>
                  <a:lnTo>
                    <a:pt x="210833" y="173587"/>
                  </a:lnTo>
                  <a:lnTo>
                    <a:pt x="187318" y="213312"/>
                  </a:lnTo>
                  <a:lnTo>
                    <a:pt x="152440" y="240107"/>
                  </a:lnTo>
                  <a:lnTo>
                    <a:pt x="109728" y="249936"/>
                  </a:lnTo>
                  <a:lnTo>
                    <a:pt x="67015" y="240107"/>
                  </a:lnTo>
                  <a:lnTo>
                    <a:pt x="32137" y="213312"/>
                  </a:lnTo>
                  <a:lnTo>
                    <a:pt x="8622" y="173587"/>
                  </a:lnTo>
                  <a:lnTo>
                    <a:pt x="0" y="12496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0"/>
          <p:cNvSpPr txBox="1"/>
          <p:nvPr/>
        </p:nvSpPr>
        <p:spPr>
          <a:xfrm>
            <a:off x="1172057" y="4006088"/>
            <a:ext cx="38594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terço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médio-</a:t>
            </a:r>
            <a:r>
              <a:rPr sz="1800" b="1" spc="-10" dirty="0">
                <a:latin typeface="Calibri"/>
                <a:cs typeface="Calibri"/>
              </a:rPr>
              <a:t>anterior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pé.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1"/>
          <p:cNvGrpSpPr/>
          <p:nvPr/>
        </p:nvGrpSpPr>
        <p:grpSpPr>
          <a:xfrm>
            <a:off x="827532" y="4582668"/>
            <a:ext cx="248106" cy="259079"/>
            <a:chOff x="667512" y="3645408"/>
            <a:chExt cx="228600" cy="259079"/>
          </a:xfrm>
        </p:grpSpPr>
        <p:pic>
          <p:nvPicPr>
            <p:cNvPr id="14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084" y="3649980"/>
              <a:ext cx="219456" cy="249936"/>
            </a:xfrm>
            <a:prstGeom prst="rect">
              <a:avLst/>
            </a:prstGeom>
          </p:spPr>
        </p:pic>
        <p:sp>
          <p:nvSpPr>
            <p:cNvPr id="15" name="object 13"/>
            <p:cNvSpPr/>
            <p:nvPr/>
          </p:nvSpPr>
          <p:spPr>
            <a:xfrm>
              <a:off x="672084" y="3649980"/>
              <a:ext cx="219710" cy="250190"/>
            </a:xfrm>
            <a:custGeom>
              <a:avLst/>
              <a:gdLst/>
              <a:ahLst/>
              <a:cxnLst/>
              <a:rect l="l" t="t" r="r" b="b"/>
              <a:pathLst>
                <a:path w="219709" h="250189">
                  <a:moveTo>
                    <a:pt x="0" y="124968"/>
                  </a:moveTo>
                  <a:lnTo>
                    <a:pt x="8622" y="76348"/>
                  </a:lnTo>
                  <a:lnTo>
                    <a:pt x="32137" y="36623"/>
                  </a:lnTo>
                  <a:lnTo>
                    <a:pt x="67015" y="9828"/>
                  </a:lnTo>
                  <a:lnTo>
                    <a:pt x="109728" y="0"/>
                  </a:lnTo>
                  <a:lnTo>
                    <a:pt x="152440" y="9828"/>
                  </a:lnTo>
                  <a:lnTo>
                    <a:pt x="187318" y="36623"/>
                  </a:lnTo>
                  <a:lnTo>
                    <a:pt x="210833" y="76348"/>
                  </a:lnTo>
                  <a:lnTo>
                    <a:pt x="219456" y="124968"/>
                  </a:lnTo>
                  <a:lnTo>
                    <a:pt x="210833" y="173587"/>
                  </a:lnTo>
                  <a:lnTo>
                    <a:pt x="187318" y="213312"/>
                  </a:lnTo>
                  <a:lnTo>
                    <a:pt x="152440" y="240107"/>
                  </a:lnTo>
                  <a:lnTo>
                    <a:pt x="109728" y="249936"/>
                  </a:lnTo>
                  <a:lnTo>
                    <a:pt x="67015" y="240107"/>
                  </a:lnTo>
                  <a:lnTo>
                    <a:pt x="32137" y="213312"/>
                  </a:lnTo>
                  <a:lnTo>
                    <a:pt x="8622" y="173587"/>
                  </a:lnTo>
                  <a:lnTo>
                    <a:pt x="0" y="12496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4"/>
          <p:cNvSpPr txBox="1"/>
          <p:nvPr/>
        </p:nvSpPr>
        <p:spPr>
          <a:xfrm>
            <a:off x="852932" y="3906393"/>
            <a:ext cx="203309" cy="9918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45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5"/>
          <p:cNvSpPr txBox="1"/>
          <p:nvPr/>
        </p:nvSpPr>
        <p:spPr>
          <a:xfrm>
            <a:off x="1184859" y="4484369"/>
            <a:ext cx="3602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Trajetória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pés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descrevendo</a:t>
            </a:r>
            <a:r>
              <a:rPr sz="1800" b="1" spc="-25" dirty="0">
                <a:latin typeface="Calibri"/>
                <a:cs typeface="Calibri"/>
              </a:rPr>
              <a:t> um </a:t>
            </a:r>
            <a:r>
              <a:rPr sz="1800" b="1" dirty="0">
                <a:latin typeface="Calibri"/>
                <a:cs typeface="Calibri"/>
              </a:rPr>
              <a:t>ciclo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anterior.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6"/>
          <p:cNvGrpSpPr/>
          <p:nvPr/>
        </p:nvGrpSpPr>
        <p:grpSpPr>
          <a:xfrm>
            <a:off x="868679" y="5362956"/>
            <a:ext cx="248106" cy="257810"/>
            <a:chOff x="708659" y="4425696"/>
            <a:chExt cx="228600" cy="257810"/>
          </a:xfrm>
        </p:grpSpPr>
        <p:pic>
          <p:nvPicPr>
            <p:cNvPr id="19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3231" y="4430268"/>
              <a:ext cx="219456" cy="248412"/>
            </a:xfrm>
            <a:prstGeom prst="rect">
              <a:avLst/>
            </a:prstGeom>
          </p:spPr>
        </p:pic>
        <p:sp>
          <p:nvSpPr>
            <p:cNvPr id="20" name="object 18"/>
            <p:cNvSpPr/>
            <p:nvPr/>
          </p:nvSpPr>
          <p:spPr>
            <a:xfrm>
              <a:off x="713231" y="4430268"/>
              <a:ext cx="219710" cy="248920"/>
            </a:xfrm>
            <a:custGeom>
              <a:avLst/>
              <a:gdLst/>
              <a:ahLst/>
              <a:cxnLst/>
              <a:rect l="l" t="t" r="r" b="b"/>
              <a:pathLst>
                <a:path w="219709" h="248920">
                  <a:moveTo>
                    <a:pt x="0" y="124205"/>
                  </a:moveTo>
                  <a:lnTo>
                    <a:pt x="8622" y="75866"/>
                  </a:lnTo>
                  <a:lnTo>
                    <a:pt x="32137" y="36385"/>
                  </a:lnTo>
                  <a:lnTo>
                    <a:pt x="67015" y="9763"/>
                  </a:lnTo>
                  <a:lnTo>
                    <a:pt x="109728" y="0"/>
                  </a:lnTo>
                  <a:lnTo>
                    <a:pt x="152440" y="9763"/>
                  </a:lnTo>
                  <a:lnTo>
                    <a:pt x="187318" y="36385"/>
                  </a:lnTo>
                  <a:lnTo>
                    <a:pt x="210833" y="75866"/>
                  </a:lnTo>
                  <a:lnTo>
                    <a:pt x="219456" y="124205"/>
                  </a:lnTo>
                  <a:lnTo>
                    <a:pt x="210833" y="172545"/>
                  </a:lnTo>
                  <a:lnTo>
                    <a:pt x="187318" y="212026"/>
                  </a:lnTo>
                  <a:lnTo>
                    <a:pt x="152440" y="238648"/>
                  </a:lnTo>
                  <a:lnTo>
                    <a:pt x="109728" y="248411"/>
                  </a:lnTo>
                  <a:lnTo>
                    <a:pt x="67015" y="238648"/>
                  </a:lnTo>
                  <a:lnTo>
                    <a:pt x="32137" y="212026"/>
                  </a:lnTo>
                  <a:lnTo>
                    <a:pt x="8622" y="172545"/>
                  </a:lnTo>
                  <a:lnTo>
                    <a:pt x="0" y="124205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19"/>
          <p:cNvSpPr txBox="1"/>
          <p:nvPr/>
        </p:nvSpPr>
        <p:spPr>
          <a:xfrm>
            <a:off x="894079" y="5285689"/>
            <a:ext cx="1936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1184859" y="5195138"/>
            <a:ext cx="2951767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Alinhamento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segmentos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latin typeface="Calibri"/>
                <a:cs typeface="Calibri"/>
              </a:rPr>
              <a:t>corporais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838200" y="2013203"/>
            <a:ext cx="562610" cy="562610"/>
            <a:chOff x="443483" y="1395983"/>
            <a:chExt cx="562610" cy="562610"/>
          </a:xfrm>
        </p:grpSpPr>
        <p:sp>
          <p:nvSpPr>
            <p:cNvPr id="5" name="object 3"/>
            <p:cNvSpPr/>
            <p:nvPr/>
          </p:nvSpPr>
          <p:spPr>
            <a:xfrm>
              <a:off x="457961" y="141046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20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79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4"/>
            <p:cNvSpPr/>
            <p:nvPr/>
          </p:nvSpPr>
          <p:spPr>
            <a:xfrm>
              <a:off x="457961" y="1410461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79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20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5"/>
          <p:cNvSpPr txBox="1"/>
          <p:nvPr/>
        </p:nvSpPr>
        <p:spPr>
          <a:xfrm>
            <a:off x="1016915" y="205663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1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8" name="object 6"/>
          <p:cNvGrpSpPr/>
          <p:nvPr/>
        </p:nvGrpSpPr>
        <p:grpSpPr>
          <a:xfrm>
            <a:off x="4800474" y="2089277"/>
            <a:ext cx="562610" cy="562610"/>
            <a:chOff x="4405757" y="1472057"/>
            <a:chExt cx="562610" cy="562610"/>
          </a:xfrm>
        </p:grpSpPr>
        <p:sp>
          <p:nvSpPr>
            <p:cNvPr id="9" name="object 7"/>
            <p:cNvSpPr/>
            <p:nvPr/>
          </p:nvSpPr>
          <p:spPr>
            <a:xfrm>
              <a:off x="4420362" y="1486662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20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80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79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19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/>
            <p:cNvSpPr/>
            <p:nvPr/>
          </p:nvSpPr>
          <p:spPr>
            <a:xfrm>
              <a:off x="4420362" y="1486662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79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20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9"/>
          <p:cNvSpPr txBox="1"/>
          <p:nvPr/>
        </p:nvSpPr>
        <p:spPr>
          <a:xfrm>
            <a:off x="4979925" y="213283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2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2" name="object 10"/>
          <p:cNvGrpSpPr/>
          <p:nvPr/>
        </p:nvGrpSpPr>
        <p:grpSpPr>
          <a:xfrm>
            <a:off x="838200" y="4536948"/>
            <a:ext cx="562610" cy="562610"/>
            <a:chOff x="443483" y="3919728"/>
            <a:chExt cx="562610" cy="562610"/>
          </a:xfrm>
        </p:grpSpPr>
        <p:sp>
          <p:nvSpPr>
            <p:cNvPr id="13" name="object 11"/>
            <p:cNvSpPr/>
            <p:nvPr/>
          </p:nvSpPr>
          <p:spPr>
            <a:xfrm>
              <a:off x="457961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60" y="4296"/>
                  </a:lnTo>
                  <a:lnTo>
                    <a:pt x="173639" y="16682"/>
                  </a:lnTo>
                  <a:lnTo>
                    <a:pt x="132091" y="36406"/>
                  </a:lnTo>
                  <a:lnTo>
                    <a:pt x="94868" y="62716"/>
                  </a:lnTo>
                  <a:lnTo>
                    <a:pt x="62724" y="94858"/>
                  </a:lnTo>
                  <a:lnTo>
                    <a:pt x="36412" y="132080"/>
                  </a:lnTo>
                  <a:lnTo>
                    <a:pt x="16685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5" y="359770"/>
                  </a:lnTo>
                  <a:lnTo>
                    <a:pt x="36412" y="401319"/>
                  </a:lnTo>
                  <a:lnTo>
                    <a:pt x="62724" y="438541"/>
                  </a:lnTo>
                  <a:lnTo>
                    <a:pt x="94868" y="470683"/>
                  </a:lnTo>
                  <a:lnTo>
                    <a:pt x="132091" y="496993"/>
                  </a:lnTo>
                  <a:lnTo>
                    <a:pt x="173639" y="516717"/>
                  </a:lnTo>
                  <a:lnTo>
                    <a:pt x="218760" y="529103"/>
                  </a:lnTo>
                  <a:lnTo>
                    <a:pt x="266700" y="533400"/>
                  </a:lnTo>
                  <a:lnTo>
                    <a:pt x="314639" y="529103"/>
                  </a:lnTo>
                  <a:lnTo>
                    <a:pt x="359760" y="516717"/>
                  </a:lnTo>
                  <a:lnTo>
                    <a:pt x="401308" y="496993"/>
                  </a:lnTo>
                  <a:lnTo>
                    <a:pt x="438531" y="470683"/>
                  </a:lnTo>
                  <a:lnTo>
                    <a:pt x="470675" y="438541"/>
                  </a:lnTo>
                  <a:lnTo>
                    <a:pt x="496987" y="401319"/>
                  </a:lnTo>
                  <a:lnTo>
                    <a:pt x="516714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4" y="173629"/>
                  </a:lnTo>
                  <a:lnTo>
                    <a:pt x="496987" y="132080"/>
                  </a:lnTo>
                  <a:lnTo>
                    <a:pt x="470675" y="94858"/>
                  </a:lnTo>
                  <a:lnTo>
                    <a:pt x="438531" y="62716"/>
                  </a:lnTo>
                  <a:lnTo>
                    <a:pt x="401308" y="36406"/>
                  </a:lnTo>
                  <a:lnTo>
                    <a:pt x="359760" y="16682"/>
                  </a:lnTo>
                  <a:lnTo>
                    <a:pt x="314639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/>
            <p:cNvSpPr/>
            <p:nvPr/>
          </p:nvSpPr>
          <p:spPr>
            <a:xfrm>
              <a:off x="457961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5" y="173629"/>
                  </a:lnTo>
                  <a:lnTo>
                    <a:pt x="36412" y="132080"/>
                  </a:lnTo>
                  <a:lnTo>
                    <a:pt x="62724" y="94858"/>
                  </a:lnTo>
                  <a:lnTo>
                    <a:pt x="94868" y="62716"/>
                  </a:lnTo>
                  <a:lnTo>
                    <a:pt x="132091" y="36406"/>
                  </a:lnTo>
                  <a:lnTo>
                    <a:pt x="173639" y="16682"/>
                  </a:lnTo>
                  <a:lnTo>
                    <a:pt x="218760" y="4296"/>
                  </a:lnTo>
                  <a:lnTo>
                    <a:pt x="266700" y="0"/>
                  </a:lnTo>
                  <a:lnTo>
                    <a:pt x="314639" y="4296"/>
                  </a:lnTo>
                  <a:lnTo>
                    <a:pt x="359760" y="16682"/>
                  </a:lnTo>
                  <a:lnTo>
                    <a:pt x="401308" y="36406"/>
                  </a:lnTo>
                  <a:lnTo>
                    <a:pt x="438531" y="62716"/>
                  </a:lnTo>
                  <a:lnTo>
                    <a:pt x="470675" y="94858"/>
                  </a:lnTo>
                  <a:lnTo>
                    <a:pt x="496987" y="132080"/>
                  </a:lnTo>
                  <a:lnTo>
                    <a:pt x="516714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4" y="359770"/>
                  </a:lnTo>
                  <a:lnTo>
                    <a:pt x="496987" y="401319"/>
                  </a:lnTo>
                  <a:lnTo>
                    <a:pt x="470675" y="438541"/>
                  </a:lnTo>
                  <a:lnTo>
                    <a:pt x="438531" y="470683"/>
                  </a:lnTo>
                  <a:lnTo>
                    <a:pt x="401308" y="496993"/>
                  </a:lnTo>
                  <a:lnTo>
                    <a:pt x="359760" y="516717"/>
                  </a:lnTo>
                  <a:lnTo>
                    <a:pt x="314639" y="529103"/>
                  </a:lnTo>
                  <a:lnTo>
                    <a:pt x="266700" y="533400"/>
                  </a:lnTo>
                  <a:lnTo>
                    <a:pt x="218760" y="529103"/>
                  </a:lnTo>
                  <a:lnTo>
                    <a:pt x="173639" y="516717"/>
                  </a:lnTo>
                  <a:lnTo>
                    <a:pt x="132091" y="496993"/>
                  </a:lnTo>
                  <a:lnTo>
                    <a:pt x="94868" y="470683"/>
                  </a:lnTo>
                  <a:lnTo>
                    <a:pt x="62724" y="438541"/>
                  </a:lnTo>
                  <a:lnTo>
                    <a:pt x="36412" y="401319"/>
                  </a:lnTo>
                  <a:lnTo>
                    <a:pt x="16685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3"/>
          <p:cNvSpPr txBox="1"/>
          <p:nvPr/>
        </p:nvSpPr>
        <p:spPr>
          <a:xfrm>
            <a:off x="1016915" y="457974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3</a:t>
            </a:r>
            <a:endParaRPr sz="2800">
              <a:latin typeface="Times New Roman"/>
              <a:cs typeface="Times New Roman"/>
            </a:endParaRPr>
          </a:p>
        </p:txBody>
      </p:sp>
      <p:grpSp>
        <p:nvGrpSpPr>
          <p:cNvPr id="16" name="object 14"/>
          <p:cNvGrpSpPr/>
          <p:nvPr/>
        </p:nvGrpSpPr>
        <p:grpSpPr>
          <a:xfrm>
            <a:off x="4800601" y="4536948"/>
            <a:ext cx="562610" cy="562610"/>
            <a:chOff x="4405884" y="3919728"/>
            <a:chExt cx="562610" cy="562610"/>
          </a:xfrm>
        </p:grpSpPr>
        <p:sp>
          <p:nvSpPr>
            <p:cNvPr id="17" name="object 15"/>
            <p:cNvSpPr/>
            <p:nvPr/>
          </p:nvSpPr>
          <p:spPr>
            <a:xfrm>
              <a:off x="4420362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266700" y="0"/>
                  </a:moveTo>
                  <a:lnTo>
                    <a:pt x="218753" y="4296"/>
                  </a:lnTo>
                  <a:lnTo>
                    <a:pt x="173629" y="16682"/>
                  </a:lnTo>
                  <a:lnTo>
                    <a:pt x="132079" y="36406"/>
                  </a:lnTo>
                  <a:lnTo>
                    <a:pt x="94858" y="62716"/>
                  </a:lnTo>
                  <a:lnTo>
                    <a:pt x="62716" y="94858"/>
                  </a:lnTo>
                  <a:lnTo>
                    <a:pt x="36406" y="132080"/>
                  </a:lnTo>
                  <a:lnTo>
                    <a:pt x="16682" y="173629"/>
                  </a:lnTo>
                  <a:lnTo>
                    <a:pt x="4296" y="218753"/>
                  </a:lnTo>
                  <a:lnTo>
                    <a:pt x="0" y="266700"/>
                  </a:lnTo>
                  <a:lnTo>
                    <a:pt x="4296" y="314646"/>
                  </a:lnTo>
                  <a:lnTo>
                    <a:pt x="16682" y="359770"/>
                  </a:lnTo>
                  <a:lnTo>
                    <a:pt x="36406" y="401319"/>
                  </a:lnTo>
                  <a:lnTo>
                    <a:pt x="62716" y="438541"/>
                  </a:lnTo>
                  <a:lnTo>
                    <a:pt x="94858" y="470683"/>
                  </a:lnTo>
                  <a:lnTo>
                    <a:pt x="132080" y="496993"/>
                  </a:lnTo>
                  <a:lnTo>
                    <a:pt x="173629" y="516717"/>
                  </a:lnTo>
                  <a:lnTo>
                    <a:pt x="218753" y="529103"/>
                  </a:lnTo>
                  <a:lnTo>
                    <a:pt x="266700" y="533400"/>
                  </a:lnTo>
                  <a:lnTo>
                    <a:pt x="314646" y="529103"/>
                  </a:lnTo>
                  <a:lnTo>
                    <a:pt x="359770" y="516717"/>
                  </a:lnTo>
                  <a:lnTo>
                    <a:pt x="401320" y="496993"/>
                  </a:lnTo>
                  <a:lnTo>
                    <a:pt x="438541" y="470683"/>
                  </a:lnTo>
                  <a:lnTo>
                    <a:pt x="470683" y="438541"/>
                  </a:lnTo>
                  <a:lnTo>
                    <a:pt x="496993" y="401319"/>
                  </a:lnTo>
                  <a:lnTo>
                    <a:pt x="516717" y="359770"/>
                  </a:lnTo>
                  <a:lnTo>
                    <a:pt x="529103" y="314646"/>
                  </a:lnTo>
                  <a:lnTo>
                    <a:pt x="533400" y="266700"/>
                  </a:lnTo>
                  <a:lnTo>
                    <a:pt x="529103" y="218753"/>
                  </a:lnTo>
                  <a:lnTo>
                    <a:pt x="516717" y="173629"/>
                  </a:lnTo>
                  <a:lnTo>
                    <a:pt x="496993" y="132080"/>
                  </a:lnTo>
                  <a:lnTo>
                    <a:pt x="470683" y="94858"/>
                  </a:lnTo>
                  <a:lnTo>
                    <a:pt x="438541" y="62716"/>
                  </a:lnTo>
                  <a:lnTo>
                    <a:pt x="401319" y="36406"/>
                  </a:lnTo>
                  <a:lnTo>
                    <a:pt x="359770" y="16682"/>
                  </a:lnTo>
                  <a:lnTo>
                    <a:pt x="314646" y="4296"/>
                  </a:lnTo>
                  <a:lnTo>
                    <a:pt x="2667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/>
            <p:cNvSpPr/>
            <p:nvPr/>
          </p:nvSpPr>
          <p:spPr>
            <a:xfrm>
              <a:off x="4420362" y="3934206"/>
              <a:ext cx="533400" cy="533400"/>
            </a:xfrm>
            <a:custGeom>
              <a:avLst/>
              <a:gdLst/>
              <a:ahLst/>
              <a:cxnLst/>
              <a:rect l="l" t="t" r="r" b="b"/>
              <a:pathLst>
                <a:path w="533400" h="533400">
                  <a:moveTo>
                    <a:pt x="0" y="266700"/>
                  </a:moveTo>
                  <a:lnTo>
                    <a:pt x="4296" y="218753"/>
                  </a:lnTo>
                  <a:lnTo>
                    <a:pt x="16682" y="173629"/>
                  </a:lnTo>
                  <a:lnTo>
                    <a:pt x="36406" y="132080"/>
                  </a:lnTo>
                  <a:lnTo>
                    <a:pt x="62716" y="94858"/>
                  </a:lnTo>
                  <a:lnTo>
                    <a:pt x="94858" y="62716"/>
                  </a:lnTo>
                  <a:lnTo>
                    <a:pt x="132079" y="36406"/>
                  </a:lnTo>
                  <a:lnTo>
                    <a:pt x="173629" y="16682"/>
                  </a:lnTo>
                  <a:lnTo>
                    <a:pt x="218753" y="4296"/>
                  </a:lnTo>
                  <a:lnTo>
                    <a:pt x="266700" y="0"/>
                  </a:lnTo>
                  <a:lnTo>
                    <a:pt x="314646" y="4296"/>
                  </a:lnTo>
                  <a:lnTo>
                    <a:pt x="359770" y="16682"/>
                  </a:lnTo>
                  <a:lnTo>
                    <a:pt x="401319" y="36406"/>
                  </a:lnTo>
                  <a:lnTo>
                    <a:pt x="438541" y="62716"/>
                  </a:lnTo>
                  <a:lnTo>
                    <a:pt x="470683" y="94858"/>
                  </a:lnTo>
                  <a:lnTo>
                    <a:pt x="496993" y="132080"/>
                  </a:lnTo>
                  <a:lnTo>
                    <a:pt x="516717" y="173629"/>
                  </a:lnTo>
                  <a:lnTo>
                    <a:pt x="529103" y="218753"/>
                  </a:lnTo>
                  <a:lnTo>
                    <a:pt x="533400" y="266700"/>
                  </a:lnTo>
                  <a:lnTo>
                    <a:pt x="529103" y="314646"/>
                  </a:lnTo>
                  <a:lnTo>
                    <a:pt x="516717" y="359770"/>
                  </a:lnTo>
                  <a:lnTo>
                    <a:pt x="496993" y="401319"/>
                  </a:lnTo>
                  <a:lnTo>
                    <a:pt x="470683" y="438541"/>
                  </a:lnTo>
                  <a:lnTo>
                    <a:pt x="438541" y="470683"/>
                  </a:lnTo>
                  <a:lnTo>
                    <a:pt x="401320" y="496993"/>
                  </a:lnTo>
                  <a:lnTo>
                    <a:pt x="359770" y="516717"/>
                  </a:lnTo>
                  <a:lnTo>
                    <a:pt x="314646" y="529103"/>
                  </a:lnTo>
                  <a:lnTo>
                    <a:pt x="266700" y="533400"/>
                  </a:lnTo>
                  <a:lnTo>
                    <a:pt x="218753" y="529103"/>
                  </a:lnTo>
                  <a:lnTo>
                    <a:pt x="173629" y="516717"/>
                  </a:lnTo>
                  <a:lnTo>
                    <a:pt x="132080" y="496993"/>
                  </a:lnTo>
                  <a:lnTo>
                    <a:pt x="94858" y="470683"/>
                  </a:lnTo>
                  <a:lnTo>
                    <a:pt x="62716" y="438541"/>
                  </a:lnTo>
                  <a:lnTo>
                    <a:pt x="36406" y="401319"/>
                  </a:lnTo>
                  <a:lnTo>
                    <a:pt x="16682" y="359770"/>
                  </a:lnTo>
                  <a:lnTo>
                    <a:pt x="4296" y="314646"/>
                  </a:lnTo>
                  <a:lnTo>
                    <a:pt x="0" y="266700"/>
                  </a:lnTo>
                  <a:close/>
                </a:path>
              </a:pathLst>
            </a:custGeom>
            <a:ln w="28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7"/>
          <p:cNvSpPr txBox="1"/>
          <p:nvPr/>
        </p:nvSpPr>
        <p:spPr>
          <a:xfrm>
            <a:off x="4979925" y="4579747"/>
            <a:ext cx="203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Times New Roman"/>
                <a:cs typeface="Times New Roman"/>
              </a:rPr>
              <a:t>4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18"/>
          <p:cNvSpPr txBox="1"/>
          <p:nvPr/>
        </p:nvSpPr>
        <p:spPr>
          <a:xfrm>
            <a:off x="1616761" y="2091690"/>
            <a:ext cx="1008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Partida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1" name="object 19"/>
          <p:cNvSpPr txBox="1"/>
          <p:nvPr/>
        </p:nvSpPr>
        <p:spPr>
          <a:xfrm>
            <a:off x="1616761" y="4573650"/>
            <a:ext cx="2595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Velocidade</a:t>
            </a:r>
            <a:r>
              <a:rPr sz="2400" b="1" spc="-45" dirty="0">
                <a:latin typeface="Times New Roman"/>
                <a:cs typeface="Times New Roman"/>
              </a:rPr>
              <a:t> </a:t>
            </a:r>
            <a:r>
              <a:rPr sz="2400" b="1" spc="-10" dirty="0">
                <a:latin typeface="Times New Roman"/>
                <a:cs typeface="Times New Roman"/>
              </a:rPr>
              <a:t>Máxima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0"/>
          <p:cNvSpPr txBox="1"/>
          <p:nvPr/>
        </p:nvSpPr>
        <p:spPr>
          <a:xfrm>
            <a:off x="5531867" y="2126741"/>
            <a:ext cx="14668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/>
                <a:cs typeface="Times New Roman"/>
              </a:rPr>
              <a:t>Aceleração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3" name="object 21"/>
          <p:cNvSpPr txBox="1"/>
          <p:nvPr/>
        </p:nvSpPr>
        <p:spPr>
          <a:xfrm>
            <a:off x="5579745" y="4573650"/>
            <a:ext cx="3349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latin typeface="Times New Roman"/>
                <a:cs typeface="Times New Roman"/>
              </a:rPr>
              <a:t>Velocidade</a:t>
            </a:r>
            <a:r>
              <a:rPr sz="2400" b="1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de</a:t>
            </a:r>
            <a:r>
              <a:rPr sz="2400" b="1" spc="-10" dirty="0">
                <a:latin typeface="Times New Roman"/>
                <a:cs typeface="Times New Roman"/>
              </a:rPr>
              <a:t> Resistência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4" name="object 22"/>
          <p:cNvSpPr txBox="1">
            <a:spLocks/>
          </p:cNvSpPr>
          <p:nvPr/>
        </p:nvSpPr>
        <p:spPr>
          <a:xfrm>
            <a:off x="1135380" y="1056133"/>
            <a:ext cx="769239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pt-PT" sz="4300" b="1" dirty="0" smtClean="0"/>
              <a:t>As</a:t>
            </a:r>
            <a:r>
              <a:rPr lang="pt-PT" sz="4300" b="1" spc="-110" dirty="0" smtClean="0"/>
              <a:t> </a:t>
            </a:r>
            <a:r>
              <a:rPr lang="pt-PT" sz="4300" b="1" dirty="0" smtClean="0"/>
              <a:t>Fases</a:t>
            </a:r>
            <a:r>
              <a:rPr lang="pt-PT" sz="4300" b="1" spc="-105" dirty="0" smtClean="0"/>
              <a:t> </a:t>
            </a:r>
            <a:r>
              <a:rPr lang="pt-PT" sz="4300" b="1" dirty="0" smtClean="0"/>
              <a:t>da</a:t>
            </a:r>
            <a:r>
              <a:rPr lang="pt-PT" sz="4300" b="1" spc="-95" dirty="0" smtClean="0"/>
              <a:t> </a:t>
            </a:r>
            <a:r>
              <a:rPr lang="pt-PT" sz="4300" b="1" dirty="0" smtClean="0"/>
              <a:t>Corrida</a:t>
            </a:r>
            <a:r>
              <a:rPr lang="pt-PT" sz="4300" b="1" spc="-90" dirty="0" smtClean="0"/>
              <a:t> </a:t>
            </a:r>
            <a:r>
              <a:rPr lang="pt-PT" sz="4300" b="1" dirty="0" smtClean="0"/>
              <a:t>de</a:t>
            </a:r>
            <a:r>
              <a:rPr lang="pt-PT" sz="4300" b="1" spc="-95" dirty="0" smtClean="0"/>
              <a:t> </a:t>
            </a:r>
            <a:r>
              <a:rPr lang="pt-PT" sz="4300" b="1" spc="-10" dirty="0" smtClean="0"/>
              <a:t>Velocidade</a:t>
            </a:r>
            <a:endParaRPr lang="pt-PT" sz="4300" b="1" dirty="0"/>
          </a:p>
        </p:txBody>
      </p:sp>
      <p:pic>
        <p:nvPicPr>
          <p:cNvPr id="25" name="object 2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5380" y="2636520"/>
            <a:ext cx="2164080" cy="1440179"/>
          </a:xfrm>
          <a:prstGeom prst="rect">
            <a:avLst/>
          </a:prstGeom>
        </p:spPr>
      </p:pic>
      <p:pic>
        <p:nvPicPr>
          <p:cNvPr id="26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47717" y="2662427"/>
            <a:ext cx="2164079" cy="1440180"/>
          </a:xfrm>
          <a:prstGeom prst="rect">
            <a:avLst/>
          </a:prstGeom>
        </p:spPr>
      </p:pic>
      <p:pic>
        <p:nvPicPr>
          <p:cNvPr id="27" name="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47089" y="5269991"/>
            <a:ext cx="2162555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326514" y="26401"/>
            <a:ext cx="6522212" cy="937436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313940">
              <a:lnSpc>
                <a:spcPct val="100000"/>
              </a:lnSpc>
              <a:spcBef>
                <a:spcPts val="105"/>
              </a:spcBef>
            </a:pPr>
            <a:r>
              <a:rPr lang="pt-PT" b="1" spc="-10" dirty="0" smtClean="0"/>
              <a:t>Aceleração</a:t>
            </a:r>
            <a:endParaRPr lang="pt-PT" b="1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3453384"/>
            <a:ext cx="7865364" cy="760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96234" y="3750310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331" y="4390643"/>
            <a:ext cx="466725" cy="510540"/>
            <a:chOff x="751331" y="4344923"/>
            <a:chExt cx="466725" cy="510540"/>
          </a:xfrm>
        </p:grpSpPr>
        <p:sp>
          <p:nvSpPr>
            <p:cNvPr id="6" name="object 6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8646" y="4413885"/>
            <a:ext cx="355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terço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médio-</a:t>
            </a:r>
            <a:r>
              <a:rPr sz="1800" b="1" spc="-10" dirty="0">
                <a:latin typeface="Calibri"/>
                <a:cs typeface="Calibri"/>
              </a:rPr>
              <a:t>anterior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pé.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4975860"/>
            <a:ext cx="466725" cy="510540"/>
            <a:chOff x="751331" y="4930140"/>
            <a:chExt cx="466725" cy="510540"/>
          </a:xfrm>
        </p:grpSpPr>
        <p:sp>
          <p:nvSpPr>
            <p:cNvPr id="10" name="object 10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37817" y="5003418"/>
            <a:ext cx="7175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Alinhamento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corporais,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corpo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inclinado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para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frente.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0720" y="1027175"/>
            <a:ext cx="5730240" cy="2444370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777240" y="5558028"/>
            <a:ext cx="466725" cy="512445"/>
            <a:chOff x="777240" y="5512308"/>
            <a:chExt cx="466725" cy="512445"/>
          </a:xfrm>
        </p:grpSpPr>
        <p:sp>
          <p:nvSpPr>
            <p:cNvPr id="15" name="object 15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10716" y="5581903"/>
            <a:ext cx="304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Extensão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perna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impulsão.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797051" y="6134099"/>
            <a:ext cx="466725" cy="512445"/>
            <a:chOff x="797051" y="6088379"/>
            <a:chExt cx="466725" cy="512445"/>
          </a:xfrm>
        </p:grpSpPr>
        <p:sp>
          <p:nvSpPr>
            <p:cNvPr id="19" name="object 19"/>
            <p:cNvSpPr/>
            <p:nvPr/>
          </p:nvSpPr>
          <p:spPr>
            <a:xfrm>
              <a:off x="801623" y="6092951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01623" y="6092951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95908" y="4440681"/>
            <a:ext cx="224154" cy="2136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1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  <a:p>
            <a:pPr marL="58419">
              <a:lnSpc>
                <a:spcPct val="100000"/>
              </a:lnSpc>
              <a:spcBef>
                <a:spcPts val="1655"/>
              </a:spcBef>
            </a:pPr>
            <a:r>
              <a:rPr sz="2400" b="1" dirty="0">
                <a:latin typeface="Times New Roman"/>
                <a:cs typeface="Times New Roman"/>
              </a:rPr>
              <a:t>4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410716" y="6220155"/>
            <a:ext cx="45256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Ação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Dinâmica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vigorosa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segmentos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livres.</a:t>
            </a:r>
            <a:endParaRPr sz="18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/>
          </p:cNvSpPr>
          <p:nvPr/>
        </p:nvSpPr>
        <p:spPr>
          <a:xfrm>
            <a:off x="1310893" y="192150"/>
            <a:ext cx="6522212" cy="937436"/>
          </a:xfrm>
          <a:prstGeom prst="rect">
            <a:avLst/>
          </a:prstGeom>
        </p:spPr>
        <p:txBody>
          <a:bodyPr vert="horz" wrap="square" lIns="0" tIns="25781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580515">
              <a:lnSpc>
                <a:spcPct val="100000"/>
              </a:lnSpc>
              <a:spcBef>
                <a:spcPts val="105"/>
              </a:spcBef>
            </a:pPr>
            <a:r>
              <a:rPr lang="pt-PT" b="1" spc="-10" dirty="0" smtClean="0"/>
              <a:t>Velocidade</a:t>
            </a:r>
            <a:r>
              <a:rPr lang="pt-PT" b="1" spc="-120" dirty="0" smtClean="0"/>
              <a:t> </a:t>
            </a:r>
            <a:r>
              <a:rPr lang="pt-PT" b="1" spc="-10" dirty="0" smtClean="0"/>
              <a:t>Máxima</a:t>
            </a:r>
            <a:endParaRPr lang="pt-PT" b="1" spc="-1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076" y="3407664"/>
            <a:ext cx="7865364" cy="7604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396234" y="3704590"/>
            <a:ext cx="21266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é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Fundamental: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331" y="4344923"/>
            <a:ext cx="466725" cy="510540"/>
            <a:chOff x="751331" y="4344923"/>
            <a:chExt cx="466725" cy="510540"/>
          </a:xfrm>
        </p:grpSpPr>
        <p:sp>
          <p:nvSpPr>
            <p:cNvPr id="6" name="object 6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7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5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7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55903" y="4349495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7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7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5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358646" y="4368165"/>
            <a:ext cx="35553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Apoio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terço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médio-</a:t>
            </a:r>
            <a:r>
              <a:rPr sz="1800" b="1" spc="-10" dirty="0">
                <a:latin typeface="Calibri"/>
                <a:cs typeface="Calibri"/>
              </a:rPr>
              <a:t>anterior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pé.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51331" y="4930140"/>
            <a:ext cx="466725" cy="510540"/>
            <a:chOff x="751331" y="4930140"/>
            <a:chExt cx="466725" cy="510540"/>
          </a:xfrm>
        </p:grpSpPr>
        <p:sp>
          <p:nvSpPr>
            <p:cNvPr id="10" name="object 10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228599" y="0"/>
                  </a:moveTo>
                  <a:lnTo>
                    <a:pt x="182529" y="5094"/>
                  </a:lnTo>
                  <a:lnTo>
                    <a:pt x="139619" y="19704"/>
                  </a:lnTo>
                  <a:lnTo>
                    <a:pt x="100788" y="42822"/>
                  </a:lnTo>
                  <a:lnTo>
                    <a:pt x="66955" y="73437"/>
                  </a:lnTo>
                  <a:lnTo>
                    <a:pt x="39041" y="110542"/>
                  </a:lnTo>
                  <a:lnTo>
                    <a:pt x="17964" y="153126"/>
                  </a:lnTo>
                  <a:lnTo>
                    <a:pt x="4644" y="200181"/>
                  </a:lnTo>
                  <a:lnTo>
                    <a:pt x="0" y="250698"/>
                  </a:lnTo>
                  <a:lnTo>
                    <a:pt x="4644" y="301214"/>
                  </a:lnTo>
                  <a:lnTo>
                    <a:pt x="17964" y="348269"/>
                  </a:lnTo>
                  <a:lnTo>
                    <a:pt x="39041" y="390853"/>
                  </a:lnTo>
                  <a:lnTo>
                    <a:pt x="66955" y="427958"/>
                  </a:lnTo>
                  <a:lnTo>
                    <a:pt x="100788" y="458573"/>
                  </a:lnTo>
                  <a:lnTo>
                    <a:pt x="139619" y="481691"/>
                  </a:lnTo>
                  <a:lnTo>
                    <a:pt x="182529" y="496301"/>
                  </a:lnTo>
                  <a:lnTo>
                    <a:pt x="228599" y="501396"/>
                  </a:lnTo>
                  <a:lnTo>
                    <a:pt x="274670" y="496301"/>
                  </a:lnTo>
                  <a:lnTo>
                    <a:pt x="317580" y="481691"/>
                  </a:lnTo>
                  <a:lnTo>
                    <a:pt x="356411" y="458573"/>
                  </a:lnTo>
                  <a:lnTo>
                    <a:pt x="390244" y="427958"/>
                  </a:lnTo>
                  <a:lnTo>
                    <a:pt x="418158" y="390853"/>
                  </a:lnTo>
                  <a:lnTo>
                    <a:pt x="439235" y="348269"/>
                  </a:lnTo>
                  <a:lnTo>
                    <a:pt x="452555" y="301214"/>
                  </a:lnTo>
                  <a:lnTo>
                    <a:pt x="457199" y="250698"/>
                  </a:lnTo>
                  <a:lnTo>
                    <a:pt x="452555" y="200181"/>
                  </a:lnTo>
                  <a:lnTo>
                    <a:pt x="439235" y="153126"/>
                  </a:lnTo>
                  <a:lnTo>
                    <a:pt x="418158" y="110542"/>
                  </a:lnTo>
                  <a:lnTo>
                    <a:pt x="390244" y="73437"/>
                  </a:lnTo>
                  <a:lnTo>
                    <a:pt x="356411" y="42822"/>
                  </a:lnTo>
                  <a:lnTo>
                    <a:pt x="317580" y="19704"/>
                  </a:lnTo>
                  <a:lnTo>
                    <a:pt x="274670" y="5094"/>
                  </a:lnTo>
                  <a:lnTo>
                    <a:pt x="228599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55903" y="4934712"/>
              <a:ext cx="457200" cy="501650"/>
            </a:xfrm>
            <a:custGeom>
              <a:avLst/>
              <a:gdLst/>
              <a:ahLst/>
              <a:cxnLst/>
              <a:rect l="l" t="t" r="r" b="b"/>
              <a:pathLst>
                <a:path w="457200" h="501650">
                  <a:moveTo>
                    <a:pt x="0" y="250698"/>
                  </a:moveTo>
                  <a:lnTo>
                    <a:pt x="4644" y="200181"/>
                  </a:lnTo>
                  <a:lnTo>
                    <a:pt x="17964" y="153126"/>
                  </a:lnTo>
                  <a:lnTo>
                    <a:pt x="39041" y="110542"/>
                  </a:lnTo>
                  <a:lnTo>
                    <a:pt x="66955" y="73437"/>
                  </a:lnTo>
                  <a:lnTo>
                    <a:pt x="100788" y="42822"/>
                  </a:lnTo>
                  <a:lnTo>
                    <a:pt x="139619" y="19704"/>
                  </a:lnTo>
                  <a:lnTo>
                    <a:pt x="182529" y="5094"/>
                  </a:lnTo>
                  <a:lnTo>
                    <a:pt x="228599" y="0"/>
                  </a:lnTo>
                  <a:lnTo>
                    <a:pt x="274670" y="5094"/>
                  </a:lnTo>
                  <a:lnTo>
                    <a:pt x="317580" y="19704"/>
                  </a:lnTo>
                  <a:lnTo>
                    <a:pt x="356411" y="42822"/>
                  </a:lnTo>
                  <a:lnTo>
                    <a:pt x="390244" y="73437"/>
                  </a:lnTo>
                  <a:lnTo>
                    <a:pt x="418158" y="110542"/>
                  </a:lnTo>
                  <a:lnTo>
                    <a:pt x="439235" y="153126"/>
                  </a:lnTo>
                  <a:lnTo>
                    <a:pt x="452555" y="200181"/>
                  </a:lnTo>
                  <a:lnTo>
                    <a:pt x="457199" y="250698"/>
                  </a:lnTo>
                  <a:lnTo>
                    <a:pt x="452555" y="301214"/>
                  </a:lnTo>
                  <a:lnTo>
                    <a:pt x="439235" y="348269"/>
                  </a:lnTo>
                  <a:lnTo>
                    <a:pt x="418158" y="390853"/>
                  </a:lnTo>
                  <a:lnTo>
                    <a:pt x="390244" y="427958"/>
                  </a:lnTo>
                  <a:lnTo>
                    <a:pt x="356411" y="458573"/>
                  </a:lnTo>
                  <a:lnTo>
                    <a:pt x="317580" y="481691"/>
                  </a:lnTo>
                  <a:lnTo>
                    <a:pt x="274670" y="496301"/>
                  </a:lnTo>
                  <a:lnTo>
                    <a:pt x="228599" y="501396"/>
                  </a:lnTo>
                  <a:lnTo>
                    <a:pt x="182529" y="496301"/>
                  </a:lnTo>
                  <a:lnTo>
                    <a:pt x="139619" y="481691"/>
                  </a:lnTo>
                  <a:lnTo>
                    <a:pt x="100788" y="458573"/>
                  </a:lnTo>
                  <a:lnTo>
                    <a:pt x="66955" y="427958"/>
                  </a:lnTo>
                  <a:lnTo>
                    <a:pt x="39041" y="390853"/>
                  </a:lnTo>
                  <a:lnTo>
                    <a:pt x="17964" y="348269"/>
                  </a:lnTo>
                  <a:lnTo>
                    <a:pt x="4644" y="301214"/>
                  </a:lnTo>
                  <a:lnTo>
                    <a:pt x="0" y="25069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329944" y="4985130"/>
            <a:ext cx="465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latin typeface="Calibri"/>
                <a:cs typeface="Calibri"/>
              </a:rPr>
              <a:t>Trajetória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dos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pés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descrevendo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um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ciclo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anterior.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777240" y="5512308"/>
            <a:ext cx="466725" cy="512445"/>
            <a:chOff x="777240" y="5512308"/>
            <a:chExt cx="466725" cy="512445"/>
          </a:xfrm>
        </p:grpSpPr>
        <p:sp>
          <p:nvSpPr>
            <p:cNvPr id="14" name="object 14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228600" y="0"/>
                  </a:moveTo>
                  <a:lnTo>
                    <a:pt x="182529" y="5108"/>
                  </a:lnTo>
                  <a:lnTo>
                    <a:pt x="139619" y="19761"/>
                  </a:lnTo>
                  <a:lnTo>
                    <a:pt x="100788" y="42946"/>
                  </a:lnTo>
                  <a:lnTo>
                    <a:pt x="66955" y="73652"/>
                  </a:lnTo>
                  <a:lnTo>
                    <a:pt x="39041" y="110867"/>
                  </a:lnTo>
                  <a:lnTo>
                    <a:pt x="17964" y="153581"/>
                  </a:lnTo>
                  <a:lnTo>
                    <a:pt x="4644" y="200782"/>
                  </a:lnTo>
                  <a:lnTo>
                    <a:pt x="0" y="251460"/>
                  </a:lnTo>
                  <a:lnTo>
                    <a:pt x="4644" y="302137"/>
                  </a:lnTo>
                  <a:lnTo>
                    <a:pt x="17964" y="349338"/>
                  </a:lnTo>
                  <a:lnTo>
                    <a:pt x="39041" y="392052"/>
                  </a:lnTo>
                  <a:lnTo>
                    <a:pt x="66955" y="429267"/>
                  </a:lnTo>
                  <a:lnTo>
                    <a:pt x="100788" y="459973"/>
                  </a:lnTo>
                  <a:lnTo>
                    <a:pt x="139619" y="483158"/>
                  </a:lnTo>
                  <a:lnTo>
                    <a:pt x="182529" y="497811"/>
                  </a:lnTo>
                  <a:lnTo>
                    <a:pt x="228600" y="502920"/>
                  </a:lnTo>
                  <a:lnTo>
                    <a:pt x="274670" y="497811"/>
                  </a:lnTo>
                  <a:lnTo>
                    <a:pt x="317580" y="483158"/>
                  </a:lnTo>
                  <a:lnTo>
                    <a:pt x="356411" y="459973"/>
                  </a:lnTo>
                  <a:lnTo>
                    <a:pt x="390244" y="429267"/>
                  </a:lnTo>
                  <a:lnTo>
                    <a:pt x="418158" y="392052"/>
                  </a:lnTo>
                  <a:lnTo>
                    <a:pt x="439235" y="349338"/>
                  </a:lnTo>
                  <a:lnTo>
                    <a:pt x="452555" y="302137"/>
                  </a:lnTo>
                  <a:lnTo>
                    <a:pt x="457200" y="251460"/>
                  </a:lnTo>
                  <a:lnTo>
                    <a:pt x="452555" y="200782"/>
                  </a:lnTo>
                  <a:lnTo>
                    <a:pt x="439235" y="153581"/>
                  </a:lnTo>
                  <a:lnTo>
                    <a:pt x="418158" y="110867"/>
                  </a:lnTo>
                  <a:lnTo>
                    <a:pt x="390244" y="73652"/>
                  </a:lnTo>
                  <a:lnTo>
                    <a:pt x="356411" y="42946"/>
                  </a:lnTo>
                  <a:lnTo>
                    <a:pt x="317580" y="19761"/>
                  </a:lnTo>
                  <a:lnTo>
                    <a:pt x="274670" y="5108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800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81812" y="5516880"/>
              <a:ext cx="457200" cy="502920"/>
            </a:xfrm>
            <a:custGeom>
              <a:avLst/>
              <a:gdLst/>
              <a:ahLst/>
              <a:cxnLst/>
              <a:rect l="l" t="t" r="r" b="b"/>
              <a:pathLst>
                <a:path w="457200" h="502920">
                  <a:moveTo>
                    <a:pt x="0" y="251460"/>
                  </a:moveTo>
                  <a:lnTo>
                    <a:pt x="4644" y="200782"/>
                  </a:lnTo>
                  <a:lnTo>
                    <a:pt x="17964" y="153581"/>
                  </a:lnTo>
                  <a:lnTo>
                    <a:pt x="39041" y="110867"/>
                  </a:lnTo>
                  <a:lnTo>
                    <a:pt x="66955" y="73652"/>
                  </a:lnTo>
                  <a:lnTo>
                    <a:pt x="100788" y="42946"/>
                  </a:lnTo>
                  <a:lnTo>
                    <a:pt x="139619" y="19761"/>
                  </a:lnTo>
                  <a:lnTo>
                    <a:pt x="182529" y="5108"/>
                  </a:lnTo>
                  <a:lnTo>
                    <a:pt x="228600" y="0"/>
                  </a:lnTo>
                  <a:lnTo>
                    <a:pt x="274670" y="5108"/>
                  </a:lnTo>
                  <a:lnTo>
                    <a:pt x="317580" y="19761"/>
                  </a:lnTo>
                  <a:lnTo>
                    <a:pt x="356411" y="42946"/>
                  </a:lnTo>
                  <a:lnTo>
                    <a:pt x="390244" y="73652"/>
                  </a:lnTo>
                  <a:lnTo>
                    <a:pt x="418158" y="110867"/>
                  </a:lnTo>
                  <a:lnTo>
                    <a:pt x="439235" y="153581"/>
                  </a:lnTo>
                  <a:lnTo>
                    <a:pt x="452555" y="200782"/>
                  </a:lnTo>
                  <a:lnTo>
                    <a:pt x="457200" y="251460"/>
                  </a:lnTo>
                  <a:lnTo>
                    <a:pt x="452555" y="302137"/>
                  </a:lnTo>
                  <a:lnTo>
                    <a:pt x="439235" y="349338"/>
                  </a:lnTo>
                  <a:lnTo>
                    <a:pt x="418158" y="392052"/>
                  </a:lnTo>
                  <a:lnTo>
                    <a:pt x="390244" y="429267"/>
                  </a:lnTo>
                  <a:lnTo>
                    <a:pt x="356411" y="459973"/>
                  </a:lnTo>
                  <a:lnTo>
                    <a:pt x="317580" y="483158"/>
                  </a:lnTo>
                  <a:lnTo>
                    <a:pt x="274670" y="497811"/>
                  </a:lnTo>
                  <a:lnTo>
                    <a:pt x="228600" y="502920"/>
                  </a:lnTo>
                  <a:lnTo>
                    <a:pt x="182529" y="497811"/>
                  </a:lnTo>
                  <a:lnTo>
                    <a:pt x="139619" y="483158"/>
                  </a:lnTo>
                  <a:lnTo>
                    <a:pt x="100788" y="459973"/>
                  </a:lnTo>
                  <a:lnTo>
                    <a:pt x="66955" y="429267"/>
                  </a:lnTo>
                  <a:lnTo>
                    <a:pt x="39041" y="392052"/>
                  </a:lnTo>
                  <a:lnTo>
                    <a:pt x="17964" y="349338"/>
                  </a:lnTo>
                  <a:lnTo>
                    <a:pt x="4644" y="302137"/>
                  </a:lnTo>
                  <a:lnTo>
                    <a:pt x="0" y="25146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95908" y="4394961"/>
            <a:ext cx="203835" cy="155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Times New Roman"/>
                <a:cs typeface="Times New Roman"/>
              </a:rPr>
              <a:t>1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30"/>
              </a:spcBef>
            </a:pPr>
            <a:r>
              <a:rPr sz="2400" b="1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710"/>
              </a:spcBef>
            </a:pPr>
            <a:r>
              <a:rPr sz="2400" b="1" dirty="0">
                <a:latin typeface="Times New Roman"/>
                <a:cs typeface="Times New Roman"/>
              </a:rPr>
              <a:t>3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8486" y="5476138"/>
            <a:ext cx="68103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tronco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deve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estar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vertical,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olhando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frente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sem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recuar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ombros relativamente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à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bacia.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918716" y="1484375"/>
            <a:ext cx="1744980" cy="1430020"/>
            <a:chOff x="1918716" y="1484375"/>
            <a:chExt cx="1744980" cy="143002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18716" y="1484375"/>
              <a:ext cx="745236" cy="142951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92908" y="1484375"/>
              <a:ext cx="970788" cy="1429512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10940" y="1484375"/>
            <a:ext cx="1053084" cy="1429512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23459" y="1495044"/>
            <a:ext cx="996696" cy="1429512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94832" y="1484375"/>
            <a:ext cx="1289304" cy="142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609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183</Words>
  <Application>Microsoft Office PowerPoint</Application>
  <PresentationFormat>Ecrã Panorâmico</PresentationFormat>
  <Paragraphs>44</Paragraphs>
  <Slides>10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3</cp:revision>
  <dcterms:created xsi:type="dcterms:W3CDTF">2023-07-01T01:17:10Z</dcterms:created>
  <dcterms:modified xsi:type="dcterms:W3CDTF">2023-07-04T01:22:50Z</dcterms:modified>
</cp:coreProperties>
</file>