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3.jpg" ContentType="image/jpg"/>
  <Override PartName="/ppt/media/image24.jpg" ContentType="image/jpg"/>
  <Override PartName="/ppt/media/image26.jpg" ContentType="image/jpg"/>
  <Override PartName="/ppt/media/image27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fpatletismo.p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26.jp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211449" y="587197"/>
            <a:ext cx="4006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PT" smtClean="0">
                <a:solidFill>
                  <a:srgbClr val="000000"/>
                </a:solidFill>
                <a:latin typeface="Calibri"/>
                <a:cs typeface="Calibri"/>
              </a:rPr>
              <a:t>Cadeia</a:t>
            </a:r>
            <a:r>
              <a:rPr lang="pt-PT" spc="-10" smtClean="0">
                <a:solidFill>
                  <a:srgbClr val="000000"/>
                </a:solidFill>
                <a:latin typeface="Calibri"/>
                <a:cs typeface="Calibri"/>
              </a:rPr>
              <a:t> Extensora</a:t>
            </a:r>
            <a:endParaRPr lang="pt-PT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532" y="6294221"/>
            <a:ext cx="5131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Extensão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Completa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Cadeia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7624" y="4271899"/>
            <a:ext cx="1586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pés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juntos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6076" y="5404484"/>
            <a:ext cx="1325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2497" y="3393693"/>
            <a:ext cx="1463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1668" y="1493519"/>
            <a:ext cx="1775460" cy="3755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9232" y="1493519"/>
            <a:ext cx="1965959" cy="1755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232" y="3915156"/>
            <a:ext cx="1691640" cy="14386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30641" y="5409438"/>
            <a:ext cx="1141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Outros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0367" y="1453896"/>
            <a:ext cx="2292096" cy="27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314399" y="624078"/>
            <a:ext cx="7391603" cy="968755"/>
          </a:xfrm>
          <a:prstGeom prst="rect">
            <a:avLst/>
          </a:prstGeom>
        </p:spPr>
        <p:txBody>
          <a:bodyPr vert="horz" wrap="square" lIns="0" tIns="11361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51050">
              <a:lnSpc>
                <a:spcPct val="100000"/>
              </a:lnSpc>
              <a:spcBef>
                <a:spcPts val="105"/>
              </a:spcBef>
            </a:pPr>
            <a:r>
              <a:rPr lang="pt-PT" smtClean="0">
                <a:solidFill>
                  <a:srgbClr val="000000"/>
                </a:solidFill>
                <a:latin typeface="Calibri"/>
                <a:cs typeface="Calibri"/>
              </a:rPr>
              <a:t>Segmentos</a:t>
            </a:r>
            <a:r>
              <a:rPr lang="pt-PT" spc="-12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pc="-10" smtClean="0">
                <a:solidFill>
                  <a:srgbClr val="000000"/>
                </a:solidFill>
                <a:latin typeface="Calibri"/>
                <a:cs typeface="Calibri"/>
              </a:rPr>
              <a:t>Livres</a:t>
            </a:r>
            <a:endParaRPr lang="pt-PT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6101283"/>
            <a:ext cx="5088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take-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avanço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dos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segmentos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livres,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sentido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deslocamento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03347" y="2101595"/>
            <a:ext cx="6193790" cy="3589020"/>
            <a:chOff x="1603247" y="1667255"/>
            <a:chExt cx="6193790" cy="3589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7" y="1667255"/>
              <a:ext cx="2508504" cy="3589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4612" y="1667255"/>
              <a:ext cx="1357884" cy="3589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500" y="1667255"/>
              <a:ext cx="2272283" cy="3589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56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451559" y="715518"/>
            <a:ext cx="7391603" cy="968755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55975">
              <a:lnSpc>
                <a:spcPct val="100000"/>
              </a:lnSpc>
              <a:spcBef>
                <a:spcPts val="105"/>
              </a:spcBef>
            </a:pPr>
            <a:r>
              <a:rPr lang="pt-PT" spc="-10" smtClean="0">
                <a:solidFill>
                  <a:srgbClr val="000000"/>
                </a:solidFill>
                <a:latin typeface="Calibri"/>
                <a:cs typeface="Calibri"/>
              </a:rPr>
              <a:t>Ritmo</a:t>
            </a:r>
            <a:endParaRPr lang="pt-PT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795" y="1795271"/>
            <a:ext cx="5349240" cy="40111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23158" y="6192723"/>
            <a:ext cx="38722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Aumento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Frequência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Chamada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71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748739" y="715518"/>
            <a:ext cx="7391603" cy="968755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63595">
              <a:lnSpc>
                <a:spcPct val="100000"/>
              </a:lnSpc>
              <a:spcBef>
                <a:spcPts val="105"/>
              </a:spcBef>
            </a:pPr>
            <a:r>
              <a:rPr lang="pt-PT" spc="-10" smtClean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lang="pt-PT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6114" y="2257170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Salto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Comprimento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" y="3160775"/>
            <a:ext cx="4040124" cy="3031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76007" y="2257170"/>
            <a:ext cx="144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Triplo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Salto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9592" y="3151631"/>
            <a:ext cx="4041648" cy="30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6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428699" y="669798"/>
            <a:ext cx="7391603" cy="968755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63595">
              <a:lnSpc>
                <a:spcPct val="100000"/>
              </a:lnSpc>
              <a:spcBef>
                <a:spcPts val="105"/>
              </a:spcBef>
            </a:pPr>
            <a:r>
              <a:rPr lang="pt-PT" spc="-10" smtClean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lang="pt-PT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0680" y="2211450"/>
            <a:ext cx="197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Salto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Altura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115055"/>
            <a:ext cx="4040124" cy="3031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78244" y="2211450"/>
            <a:ext cx="160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Basquetebol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9552" y="3113532"/>
            <a:ext cx="4041648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1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9812" y="6179238"/>
            <a:ext cx="139573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www.fpatletsmo.pt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7631" y="1472183"/>
            <a:ext cx="3284220" cy="4876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92072" y="1525651"/>
            <a:ext cx="8713470" cy="2131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F487C"/>
                </a:solidFill>
                <a:latin typeface="Arial"/>
                <a:cs typeface="Arial"/>
              </a:rPr>
              <a:t>COMO</a:t>
            </a:r>
            <a:r>
              <a:rPr sz="17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F487C"/>
                </a:solidFill>
                <a:latin typeface="Arial"/>
                <a:cs typeface="Arial"/>
              </a:rPr>
              <a:t>ENSINAR</a:t>
            </a:r>
            <a:r>
              <a:rPr sz="17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F487C"/>
                </a:solidFill>
                <a:latin typeface="Arial"/>
                <a:cs typeface="Arial"/>
              </a:rPr>
              <a:t>OS</a:t>
            </a:r>
            <a:r>
              <a:rPr sz="17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1F487C"/>
                </a:solidFill>
                <a:latin typeface="Arial"/>
                <a:cs typeface="Arial"/>
              </a:rPr>
              <a:t>SALTOS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tabLst>
                <a:tab pos="719455" algn="l"/>
                <a:tab pos="1666239" algn="l"/>
                <a:tab pos="2037714" algn="l"/>
                <a:tab pos="2806700" algn="l"/>
                <a:tab pos="4019550" algn="l"/>
                <a:tab pos="4786630" algn="l"/>
                <a:tab pos="5158105" algn="l"/>
                <a:tab pos="5589270" algn="l"/>
                <a:tab pos="6261735" algn="l"/>
                <a:tab pos="6934200" algn="l"/>
                <a:tab pos="7426325" algn="l"/>
                <a:tab pos="7677784" algn="l"/>
              </a:tabLst>
            </a:pPr>
            <a:r>
              <a:rPr sz="1700" spc="-20" dirty="0">
                <a:latin typeface="Arial"/>
                <a:cs typeface="Arial"/>
              </a:rPr>
              <a:t>Como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princípio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de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ensino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poderemos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definir,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de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um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0" dirty="0">
                <a:latin typeface="Arial"/>
                <a:cs typeface="Arial"/>
              </a:rPr>
              <a:t>modo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10" dirty="0">
                <a:latin typeface="Arial"/>
                <a:cs typeface="Arial"/>
              </a:rPr>
              <a:t>geral,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spc="-25" dirty="0">
                <a:latin typeface="Arial"/>
                <a:cs typeface="Arial"/>
              </a:rPr>
              <a:t>que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é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importante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simplificar</a:t>
            </a:r>
            <a:r>
              <a:rPr sz="17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tarefas</a:t>
            </a:r>
            <a:r>
              <a:rPr sz="1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salto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Isso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feito de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várias</a:t>
            </a:r>
            <a:r>
              <a:rPr sz="1700" spc="-10" dirty="0">
                <a:latin typeface="Arial"/>
                <a:cs typeface="Arial"/>
              </a:rPr>
              <a:t> formas:</a:t>
            </a:r>
            <a:endParaRPr sz="17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25"/>
              </a:spcBef>
            </a:pPr>
            <a:r>
              <a:rPr sz="1700" b="1" dirty="0">
                <a:latin typeface="Arial"/>
                <a:cs typeface="Arial"/>
              </a:rPr>
              <a:t>-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É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mais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fácil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aprender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devagar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controlando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n.º 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passos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corrida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balanço</a:t>
            </a:r>
            <a:endParaRPr sz="17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2794"/>
              </p:ext>
            </p:extLst>
          </p:nvPr>
        </p:nvGraphicFramePr>
        <p:xfrm>
          <a:off x="1667522" y="4069334"/>
          <a:ext cx="8555352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20"/>
                <a:gridCol w="1097915"/>
                <a:gridCol w="1049655"/>
                <a:gridCol w="1008379"/>
                <a:gridCol w="1026795"/>
                <a:gridCol w="1003934"/>
                <a:gridCol w="1017904"/>
                <a:gridCol w="1022350"/>
              </a:tblGrid>
              <a:tr h="197485">
                <a:tc gridSpan="2"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Salto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Benjamins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Infantis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Iniciados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Juvenis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Juniores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Seniores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</a:tr>
              <a:tr h="197485">
                <a:tc rowSpan="2"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Comprimento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26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(14)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(16)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(18)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Triplo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(10-12)</a:t>
                      </a:r>
                      <a:r>
                        <a:rPr sz="13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75" b="1" spc="-75" baseline="26143" dirty="0">
                          <a:latin typeface="Calibri"/>
                          <a:cs typeface="Calibri"/>
                        </a:rPr>
                        <a:t>1</a:t>
                      </a:r>
                      <a:endParaRPr sz="1275" baseline="2614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-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(16)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(22)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Vara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3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75" b="1" spc="-75" baseline="26143" dirty="0">
                          <a:latin typeface="Calibri"/>
                          <a:cs typeface="Calibri"/>
                        </a:rPr>
                        <a:t>2</a:t>
                      </a:r>
                      <a:endParaRPr sz="1275" baseline="2614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16-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Altura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Competição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(8)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(12)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6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4-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9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05939" y="966978"/>
            <a:ext cx="7391603" cy="968755"/>
          </a:xfrm>
          <a:prstGeom prst="rect">
            <a:avLst/>
          </a:prstGeom>
        </p:spPr>
        <p:txBody>
          <a:bodyPr vert="horz" wrap="square" lIns="0" tIns="244982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6839">
              <a:lnSpc>
                <a:spcPct val="100000"/>
              </a:lnSpc>
              <a:spcBef>
                <a:spcPts val="105"/>
              </a:spcBef>
            </a:pPr>
            <a:r>
              <a:rPr lang="pt-PT" sz="2000" smtClean="0">
                <a:solidFill>
                  <a:srgbClr val="000000"/>
                </a:solidFill>
                <a:latin typeface="Calibri"/>
                <a:cs typeface="Calibri"/>
              </a:rPr>
              <a:t>Exercícios</a:t>
            </a:r>
            <a:r>
              <a:rPr lang="pt-PT" sz="2000" spc="-6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2000" smtClean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lang="pt-PT" sz="2000" spc="-4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2000" smtClean="0">
                <a:solidFill>
                  <a:srgbClr val="000000"/>
                </a:solidFill>
                <a:latin typeface="Calibri"/>
                <a:cs typeface="Calibri"/>
              </a:rPr>
              <a:t>Aprendizagem</a:t>
            </a:r>
            <a:r>
              <a:rPr lang="pt-PT" sz="2000" spc="-3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2000" smtClean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lang="pt-PT" sz="2000" spc="-6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2000" smtClean="0">
                <a:solidFill>
                  <a:srgbClr val="000000"/>
                </a:solidFill>
                <a:latin typeface="Calibri"/>
                <a:cs typeface="Calibri"/>
              </a:rPr>
              <a:t>Capacidade</a:t>
            </a:r>
            <a:r>
              <a:rPr lang="pt-PT" sz="2000" spc="-5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2000" smtClean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lang="pt-PT" sz="2000" spc="-4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2000" spc="-10" smtClean="0">
                <a:solidFill>
                  <a:srgbClr val="000000"/>
                </a:solidFill>
                <a:latin typeface="Calibri"/>
                <a:cs typeface="Calibri"/>
              </a:rPr>
              <a:t>Salto</a:t>
            </a:r>
            <a:endParaRPr lang="pt-PT"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409" y="2330005"/>
            <a:ext cx="466725" cy="401320"/>
            <a:chOff x="822769" y="1552765"/>
            <a:chExt cx="466725" cy="401320"/>
          </a:xfrm>
        </p:grpSpPr>
        <p:sp>
          <p:nvSpPr>
            <p:cNvPr id="4" name="object 4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4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8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4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4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8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89351" y="2398903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7" y="2426589"/>
            <a:ext cx="756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“Giroflés”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0176" y="2756916"/>
            <a:ext cx="2944367" cy="144017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394769" y="2528125"/>
            <a:ext cx="2508885" cy="1837055"/>
            <a:chOff x="3703129" y="1750885"/>
            <a:chExt cx="2508885" cy="18370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671" y="2147316"/>
              <a:ext cx="2359152" cy="14401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07891" y="1755648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4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7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4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7891" y="1755648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4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7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70600" y="2597022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0834" y="2625090"/>
            <a:ext cx="777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“Galopes”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90571" y="4869180"/>
            <a:ext cx="3500754" cy="1821180"/>
            <a:chOff x="598931" y="4091940"/>
            <a:chExt cx="3500754" cy="18211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1" y="4472940"/>
              <a:ext cx="3500628" cy="14401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7531" y="4096512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4" y="5191"/>
                  </a:lnTo>
                  <a:lnTo>
                    <a:pt x="128068" y="19980"/>
                  </a:lnTo>
                  <a:lnTo>
                    <a:pt x="85623" y="43187"/>
                  </a:lnTo>
                  <a:lnTo>
                    <a:pt x="50221" y="73631"/>
                  </a:lnTo>
                  <a:lnTo>
                    <a:pt x="23235" y="110134"/>
                  </a:lnTo>
                  <a:lnTo>
                    <a:pt x="6037" y="151515"/>
                  </a:lnTo>
                  <a:lnTo>
                    <a:pt x="0" y="196595"/>
                  </a:lnTo>
                  <a:lnTo>
                    <a:pt x="6037" y="241676"/>
                  </a:lnTo>
                  <a:lnTo>
                    <a:pt x="23235" y="283057"/>
                  </a:lnTo>
                  <a:lnTo>
                    <a:pt x="50221" y="319560"/>
                  </a:lnTo>
                  <a:lnTo>
                    <a:pt x="85623" y="350004"/>
                  </a:lnTo>
                  <a:lnTo>
                    <a:pt x="128068" y="373211"/>
                  </a:lnTo>
                  <a:lnTo>
                    <a:pt x="176184" y="388000"/>
                  </a:lnTo>
                  <a:lnTo>
                    <a:pt x="228600" y="393192"/>
                  </a:lnTo>
                  <a:lnTo>
                    <a:pt x="281015" y="388000"/>
                  </a:lnTo>
                  <a:lnTo>
                    <a:pt x="329131" y="373211"/>
                  </a:lnTo>
                  <a:lnTo>
                    <a:pt x="371576" y="350004"/>
                  </a:lnTo>
                  <a:lnTo>
                    <a:pt x="406978" y="319560"/>
                  </a:lnTo>
                  <a:lnTo>
                    <a:pt x="433964" y="283057"/>
                  </a:lnTo>
                  <a:lnTo>
                    <a:pt x="451162" y="241676"/>
                  </a:lnTo>
                  <a:lnTo>
                    <a:pt x="457200" y="196595"/>
                  </a:lnTo>
                  <a:lnTo>
                    <a:pt x="451162" y="151515"/>
                  </a:lnTo>
                  <a:lnTo>
                    <a:pt x="433964" y="110134"/>
                  </a:lnTo>
                  <a:lnTo>
                    <a:pt x="406978" y="73631"/>
                  </a:lnTo>
                  <a:lnTo>
                    <a:pt x="371576" y="43187"/>
                  </a:lnTo>
                  <a:lnTo>
                    <a:pt x="329131" y="19980"/>
                  </a:lnTo>
                  <a:lnTo>
                    <a:pt x="281015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31" y="4096512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5"/>
                  </a:moveTo>
                  <a:lnTo>
                    <a:pt x="6037" y="151515"/>
                  </a:lnTo>
                  <a:lnTo>
                    <a:pt x="23235" y="110134"/>
                  </a:lnTo>
                  <a:lnTo>
                    <a:pt x="50221" y="73631"/>
                  </a:lnTo>
                  <a:lnTo>
                    <a:pt x="85623" y="43187"/>
                  </a:lnTo>
                  <a:lnTo>
                    <a:pt x="128068" y="19980"/>
                  </a:lnTo>
                  <a:lnTo>
                    <a:pt x="176184" y="5191"/>
                  </a:lnTo>
                  <a:lnTo>
                    <a:pt x="228600" y="0"/>
                  </a:lnTo>
                  <a:lnTo>
                    <a:pt x="281015" y="5191"/>
                  </a:lnTo>
                  <a:lnTo>
                    <a:pt x="329131" y="19980"/>
                  </a:lnTo>
                  <a:lnTo>
                    <a:pt x="371576" y="43187"/>
                  </a:lnTo>
                  <a:lnTo>
                    <a:pt x="406978" y="73631"/>
                  </a:lnTo>
                  <a:lnTo>
                    <a:pt x="433964" y="110134"/>
                  </a:lnTo>
                  <a:lnTo>
                    <a:pt x="451162" y="151515"/>
                  </a:lnTo>
                  <a:lnTo>
                    <a:pt x="457200" y="196595"/>
                  </a:lnTo>
                  <a:lnTo>
                    <a:pt x="451162" y="241676"/>
                  </a:lnTo>
                  <a:lnTo>
                    <a:pt x="433964" y="283057"/>
                  </a:lnTo>
                  <a:lnTo>
                    <a:pt x="406978" y="319560"/>
                  </a:lnTo>
                  <a:lnTo>
                    <a:pt x="371576" y="350004"/>
                  </a:lnTo>
                  <a:lnTo>
                    <a:pt x="329131" y="373211"/>
                  </a:lnTo>
                  <a:lnTo>
                    <a:pt x="281015" y="388000"/>
                  </a:lnTo>
                  <a:lnTo>
                    <a:pt x="228600" y="393192"/>
                  </a:lnTo>
                  <a:lnTo>
                    <a:pt x="176184" y="388000"/>
                  </a:lnTo>
                  <a:lnTo>
                    <a:pt x="128068" y="373211"/>
                  </a:lnTo>
                  <a:lnTo>
                    <a:pt x="85623" y="350004"/>
                  </a:lnTo>
                  <a:lnTo>
                    <a:pt x="50221" y="319560"/>
                  </a:lnTo>
                  <a:lnTo>
                    <a:pt x="23235" y="283057"/>
                  </a:lnTo>
                  <a:lnTo>
                    <a:pt x="6037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89351" y="4939665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9457" y="4967478"/>
            <a:ext cx="618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“Step’s”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39584" y="4163568"/>
            <a:ext cx="466725" cy="401320"/>
            <a:chOff x="5647944" y="3386328"/>
            <a:chExt cx="466725" cy="401320"/>
          </a:xfrm>
        </p:grpSpPr>
        <p:sp>
          <p:nvSpPr>
            <p:cNvPr id="22" name="object 22"/>
            <p:cNvSpPr/>
            <p:nvPr/>
          </p:nvSpPr>
          <p:spPr>
            <a:xfrm>
              <a:off x="5652516" y="339090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4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8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4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2516" y="339090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0" y="195834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4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8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15224" y="423341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55457" y="4261230"/>
            <a:ext cx="1376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“Hop’s”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coxinhos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7231" y="4710684"/>
            <a:ext cx="4399788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4480" y="2215895"/>
            <a:ext cx="466725" cy="401320"/>
            <a:chOff x="822960" y="1552955"/>
            <a:chExt cx="466725" cy="401320"/>
          </a:xfrm>
        </p:grpSpPr>
        <p:sp>
          <p:nvSpPr>
            <p:cNvPr id="3" name="object 3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4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8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4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2" y="1557527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4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4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8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29231" y="2284603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9337" y="2312289"/>
            <a:ext cx="1117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“Corre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 Salta”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29911" y="2019300"/>
            <a:ext cx="466725" cy="401320"/>
            <a:chOff x="3898391" y="1356360"/>
            <a:chExt cx="466725" cy="401320"/>
          </a:xfrm>
        </p:grpSpPr>
        <p:sp>
          <p:nvSpPr>
            <p:cNvPr id="8" name="object 8"/>
            <p:cNvSpPr/>
            <p:nvPr/>
          </p:nvSpPr>
          <p:spPr>
            <a:xfrm>
              <a:off x="3902963" y="1360932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228600" y="0"/>
                  </a:moveTo>
                  <a:lnTo>
                    <a:pt x="176188" y="5169"/>
                  </a:lnTo>
                  <a:lnTo>
                    <a:pt x="128073" y="19896"/>
                  </a:lnTo>
                  <a:lnTo>
                    <a:pt x="85628" y="43007"/>
                  </a:lnTo>
                  <a:lnTo>
                    <a:pt x="50225" y="73329"/>
                  </a:lnTo>
                  <a:lnTo>
                    <a:pt x="23237" y="109690"/>
                  </a:lnTo>
                  <a:lnTo>
                    <a:pt x="6038" y="150915"/>
                  </a:lnTo>
                  <a:lnTo>
                    <a:pt x="0" y="195833"/>
                  </a:lnTo>
                  <a:lnTo>
                    <a:pt x="6038" y="240752"/>
                  </a:lnTo>
                  <a:lnTo>
                    <a:pt x="23237" y="281977"/>
                  </a:lnTo>
                  <a:lnTo>
                    <a:pt x="50225" y="318338"/>
                  </a:lnTo>
                  <a:lnTo>
                    <a:pt x="85628" y="348660"/>
                  </a:lnTo>
                  <a:lnTo>
                    <a:pt x="128073" y="371771"/>
                  </a:lnTo>
                  <a:lnTo>
                    <a:pt x="176188" y="386498"/>
                  </a:lnTo>
                  <a:lnTo>
                    <a:pt x="228600" y="391667"/>
                  </a:lnTo>
                  <a:lnTo>
                    <a:pt x="281011" y="386498"/>
                  </a:lnTo>
                  <a:lnTo>
                    <a:pt x="329126" y="371771"/>
                  </a:lnTo>
                  <a:lnTo>
                    <a:pt x="371571" y="348660"/>
                  </a:lnTo>
                  <a:lnTo>
                    <a:pt x="406974" y="318338"/>
                  </a:lnTo>
                  <a:lnTo>
                    <a:pt x="433962" y="281977"/>
                  </a:lnTo>
                  <a:lnTo>
                    <a:pt x="451161" y="240752"/>
                  </a:lnTo>
                  <a:lnTo>
                    <a:pt x="457200" y="195833"/>
                  </a:lnTo>
                  <a:lnTo>
                    <a:pt x="451161" y="150915"/>
                  </a:lnTo>
                  <a:lnTo>
                    <a:pt x="433962" y="109690"/>
                  </a:lnTo>
                  <a:lnTo>
                    <a:pt x="406974" y="73329"/>
                  </a:lnTo>
                  <a:lnTo>
                    <a:pt x="371571" y="43007"/>
                  </a:lnTo>
                  <a:lnTo>
                    <a:pt x="329126" y="19896"/>
                  </a:lnTo>
                  <a:lnTo>
                    <a:pt x="281011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2963" y="1360932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4">
                  <a:moveTo>
                    <a:pt x="0" y="195833"/>
                  </a:moveTo>
                  <a:lnTo>
                    <a:pt x="6038" y="150915"/>
                  </a:lnTo>
                  <a:lnTo>
                    <a:pt x="23237" y="109690"/>
                  </a:lnTo>
                  <a:lnTo>
                    <a:pt x="50225" y="73329"/>
                  </a:lnTo>
                  <a:lnTo>
                    <a:pt x="85628" y="43007"/>
                  </a:lnTo>
                  <a:lnTo>
                    <a:pt x="128073" y="19896"/>
                  </a:lnTo>
                  <a:lnTo>
                    <a:pt x="176188" y="5169"/>
                  </a:lnTo>
                  <a:lnTo>
                    <a:pt x="228600" y="0"/>
                  </a:lnTo>
                  <a:lnTo>
                    <a:pt x="281011" y="5169"/>
                  </a:lnTo>
                  <a:lnTo>
                    <a:pt x="329126" y="19896"/>
                  </a:lnTo>
                  <a:lnTo>
                    <a:pt x="371571" y="43007"/>
                  </a:lnTo>
                  <a:lnTo>
                    <a:pt x="406974" y="73329"/>
                  </a:lnTo>
                  <a:lnTo>
                    <a:pt x="433962" y="109690"/>
                  </a:lnTo>
                  <a:lnTo>
                    <a:pt x="451161" y="150915"/>
                  </a:lnTo>
                  <a:lnTo>
                    <a:pt x="457200" y="195833"/>
                  </a:lnTo>
                  <a:lnTo>
                    <a:pt x="451161" y="240752"/>
                  </a:lnTo>
                  <a:lnTo>
                    <a:pt x="433962" y="281977"/>
                  </a:lnTo>
                  <a:lnTo>
                    <a:pt x="406974" y="318338"/>
                  </a:lnTo>
                  <a:lnTo>
                    <a:pt x="371571" y="348660"/>
                  </a:lnTo>
                  <a:lnTo>
                    <a:pt x="329126" y="371771"/>
                  </a:lnTo>
                  <a:lnTo>
                    <a:pt x="281011" y="386498"/>
                  </a:lnTo>
                  <a:lnTo>
                    <a:pt x="228600" y="391667"/>
                  </a:lnTo>
                  <a:lnTo>
                    <a:pt x="176188" y="386498"/>
                  </a:lnTo>
                  <a:lnTo>
                    <a:pt x="128073" y="371771"/>
                  </a:lnTo>
                  <a:lnTo>
                    <a:pt x="85628" y="348660"/>
                  </a:lnTo>
                  <a:lnTo>
                    <a:pt x="50225" y="318338"/>
                  </a:lnTo>
                  <a:lnTo>
                    <a:pt x="23237" y="281977"/>
                  </a:lnTo>
                  <a:lnTo>
                    <a:pt x="6038" y="240752"/>
                  </a:lnTo>
                  <a:lnTo>
                    <a:pt x="0" y="1958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05934" y="2088641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54480" y="4754880"/>
            <a:ext cx="464820" cy="402590"/>
            <a:chOff x="822960" y="4091940"/>
            <a:chExt cx="464820" cy="402590"/>
          </a:xfrm>
        </p:grpSpPr>
        <p:sp>
          <p:nvSpPr>
            <p:cNvPr id="12" name="object 12"/>
            <p:cNvSpPr/>
            <p:nvPr/>
          </p:nvSpPr>
          <p:spPr>
            <a:xfrm>
              <a:off x="827532" y="4096512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30" h="393700">
                  <a:moveTo>
                    <a:pt x="227837" y="0"/>
                  </a:moveTo>
                  <a:lnTo>
                    <a:pt x="175596" y="5191"/>
                  </a:lnTo>
                  <a:lnTo>
                    <a:pt x="127640" y="19980"/>
                  </a:lnTo>
                  <a:lnTo>
                    <a:pt x="85336" y="43187"/>
                  </a:lnTo>
                  <a:lnTo>
                    <a:pt x="50053" y="73631"/>
                  </a:lnTo>
                  <a:lnTo>
                    <a:pt x="23157" y="110134"/>
                  </a:lnTo>
                  <a:lnTo>
                    <a:pt x="6017" y="151515"/>
                  </a:lnTo>
                  <a:lnTo>
                    <a:pt x="0" y="196595"/>
                  </a:lnTo>
                  <a:lnTo>
                    <a:pt x="6017" y="241676"/>
                  </a:lnTo>
                  <a:lnTo>
                    <a:pt x="23157" y="283057"/>
                  </a:lnTo>
                  <a:lnTo>
                    <a:pt x="50053" y="319560"/>
                  </a:lnTo>
                  <a:lnTo>
                    <a:pt x="85336" y="350004"/>
                  </a:lnTo>
                  <a:lnTo>
                    <a:pt x="127640" y="373211"/>
                  </a:lnTo>
                  <a:lnTo>
                    <a:pt x="175596" y="388000"/>
                  </a:lnTo>
                  <a:lnTo>
                    <a:pt x="227837" y="393192"/>
                  </a:lnTo>
                  <a:lnTo>
                    <a:pt x="280079" y="388000"/>
                  </a:lnTo>
                  <a:lnTo>
                    <a:pt x="328035" y="373211"/>
                  </a:lnTo>
                  <a:lnTo>
                    <a:pt x="370339" y="350004"/>
                  </a:lnTo>
                  <a:lnTo>
                    <a:pt x="405622" y="319560"/>
                  </a:lnTo>
                  <a:lnTo>
                    <a:pt x="432518" y="283057"/>
                  </a:lnTo>
                  <a:lnTo>
                    <a:pt x="449658" y="241676"/>
                  </a:lnTo>
                  <a:lnTo>
                    <a:pt x="455676" y="196595"/>
                  </a:lnTo>
                  <a:lnTo>
                    <a:pt x="449658" y="151515"/>
                  </a:lnTo>
                  <a:lnTo>
                    <a:pt x="432518" y="110134"/>
                  </a:lnTo>
                  <a:lnTo>
                    <a:pt x="405622" y="73631"/>
                  </a:lnTo>
                  <a:lnTo>
                    <a:pt x="370339" y="43187"/>
                  </a:lnTo>
                  <a:lnTo>
                    <a:pt x="328035" y="19980"/>
                  </a:lnTo>
                  <a:lnTo>
                    <a:pt x="280079" y="5191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32" y="4096512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30" h="393700">
                  <a:moveTo>
                    <a:pt x="0" y="196595"/>
                  </a:moveTo>
                  <a:lnTo>
                    <a:pt x="6017" y="151515"/>
                  </a:lnTo>
                  <a:lnTo>
                    <a:pt x="23157" y="110134"/>
                  </a:lnTo>
                  <a:lnTo>
                    <a:pt x="50053" y="73631"/>
                  </a:lnTo>
                  <a:lnTo>
                    <a:pt x="85336" y="43187"/>
                  </a:lnTo>
                  <a:lnTo>
                    <a:pt x="127640" y="19980"/>
                  </a:lnTo>
                  <a:lnTo>
                    <a:pt x="175596" y="5191"/>
                  </a:lnTo>
                  <a:lnTo>
                    <a:pt x="227837" y="0"/>
                  </a:lnTo>
                  <a:lnTo>
                    <a:pt x="280079" y="5191"/>
                  </a:lnTo>
                  <a:lnTo>
                    <a:pt x="328035" y="19980"/>
                  </a:lnTo>
                  <a:lnTo>
                    <a:pt x="370339" y="43187"/>
                  </a:lnTo>
                  <a:lnTo>
                    <a:pt x="405622" y="73631"/>
                  </a:lnTo>
                  <a:lnTo>
                    <a:pt x="432518" y="110134"/>
                  </a:lnTo>
                  <a:lnTo>
                    <a:pt x="449658" y="151515"/>
                  </a:lnTo>
                  <a:lnTo>
                    <a:pt x="455676" y="196595"/>
                  </a:lnTo>
                  <a:lnTo>
                    <a:pt x="449658" y="241676"/>
                  </a:lnTo>
                  <a:lnTo>
                    <a:pt x="432518" y="283057"/>
                  </a:lnTo>
                  <a:lnTo>
                    <a:pt x="405622" y="319560"/>
                  </a:lnTo>
                  <a:lnTo>
                    <a:pt x="370339" y="350004"/>
                  </a:lnTo>
                  <a:lnTo>
                    <a:pt x="328035" y="373211"/>
                  </a:lnTo>
                  <a:lnTo>
                    <a:pt x="280079" y="388000"/>
                  </a:lnTo>
                  <a:lnTo>
                    <a:pt x="227837" y="393192"/>
                  </a:lnTo>
                  <a:lnTo>
                    <a:pt x="175596" y="388000"/>
                  </a:lnTo>
                  <a:lnTo>
                    <a:pt x="127640" y="373211"/>
                  </a:lnTo>
                  <a:lnTo>
                    <a:pt x="85336" y="350004"/>
                  </a:lnTo>
                  <a:lnTo>
                    <a:pt x="50053" y="319560"/>
                  </a:lnTo>
                  <a:lnTo>
                    <a:pt x="23157" y="283057"/>
                  </a:lnTo>
                  <a:lnTo>
                    <a:pt x="6017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29536" y="4825365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9634" y="4851654"/>
            <a:ext cx="2786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Completo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15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mtrs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balanço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92249" y="1179576"/>
            <a:ext cx="5859780" cy="487680"/>
            <a:chOff x="390143" y="473963"/>
            <a:chExt cx="5859780" cy="4876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473963"/>
              <a:ext cx="2878835" cy="487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371" y="473963"/>
              <a:ext cx="413003" cy="4876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7727" y="473963"/>
              <a:ext cx="3092196" cy="487679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9052" y="2810256"/>
            <a:ext cx="2685288" cy="14401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4484" y="2542032"/>
            <a:ext cx="4687824" cy="14401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9052" y="5244084"/>
            <a:ext cx="4707636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7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2975" y="1723643"/>
            <a:ext cx="466725" cy="402590"/>
            <a:chOff x="318515" y="1289303"/>
            <a:chExt cx="466725" cy="402590"/>
          </a:xfrm>
        </p:grpSpPr>
        <p:sp>
          <p:nvSpPr>
            <p:cNvPr id="3" name="object 3"/>
            <p:cNvSpPr/>
            <p:nvPr/>
          </p:nvSpPr>
          <p:spPr>
            <a:xfrm>
              <a:off x="323087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599" y="0"/>
                  </a:moveTo>
                  <a:lnTo>
                    <a:pt x="176184" y="5191"/>
                  </a:lnTo>
                  <a:lnTo>
                    <a:pt x="128068" y="19980"/>
                  </a:lnTo>
                  <a:lnTo>
                    <a:pt x="85623" y="43187"/>
                  </a:lnTo>
                  <a:lnTo>
                    <a:pt x="50221" y="73631"/>
                  </a:lnTo>
                  <a:lnTo>
                    <a:pt x="23235" y="110134"/>
                  </a:lnTo>
                  <a:lnTo>
                    <a:pt x="6037" y="151515"/>
                  </a:lnTo>
                  <a:lnTo>
                    <a:pt x="0" y="196596"/>
                  </a:lnTo>
                  <a:lnTo>
                    <a:pt x="6037" y="241676"/>
                  </a:lnTo>
                  <a:lnTo>
                    <a:pt x="23235" y="283057"/>
                  </a:lnTo>
                  <a:lnTo>
                    <a:pt x="50221" y="319560"/>
                  </a:lnTo>
                  <a:lnTo>
                    <a:pt x="85623" y="350004"/>
                  </a:lnTo>
                  <a:lnTo>
                    <a:pt x="128068" y="373211"/>
                  </a:lnTo>
                  <a:lnTo>
                    <a:pt x="176184" y="388000"/>
                  </a:lnTo>
                  <a:lnTo>
                    <a:pt x="228599" y="393191"/>
                  </a:lnTo>
                  <a:lnTo>
                    <a:pt x="281015" y="388000"/>
                  </a:lnTo>
                  <a:lnTo>
                    <a:pt x="329131" y="373211"/>
                  </a:lnTo>
                  <a:lnTo>
                    <a:pt x="371576" y="350004"/>
                  </a:lnTo>
                  <a:lnTo>
                    <a:pt x="406978" y="319560"/>
                  </a:lnTo>
                  <a:lnTo>
                    <a:pt x="433964" y="283057"/>
                  </a:lnTo>
                  <a:lnTo>
                    <a:pt x="451162" y="241676"/>
                  </a:lnTo>
                  <a:lnTo>
                    <a:pt x="457200" y="196596"/>
                  </a:lnTo>
                  <a:lnTo>
                    <a:pt x="451162" y="151515"/>
                  </a:lnTo>
                  <a:lnTo>
                    <a:pt x="433964" y="110134"/>
                  </a:lnTo>
                  <a:lnTo>
                    <a:pt x="406978" y="73631"/>
                  </a:lnTo>
                  <a:lnTo>
                    <a:pt x="371576" y="43187"/>
                  </a:lnTo>
                  <a:lnTo>
                    <a:pt x="329131" y="19980"/>
                  </a:lnTo>
                  <a:lnTo>
                    <a:pt x="281015" y="5191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087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6"/>
                  </a:moveTo>
                  <a:lnTo>
                    <a:pt x="6037" y="151515"/>
                  </a:lnTo>
                  <a:lnTo>
                    <a:pt x="23235" y="110134"/>
                  </a:lnTo>
                  <a:lnTo>
                    <a:pt x="50221" y="73631"/>
                  </a:lnTo>
                  <a:lnTo>
                    <a:pt x="85623" y="43187"/>
                  </a:lnTo>
                  <a:lnTo>
                    <a:pt x="128068" y="19980"/>
                  </a:lnTo>
                  <a:lnTo>
                    <a:pt x="176184" y="5191"/>
                  </a:lnTo>
                  <a:lnTo>
                    <a:pt x="228599" y="0"/>
                  </a:lnTo>
                  <a:lnTo>
                    <a:pt x="281015" y="5191"/>
                  </a:lnTo>
                  <a:lnTo>
                    <a:pt x="329131" y="19980"/>
                  </a:lnTo>
                  <a:lnTo>
                    <a:pt x="371576" y="43187"/>
                  </a:lnTo>
                  <a:lnTo>
                    <a:pt x="406978" y="73631"/>
                  </a:lnTo>
                  <a:lnTo>
                    <a:pt x="433964" y="110134"/>
                  </a:lnTo>
                  <a:lnTo>
                    <a:pt x="451162" y="151515"/>
                  </a:lnTo>
                  <a:lnTo>
                    <a:pt x="457200" y="196596"/>
                  </a:lnTo>
                  <a:lnTo>
                    <a:pt x="451162" y="241676"/>
                  </a:lnTo>
                  <a:lnTo>
                    <a:pt x="433964" y="283057"/>
                  </a:lnTo>
                  <a:lnTo>
                    <a:pt x="406978" y="319560"/>
                  </a:lnTo>
                  <a:lnTo>
                    <a:pt x="371576" y="350004"/>
                  </a:lnTo>
                  <a:lnTo>
                    <a:pt x="329131" y="373211"/>
                  </a:lnTo>
                  <a:lnTo>
                    <a:pt x="281015" y="388000"/>
                  </a:lnTo>
                  <a:lnTo>
                    <a:pt x="228599" y="393191"/>
                  </a:lnTo>
                  <a:lnTo>
                    <a:pt x="176184" y="388000"/>
                  </a:lnTo>
                  <a:lnTo>
                    <a:pt x="128068" y="373211"/>
                  </a:lnTo>
                  <a:lnTo>
                    <a:pt x="85623" y="350004"/>
                  </a:lnTo>
                  <a:lnTo>
                    <a:pt x="50221" y="319560"/>
                  </a:lnTo>
                  <a:lnTo>
                    <a:pt x="23235" y="283057"/>
                  </a:lnTo>
                  <a:lnTo>
                    <a:pt x="6037" y="241676"/>
                  </a:lnTo>
                  <a:lnTo>
                    <a:pt x="0" y="196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88642" y="179387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8799" y="1821560"/>
            <a:ext cx="2224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“Saltitares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Variados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Verticais”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41576" y="3957828"/>
            <a:ext cx="466725" cy="401320"/>
            <a:chOff x="547116" y="3523488"/>
            <a:chExt cx="466725" cy="401320"/>
          </a:xfrm>
        </p:grpSpPr>
        <p:sp>
          <p:nvSpPr>
            <p:cNvPr id="8" name="object 8"/>
            <p:cNvSpPr/>
            <p:nvPr/>
          </p:nvSpPr>
          <p:spPr>
            <a:xfrm>
              <a:off x="551688" y="352806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228600" y="0"/>
                  </a:moveTo>
                  <a:lnTo>
                    <a:pt x="176184" y="5169"/>
                  </a:lnTo>
                  <a:lnTo>
                    <a:pt x="128068" y="19896"/>
                  </a:lnTo>
                  <a:lnTo>
                    <a:pt x="85623" y="43007"/>
                  </a:lnTo>
                  <a:lnTo>
                    <a:pt x="50221" y="73329"/>
                  </a:lnTo>
                  <a:lnTo>
                    <a:pt x="23235" y="109690"/>
                  </a:lnTo>
                  <a:lnTo>
                    <a:pt x="6037" y="150915"/>
                  </a:lnTo>
                  <a:lnTo>
                    <a:pt x="0" y="195833"/>
                  </a:lnTo>
                  <a:lnTo>
                    <a:pt x="6037" y="240752"/>
                  </a:lnTo>
                  <a:lnTo>
                    <a:pt x="23235" y="281977"/>
                  </a:lnTo>
                  <a:lnTo>
                    <a:pt x="50221" y="318338"/>
                  </a:lnTo>
                  <a:lnTo>
                    <a:pt x="85623" y="348660"/>
                  </a:lnTo>
                  <a:lnTo>
                    <a:pt x="128068" y="371771"/>
                  </a:lnTo>
                  <a:lnTo>
                    <a:pt x="176184" y="386498"/>
                  </a:lnTo>
                  <a:lnTo>
                    <a:pt x="228600" y="391667"/>
                  </a:lnTo>
                  <a:lnTo>
                    <a:pt x="281015" y="386498"/>
                  </a:lnTo>
                  <a:lnTo>
                    <a:pt x="329131" y="371771"/>
                  </a:lnTo>
                  <a:lnTo>
                    <a:pt x="371576" y="348660"/>
                  </a:lnTo>
                  <a:lnTo>
                    <a:pt x="406978" y="318338"/>
                  </a:lnTo>
                  <a:lnTo>
                    <a:pt x="433964" y="281977"/>
                  </a:lnTo>
                  <a:lnTo>
                    <a:pt x="451162" y="240752"/>
                  </a:lnTo>
                  <a:lnTo>
                    <a:pt x="457200" y="195833"/>
                  </a:lnTo>
                  <a:lnTo>
                    <a:pt x="451162" y="150915"/>
                  </a:lnTo>
                  <a:lnTo>
                    <a:pt x="433964" y="109690"/>
                  </a:lnTo>
                  <a:lnTo>
                    <a:pt x="406978" y="73329"/>
                  </a:lnTo>
                  <a:lnTo>
                    <a:pt x="371576" y="43007"/>
                  </a:lnTo>
                  <a:lnTo>
                    <a:pt x="329131" y="19896"/>
                  </a:lnTo>
                  <a:lnTo>
                    <a:pt x="281015" y="516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688" y="3528060"/>
              <a:ext cx="457200" cy="391795"/>
            </a:xfrm>
            <a:custGeom>
              <a:avLst/>
              <a:gdLst/>
              <a:ahLst/>
              <a:cxnLst/>
              <a:rect l="l" t="t" r="r" b="b"/>
              <a:pathLst>
                <a:path w="457200" h="391795">
                  <a:moveTo>
                    <a:pt x="0" y="195833"/>
                  </a:moveTo>
                  <a:lnTo>
                    <a:pt x="6037" y="150915"/>
                  </a:lnTo>
                  <a:lnTo>
                    <a:pt x="23235" y="109690"/>
                  </a:lnTo>
                  <a:lnTo>
                    <a:pt x="50221" y="73329"/>
                  </a:lnTo>
                  <a:lnTo>
                    <a:pt x="85623" y="43007"/>
                  </a:lnTo>
                  <a:lnTo>
                    <a:pt x="128068" y="19896"/>
                  </a:lnTo>
                  <a:lnTo>
                    <a:pt x="176184" y="5169"/>
                  </a:lnTo>
                  <a:lnTo>
                    <a:pt x="228600" y="0"/>
                  </a:lnTo>
                  <a:lnTo>
                    <a:pt x="281015" y="5169"/>
                  </a:lnTo>
                  <a:lnTo>
                    <a:pt x="329131" y="19896"/>
                  </a:lnTo>
                  <a:lnTo>
                    <a:pt x="371576" y="43007"/>
                  </a:lnTo>
                  <a:lnTo>
                    <a:pt x="406978" y="73329"/>
                  </a:lnTo>
                  <a:lnTo>
                    <a:pt x="433964" y="109690"/>
                  </a:lnTo>
                  <a:lnTo>
                    <a:pt x="451162" y="150915"/>
                  </a:lnTo>
                  <a:lnTo>
                    <a:pt x="457200" y="195833"/>
                  </a:lnTo>
                  <a:lnTo>
                    <a:pt x="451162" y="240752"/>
                  </a:lnTo>
                  <a:lnTo>
                    <a:pt x="433964" y="281977"/>
                  </a:lnTo>
                  <a:lnTo>
                    <a:pt x="406978" y="318338"/>
                  </a:lnTo>
                  <a:lnTo>
                    <a:pt x="371576" y="348660"/>
                  </a:lnTo>
                  <a:lnTo>
                    <a:pt x="329131" y="371771"/>
                  </a:lnTo>
                  <a:lnTo>
                    <a:pt x="281015" y="386498"/>
                  </a:lnTo>
                  <a:lnTo>
                    <a:pt x="228600" y="391667"/>
                  </a:lnTo>
                  <a:lnTo>
                    <a:pt x="176184" y="386498"/>
                  </a:lnTo>
                  <a:lnTo>
                    <a:pt x="128068" y="371771"/>
                  </a:lnTo>
                  <a:lnTo>
                    <a:pt x="85623" y="348660"/>
                  </a:lnTo>
                  <a:lnTo>
                    <a:pt x="50221" y="318338"/>
                  </a:lnTo>
                  <a:lnTo>
                    <a:pt x="23235" y="281977"/>
                  </a:lnTo>
                  <a:lnTo>
                    <a:pt x="6037" y="240752"/>
                  </a:lnTo>
                  <a:lnTo>
                    <a:pt x="0" y="1958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17242" y="402742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7315" y="4053586"/>
            <a:ext cx="927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“Tocar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Alto”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03348" y="808481"/>
            <a:ext cx="5076825" cy="487680"/>
            <a:chOff x="390143" y="473963"/>
            <a:chExt cx="5076825" cy="487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473963"/>
              <a:ext cx="2878835" cy="487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371" y="473963"/>
              <a:ext cx="413003" cy="487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7727" y="473963"/>
              <a:ext cx="2308860" cy="48767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3539" y="2206751"/>
            <a:ext cx="2944368" cy="14401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03975" y="2351532"/>
            <a:ext cx="1990343" cy="144017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463539" y="1723643"/>
            <a:ext cx="466725" cy="402590"/>
            <a:chOff x="4069079" y="1289303"/>
            <a:chExt cx="466725" cy="402590"/>
          </a:xfrm>
        </p:grpSpPr>
        <p:sp>
          <p:nvSpPr>
            <p:cNvPr id="20" name="object 20"/>
            <p:cNvSpPr/>
            <p:nvPr/>
          </p:nvSpPr>
          <p:spPr>
            <a:xfrm>
              <a:off x="4073651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8" y="5191"/>
                  </a:lnTo>
                  <a:lnTo>
                    <a:pt x="128073" y="19980"/>
                  </a:lnTo>
                  <a:lnTo>
                    <a:pt x="85628" y="43187"/>
                  </a:lnTo>
                  <a:lnTo>
                    <a:pt x="50225" y="73631"/>
                  </a:lnTo>
                  <a:lnTo>
                    <a:pt x="23237" y="110134"/>
                  </a:lnTo>
                  <a:lnTo>
                    <a:pt x="6038" y="151515"/>
                  </a:lnTo>
                  <a:lnTo>
                    <a:pt x="0" y="196596"/>
                  </a:lnTo>
                  <a:lnTo>
                    <a:pt x="6038" y="241676"/>
                  </a:lnTo>
                  <a:lnTo>
                    <a:pt x="23237" y="283057"/>
                  </a:lnTo>
                  <a:lnTo>
                    <a:pt x="50225" y="319560"/>
                  </a:lnTo>
                  <a:lnTo>
                    <a:pt x="85628" y="350004"/>
                  </a:lnTo>
                  <a:lnTo>
                    <a:pt x="128073" y="373211"/>
                  </a:lnTo>
                  <a:lnTo>
                    <a:pt x="176188" y="388000"/>
                  </a:lnTo>
                  <a:lnTo>
                    <a:pt x="228600" y="393191"/>
                  </a:lnTo>
                  <a:lnTo>
                    <a:pt x="281011" y="388000"/>
                  </a:lnTo>
                  <a:lnTo>
                    <a:pt x="329126" y="373211"/>
                  </a:lnTo>
                  <a:lnTo>
                    <a:pt x="371571" y="350004"/>
                  </a:lnTo>
                  <a:lnTo>
                    <a:pt x="406974" y="319560"/>
                  </a:lnTo>
                  <a:lnTo>
                    <a:pt x="433962" y="283057"/>
                  </a:lnTo>
                  <a:lnTo>
                    <a:pt x="451161" y="241676"/>
                  </a:lnTo>
                  <a:lnTo>
                    <a:pt x="457200" y="196596"/>
                  </a:lnTo>
                  <a:lnTo>
                    <a:pt x="451161" y="151515"/>
                  </a:lnTo>
                  <a:lnTo>
                    <a:pt x="433962" y="110134"/>
                  </a:lnTo>
                  <a:lnTo>
                    <a:pt x="406974" y="73631"/>
                  </a:lnTo>
                  <a:lnTo>
                    <a:pt x="371571" y="43187"/>
                  </a:lnTo>
                  <a:lnTo>
                    <a:pt x="329126" y="19980"/>
                  </a:lnTo>
                  <a:lnTo>
                    <a:pt x="281011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3651" y="1293875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6"/>
                  </a:moveTo>
                  <a:lnTo>
                    <a:pt x="6038" y="151515"/>
                  </a:lnTo>
                  <a:lnTo>
                    <a:pt x="23237" y="110134"/>
                  </a:lnTo>
                  <a:lnTo>
                    <a:pt x="50225" y="73631"/>
                  </a:lnTo>
                  <a:lnTo>
                    <a:pt x="85628" y="43187"/>
                  </a:lnTo>
                  <a:lnTo>
                    <a:pt x="128073" y="19980"/>
                  </a:lnTo>
                  <a:lnTo>
                    <a:pt x="176188" y="5191"/>
                  </a:lnTo>
                  <a:lnTo>
                    <a:pt x="228600" y="0"/>
                  </a:lnTo>
                  <a:lnTo>
                    <a:pt x="281011" y="5191"/>
                  </a:lnTo>
                  <a:lnTo>
                    <a:pt x="329126" y="19980"/>
                  </a:lnTo>
                  <a:lnTo>
                    <a:pt x="371571" y="43187"/>
                  </a:lnTo>
                  <a:lnTo>
                    <a:pt x="406974" y="73631"/>
                  </a:lnTo>
                  <a:lnTo>
                    <a:pt x="433962" y="110134"/>
                  </a:lnTo>
                  <a:lnTo>
                    <a:pt x="451161" y="151515"/>
                  </a:lnTo>
                  <a:lnTo>
                    <a:pt x="457200" y="196596"/>
                  </a:lnTo>
                  <a:lnTo>
                    <a:pt x="451161" y="241676"/>
                  </a:lnTo>
                  <a:lnTo>
                    <a:pt x="433962" y="283057"/>
                  </a:lnTo>
                  <a:lnTo>
                    <a:pt x="406974" y="319560"/>
                  </a:lnTo>
                  <a:lnTo>
                    <a:pt x="371571" y="350004"/>
                  </a:lnTo>
                  <a:lnTo>
                    <a:pt x="329126" y="373211"/>
                  </a:lnTo>
                  <a:lnTo>
                    <a:pt x="281011" y="388000"/>
                  </a:lnTo>
                  <a:lnTo>
                    <a:pt x="228600" y="393191"/>
                  </a:lnTo>
                  <a:lnTo>
                    <a:pt x="176188" y="388000"/>
                  </a:lnTo>
                  <a:lnTo>
                    <a:pt x="128073" y="373211"/>
                  </a:lnTo>
                  <a:lnTo>
                    <a:pt x="85628" y="350004"/>
                  </a:lnTo>
                  <a:lnTo>
                    <a:pt x="50225" y="319560"/>
                  </a:lnTo>
                  <a:lnTo>
                    <a:pt x="23237" y="283057"/>
                  </a:lnTo>
                  <a:lnTo>
                    <a:pt x="6038" y="241676"/>
                  </a:lnTo>
                  <a:lnTo>
                    <a:pt x="0" y="196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638545" y="179387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78779" y="1821560"/>
            <a:ext cx="19996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Técnica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Tesoura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13831" y="4000499"/>
            <a:ext cx="466725" cy="402590"/>
            <a:chOff x="4119371" y="3566159"/>
            <a:chExt cx="466725" cy="402590"/>
          </a:xfrm>
        </p:grpSpPr>
        <p:sp>
          <p:nvSpPr>
            <p:cNvPr id="25" name="object 25"/>
            <p:cNvSpPr/>
            <p:nvPr/>
          </p:nvSpPr>
          <p:spPr>
            <a:xfrm>
              <a:off x="4123943" y="3570731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228600" y="0"/>
                  </a:moveTo>
                  <a:lnTo>
                    <a:pt x="176188" y="5191"/>
                  </a:lnTo>
                  <a:lnTo>
                    <a:pt x="128073" y="19980"/>
                  </a:lnTo>
                  <a:lnTo>
                    <a:pt x="85628" y="43187"/>
                  </a:lnTo>
                  <a:lnTo>
                    <a:pt x="50225" y="73631"/>
                  </a:lnTo>
                  <a:lnTo>
                    <a:pt x="23237" y="110134"/>
                  </a:lnTo>
                  <a:lnTo>
                    <a:pt x="6038" y="151515"/>
                  </a:lnTo>
                  <a:lnTo>
                    <a:pt x="0" y="196595"/>
                  </a:lnTo>
                  <a:lnTo>
                    <a:pt x="6038" y="241676"/>
                  </a:lnTo>
                  <a:lnTo>
                    <a:pt x="23237" y="283057"/>
                  </a:lnTo>
                  <a:lnTo>
                    <a:pt x="50225" y="319560"/>
                  </a:lnTo>
                  <a:lnTo>
                    <a:pt x="85628" y="350004"/>
                  </a:lnTo>
                  <a:lnTo>
                    <a:pt x="128073" y="373211"/>
                  </a:lnTo>
                  <a:lnTo>
                    <a:pt x="176188" y="388000"/>
                  </a:lnTo>
                  <a:lnTo>
                    <a:pt x="228600" y="393191"/>
                  </a:lnTo>
                  <a:lnTo>
                    <a:pt x="281011" y="388000"/>
                  </a:lnTo>
                  <a:lnTo>
                    <a:pt x="329126" y="373211"/>
                  </a:lnTo>
                  <a:lnTo>
                    <a:pt x="371571" y="350004"/>
                  </a:lnTo>
                  <a:lnTo>
                    <a:pt x="406974" y="319560"/>
                  </a:lnTo>
                  <a:lnTo>
                    <a:pt x="433962" y="283057"/>
                  </a:lnTo>
                  <a:lnTo>
                    <a:pt x="451161" y="241676"/>
                  </a:lnTo>
                  <a:lnTo>
                    <a:pt x="457200" y="196595"/>
                  </a:lnTo>
                  <a:lnTo>
                    <a:pt x="451161" y="151515"/>
                  </a:lnTo>
                  <a:lnTo>
                    <a:pt x="433962" y="110134"/>
                  </a:lnTo>
                  <a:lnTo>
                    <a:pt x="406974" y="73631"/>
                  </a:lnTo>
                  <a:lnTo>
                    <a:pt x="371571" y="43187"/>
                  </a:lnTo>
                  <a:lnTo>
                    <a:pt x="329126" y="19980"/>
                  </a:lnTo>
                  <a:lnTo>
                    <a:pt x="281011" y="519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23943" y="3570731"/>
              <a:ext cx="457200" cy="393700"/>
            </a:xfrm>
            <a:custGeom>
              <a:avLst/>
              <a:gdLst/>
              <a:ahLst/>
              <a:cxnLst/>
              <a:rect l="l" t="t" r="r" b="b"/>
              <a:pathLst>
                <a:path w="457200" h="393700">
                  <a:moveTo>
                    <a:pt x="0" y="196595"/>
                  </a:moveTo>
                  <a:lnTo>
                    <a:pt x="6038" y="151515"/>
                  </a:lnTo>
                  <a:lnTo>
                    <a:pt x="23237" y="110134"/>
                  </a:lnTo>
                  <a:lnTo>
                    <a:pt x="50225" y="73631"/>
                  </a:lnTo>
                  <a:lnTo>
                    <a:pt x="85628" y="43187"/>
                  </a:lnTo>
                  <a:lnTo>
                    <a:pt x="128073" y="19980"/>
                  </a:lnTo>
                  <a:lnTo>
                    <a:pt x="176188" y="5191"/>
                  </a:lnTo>
                  <a:lnTo>
                    <a:pt x="228600" y="0"/>
                  </a:lnTo>
                  <a:lnTo>
                    <a:pt x="281011" y="5191"/>
                  </a:lnTo>
                  <a:lnTo>
                    <a:pt x="329126" y="19980"/>
                  </a:lnTo>
                  <a:lnTo>
                    <a:pt x="371571" y="43187"/>
                  </a:lnTo>
                  <a:lnTo>
                    <a:pt x="406974" y="73631"/>
                  </a:lnTo>
                  <a:lnTo>
                    <a:pt x="433962" y="110134"/>
                  </a:lnTo>
                  <a:lnTo>
                    <a:pt x="451161" y="151515"/>
                  </a:lnTo>
                  <a:lnTo>
                    <a:pt x="457200" y="196595"/>
                  </a:lnTo>
                  <a:lnTo>
                    <a:pt x="451161" y="241676"/>
                  </a:lnTo>
                  <a:lnTo>
                    <a:pt x="433962" y="283057"/>
                  </a:lnTo>
                  <a:lnTo>
                    <a:pt x="406974" y="319560"/>
                  </a:lnTo>
                  <a:lnTo>
                    <a:pt x="371571" y="350004"/>
                  </a:lnTo>
                  <a:lnTo>
                    <a:pt x="329126" y="373211"/>
                  </a:lnTo>
                  <a:lnTo>
                    <a:pt x="281011" y="388000"/>
                  </a:lnTo>
                  <a:lnTo>
                    <a:pt x="228600" y="393191"/>
                  </a:lnTo>
                  <a:lnTo>
                    <a:pt x="176188" y="388000"/>
                  </a:lnTo>
                  <a:lnTo>
                    <a:pt x="128073" y="373211"/>
                  </a:lnTo>
                  <a:lnTo>
                    <a:pt x="85628" y="350004"/>
                  </a:lnTo>
                  <a:lnTo>
                    <a:pt x="50225" y="319560"/>
                  </a:lnTo>
                  <a:lnTo>
                    <a:pt x="23237" y="283057"/>
                  </a:lnTo>
                  <a:lnTo>
                    <a:pt x="6038" y="241676"/>
                  </a:lnTo>
                  <a:lnTo>
                    <a:pt x="0" y="1965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688838" y="4070426"/>
            <a:ext cx="116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29070" y="4098798"/>
            <a:ext cx="2369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Salto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c/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Técnica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Fosbury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Flop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6147" y="4427219"/>
            <a:ext cx="2037588" cy="144018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8404" y="4655819"/>
            <a:ext cx="2036064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1097280" y="3496003"/>
            <a:ext cx="9715499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Fundamentos dos Saltos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1268679" y="1561338"/>
            <a:ext cx="7391603" cy="968755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1135">
              <a:lnSpc>
                <a:spcPct val="100000"/>
              </a:lnSpc>
              <a:spcBef>
                <a:spcPts val="105"/>
              </a:spcBef>
            </a:pPr>
            <a:r>
              <a:rPr lang="pt-PT" dirty="0" smtClean="0">
                <a:solidFill>
                  <a:srgbClr val="000000"/>
                </a:solidFill>
                <a:latin typeface="Calibri"/>
                <a:cs typeface="Calibri"/>
              </a:rPr>
              <a:t>Saltar:</a:t>
            </a:r>
            <a:r>
              <a:rPr lang="pt-PT" spc="-3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dirty="0" smtClean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pt-PT" spc="-3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pc="-10" dirty="0" smtClean="0">
                <a:solidFill>
                  <a:srgbClr val="FF0000"/>
                </a:solidFill>
                <a:latin typeface="Calibri"/>
                <a:cs typeface="Calibri"/>
              </a:rPr>
              <a:t>Fun</a:t>
            </a:r>
            <a:r>
              <a:rPr lang="pt-PT" spc="-10" dirty="0" smtClean="0">
                <a:solidFill>
                  <a:srgbClr val="000000"/>
                </a:solidFill>
                <a:latin typeface="Calibri"/>
                <a:cs typeface="Calibri"/>
              </a:rPr>
              <a:t>damental</a:t>
            </a:r>
            <a:endParaRPr lang="pt-PT" dirty="0">
              <a:latin typeface="Calibri"/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42664" y="4947920"/>
            <a:ext cx="3020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Saltar</a:t>
            </a:r>
            <a:r>
              <a:rPr sz="4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556183" y="166116"/>
            <a:ext cx="739160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63595">
              <a:lnSpc>
                <a:spcPct val="100000"/>
              </a:lnSpc>
              <a:spcBef>
                <a:spcPts val="100"/>
              </a:spcBef>
            </a:pPr>
            <a:r>
              <a:rPr lang="pt-PT" b="1" spc="-10" dirty="0" smtClean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lang="pt-PT" b="1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50086" y="1327912"/>
            <a:ext cx="4970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Estão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incluídos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três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programa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Educação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Física: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23088" y="2622804"/>
            <a:ext cx="1463040" cy="341630"/>
          </a:xfrm>
          <a:custGeom>
            <a:avLst/>
            <a:gdLst/>
            <a:ahLst/>
            <a:cxnLst/>
            <a:rect l="l" t="t" r="r" b="b"/>
            <a:pathLst>
              <a:path w="1463039" h="341630">
                <a:moveTo>
                  <a:pt x="1406144" y="0"/>
                </a:moveTo>
                <a:lnTo>
                  <a:pt x="56896" y="0"/>
                </a:lnTo>
                <a:lnTo>
                  <a:pt x="34750" y="4478"/>
                </a:lnTo>
                <a:lnTo>
                  <a:pt x="16665" y="16684"/>
                </a:lnTo>
                <a:lnTo>
                  <a:pt x="4471" y="34772"/>
                </a:lnTo>
                <a:lnTo>
                  <a:pt x="0" y="56896"/>
                </a:lnTo>
                <a:lnTo>
                  <a:pt x="0" y="284480"/>
                </a:lnTo>
                <a:lnTo>
                  <a:pt x="4471" y="306603"/>
                </a:lnTo>
                <a:lnTo>
                  <a:pt x="16665" y="324691"/>
                </a:lnTo>
                <a:lnTo>
                  <a:pt x="34750" y="336897"/>
                </a:lnTo>
                <a:lnTo>
                  <a:pt x="56896" y="341375"/>
                </a:lnTo>
                <a:lnTo>
                  <a:pt x="1406144" y="341375"/>
                </a:lnTo>
                <a:lnTo>
                  <a:pt x="1428267" y="336897"/>
                </a:lnTo>
                <a:lnTo>
                  <a:pt x="1446355" y="324691"/>
                </a:lnTo>
                <a:lnTo>
                  <a:pt x="1458561" y="306603"/>
                </a:lnTo>
                <a:lnTo>
                  <a:pt x="1463039" y="284480"/>
                </a:lnTo>
                <a:lnTo>
                  <a:pt x="1463039" y="56896"/>
                </a:lnTo>
                <a:lnTo>
                  <a:pt x="1458561" y="34772"/>
                </a:lnTo>
                <a:lnTo>
                  <a:pt x="1446355" y="16684"/>
                </a:lnTo>
                <a:lnTo>
                  <a:pt x="1428267" y="4478"/>
                </a:lnTo>
                <a:lnTo>
                  <a:pt x="140614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530148" y="2661031"/>
            <a:ext cx="1049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Comprimento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572508" y="2678303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8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4" y="408431"/>
                </a:lnTo>
                <a:lnTo>
                  <a:pt x="1244679" y="403082"/>
                </a:lnTo>
                <a:lnTo>
                  <a:pt x="1266316" y="388492"/>
                </a:lnTo>
                <a:lnTo>
                  <a:pt x="1280906" y="366855"/>
                </a:lnTo>
                <a:lnTo>
                  <a:pt x="1286255" y="340359"/>
                </a:lnTo>
                <a:lnTo>
                  <a:pt x="1286255" y="68071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4920488" y="2732913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Altura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2092451" y="5123688"/>
            <a:ext cx="1285240" cy="408940"/>
          </a:xfrm>
          <a:custGeom>
            <a:avLst/>
            <a:gdLst/>
            <a:ahLst/>
            <a:cxnLst/>
            <a:rect l="l" t="t" r="r" b="b"/>
            <a:pathLst>
              <a:path w="1285239" h="408939">
                <a:moveTo>
                  <a:pt x="1216660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3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6660" y="408431"/>
                </a:lnTo>
                <a:lnTo>
                  <a:pt x="1243155" y="403082"/>
                </a:lnTo>
                <a:lnTo>
                  <a:pt x="1264793" y="388493"/>
                </a:lnTo>
                <a:lnTo>
                  <a:pt x="1279382" y="366855"/>
                </a:lnTo>
                <a:lnTo>
                  <a:pt x="1284732" y="340359"/>
                </a:lnTo>
                <a:lnTo>
                  <a:pt x="1284732" y="68072"/>
                </a:lnTo>
                <a:lnTo>
                  <a:pt x="1279382" y="41576"/>
                </a:lnTo>
                <a:lnTo>
                  <a:pt x="1264793" y="19939"/>
                </a:lnTo>
                <a:lnTo>
                  <a:pt x="1243155" y="5349"/>
                </a:lnTo>
                <a:lnTo>
                  <a:pt x="1216660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2461386" y="5162169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Triplo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547" y="4382135"/>
            <a:ext cx="2104643" cy="2159508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455" y="1712976"/>
            <a:ext cx="1438656" cy="2161032"/>
          </a:xfrm>
          <a:prstGeom prst="rect">
            <a:avLst/>
          </a:prstGeom>
        </p:spPr>
      </p:pic>
      <p:pic>
        <p:nvPicPr>
          <p:cNvPr id="14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552" y="1623060"/>
            <a:ext cx="2994659" cy="21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0385" y="1173290"/>
            <a:ext cx="5785104" cy="1034795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992836" y="1052133"/>
            <a:ext cx="7391603" cy="968755"/>
          </a:xfrm>
          <a:prstGeom prst="rect">
            <a:avLst/>
          </a:prstGeom>
        </p:spPr>
        <p:txBody>
          <a:bodyPr vert="horz" wrap="square" lIns="0" tIns="450342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25">
              <a:lnSpc>
                <a:spcPct val="100000"/>
              </a:lnSpc>
              <a:spcBef>
                <a:spcPts val="105"/>
              </a:spcBef>
            </a:pPr>
            <a:r>
              <a:rPr lang="pt-PT" sz="3200" smtClean="0">
                <a:solidFill>
                  <a:srgbClr val="000000"/>
                </a:solidFill>
                <a:latin typeface="Calibri"/>
                <a:cs typeface="Calibri"/>
              </a:rPr>
              <a:t>Os</a:t>
            </a:r>
            <a:r>
              <a:rPr lang="pt-PT" sz="3200" spc="-2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3200" smtClean="0">
                <a:solidFill>
                  <a:srgbClr val="000000"/>
                </a:solidFill>
                <a:latin typeface="Calibri"/>
                <a:cs typeface="Calibri"/>
              </a:rPr>
              <a:t>Princípios</a:t>
            </a:r>
            <a:r>
              <a:rPr lang="pt-PT" sz="3200" spc="-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z="3200" smtClean="0">
                <a:solidFill>
                  <a:srgbClr val="000000"/>
                </a:solidFill>
                <a:latin typeface="Calibri"/>
                <a:cs typeface="Calibri"/>
              </a:rPr>
              <a:t>dos </a:t>
            </a:r>
            <a:r>
              <a:rPr lang="pt-PT" sz="3200" spc="-10" smtClean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lang="pt-PT" sz="3200">
              <a:latin typeface="Calibri"/>
              <a:cs typeface="Calibri"/>
            </a:endParaRPr>
          </a:p>
        </p:txBody>
      </p:sp>
      <p:grpSp>
        <p:nvGrpSpPr>
          <p:cNvPr id="6" name="object 4"/>
          <p:cNvGrpSpPr/>
          <p:nvPr/>
        </p:nvGrpSpPr>
        <p:grpSpPr>
          <a:xfrm>
            <a:off x="854964" y="3095055"/>
            <a:ext cx="419100" cy="495300"/>
            <a:chOff x="376427" y="2232660"/>
            <a:chExt cx="419100" cy="495300"/>
          </a:xfrm>
        </p:grpSpPr>
        <p:sp>
          <p:nvSpPr>
            <p:cNvPr id="7" name="object 5"/>
            <p:cNvSpPr/>
            <p:nvPr/>
          </p:nvSpPr>
          <p:spPr>
            <a:xfrm>
              <a:off x="395477" y="225171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395477" y="225171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/>
          <p:cNvSpPr txBox="1"/>
          <p:nvPr/>
        </p:nvSpPr>
        <p:spPr>
          <a:xfrm>
            <a:off x="975462" y="313632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313181" y="3149410"/>
            <a:ext cx="625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objectivo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projectar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próprio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corpo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à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maior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distância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possível.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9"/>
          <p:cNvGrpSpPr/>
          <p:nvPr/>
        </p:nvGrpSpPr>
        <p:grpSpPr>
          <a:xfrm>
            <a:off x="838200" y="4320350"/>
            <a:ext cx="419100" cy="495300"/>
            <a:chOff x="359663" y="3457955"/>
            <a:chExt cx="419100" cy="495300"/>
          </a:xfrm>
        </p:grpSpPr>
        <p:sp>
          <p:nvSpPr>
            <p:cNvPr id="12" name="object 10"/>
            <p:cNvSpPr/>
            <p:nvPr/>
          </p:nvSpPr>
          <p:spPr>
            <a:xfrm>
              <a:off x="378713" y="347700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378713" y="347700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2"/>
          <p:cNvSpPr txBox="1"/>
          <p:nvPr/>
        </p:nvSpPr>
        <p:spPr>
          <a:xfrm>
            <a:off x="957784" y="436226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1375055" y="4357689"/>
            <a:ext cx="617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saltos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dividem-se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fases: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balanço,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chamada,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voo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queda.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4"/>
          <p:cNvGrpSpPr/>
          <p:nvPr/>
        </p:nvGrpSpPr>
        <p:grpSpPr>
          <a:xfrm>
            <a:off x="871728" y="5568506"/>
            <a:ext cx="419100" cy="495300"/>
            <a:chOff x="393191" y="4706111"/>
            <a:chExt cx="419100" cy="495300"/>
          </a:xfrm>
        </p:grpSpPr>
        <p:sp>
          <p:nvSpPr>
            <p:cNvPr id="17" name="object 15"/>
            <p:cNvSpPr/>
            <p:nvPr/>
          </p:nvSpPr>
          <p:spPr>
            <a:xfrm>
              <a:off x="412241" y="47251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190500" y="0"/>
                  </a:moveTo>
                  <a:lnTo>
                    <a:pt x="146821" y="6038"/>
                  </a:lnTo>
                  <a:lnTo>
                    <a:pt x="106724" y="23237"/>
                  </a:lnTo>
                  <a:lnTo>
                    <a:pt x="71353" y="50225"/>
                  </a:lnTo>
                  <a:lnTo>
                    <a:pt x="41851" y="85628"/>
                  </a:lnTo>
                  <a:lnTo>
                    <a:pt x="19363" y="128073"/>
                  </a:lnTo>
                  <a:lnTo>
                    <a:pt x="5031" y="176188"/>
                  </a:lnTo>
                  <a:lnTo>
                    <a:pt x="0" y="228600"/>
                  </a:lnTo>
                  <a:lnTo>
                    <a:pt x="5031" y="281011"/>
                  </a:lnTo>
                  <a:lnTo>
                    <a:pt x="19363" y="329126"/>
                  </a:lnTo>
                  <a:lnTo>
                    <a:pt x="41851" y="371571"/>
                  </a:lnTo>
                  <a:lnTo>
                    <a:pt x="71353" y="406974"/>
                  </a:lnTo>
                  <a:lnTo>
                    <a:pt x="106724" y="433962"/>
                  </a:lnTo>
                  <a:lnTo>
                    <a:pt x="146821" y="451161"/>
                  </a:lnTo>
                  <a:lnTo>
                    <a:pt x="190500" y="457200"/>
                  </a:lnTo>
                  <a:lnTo>
                    <a:pt x="234178" y="451161"/>
                  </a:lnTo>
                  <a:lnTo>
                    <a:pt x="274275" y="433962"/>
                  </a:lnTo>
                  <a:lnTo>
                    <a:pt x="309646" y="406974"/>
                  </a:lnTo>
                  <a:lnTo>
                    <a:pt x="339148" y="371571"/>
                  </a:lnTo>
                  <a:lnTo>
                    <a:pt x="361636" y="329126"/>
                  </a:lnTo>
                  <a:lnTo>
                    <a:pt x="375968" y="281011"/>
                  </a:lnTo>
                  <a:lnTo>
                    <a:pt x="381000" y="228600"/>
                  </a:lnTo>
                  <a:lnTo>
                    <a:pt x="375968" y="176188"/>
                  </a:lnTo>
                  <a:lnTo>
                    <a:pt x="361636" y="128073"/>
                  </a:lnTo>
                  <a:lnTo>
                    <a:pt x="339148" y="85628"/>
                  </a:lnTo>
                  <a:lnTo>
                    <a:pt x="309646" y="50225"/>
                  </a:lnTo>
                  <a:lnTo>
                    <a:pt x="274275" y="23237"/>
                  </a:lnTo>
                  <a:lnTo>
                    <a:pt x="234178" y="603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412241" y="4725161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28600"/>
                  </a:moveTo>
                  <a:lnTo>
                    <a:pt x="5031" y="176188"/>
                  </a:lnTo>
                  <a:lnTo>
                    <a:pt x="19363" y="128073"/>
                  </a:lnTo>
                  <a:lnTo>
                    <a:pt x="41851" y="85628"/>
                  </a:lnTo>
                  <a:lnTo>
                    <a:pt x="71353" y="50225"/>
                  </a:lnTo>
                  <a:lnTo>
                    <a:pt x="106724" y="23237"/>
                  </a:lnTo>
                  <a:lnTo>
                    <a:pt x="146821" y="6038"/>
                  </a:lnTo>
                  <a:lnTo>
                    <a:pt x="190500" y="0"/>
                  </a:lnTo>
                  <a:lnTo>
                    <a:pt x="234178" y="6038"/>
                  </a:lnTo>
                  <a:lnTo>
                    <a:pt x="274275" y="23237"/>
                  </a:lnTo>
                  <a:lnTo>
                    <a:pt x="309646" y="50225"/>
                  </a:lnTo>
                  <a:lnTo>
                    <a:pt x="339148" y="85628"/>
                  </a:lnTo>
                  <a:lnTo>
                    <a:pt x="361636" y="128073"/>
                  </a:lnTo>
                  <a:lnTo>
                    <a:pt x="375968" y="176188"/>
                  </a:lnTo>
                  <a:lnTo>
                    <a:pt x="381000" y="228600"/>
                  </a:lnTo>
                  <a:lnTo>
                    <a:pt x="375968" y="281011"/>
                  </a:lnTo>
                  <a:lnTo>
                    <a:pt x="361636" y="329126"/>
                  </a:lnTo>
                  <a:lnTo>
                    <a:pt x="339148" y="371571"/>
                  </a:lnTo>
                  <a:lnTo>
                    <a:pt x="309646" y="406974"/>
                  </a:lnTo>
                  <a:lnTo>
                    <a:pt x="274275" y="433962"/>
                  </a:lnTo>
                  <a:lnTo>
                    <a:pt x="234178" y="451161"/>
                  </a:lnTo>
                  <a:lnTo>
                    <a:pt x="190500" y="457200"/>
                  </a:lnTo>
                  <a:lnTo>
                    <a:pt x="146821" y="451161"/>
                  </a:lnTo>
                  <a:lnTo>
                    <a:pt x="106724" y="433962"/>
                  </a:lnTo>
                  <a:lnTo>
                    <a:pt x="71353" y="406974"/>
                  </a:lnTo>
                  <a:lnTo>
                    <a:pt x="41851" y="371571"/>
                  </a:lnTo>
                  <a:lnTo>
                    <a:pt x="19363" y="329126"/>
                  </a:lnTo>
                  <a:lnTo>
                    <a:pt x="5031" y="281011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/>
          <p:cNvSpPr txBox="1"/>
          <p:nvPr/>
        </p:nvSpPr>
        <p:spPr>
          <a:xfrm>
            <a:off x="991312" y="561041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1400353" y="5613718"/>
            <a:ext cx="764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fase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importante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salto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ocorre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ligação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corrida-impulsão: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Chamada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72769" y="692278"/>
            <a:ext cx="7391603" cy="968755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4394">
              <a:lnSpc>
                <a:spcPct val="100000"/>
              </a:lnSpc>
              <a:spcBef>
                <a:spcPts val="105"/>
              </a:spcBef>
            </a:pPr>
            <a:r>
              <a:rPr lang="pt-PT" b="1" dirty="0" smtClean="0">
                <a:solidFill>
                  <a:srgbClr val="000000"/>
                </a:solidFill>
                <a:latin typeface="Calibri"/>
                <a:cs typeface="Calibri"/>
              </a:rPr>
              <a:t>Os</a:t>
            </a:r>
            <a:r>
              <a:rPr lang="pt-PT" b="1" spc="-3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b="1" dirty="0" smtClean="0">
                <a:solidFill>
                  <a:srgbClr val="000000"/>
                </a:solidFill>
                <a:latin typeface="Calibri"/>
                <a:cs typeface="Calibri"/>
              </a:rPr>
              <a:t>Fundamentos</a:t>
            </a:r>
            <a:r>
              <a:rPr lang="pt-PT" b="1" spc="-5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b="1" dirty="0" smtClean="0">
                <a:solidFill>
                  <a:srgbClr val="000000"/>
                </a:solidFill>
                <a:latin typeface="Calibri"/>
                <a:cs typeface="Calibri"/>
              </a:rPr>
              <a:t>dos</a:t>
            </a:r>
            <a:r>
              <a:rPr lang="pt-PT" b="1" spc="-3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b="1" spc="-10" dirty="0" smtClean="0">
                <a:solidFill>
                  <a:srgbClr val="000000"/>
                </a:solidFill>
                <a:latin typeface="Calibri"/>
                <a:cs typeface="Calibri"/>
              </a:rPr>
              <a:t>Saltos</a:t>
            </a:r>
            <a:endParaRPr lang="pt-PT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6161" y="2218690"/>
            <a:ext cx="157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Saltar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1924811"/>
            <a:ext cx="3875532" cy="8153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0683" y="22489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0559" y="2994660"/>
            <a:ext cx="466725" cy="510540"/>
            <a:chOff x="670559" y="2994660"/>
            <a:chExt cx="466725" cy="510540"/>
          </a:xfrm>
        </p:grpSpPr>
        <p:sp>
          <p:nvSpPr>
            <p:cNvPr id="7" name="object 7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5441" y="304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289" y="3017901"/>
            <a:ext cx="1344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Tipo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-20" dirty="0">
                <a:latin typeface="Calibri"/>
                <a:cs typeface="Calibri"/>
              </a:rPr>
              <a:t>Apoio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0372" y="3858767"/>
            <a:ext cx="466725" cy="510540"/>
            <a:chOff x="690372" y="3858767"/>
            <a:chExt cx="466725" cy="510540"/>
          </a:xfrm>
        </p:grpSpPr>
        <p:sp>
          <p:nvSpPr>
            <p:cNvPr id="12" name="object 12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5558" y="39091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0716" y="3951858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Alinhamento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Segmentos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0372" y="4651247"/>
            <a:ext cx="466725" cy="510540"/>
            <a:chOff x="690372" y="4651247"/>
            <a:chExt cx="466725" cy="510540"/>
          </a:xfrm>
        </p:grpSpPr>
        <p:sp>
          <p:nvSpPr>
            <p:cNvPr id="17" name="object 17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5558" y="47012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2682" y="4674489"/>
            <a:ext cx="363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Cadeia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Extensora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(extensão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completa)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8659" y="5443728"/>
            <a:ext cx="466725" cy="510540"/>
            <a:chOff x="708659" y="5443728"/>
            <a:chExt cx="466725" cy="510540"/>
          </a:xfrm>
        </p:grpSpPr>
        <p:sp>
          <p:nvSpPr>
            <p:cNvPr id="22" name="object 22"/>
            <p:cNvSpPr/>
            <p:nvPr/>
          </p:nvSpPr>
          <p:spPr>
            <a:xfrm>
              <a:off x="713231" y="5448300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22"/>
                  </a:lnTo>
                  <a:lnTo>
                    <a:pt x="17964" y="348280"/>
                  </a:lnTo>
                  <a:lnTo>
                    <a:pt x="39041" y="390865"/>
                  </a:lnTo>
                  <a:lnTo>
                    <a:pt x="66955" y="427967"/>
                  </a:lnTo>
                  <a:lnTo>
                    <a:pt x="100788" y="458580"/>
                  </a:lnTo>
                  <a:lnTo>
                    <a:pt x="139619" y="481694"/>
                  </a:lnTo>
                  <a:lnTo>
                    <a:pt x="182529" y="496302"/>
                  </a:lnTo>
                  <a:lnTo>
                    <a:pt x="228600" y="501396"/>
                  </a:lnTo>
                  <a:lnTo>
                    <a:pt x="274670" y="496302"/>
                  </a:lnTo>
                  <a:lnTo>
                    <a:pt x="317580" y="481694"/>
                  </a:lnTo>
                  <a:lnTo>
                    <a:pt x="356411" y="458580"/>
                  </a:lnTo>
                  <a:lnTo>
                    <a:pt x="390244" y="427967"/>
                  </a:lnTo>
                  <a:lnTo>
                    <a:pt x="418158" y="390865"/>
                  </a:lnTo>
                  <a:lnTo>
                    <a:pt x="439235" y="348280"/>
                  </a:lnTo>
                  <a:lnTo>
                    <a:pt x="452555" y="301222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231" y="5448300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22"/>
                  </a:lnTo>
                  <a:lnTo>
                    <a:pt x="439235" y="348280"/>
                  </a:lnTo>
                  <a:lnTo>
                    <a:pt x="418158" y="390865"/>
                  </a:lnTo>
                  <a:lnTo>
                    <a:pt x="390244" y="427967"/>
                  </a:lnTo>
                  <a:lnTo>
                    <a:pt x="356411" y="458580"/>
                  </a:lnTo>
                  <a:lnTo>
                    <a:pt x="317580" y="481694"/>
                  </a:lnTo>
                  <a:lnTo>
                    <a:pt x="274670" y="496302"/>
                  </a:lnTo>
                  <a:lnTo>
                    <a:pt x="228600" y="501396"/>
                  </a:lnTo>
                  <a:lnTo>
                    <a:pt x="182529" y="496302"/>
                  </a:lnTo>
                  <a:lnTo>
                    <a:pt x="139619" y="481694"/>
                  </a:lnTo>
                  <a:lnTo>
                    <a:pt x="100788" y="458580"/>
                  </a:lnTo>
                  <a:lnTo>
                    <a:pt x="66955" y="427967"/>
                  </a:lnTo>
                  <a:lnTo>
                    <a:pt x="39041" y="390865"/>
                  </a:lnTo>
                  <a:lnTo>
                    <a:pt x="17964" y="348280"/>
                  </a:lnTo>
                  <a:lnTo>
                    <a:pt x="4644" y="301222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4151" y="5493207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35786" y="5466689"/>
            <a:ext cx="2570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Ação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Livres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3712" y="6196584"/>
            <a:ext cx="466725" cy="510540"/>
            <a:chOff x="743712" y="6196584"/>
            <a:chExt cx="466725" cy="510540"/>
          </a:xfrm>
        </p:grpSpPr>
        <p:sp>
          <p:nvSpPr>
            <p:cNvPr id="27" name="object 27"/>
            <p:cNvSpPr/>
            <p:nvPr/>
          </p:nvSpPr>
          <p:spPr>
            <a:xfrm>
              <a:off x="748284" y="6201156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3"/>
                  </a:lnTo>
                  <a:lnTo>
                    <a:pt x="139619" y="19701"/>
                  </a:lnTo>
                  <a:lnTo>
                    <a:pt x="100788" y="42815"/>
                  </a:lnTo>
                  <a:lnTo>
                    <a:pt x="66955" y="73428"/>
                  </a:lnTo>
                  <a:lnTo>
                    <a:pt x="39041" y="110530"/>
                  </a:lnTo>
                  <a:lnTo>
                    <a:pt x="17964" y="153115"/>
                  </a:lnTo>
                  <a:lnTo>
                    <a:pt x="4644" y="200173"/>
                  </a:lnTo>
                  <a:lnTo>
                    <a:pt x="0" y="250698"/>
                  </a:lnTo>
                  <a:lnTo>
                    <a:pt x="4644" y="301222"/>
                  </a:lnTo>
                  <a:lnTo>
                    <a:pt x="17964" y="348280"/>
                  </a:lnTo>
                  <a:lnTo>
                    <a:pt x="39041" y="390865"/>
                  </a:lnTo>
                  <a:lnTo>
                    <a:pt x="66955" y="427967"/>
                  </a:lnTo>
                  <a:lnTo>
                    <a:pt x="100788" y="458580"/>
                  </a:lnTo>
                  <a:lnTo>
                    <a:pt x="139619" y="481694"/>
                  </a:lnTo>
                  <a:lnTo>
                    <a:pt x="182529" y="496302"/>
                  </a:lnTo>
                  <a:lnTo>
                    <a:pt x="228600" y="501396"/>
                  </a:lnTo>
                  <a:lnTo>
                    <a:pt x="274670" y="496302"/>
                  </a:lnTo>
                  <a:lnTo>
                    <a:pt x="317580" y="481694"/>
                  </a:lnTo>
                  <a:lnTo>
                    <a:pt x="356411" y="458580"/>
                  </a:lnTo>
                  <a:lnTo>
                    <a:pt x="390244" y="427967"/>
                  </a:lnTo>
                  <a:lnTo>
                    <a:pt x="418158" y="390865"/>
                  </a:lnTo>
                  <a:lnTo>
                    <a:pt x="439235" y="348280"/>
                  </a:lnTo>
                  <a:lnTo>
                    <a:pt x="452555" y="301222"/>
                  </a:lnTo>
                  <a:lnTo>
                    <a:pt x="457200" y="250698"/>
                  </a:lnTo>
                  <a:lnTo>
                    <a:pt x="452555" y="200173"/>
                  </a:lnTo>
                  <a:lnTo>
                    <a:pt x="439235" y="153115"/>
                  </a:lnTo>
                  <a:lnTo>
                    <a:pt x="418158" y="110530"/>
                  </a:lnTo>
                  <a:lnTo>
                    <a:pt x="390244" y="73428"/>
                  </a:lnTo>
                  <a:lnTo>
                    <a:pt x="356411" y="42815"/>
                  </a:lnTo>
                  <a:lnTo>
                    <a:pt x="317580" y="19701"/>
                  </a:lnTo>
                  <a:lnTo>
                    <a:pt x="274670" y="5093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8284" y="6201156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73"/>
                  </a:lnTo>
                  <a:lnTo>
                    <a:pt x="17964" y="153115"/>
                  </a:lnTo>
                  <a:lnTo>
                    <a:pt x="39041" y="110530"/>
                  </a:lnTo>
                  <a:lnTo>
                    <a:pt x="66955" y="73428"/>
                  </a:lnTo>
                  <a:lnTo>
                    <a:pt x="100788" y="42815"/>
                  </a:lnTo>
                  <a:lnTo>
                    <a:pt x="139619" y="19701"/>
                  </a:lnTo>
                  <a:lnTo>
                    <a:pt x="182529" y="5093"/>
                  </a:lnTo>
                  <a:lnTo>
                    <a:pt x="228600" y="0"/>
                  </a:lnTo>
                  <a:lnTo>
                    <a:pt x="274670" y="5093"/>
                  </a:lnTo>
                  <a:lnTo>
                    <a:pt x="317580" y="19701"/>
                  </a:lnTo>
                  <a:lnTo>
                    <a:pt x="356411" y="42815"/>
                  </a:lnTo>
                  <a:lnTo>
                    <a:pt x="390244" y="73428"/>
                  </a:lnTo>
                  <a:lnTo>
                    <a:pt x="418158" y="110530"/>
                  </a:lnTo>
                  <a:lnTo>
                    <a:pt x="439235" y="153115"/>
                  </a:lnTo>
                  <a:lnTo>
                    <a:pt x="452555" y="200173"/>
                  </a:lnTo>
                  <a:lnTo>
                    <a:pt x="457200" y="250698"/>
                  </a:lnTo>
                  <a:lnTo>
                    <a:pt x="452555" y="301222"/>
                  </a:lnTo>
                  <a:lnTo>
                    <a:pt x="439235" y="348280"/>
                  </a:lnTo>
                  <a:lnTo>
                    <a:pt x="418158" y="390865"/>
                  </a:lnTo>
                  <a:lnTo>
                    <a:pt x="390244" y="427967"/>
                  </a:lnTo>
                  <a:lnTo>
                    <a:pt x="356411" y="458580"/>
                  </a:lnTo>
                  <a:lnTo>
                    <a:pt x="317580" y="481694"/>
                  </a:lnTo>
                  <a:lnTo>
                    <a:pt x="274670" y="496302"/>
                  </a:lnTo>
                  <a:lnTo>
                    <a:pt x="228600" y="501396"/>
                  </a:lnTo>
                  <a:lnTo>
                    <a:pt x="182529" y="496302"/>
                  </a:lnTo>
                  <a:lnTo>
                    <a:pt x="139619" y="481694"/>
                  </a:lnTo>
                  <a:lnTo>
                    <a:pt x="100788" y="458580"/>
                  </a:lnTo>
                  <a:lnTo>
                    <a:pt x="66955" y="427967"/>
                  </a:lnTo>
                  <a:lnTo>
                    <a:pt x="39041" y="390865"/>
                  </a:lnTo>
                  <a:lnTo>
                    <a:pt x="17964" y="348280"/>
                  </a:lnTo>
                  <a:lnTo>
                    <a:pt x="4644" y="301222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88288" y="624697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38452" y="6184493"/>
            <a:ext cx="59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Ritmo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65859" y="646938"/>
            <a:ext cx="7391603" cy="968755"/>
          </a:xfrm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44750">
              <a:lnSpc>
                <a:spcPct val="100000"/>
              </a:lnSpc>
              <a:spcBef>
                <a:spcPts val="105"/>
              </a:spcBef>
            </a:pPr>
            <a:r>
              <a:rPr lang="pt-PT" smtClean="0">
                <a:solidFill>
                  <a:srgbClr val="000000"/>
                </a:solidFill>
                <a:latin typeface="Calibri"/>
                <a:cs typeface="Calibri"/>
              </a:rPr>
              <a:t>Tipo</a:t>
            </a:r>
            <a:r>
              <a:rPr lang="pt-PT" spc="-2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mtClean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lang="pt-PT" spc="-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spc="-10" smtClean="0">
                <a:solidFill>
                  <a:srgbClr val="000000"/>
                </a:solidFill>
                <a:latin typeface="Calibri"/>
                <a:cs typeface="Calibri"/>
              </a:rPr>
              <a:t>Apoio</a:t>
            </a:r>
            <a:endParaRPr lang="pt-PT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8270" y="6065621"/>
            <a:ext cx="3166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“Na chamada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todo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chão”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8423" y="1798319"/>
            <a:ext cx="2188464" cy="29916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37079" y="4916170"/>
            <a:ext cx="197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Comprimento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9788" y="1956816"/>
            <a:ext cx="1795272" cy="267614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33975" y="4756530"/>
            <a:ext cx="1326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2195" y="2232660"/>
            <a:ext cx="2525267" cy="21229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72552" y="4469638"/>
            <a:ext cx="1464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77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994359" y="875538"/>
            <a:ext cx="7391603" cy="791831"/>
          </a:xfrm>
          <a:prstGeom prst="rect">
            <a:avLst/>
          </a:prstGeom>
        </p:spPr>
        <p:txBody>
          <a:bodyPr vert="horz" wrap="square" lIns="0" tIns="11361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39140">
              <a:lnSpc>
                <a:spcPct val="100000"/>
              </a:lnSpc>
              <a:spcBef>
                <a:spcPts val="105"/>
              </a:spcBef>
            </a:pPr>
            <a:r>
              <a:rPr lang="pt-PT" b="1" dirty="0" smtClean="0">
                <a:solidFill>
                  <a:srgbClr val="000000"/>
                </a:solidFill>
                <a:latin typeface="Calibri"/>
                <a:cs typeface="Calibri"/>
              </a:rPr>
              <a:t>Alinhamento</a:t>
            </a:r>
            <a:r>
              <a:rPr lang="pt-PT" b="1" spc="-9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b="1" dirty="0" smtClean="0">
                <a:solidFill>
                  <a:srgbClr val="000000"/>
                </a:solidFill>
                <a:latin typeface="Calibri"/>
                <a:cs typeface="Calibri"/>
              </a:rPr>
              <a:t>dos</a:t>
            </a:r>
            <a:r>
              <a:rPr lang="pt-PT" b="1" spc="-7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PT" b="1" spc="-10" dirty="0" smtClean="0">
                <a:solidFill>
                  <a:srgbClr val="000000"/>
                </a:solidFill>
                <a:latin typeface="Calibri"/>
                <a:cs typeface="Calibri"/>
              </a:rPr>
              <a:t>Segmentos</a:t>
            </a:r>
            <a:endParaRPr lang="pt-PT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4580" y="6408421"/>
            <a:ext cx="577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take-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verifica-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alinhamento</a:t>
            </a:r>
            <a:r>
              <a:rPr sz="18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tornozelo-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bacia-ombro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5579" y="4568138"/>
            <a:ext cx="197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Comprimento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6056" y="5793104"/>
            <a:ext cx="1325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Altura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2477" y="3782313"/>
            <a:ext cx="1463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Saltos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Sucessivos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648" y="1882139"/>
            <a:ext cx="1775460" cy="37551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9212" y="1882139"/>
            <a:ext cx="1965959" cy="1755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896" y="2026919"/>
            <a:ext cx="2563368" cy="24018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9212" y="4303776"/>
            <a:ext cx="1691640" cy="14386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77150" y="5825744"/>
            <a:ext cx="1141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Outros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saltos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022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383</Words>
  <Application>Microsoft Office PowerPoint</Application>
  <PresentationFormat>Ecrã Panorâmico</PresentationFormat>
  <Paragraphs>152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3</cp:revision>
  <dcterms:created xsi:type="dcterms:W3CDTF">2023-07-01T01:17:10Z</dcterms:created>
  <dcterms:modified xsi:type="dcterms:W3CDTF">2023-07-04T07:00:17Z</dcterms:modified>
</cp:coreProperties>
</file>