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4.jpg" ContentType="image/jpg"/>
  <Override PartName="/ppt/media/image5.jpg" ContentType="image/jpg"/>
  <Override PartName="/ppt/media/image6.jpg" ContentType="image/jpg"/>
  <Override PartName="/ppt/media/image7.jpg" ContentType="image/jpg"/>
  <Override PartName="/ppt/media/image8.jpg" ContentType="image/jpg"/>
  <Override PartName="/ppt/media/image9.jpg" ContentType="image/jpg"/>
  <Override PartName="/ppt/media/image10.jpg" ContentType="image/jpg"/>
  <Override PartName="/ppt/media/image11.jpg" ContentType="image/jpg"/>
  <Override PartName="/ppt/media/image12.jpg" ContentType="image/jpg"/>
  <Override PartName="/ppt/media/image13.jpg" ContentType="image/jpg"/>
  <Override PartName="/ppt/media/image14.jpg" ContentType="image/jpg"/>
  <Override PartName="/ppt/media/image15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42" d="100"/>
          <a:sy n="42" d="100"/>
        </p:scale>
        <p:origin x="72" y="7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3B4E195-E235-319B-2DBC-62630BFDA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E98B9410-CBE1-8643-D339-E065623FCB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xmlns="" id="{FE52E994-C369-C39C-6E88-4EBE5B057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DA343-2454-4E95-A4C7-1798338F69CB}" type="datetimeFigureOut">
              <a:rPr lang="pt-PT" smtClean="0"/>
              <a:t>04/07/2023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xmlns="" id="{55D62B05-6B8A-379F-FAE3-830E60898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xmlns="" id="{F5B427DB-8891-C34F-123A-A83B1F2AA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A9FDF-EF30-42D0-99B4-0B85A2C3AE4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80965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B12F3DA-FB24-FE7A-E762-50F61E869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xmlns="" id="{4838C790-70C2-5E5C-CFCD-8F8DB63BDA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xmlns="" id="{3775F380-3D15-D7F7-FFA6-69A8F9645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DA343-2454-4E95-A4C7-1798338F69CB}" type="datetimeFigureOut">
              <a:rPr lang="pt-PT" smtClean="0"/>
              <a:t>04/07/2023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xmlns="" id="{D7D139A3-E210-465E-C5E4-1E70F372C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xmlns="" id="{1C6E0D63-6867-8689-3BD1-323921DD4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A9FDF-EF30-42D0-99B4-0B85A2C3AE4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88578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4DED120C-5DF1-761B-877E-1B0CEE4721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xmlns="" id="{8DA49F41-8E8F-C441-2837-03B7F9F1D5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xmlns="" id="{B9D8E87E-49D5-C8DD-139D-A73AB67BA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DA343-2454-4E95-A4C7-1798338F69CB}" type="datetimeFigureOut">
              <a:rPr lang="pt-PT" smtClean="0"/>
              <a:t>04/07/2023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xmlns="" id="{E8E4D27B-D5E9-3358-6ED9-9383597AF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xmlns="" id="{CC092C56-E2F5-7FAB-D77C-666E2F386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A9FDF-EF30-42D0-99B4-0B85A2C3AE4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63002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11" descr="A picture containing text, screenshot, logo, design&#10;&#10;Description automatically generated">
            <a:extLst>
              <a:ext uri="{FF2B5EF4-FFF2-40B4-BE49-F238E27FC236}">
                <a16:creationId xmlns:a16="http://schemas.microsoft.com/office/drawing/2014/main" xmlns="" id="{19BB513E-B111-3339-C5D7-2F604AD687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230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11" descr="A picture containing text, screenshot, logo, design&#10;&#10;Description automatically generated">
            <a:extLst>
              <a:ext uri="{FF2B5EF4-FFF2-40B4-BE49-F238E27FC236}">
                <a16:creationId xmlns:a16="http://schemas.microsoft.com/office/drawing/2014/main" xmlns="" id="{57AEAFA9-A3D0-CF17-AFDB-996639B1AE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8" name="Content Placeholder 11" descr="A picture containing text, screenshot, logo, design&#10;&#10;Description automatically generated">
            <a:extLst>
              <a:ext uri="{FF2B5EF4-FFF2-40B4-BE49-F238E27FC236}">
                <a16:creationId xmlns:a16="http://schemas.microsoft.com/office/drawing/2014/main" xmlns="" id="{A4027860-36F3-4F2E-B0D0-713CFF2DB1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19"/>
          <a:stretch/>
        </p:blipFill>
        <p:spPr>
          <a:xfrm>
            <a:off x="152420" y="1536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544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909DDDD-5768-FD61-A710-23F0497EE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xmlns="" id="{B28BCFAA-F88C-56B8-7F48-12E9EDD999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xmlns="" id="{03ECAE20-E8BA-7991-6553-4125A62DFE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xmlns="" id="{7873C13A-EA08-D4B5-1639-2BB11B70C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DA343-2454-4E95-A4C7-1798338F69CB}" type="datetimeFigureOut">
              <a:rPr lang="pt-PT" smtClean="0"/>
              <a:t>04/07/2023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xmlns="" id="{A9BA055C-5D9B-AB68-6490-196543F07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xmlns="" id="{A927EE36-5188-F699-1BFB-8E9900544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A9FDF-EF30-42D0-99B4-0B85A2C3AE4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78753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7C7FE99-6C9D-EFC8-3CC8-B7A26DCE2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xmlns="" id="{2354AEE0-6E8B-8284-B5A8-5E6D720A14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xmlns="" id="{9F430FEA-2E6D-8C73-45D3-6FF9EBBC62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xmlns="" id="{FA8FC4D2-38EC-8A5F-7CCF-5A2699A6DF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xmlns="" id="{18CA814F-06A2-9CE8-6A40-F6DF4BD9E1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xmlns="" id="{A3D37601-274F-24C0-F738-6C7892CA2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DA343-2454-4E95-A4C7-1798338F69CB}" type="datetimeFigureOut">
              <a:rPr lang="pt-PT" smtClean="0"/>
              <a:t>04/07/2023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xmlns="" id="{0A19701D-08A0-FC5B-E54D-96755A881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xmlns="" id="{711DBA20-CDA3-2A37-A11F-8B815AE89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A9FDF-EF30-42D0-99B4-0B85A2C3AE4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44004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931C58E-85D6-DDD6-8CA0-D4728F549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xmlns="" id="{42CF2D20-B165-CC42-AA6E-7A89FE263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DA343-2454-4E95-A4C7-1798338F69CB}" type="datetimeFigureOut">
              <a:rPr lang="pt-PT" smtClean="0"/>
              <a:t>04/07/2023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xmlns="" id="{8FF0EE28-A68C-3AD8-EC2E-C3EE23015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xmlns="" id="{8E0992E6-E07D-8A5C-9A2A-FD4FB1E3A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A9FDF-EF30-42D0-99B4-0B85A2C3AE4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37975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xmlns="" id="{00B12B93-C29D-33C3-B2B1-31687D663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DA343-2454-4E95-A4C7-1798338F69CB}" type="datetimeFigureOut">
              <a:rPr lang="pt-PT" smtClean="0"/>
              <a:t>04/07/2023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xmlns="" id="{98418716-5829-2DEA-FC0D-316AD33EC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xmlns="" id="{91968610-440F-F71A-F2C1-309350644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A9FDF-EF30-42D0-99B4-0B85A2C3AE4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16675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22F69D8-2874-BFF3-606D-227D7A05E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xmlns="" id="{58410735-97CB-A9DE-7DA8-C04359BC79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xmlns="" id="{10BBD73C-A32C-8ECD-061C-72D1D9FAB5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xmlns="" id="{19C3BA1D-DAD8-E72C-1990-CF0C5B142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DA343-2454-4E95-A4C7-1798338F69CB}" type="datetimeFigureOut">
              <a:rPr lang="pt-PT" smtClean="0"/>
              <a:t>04/07/2023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xmlns="" id="{72AB544F-ECFC-63D2-BB99-42870FA52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xmlns="" id="{87A32A77-5BBE-E837-FCF3-B8D695948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A9FDF-EF30-42D0-99B4-0B85A2C3AE4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74308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A935ED6-3EBC-BFF1-FD05-CE42A3176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xmlns="" id="{6370A0E4-B204-8B93-EF50-279C23B802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xmlns="" id="{3D732647-4887-97E8-B7D9-8C8826B4DC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xmlns="" id="{FEF3C6E2-A662-AECE-B60D-77B6670F9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DA343-2454-4E95-A4C7-1798338F69CB}" type="datetimeFigureOut">
              <a:rPr lang="pt-PT" smtClean="0"/>
              <a:t>04/07/2023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xmlns="" id="{58FDCC6B-FBF7-9163-1B22-B6A1159AD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xmlns="" id="{A8F248FD-1FCE-2293-0059-F88EB0404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A9FDF-EF30-42D0-99B4-0B85A2C3AE4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42932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xmlns="" id="{EAD800C7-D678-B3E8-0A55-06658CA31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xmlns="" id="{CF905B01-F203-CA4B-FB4B-54C4AA5191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xmlns="" id="{03D3D48F-6D0B-5D14-1B29-BAE2D7904E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4DA343-2454-4E95-A4C7-1798338F69CB}" type="datetimeFigureOut">
              <a:rPr lang="pt-PT" smtClean="0"/>
              <a:t>04/07/2023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xmlns="" id="{C092AF5A-EE86-43D6-B338-DDEAE79238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xmlns="" id="{918A56B8-8C72-93C1-0AF4-C0D50150C9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3A9FDF-EF30-42D0-99B4-0B85A2C3AE4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23801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graphic design, screenshot, graphics&#10;&#10;Description automatically generated">
            <a:extLst>
              <a:ext uri="{FF2B5EF4-FFF2-40B4-BE49-F238E27FC236}">
                <a16:creationId xmlns:a16="http://schemas.microsoft.com/office/drawing/2014/main" xmlns="" id="{7E6A3CF7-EBE8-BE4B-ACC4-809B724ED2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397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76598" y="1817954"/>
            <a:ext cx="2692782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Calibri"/>
                <a:cs typeface="Calibri"/>
              </a:rPr>
              <a:t>GRUPOS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ETÁRIOS: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16660" y="3048357"/>
            <a:ext cx="7595820" cy="27834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00" dirty="0">
                <a:latin typeface="Calibri"/>
                <a:cs typeface="Calibri"/>
              </a:rPr>
              <a:t>O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programa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Kids’Athletics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efectua-</a:t>
            </a:r>
            <a:r>
              <a:rPr sz="2400" dirty="0">
                <a:latin typeface="Calibri"/>
                <a:cs typeface="Calibri"/>
              </a:rPr>
              <a:t>se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com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três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diferentes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grupos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etários: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400" dirty="0">
              <a:latin typeface="Calibri"/>
              <a:cs typeface="Calibri"/>
            </a:endParaRPr>
          </a:p>
          <a:p>
            <a:pPr marL="12700" marR="2640965">
              <a:lnSpc>
                <a:spcPct val="150000"/>
              </a:lnSpc>
              <a:spcBef>
                <a:spcPts val="5"/>
              </a:spcBef>
            </a:pPr>
            <a:r>
              <a:rPr sz="2400" b="1" dirty="0">
                <a:latin typeface="Calibri"/>
                <a:cs typeface="Calibri"/>
              </a:rPr>
              <a:t>Grupo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I</a:t>
            </a:r>
            <a:r>
              <a:rPr sz="2400" dirty="0">
                <a:latin typeface="Calibri"/>
                <a:cs typeface="Calibri"/>
              </a:rPr>
              <a:t>: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Crianças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7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8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20" dirty="0" err="1">
                <a:latin typeface="Calibri"/>
                <a:cs typeface="Calibri"/>
              </a:rPr>
              <a:t>anos</a:t>
            </a:r>
            <a:r>
              <a:rPr sz="2400" spc="-20" dirty="0" smtClean="0">
                <a:latin typeface="Calibri"/>
                <a:cs typeface="Calibri"/>
              </a:rPr>
              <a:t>;</a:t>
            </a:r>
            <a:endParaRPr lang="pt-PT" sz="2400" spc="-20" dirty="0" smtClean="0">
              <a:latin typeface="Calibri"/>
              <a:cs typeface="Calibri"/>
            </a:endParaRPr>
          </a:p>
          <a:p>
            <a:pPr marL="12700" marR="2640965">
              <a:lnSpc>
                <a:spcPct val="150000"/>
              </a:lnSpc>
              <a:spcBef>
                <a:spcPts val="5"/>
              </a:spcBef>
            </a:pPr>
            <a:r>
              <a:rPr sz="2400" spc="-20" dirty="0" smtClean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Grupo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II</a:t>
            </a:r>
            <a:r>
              <a:rPr sz="2400" dirty="0">
                <a:latin typeface="Calibri"/>
                <a:cs typeface="Calibri"/>
              </a:rPr>
              <a:t>: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Crianças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9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10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20" dirty="0" err="1">
                <a:latin typeface="Calibri"/>
                <a:cs typeface="Calibri"/>
              </a:rPr>
              <a:t>anos</a:t>
            </a:r>
            <a:r>
              <a:rPr sz="2400" spc="-20" dirty="0" smtClean="0">
                <a:latin typeface="Calibri"/>
                <a:cs typeface="Calibri"/>
              </a:rPr>
              <a:t>;</a:t>
            </a:r>
            <a:endParaRPr lang="pt-PT" sz="2400" spc="-20" dirty="0" smtClean="0">
              <a:latin typeface="Calibri"/>
              <a:cs typeface="Calibri"/>
            </a:endParaRPr>
          </a:p>
          <a:p>
            <a:pPr marL="12700" marR="2640965">
              <a:lnSpc>
                <a:spcPct val="150000"/>
              </a:lnSpc>
              <a:spcBef>
                <a:spcPts val="5"/>
              </a:spcBef>
            </a:pPr>
            <a:r>
              <a:rPr sz="2400" spc="-20" dirty="0" smtClean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Grupo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III</a:t>
            </a:r>
            <a:r>
              <a:rPr sz="2400" dirty="0">
                <a:latin typeface="Calibri"/>
                <a:cs typeface="Calibri"/>
              </a:rPr>
              <a:t>: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Crianças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 11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12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anos.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/>
          </p:cNvSpPr>
          <p:nvPr/>
        </p:nvSpPr>
        <p:spPr>
          <a:xfrm>
            <a:off x="3201034" y="666750"/>
            <a:ext cx="3656966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085">
              <a:lnSpc>
                <a:spcPct val="100000"/>
              </a:lnSpc>
              <a:spcBef>
                <a:spcPts val="105"/>
              </a:spcBef>
            </a:pPr>
            <a:r>
              <a:rPr lang="pt-PT" b="1" spc="-55" dirty="0" err="1" smtClean="0"/>
              <a:t>Kid’s</a:t>
            </a:r>
            <a:r>
              <a:rPr lang="pt-PT" b="1" spc="-165" dirty="0" smtClean="0"/>
              <a:t> </a:t>
            </a:r>
            <a:r>
              <a:rPr lang="pt-PT" b="1" spc="-10" dirty="0" err="1" smtClean="0"/>
              <a:t>Athletics</a:t>
            </a:r>
            <a:endParaRPr lang="pt-PT" b="1" spc="-10" dirty="0"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63812" y="4581144"/>
            <a:ext cx="2400300" cy="1799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5439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48080" y="1455438"/>
            <a:ext cx="10341143" cy="360271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PROGRAMA: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400" dirty="0">
              <a:latin typeface="Calibri"/>
              <a:cs typeface="Calibri"/>
            </a:endParaRPr>
          </a:p>
          <a:p>
            <a:pPr marL="12700" marR="5080" algn="just">
              <a:lnSpc>
                <a:spcPct val="200100"/>
              </a:lnSpc>
            </a:pPr>
            <a:r>
              <a:rPr sz="2400" dirty="0">
                <a:latin typeface="Calibri"/>
                <a:cs typeface="Calibri"/>
              </a:rPr>
              <a:t>A</a:t>
            </a:r>
            <a:r>
              <a:rPr sz="2400" spc="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estrutura</a:t>
            </a:r>
            <a:r>
              <a:rPr sz="2400" spc="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do</a:t>
            </a:r>
            <a:r>
              <a:rPr sz="2400" spc="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evento</a:t>
            </a:r>
            <a:r>
              <a:rPr sz="2400" spc="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é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dividida</a:t>
            </a:r>
            <a:r>
              <a:rPr sz="2400" spc="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</a:t>
            </a:r>
            <a:r>
              <a:rPr sz="2400" spc="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acordo</a:t>
            </a:r>
            <a:r>
              <a:rPr sz="2400" spc="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com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um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esquema</a:t>
            </a:r>
            <a:r>
              <a:rPr sz="2400" spc="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fixo,</a:t>
            </a:r>
            <a:r>
              <a:rPr sz="2400" spc="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tal</a:t>
            </a:r>
            <a:r>
              <a:rPr sz="2400" spc="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forma</a:t>
            </a:r>
            <a:r>
              <a:rPr sz="2400" spc="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que</a:t>
            </a:r>
            <a:r>
              <a:rPr sz="2400" spc="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três</a:t>
            </a:r>
            <a:r>
              <a:rPr sz="2400" spc="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áreas</a:t>
            </a:r>
            <a:r>
              <a:rPr sz="2400" spc="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distintas</a:t>
            </a:r>
            <a:r>
              <a:rPr sz="2400" spc="4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são </a:t>
            </a:r>
            <a:r>
              <a:rPr sz="2400" dirty="0">
                <a:latin typeface="Calibri"/>
                <a:cs typeface="Calibri"/>
              </a:rPr>
              <a:t>formadas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(velocidade,</a:t>
            </a:r>
            <a:r>
              <a:rPr sz="2400" spc="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saltos</a:t>
            </a:r>
            <a:r>
              <a:rPr sz="2400" spc="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lançamentos),</a:t>
            </a:r>
            <a:r>
              <a:rPr sz="2400" spc="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podem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ser</a:t>
            </a:r>
            <a:r>
              <a:rPr sz="2400" spc="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levadas</a:t>
            </a:r>
            <a:r>
              <a:rPr sz="2400" spc="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cabo</a:t>
            </a:r>
            <a:r>
              <a:rPr sz="2400" spc="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ao</a:t>
            </a:r>
            <a:r>
              <a:rPr sz="2400" spc="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mesmo</a:t>
            </a:r>
            <a:r>
              <a:rPr sz="2400" spc="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tempo,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num</a:t>
            </a:r>
            <a:r>
              <a:rPr sz="2400" spc="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esquema </a:t>
            </a:r>
            <a:r>
              <a:rPr sz="2400" dirty="0">
                <a:latin typeface="Calibri"/>
                <a:cs typeface="Calibri"/>
              </a:rPr>
              <a:t>de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rotação.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corrida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</a:t>
            </a:r>
            <a:r>
              <a:rPr sz="2400" spc="-10" dirty="0">
                <a:latin typeface="Calibri"/>
                <a:cs typeface="Calibri"/>
              </a:rPr>
              <a:t> resistência</a:t>
            </a:r>
            <a:r>
              <a:rPr sz="2400" dirty="0">
                <a:latin typeface="Calibri"/>
                <a:cs typeface="Calibri"/>
              </a:rPr>
              <a:t> é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feita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no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final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com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todos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em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conjunto;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/>
          </p:cNvSpPr>
          <p:nvPr/>
        </p:nvSpPr>
        <p:spPr>
          <a:xfrm>
            <a:off x="3263728" y="700672"/>
            <a:ext cx="3611246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085">
              <a:lnSpc>
                <a:spcPct val="100000"/>
              </a:lnSpc>
              <a:spcBef>
                <a:spcPts val="105"/>
              </a:spcBef>
            </a:pPr>
            <a:r>
              <a:rPr lang="pt-PT" b="1" spc="-55" dirty="0" err="1" smtClean="0"/>
              <a:t>Kid’s</a:t>
            </a:r>
            <a:r>
              <a:rPr lang="pt-PT" b="1" spc="-165" dirty="0" smtClean="0"/>
              <a:t> </a:t>
            </a:r>
            <a:r>
              <a:rPr lang="pt-PT" b="1" spc="-10" dirty="0" err="1" smtClean="0"/>
              <a:t>Athletics</a:t>
            </a:r>
            <a:endParaRPr lang="pt-PT" b="1" spc="-10"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17407" y="5355336"/>
            <a:ext cx="3161304" cy="1209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7126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0920" y="1973594"/>
            <a:ext cx="10211871" cy="2125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DURAÇÃO: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400" dirty="0">
              <a:latin typeface="Calibri"/>
              <a:cs typeface="Calibri"/>
            </a:endParaRPr>
          </a:p>
          <a:p>
            <a:pPr marL="12700" marR="5080">
              <a:lnSpc>
                <a:spcPct val="200000"/>
              </a:lnSpc>
              <a:spcBef>
                <a:spcPts val="5"/>
              </a:spcBef>
            </a:pPr>
            <a:r>
              <a:rPr sz="2400" dirty="0">
                <a:latin typeface="Calibri"/>
                <a:cs typeface="Calibri"/>
              </a:rPr>
              <a:t>A</a:t>
            </a:r>
            <a:r>
              <a:rPr sz="2400" spc="3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Atividade</a:t>
            </a:r>
            <a:r>
              <a:rPr sz="2400" spc="3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deve</a:t>
            </a:r>
            <a:r>
              <a:rPr sz="2400" spc="3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ter</a:t>
            </a:r>
            <a:r>
              <a:rPr sz="2400" spc="3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uma</a:t>
            </a:r>
            <a:r>
              <a:rPr sz="2400" spc="3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duração</a:t>
            </a:r>
            <a:r>
              <a:rPr sz="2400" spc="3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</a:t>
            </a:r>
            <a:r>
              <a:rPr sz="2400" spc="3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2</a:t>
            </a:r>
            <a:r>
              <a:rPr sz="2400" spc="3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horas,</a:t>
            </a:r>
            <a:r>
              <a:rPr sz="2400" spc="3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incluindo</a:t>
            </a:r>
            <a:r>
              <a:rPr sz="2400" spc="3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3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organização,</a:t>
            </a:r>
            <a:r>
              <a:rPr sz="2400" spc="3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3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aquecimento</a:t>
            </a:r>
            <a:r>
              <a:rPr sz="2400" spc="3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conjunto,</a:t>
            </a:r>
            <a:r>
              <a:rPr sz="2400" spc="380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a </a:t>
            </a:r>
            <a:r>
              <a:rPr sz="2400" dirty="0">
                <a:latin typeface="Calibri"/>
                <a:cs typeface="Calibri"/>
              </a:rPr>
              <a:t>competição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propriamente </a:t>
            </a:r>
            <a:r>
              <a:rPr sz="2400" dirty="0">
                <a:latin typeface="Calibri"/>
                <a:cs typeface="Calibri"/>
              </a:rPr>
              <a:t>dita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cerimonia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final.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/>
          </p:cNvSpPr>
          <p:nvPr/>
        </p:nvSpPr>
        <p:spPr>
          <a:xfrm>
            <a:off x="3338194" y="918210"/>
            <a:ext cx="3565526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085">
              <a:lnSpc>
                <a:spcPct val="100000"/>
              </a:lnSpc>
              <a:spcBef>
                <a:spcPts val="105"/>
              </a:spcBef>
            </a:pPr>
            <a:r>
              <a:rPr lang="pt-PT" b="1" spc="-55" dirty="0" err="1" smtClean="0"/>
              <a:t>Kid’s</a:t>
            </a:r>
            <a:r>
              <a:rPr lang="pt-PT" b="1" spc="-165" dirty="0" smtClean="0"/>
              <a:t> </a:t>
            </a:r>
            <a:r>
              <a:rPr lang="pt-PT" b="1" spc="-10" dirty="0" err="1" smtClean="0"/>
              <a:t>Athletics</a:t>
            </a:r>
            <a:endParaRPr lang="pt-PT" b="1" spc="-10"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49179" y="4463794"/>
            <a:ext cx="3743555" cy="2291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9894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9574" y="1990634"/>
            <a:ext cx="9358762" cy="28640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LOCAIS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REALIZAÇÃO: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400" dirty="0">
              <a:latin typeface="Calibri"/>
              <a:cs typeface="Calibri"/>
            </a:endParaRPr>
          </a:p>
          <a:p>
            <a:pPr marL="12700" marR="5080">
              <a:lnSpc>
                <a:spcPct val="200000"/>
              </a:lnSpc>
              <a:spcBef>
                <a:spcPts val="5"/>
              </a:spcBef>
            </a:pPr>
            <a:r>
              <a:rPr sz="2400" dirty="0">
                <a:latin typeface="Calibri"/>
                <a:cs typeface="Calibri"/>
              </a:rPr>
              <a:t>Normalmente</a:t>
            </a:r>
            <a:r>
              <a:rPr sz="2400" spc="30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realiza-</a:t>
            </a:r>
            <a:r>
              <a:rPr sz="2400" dirty="0">
                <a:latin typeface="Calibri"/>
                <a:cs typeface="Calibri"/>
              </a:rPr>
              <a:t>se</a:t>
            </a:r>
            <a:r>
              <a:rPr sz="2400" spc="3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num</a:t>
            </a:r>
            <a:r>
              <a:rPr sz="2400" spc="3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espaço</a:t>
            </a:r>
            <a:r>
              <a:rPr sz="2400" spc="3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</a:t>
            </a:r>
            <a:r>
              <a:rPr sz="2400" spc="3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40</a:t>
            </a:r>
            <a:r>
              <a:rPr sz="2400" spc="3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mtrs</a:t>
            </a:r>
            <a:r>
              <a:rPr sz="2400" spc="3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x</a:t>
            </a:r>
            <a:r>
              <a:rPr sz="2400" spc="3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20</a:t>
            </a:r>
            <a:r>
              <a:rPr sz="2400" spc="3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mtrs,</a:t>
            </a:r>
            <a:r>
              <a:rPr sz="2400" spc="3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em</a:t>
            </a:r>
            <a:r>
              <a:rPr sz="2400" spc="3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pavilhões,</a:t>
            </a:r>
            <a:r>
              <a:rPr sz="2400" spc="3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pistas,</a:t>
            </a:r>
            <a:r>
              <a:rPr sz="2400" spc="30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pistas</a:t>
            </a:r>
            <a:r>
              <a:rPr sz="2400" spc="3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simplificadas, </a:t>
            </a:r>
            <a:r>
              <a:rPr sz="2400" dirty="0">
                <a:latin typeface="Calibri"/>
                <a:cs typeface="Calibri"/>
              </a:rPr>
              <a:t>espaços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desportivos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descobertos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ou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espaços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comerciais,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etc.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/>
          </p:cNvSpPr>
          <p:nvPr/>
        </p:nvSpPr>
        <p:spPr>
          <a:xfrm>
            <a:off x="3497580" y="941071"/>
            <a:ext cx="3268980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085">
              <a:lnSpc>
                <a:spcPct val="100000"/>
              </a:lnSpc>
              <a:spcBef>
                <a:spcPts val="105"/>
              </a:spcBef>
            </a:pPr>
            <a:r>
              <a:rPr lang="pt-PT" b="1" spc="-55" dirty="0" err="1" smtClean="0"/>
              <a:t>Kid’s</a:t>
            </a:r>
            <a:r>
              <a:rPr lang="pt-PT" b="1" spc="-165" dirty="0" smtClean="0"/>
              <a:t> </a:t>
            </a:r>
            <a:r>
              <a:rPr lang="pt-PT" b="1" spc="-10" dirty="0" err="1" smtClean="0"/>
              <a:t>Athletics</a:t>
            </a:r>
            <a:endParaRPr lang="pt-PT" b="1" spc="-10"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69481" y="4251960"/>
            <a:ext cx="4922520" cy="2606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1330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1375" y="5149596"/>
            <a:ext cx="2188706" cy="1503120"/>
          </a:xfrm>
          <a:prstGeom prst="rect">
            <a:avLst/>
          </a:prstGeom>
        </p:spPr>
      </p:pic>
      <p:sp>
        <p:nvSpPr>
          <p:cNvPr id="3" name="object 3"/>
          <p:cNvSpPr txBox="1">
            <a:spLocks/>
          </p:cNvSpPr>
          <p:nvPr/>
        </p:nvSpPr>
        <p:spPr>
          <a:xfrm>
            <a:off x="702360" y="1902027"/>
            <a:ext cx="9881312" cy="2804473"/>
          </a:xfrm>
          <a:prstGeom prst="rect">
            <a:avLst/>
          </a:prstGeom>
        </p:spPr>
        <p:txBody>
          <a:bodyPr vert="horz" wrap="square" lIns="0" tIns="164515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pt-PT" sz="2400" spc="-10" dirty="0" smtClean="0"/>
              <a:t>MATERIAIS</a:t>
            </a:r>
            <a:r>
              <a:rPr lang="pt-PT" sz="2400" spc="-45" dirty="0" smtClean="0"/>
              <a:t> </a:t>
            </a:r>
            <a:r>
              <a:rPr lang="pt-PT" sz="2400" dirty="0" smtClean="0"/>
              <a:t>E</a:t>
            </a:r>
            <a:r>
              <a:rPr lang="pt-PT" sz="2400" spc="-35" dirty="0" smtClean="0"/>
              <a:t> </a:t>
            </a:r>
            <a:r>
              <a:rPr lang="pt-PT" sz="2400" spc="-10" dirty="0" smtClean="0"/>
              <a:t>EQUIPAMENTO:</a:t>
            </a:r>
          </a:p>
          <a:p>
            <a:pPr>
              <a:lnSpc>
                <a:spcPct val="100000"/>
              </a:lnSpc>
            </a:pPr>
            <a:endParaRPr lang="pt-PT" sz="2400" spc="-10" dirty="0" smtClean="0"/>
          </a:p>
          <a:p>
            <a:pPr marL="12700" marR="5080" indent="39370" algn="just">
              <a:lnSpc>
                <a:spcPct val="150000"/>
              </a:lnSpc>
              <a:spcBef>
                <a:spcPts val="1265"/>
              </a:spcBef>
            </a:pPr>
            <a:r>
              <a:rPr lang="pt-PT" sz="2400" dirty="0" smtClean="0"/>
              <a:t>Apesar</a:t>
            </a:r>
            <a:r>
              <a:rPr lang="pt-PT" sz="2400" spc="-25" dirty="0" smtClean="0"/>
              <a:t> </a:t>
            </a:r>
            <a:r>
              <a:rPr lang="pt-PT" sz="2400" dirty="0" smtClean="0"/>
              <a:t>de</a:t>
            </a:r>
            <a:r>
              <a:rPr lang="pt-PT" sz="2400" spc="-5" dirty="0" smtClean="0"/>
              <a:t> </a:t>
            </a:r>
            <a:r>
              <a:rPr lang="pt-PT" sz="2400" dirty="0" smtClean="0"/>
              <a:t>existirem</a:t>
            </a:r>
            <a:r>
              <a:rPr lang="pt-PT" sz="2400" spc="-15" dirty="0" smtClean="0"/>
              <a:t> </a:t>
            </a:r>
            <a:r>
              <a:rPr lang="pt-PT" sz="2400" dirty="0" smtClean="0"/>
              <a:t>equipamentos</a:t>
            </a:r>
            <a:r>
              <a:rPr lang="pt-PT" sz="2400" spc="-5" dirty="0" smtClean="0"/>
              <a:t> </a:t>
            </a:r>
            <a:r>
              <a:rPr lang="pt-PT" sz="2400" dirty="0" smtClean="0"/>
              <a:t>próprios,</a:t>
            </a:r>
            <a:r>
              <a:rPr lang="pt-PT" sz="2400" spc="-5" dirty="0" smtClean="0"/>
              <a:t> </a:t>
            </a:r>
            <a:r>
              <a:rPr lang="pt-PT" sz="2400" dirty="0" smtClean="0"/>
              <a:t>coloridos</a:t>
            </a:r>
            <a:r>
              <a:rPr lang="pt-PT" sz="2400" spc="-10" dirty="0" smtClean="0"/>
              <a:t> </a:t>
            </a:r>
            <a:r>
              <a:rPr lang="pt-PT" sz="2400" dirty="0" smtClean="0"/>
              <a:t>e</a:t>
            </a:r>
            <a:r>
              <a:rPr lang="pt-PT" sz="2400" spc="-15" dirty="0" smtClean="0"/>
              <a:t> </a:t>
            </a:r>
            <a:r>
              <a:rPr lang="pt-PT" sz="2400" dirty="0" smtClean="0"/>
              <a:t>principalmente,</a:t>
            </a:r>
            <a:r>
              <a:rPr lang="pt-PT" sz="2400" spc="-10" dirty="0" smtClean="0"/>
              <a:t> </a:t>
            </a:r>
            <a:r>
              <a:rPr lang="pt-PT" sz="2400" dirty="0" smtClean="0"/>
              <a:t>construídos</a:t>
            </a:r>
            <a:r>
              <a:rPr lang="pt-PT" sz="2400" spc="-10" dirty="0" smtClean="0"/>
              <a:t> </a:t>
            </a:r>
            <a:r>
              <a:rPr lang="pt-PT" sz="2400" dirty="0" smtClean="0"/>
              <a:t>a</a:t>
            </a:r>
            <a:r>
              <a:rPr lang="pt-PT" sz="2400" spc="-15" dirty="0" smtClean="0"/>
              <a:t> </a:t>
            </a:r>
            <a:r>
              <a:rPr lang="pt-PT" sz="2400" dirty="0" smtClean="0"/>
              <a:t>pensar</a:t>
            </a:r>
            <a:r>
              <a:rPr lang="pt-PT" sz="2400" spc="-10" dirty="0" smtClean="0"/>
              <a:t> </a:t>
            </a:r>
            <a:r>
              <a:rPr lang="pt-PT" sz="2400" dirty="0" smtClean="0"/>
              <a:t>na </a:t>
            </a:r>
            <a:r>
              <a:rPr lang="pt-PT" sz="2400" spc="-10" dirty="0" smtClean="0"/>
              <a:t>segurança </a:t>
            </a:r>
            <a:r>
              <a:rPr lang="pt-PT" sz="2400" dirty="0" smtClean="0"/>
              <a:t>dos</a:t>
            </a:r>
            <a:r>
              <a:rPr lang="pt-PT" sz="2400" spc="45" dirty="0" smtClean="0"/>
              <a:t> </a:t>
            </a:r>
            <a:r>
              <a:rPr lang="pt-PT" sz="2400" dirty="0" smtClean="0"/>
              <a:t>participantes,</a:t>
            </a:r>
            <a:r>
              <a:rPr lang="pt-PT" sz="2400" spc="70" dirty="0" smtClean="0"/>
              <a:t> </a:t>
            </a:r>
            <a:r>
              <a:rPr lang="pt-PT" sz="2400" spc="-10" dirty="0" smtClean="0"/>
              <a:t>pode-</a:t>
            </a:r>
            <a:r>
              <a:rPr lang="pt-PT" sz="2400" dirty="0" smtClean="0"/>
              <a:t>se</a:t>
            </a:r>
            <a:r>
              <a:rPr lang="pt-PT" sz="2400" spc="50" dirty="0" smtClean="0"/>
              <a:t> </a:t>
            </a:r>
            <a:r>
              <a:rPr lang="pt-PT" sz="2400" dirty="0" smtClean="0"/>
              <a:t>utilizar</a:t>
            </a:r>
            <a:r>
              <a:rPr lang="pt-PT" sz="2400" spc="55" dirty="0" smtClean="0"/>
              <a:t> </a:t>
            </a:r>
            <a:r>
              <a:rPr lang="pt-PT" sz="2400" dirty="0" smtClean="0"/>
              <a:t>uma</a:t>
            </a:r>
            <a:r>
              <a:rPr lang="pt-PT" sz="2400" spc="65" dirty="0" smtClean="0"/>
              <a:t> </a:t>
            </a:r>
            <a:r>
              <a:rPr lang="pt-PT" sz="2400" dirty="0" smtClean="0"/>
              <a:t>panóplia</a:t>
            </a:r>
            <a:r>
              <a:rPr lang="pt-PT" sz="2400" spc="65" dirty="0" smtClean="0"/>
              <a:t> </a:t>
            </a:r>
            <a:r>
              <a:rPr lang="pt-PT" sz="2400" dirty="0" smtClean="0"/>
              <a:t>de</a:t>
            </a:r>
            <a:r>
              <a:rPr lang="pt-PT" sz="2400" spc="50" dirty="0" smtClean="0"/>
              <a:t> </a:t>
            </a:r>
            <a:r>
              <a:rPr lang="pt-PT" sz="2400" dirty="0" smtClean="0"/>
              <a:t>equipamentos</a:t>
            </a:r>
            <a:r>
              <a:rPr lang="pt-PT" sz="2400" spc="65" dirty="0" smtClean="0"/>
              <a:t> </a:t>
            </a:r>
            <a:r>
              <a:rPr lang="pt-PT" sz="2400" dirty="0" smtClean="0"/>
              <a:t>adaptáveis</a:t>
            </a:r>
            <a:r>
              <a:rPr lang="pt-PT" sz="2400" spc="60" dirty="0" smtClean="0"/>
              <a:t> </a:t>
            </a:r>
            <a:r>
              <a:rPr lang="pt-PT" sz="2400" dirty="0" smtClean="0"/>
              <a:t>e</a:t>
            </a:r>
            <a:r>
              <a:rPr lang="pt-PT" sz="2400" spc="60" dirty="0" smtClean="0"/>
              <a:t> </a:t>
            </a:r>
            <a:r>
              <a:rPr lang="pt-PT" sz="2400" dirty="0" smtClean="0"/>
              <a:t>existentes</a:t>
            </a:r>
            <a:r>
              <a:rPr lang="pt-PT" sz="2400" spc="55" dirty="0" smtClean="0"/>
              <a:t> </a:t>
            </a:r>
            <a:r>
              <a:rPr lang="pt-PT" sz="2400" dirty="0" smtClean="0"/>
              <a:t>na</a:t>
            </a:r>
            <a:r>
              <a:rPr lang="pt-PT" sz="2400" spc="50" dirty="0" smtClean="0"/>
              <a:t> </a:t>
            </a:r>
            <a:r>
              <a:rPr lang="pt-PT" sz="2400" spc="-10" dirty="0" smtClean="0"/>
              <a:t>generalidade </a:t>
            </a:r>
            <a:r>
              <a:rPr lang="pt-PT" sz="2400" dirty="0" smtClean="0"/>
              <a:t>das</a:t>
            </a:r>
            <a:r>
              <a:rPr lang="pt-PT" sz="2400" spc="-5" dirty="0" smtClean="0"/>
              <a:t> </a:t>
            </a:r>
            <a:r>
              <a:rPr lang="pt-PT" sz="2400" spc="-10" dirty="0" smtClean="0"/>
              <a:t>escolas</a:t>
            </a:r>
            <a:r>
              <a:rPr lang="pt-PT" sz="1400" spc="-10" dirty="0" smtClean="0"/>
              <a:t>.</a:t>
            </a:r>
            <a:endParaRPr lang="pt-PT" sz="1400" dirty="0"/>
          </a:p>
        </p:txBody>
      </p:sp>
      <p:sp>
        <p:nvSpPr>
          <p:cNvPr id="4" name="object 4"/>
          <p:cNvSpPr txBox="1">
            <a:spLocks/>
          </p:cNvSpPr>
          <p:nvPr/>
        </p:nvSpPr>
        <p:spPr>
          <a:xfrm>
            <a:off x="3201034" y="666750"/>
            <a:ext cx="3451226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085">
              <a:lnSpc>
                <a:spcPct val="100000"/>
              </a:lnSpc>
              <a:spcBef>
                <a:spcPts val="105"/>
              </a:spcBef>
            </a:pPr>
            <a:r>
              <a:rPr lang="pt-PT" b="1" spc="-55" dirty="0" err="1" smtClean="0"/>
              <a:t>Kid’s</a:t>
            </a:r>
            <a:r>
              <a:rPr lang="pt-PT" b="1" spc="-165" dirty="0" smtClean="0"/>
              <a:t> </a:t>
            </a:r>
            <a:r>
              <a:rPr lang="pt-PT" b="1" spc="-10" dirty="0" err="1" smtClean="0"/>
              <a:t>Athletics</a:t>
            </a:r>
            <a:endParaRPr lang="pt-PT" b="1" spc="-10" dirty="0"/>
          </a:p>
        </p:txBody>
      </p:sp>
    </p:spTree>
    <p:extLst>
      <p:ext uri="{BB962C8B-B14F-4D97-AF65-F5344CB8AC3E}">
        <p14:creationId xmlns:p14="http://schemas.microsoft.com/office/powerpoint/2010/main" val="6272914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/>
          </p:cNvSpPr>
          <p:nvPr/>
        </p:nvSpPr>
        <p:spPr>
          <a:xfrm>
            <a:off x="3475354" y="895351"/>
            <a:ext cx="3600576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085">
              <a:lnSpc>
                <a:spcPct val="100000"/>
              </a:lnSpc>
              <a:spcBef>
                <a:spcPts val="105"/>
              </a:spcBef>
            </a:pPr>
            <a:r>
              <a:rPr lang="pt-PT" b="1" spc="-55" dirty="0" err="1" smtClean="0"/>
              <a:t>Kid’s</a:t>
            </a:r>
            <a:r>
              <a:rPr lang="pt-PT" b="1" spc="-165" dirty="0" smtClean="0"/>
              <a:t> </a:t>
            </a:r>
            <a:r>
              <a:rPr lang="pt-PT" b="1" spc="-10" dirty="0" err="1" smtClean="0"/>
              <a:t>Athletics</a:t>
            </a:r>
            <a:endParaRPr lang="pt-PT" b="1" spc="-10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89731" y="2150363"/>
            <a:ext cx="4800599" cy="360121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465820" y="2948897"/>
            <a:ext cx="1414996" cy="2001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013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A red circle with a person running&#10;&#10;Description automatically generated with low confidence">
            <a:extLst>
              <a:ext uri="{FF2B5EF4-FFF2-40B4-BE49-F238E27FC236}">
                <a16:creationId xmlns:a16="http://schemas.microsoft.com/office/drawing/2014/main" xmlns="" id="{ED6CC577-83AA-E54A-B838-93845DD648D0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277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 descr="A picture containing text, screenshot, logo, design&#10;&#10;Description automatically generated">
            <a:extLst>
              <a:ext uri="{FF2B5EF4-FFF2-40B4-BE49-F238E27FC236}">
                <a16:creationId xmlns:a16="http://schemas.microsoft.com/office/drawing/2014/main" xmlns="" id="{5758F7F9-F47D-D343-BEBD-EB12EDD5FF82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object 3">
            <a:extLst>
              <a:ext uri="{FF2B5EF4-FFF2-40B4-BE49-F238E27FC236}">
                <a16:creationId xmlns:a16="http://schemas.microsoft.com/office/drawing/2014/main" xmlns="" id="{F45E3820-37B5-1F5A-710A-F99940002844}"/>
              </a:ext>
            </a:extLst>
          </p:cNvPr>
          <p:cNvSpPr txBox="1">
            <a:spLocks/>
          </p:cNvSpPr>
          <p:nvPr/>
        </p:nvSpPr>
        <p:spPr>
          <a:xfrm>
            <a:off x="2594647" y="3496003"/>
            <a:ext cx="7002706" cy="16507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065" marR="5080" indent="0" algn="ctr">
              <a:lnSpc>
                <a:spcPct val="120000"/>
              </a:lnSpc>
              <a:spcBef>
                <a:spcPts val="100"/>
              </a:spcBef>
              <a:buNone/>
            </a:pPr>
            <a:r>
              <a:rPr lang="pt-PT" sz="4400" b="1" dirty="0" err="1" smtClean="0">
                <a:solidFill>
                  <a:srgbClr val="888888"/>
                </a:solidFill>
                <a:latin typeface="Calibri"/>
                <a:cs typeface="Calibri"/>
              </a:rPr>
              <a:t>Kid’s</a:t>
            </a:r>
            <a:r>
              <a:rPr lang="pt-PT" sz="4400" b="1" dirty="0" smtClean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lang="pt-PT" sz="4400" b="1" dirty="0" err="1" smtClean="0">
                <a:solidFill>
                  <a:srgbClr val="888888"/>
                </a:solidFill>
                <a:latin typeface="Calibri"/>
                <a:cs typeface="Calibri"/>
              </a:rPr>
              <a:t>Athletics</a:t>
            </a:r>
            <a:endParaRPr lang="pt-PT" sz="4400" b="1" spc="-50" dirty="0">
              <a:solidFill>
                <a:srgbClr val="888888"/>
              </a:solidFill>
              <a:latin typeface="Calibri"/>
              <a:cs typeface="Calibri"/>
            </a:endParaRPr>
          </a:p>
          <a:p>
            <a:pPr marL="12065" marR="5080" indent="0" algn="ctr">
              <a:lnSpc>
                <a:spcPct val="120000"/>
              </a:lnSpc>
              <a:spcBef>
                <a:spcPts val="100"/>
              </a:spcBef>
              <a:buNone/>
            </a:pPr>
            <a:r>
              <a:rPr lang="pt-PT" sz="4400" b="1" spc="-50" dirty="0">
                <a:solidFill>
                  <a:srgbClr val="888888"/>
                </a:solidFill>
                <a:latin typeface="Calibri"/>
                <a:cs typeface="Calibri"/>
              </a:rPr>
              <a:t>Viana do Castelo 2023</a:t>
            </a:r>
            <a:endParaRPr lang="pt-PT" sz="4400" b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22383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B30CD75-4039-7817-685A-9D007BD245A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pt-PT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xmlns="" id="{4937D519-635E-A19F-48D5-3DD94E6F0B9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endParaRPr lang="pt-PT"/>
          </a:p>
        </p:txBody>
      </p:sp>
      <p:pic>
        <p:nvPicPr>
          <p:cNvPr id="4" name="Content Placeholder 11" descr="A picture containing text, screenshot, logo, design&#10;&#10;Description automatically generated">
            <a:extLst>
              <a:ext uri="{FF2B5EF4-FFF2-40B4-BE49-F238E27FC236}">
                <a16:creationId xmlns:a16="http://schemas.microsoft.com/office/drawing/2014/main" xmlns="" id="{2BED6394-938B-9052-EB17-15D17B390A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grpSp>
        <p:nvGrpSpPr>
          <p:cNvPr id="5" name="object 2"/>
          <p:cNvGrpSpPr/>
          <p:nvPr/>
        </p:nvGrpSpPr>
        <p:grpSpPr>
          <a:xfrm>
            <a:off x="3941064" y="2054531"/>
            <a:ext cx="2857500" cy="3183890"/>
            <a:chOff x="2866644" y="1519427"/>
            <a:chExt cx="2857500" cy="3183890"/>
          </a:xfrm>
        </p:grpSpPr>
        <p:pic>
          <p:nvPicPr>
            <p:cNvPr id="6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66644" y="2683763"/>
              <a:ext cx="2857500" cy="2019300"/>
            </a:xfrm>
            <a:prstGeom prst="rect">
              <a:avLst/>
            </a:prstGeom>
          </p:spPr>
        </p:pic>
        <p:pic>
          <p:nvPicPr>
            <p:cNvPr id="7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69563" y="1519427"/>
              <a:ext cx="1850136" cy="13853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49179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 txBox="1"/>
          <p:nvPr/>
        </p:nvSpPr>
        <p:spPr>
          <a:xfrm>
            <a:off x="965708" y="1653032"/>
            <a:ext cx="7167245" cy="4496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O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QUE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É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KID’S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ATHLETICS?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O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CONCEITO: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50000"/>
              </a:lnSpc>
              <a:spcBef>
                <a:spcPts val="1460"/>
              </a:spcBef>
            </a:pPr>
            <a:r>
              <a:rPr sz="1400" dirty="0">
                <a:latin typeface="Calibri"/>
                <a:cs typeface="Calibri"/>
              </a:rPr>
              <a:t>O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Kid’s</a:t>
            </a:r>
            <a:r>
              <a:rPr sz="1400" b="1" u="sng" spc="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Athletics</a:t>
            </a:r>
            <a:r>
              <a:rPr sz="1400" b="1" u="sng" spc="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é uma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forma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 abordagem do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Atletismo,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destinada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às idades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mais jovens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(dos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0" dirty="0">
                <a:latin typeface="Calibri"/>
                <a:cs typeface="Calibri"/>
              </a:rPr>
              <a:t>7 </a:t>
            </a:r>
            <a:r>
              <a:rPr sz="1400" dirty="0">
                <a:latin typeface="Calibri"/>
                <a:cs typeface="Calibri"/>
              </a:rPr>
              <a:t>aos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12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anos).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400" dirty="0">
                <a:latin typeface="Calibri"/>
                <a:cs typeface="Calibri"/>
              </a:rPr>
              <a:t>É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uma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proposta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que tem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origem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na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IAAF.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400">
              <a:latin typeface="Calibri"/>
              <a:cs typeface="Calibri"/>
            </a:endParaRPr>
          </a:p>
          <a:p>
            <a:pPr marL="441959" marR="438150" algn="ctr">
              <a:lnSpc>
                <a:spcPct val="100000"/>
              </a:lnSpc>
              <a:spcBef>
                <a:spcPts val="1040"/>
              </a:spcBef>
            </a:pPr>
            <a:r>
              <a:rPr sz="1800" dirty="0">
                <a:latin typeface="Calibri"/>
                <a:cs typeface="Calibri"/>
              </a:rPr>
              <a:t>É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um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desafio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movimentos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básicos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variados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numa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atmosfera</a:t>
            </a:r>
            <a:r>
              <a:rPr sz="1800" spc="-25" dirty="0">
                <a:latin typeface="Calibri"/>
                <a:cs typeface="Calibri"/>
              </a:rPr>
              <a:t> de </a:t>
            </a:r>
            <a:r>
              <a:rPr sz="1800" dirty="0">
                <a:latin typeface="Calibri"/>
                <a:cs typeface="Calibri"/>
              </a:rPr>
              <a:t>espontaneidade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diversão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450">
              <a:latin typeface="Calibri"/>
              <a:cs typeface="Calibri"/>
            </a:endParaRPr>
          </a:p>
          <a:p>
            <a:pPr marL="3127375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ATRATIVO</a:t>
            </a:r>
            <a:endParaRPr sz="1800">
              <a:latin typeface="Calibri"/>
              <a:cs typeface="Calibri"/>
            </a:endParaRPr>
          </a:p>
          <a:p>
            <a:pPr marL="2027555" marR="2022475" indent="627380">
              <a:lnSpc>
                <a:spcPct val="150000"/>
              </a:lnSpc>
              <a:spcBef>
                <a:spcPts val="5"/>
              </a:spcBef>
            </a:pPr>
            <a:r>
              <a:rPr sz="1800" dirty="0">
                <a:latin typeface="Calibri"/>
                <a:cs typeface="Calibri"/>
              </a:rPr>
              <a:t>ACESSIVEL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20" dirty="0">
                <a:latin typeface="Calibri"/>
                <a:cs typeface="Calibri"/>
              </a:rPr>
              <a:t> TODOS </a:t>
            </a:r>
            <a:r>
              <a:rPr sz="1800" spc="-10" dirty="0">
                <a:latin typeface="Calibri"/>
                <a:cs typeface="Calibri"/>
              </a:rPr>
              <a:t>PROMOVA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DESENVOLVIMENTO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3"/>
          <p:cNvSpPr txBox="1">
            <a:spLocks/>
          </p:cNvSpPr>
          <p:nvPr/>
        </p:nvSpPr>
        <p:spPr>
          <a:xfrm>
            <a:off x="3201034" y="666751"/>
            <a:ext cx="3839846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085">
              <a:lnSpc>
                <a:spcPct val="100000"/>
              </a:lnSpc>
              <a:spcBef>
                <a:spcPts val="105"/>
              </a:spcBef>
            </a:pPr>
            <a:r>
              <a:rPr lang="pt-PT" b="1" spc="-55" dirty="0" err="1" smtClean="0"/>
              <a:t>Kid’s</a:t>
            </a:r>
            <a:r>
              <a:rPr lang="pt-PT" b="1" spc="-165" dirty="0" smtClean="0"/>
              <a:t> </a:t>
            </a:r>
            <a:r>
              <a:rPr lang="pt-PT" b="1" spc="-10" dirty="0" err="1" smtClean="0"/>
              <a:t>Athletics</a:t>
            </a:r>
            <a:endParaRPr lang="pt-PT" b="1" spc="-10" dirty="0"/>
          </a:p>
        </p:txBody>
      </p:sp>
      <p:grpSp>
        <p:nvGrpSpPr>
          <p:cNvPr id="5" name="object 4"/>
          <p:cNvGrpSpPr/>
          <p:nvPr/>
        </p:nvGrpSpPr>
        <p:grpSpPr>
          <a:xfrm>
            <a:off x="9986771" y="1653032"/>
            <a:ext cx="1430020" cy="1934210"/>
            <a:chOff x="819911" y="245363"/>
            <a:chExt cx="1430020" cy="1934210"/>
          </a:xfrm>
        </p:grpSpPr>
        <p:pic>
          <p:nvPicPr>
            <p:cNvPr id="6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9911" y="1168908"/>
              <a:ext cx="1429512" cy="1010412"/>
            </a:xfrm>
            <a:prstGeom prst="rect">
              <a:avLst/>
            </a:prstGeom>
          </p:spPr>
        </p:pic>
        <p:pic>
          <p:nvPicPr>
            <p:cNvPr id="8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16507" y="245363"/>
              <a:ext cx="1232916" cy="9235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99244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3"/>
          <p:cNvSpPr txBox="1">
            <a:spLocks/>
          </p:cNvSpPr>
          <p:nvPr/>
        </p:nvSpPr>
        <p:spPr>
          <a:xfrm>
            <a:off x="160020" y="2256993"/>
            <a:ext cx="12031980" cy="24032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pt-PT" dirty="0" smtClean="0"/>
              <a:t>PORQUÊ</a:t>
            </a:r>
            <a:r>
              <a:rPr lang="pt-PT" spc="-25" dirty="0" smtClean="0"/>
              <a:t> </a:t>
            </a:r>
            <a:r>
              <a:rPr lang="pt-PT" dirty="0" smtClean="0"/>
              <a:t>O</a:t>
            </a:r>
            <a:r>
              <a:rPr lang="pt-PT" spc="-25" dirty="0" smtClean="0"/>
              <a:t> </a:t>
            </a:r>
            <a:r>
              <a:rPr lang="pt-PT" dirty="0" smtClean="0"/>
              <a:t>KID’S</a:t>
            </a:r>
            <a:r>
              <a:rPr lang="pt-PT" spc="5" dirty="0" smtClean="0"/>
              <a:t> </a:t>
            </a:r>
            <a:r>
              <a:rPr lang="pt-PT" spc="-10" dirty="0" smtClean="0"/>
              <a:t>ATHLETICS?</a:t>
            </a:r>
          </a:p>
          <a:p>
            <a:pPr marL="12700" marR="5080" algn="just">
              <a:lnSpc>
                <a:spcPct val="150000"/>
              </a:lnSpc>
              <a:spcBef>
                <a:spcPts val="1460"/>
              </a:spcBef>
            </a:pPr>
            <a:r>
              <a:rPr lang="pt-PT" sz="1400" dirty="0" smtClean="0"/>
              <a:t>Na</a:t>
            </a:r>
            <a:r>
              <a:rPr lang="pt-PT" sz="1400" spc="210" dirty="0" smtClean="0"/>
              <a:t> </a:t>
            </a:r>
            <a:r>
              <a:rPr lang="pt-PT" sz="1400" dirty="0" smtClean="0"/>
              <a:t>maioria</a:t>
            </a:r>
            <a:r>
              <a:rPr lang="pt-PT" sz="1400" spc="229" dirty="0" smtClean="0"/>
              <a:t> </a:t>
            </a:r>
            <a:r>
              <a:rPr lang="pt-PT" sz="1400" dirty="0" smtClean="0"/>
              <a:t>das</a:t>
            </a:r>
            <a:r>
              <a:rPr lang="pt-PT" sz="1400" spc="225" dirty="0" smtClean="0"/>
              <a:t> </a:t>
            </a:r>
            <a:r>
              <a:rPr lang="pt-PT" sz="1400" dirty="0" smtClean="0"/>
              <a:t>vezes,</a:t>
            </a:r>
            <a:r>
              <a:rPr lang="pt-PT" sz="1400" spc="229" dirty="0" smtClean="0"/>
              <a:t> </a:t>
            </a:r>
            <a:r>
              <a:rPr lang="pt-PT" sz="1400" dirty="0" smtClean="0"/>
              <a:t>as</a:t>
            </a:r>
            <a:r>
              <a:rPr lang="pt-PT" sz="1400" spc="225" dirty="0" smtClean="0"/>
              <a:t> </a:t>
            </a:r>
            <a:r>
              <a:rPr lang="pt-PT" sz="1400" dirty="0" smtClean="0"/>
              <a:t>competições</a:t>
            </a:r>
            <a:r>
              <a:rPr lang="pt-PT" sz="1400" spc="245" dirty="0" smtClean="0"/>
              <a:t> </a:t>
            </a:r>
            <a:r>
              <a:rPr lang="pt-PT" sz="1400" dirty="0" smtClean="0"/>
              <a:t>para</a:t>
            </a:r>
            <a:r>
              <a:rPr lang="pt-PT" sz="1400" spc="225" dirty="0" smtClean="0"/>
              <a:t> </a:t>
            </a:r>
            <a:r>
              <a:rPr lang="pt-PT" sz="1400" dirty="0" smtClean="0"/>
              <a:t>as</a:t>
            </a:r>
            <a:r>
              <a:rPr lang="pt-PT" sz="1400" spc="229" dirty="0" smtClean="0"/>
              <a:t> </a:t>
            </a:r>
            <a:r>
              <a:rPr lang="pt-PT" sz="1400" dirty="0" smtClean="0"/>
              <a:t>crianças</a:t>
            </a:r>
            <a:r>
              <a:rPr lang="pt-PT" sz="1400" spc="225" dirty="0" smtClean="0"/>
              <a:t> </a:t>
            </a:r>
            <a:r>
              <a:rPr lang="pt-PT" sz="1400" dirty="0" smtClean="0"/>
              <a:t>são</a:t>
            </a:r>
            <a:r>
              <a:rPr lang="pt-PT" sz="1400" spc="229" dirty="0" smtClean="0"/>
              <a:t> </a:t>
            </a:r>
            <a:r>
              <a:rPr lang="pt-PT" sz="1400" dirty="0" smtClean="0"/>
              <a:t>versões</a:t>
            </a:r>
            <a:r>
              <a:rPr lang="pt-PT" sz="1400" spc="225" dirty="0" smtClean="0"/>
              <a:t> </a:t>
            </a:r>
            <a:r>
              <a:rPr lang="pt-PT" sz="1400" dirty="0" smtClean="0"/>
              <a:t>em</a:t>
            </a:r>
            <a:r>
              <a:rPr lang="pt-PT" sz="1400" spc="220" dirty="0" smtClean="0"/>
              <a:t> </a:t>
            </a:r>
            <a:r>
              <a:rPr lang="pt-PT" sz="1400" dirty="0" smtClean="0"/>
              <a:t>miniatura</a:t>
            </a:r>
            <a:r>
              <a:rPr lang="pt-PT" sz="1400" spc="225" dirty="0" smtClean="0"/>
              <a:t> </a:t>
            </a:r>
            <a:r>
              <a:rPr lang="pt-PT" sz="1400" dirty="0" smtClean="0"/>
              <a:t>das</a:t>
            </a:r>
            <a:r>
              <a:rPr lang="pt-PT" sz="1400" spc="225" dirty="0" smtClean="0"/>
              <a:t> </a:t>
            </a:r>
            <a:r>
              <a:rPr lang="pt-PT" sz="1400" dirty="0" smtClean="0"/>
              <a:t>competições</a:t>
            </a:r>
            <a:r>
              <a:rPr lang="pt-PT" sz="1400" spc="245" dirty="0" smtClean="0"/>
              <a:t> </a:t>
            </a:r>
            <a:r>
              <a:rPr lang="pt-PT" sz="1400" spc="-25" dirty="0" smtClean="0"/>
              <a:t>dos </a:t>
            </a:r>
            <a:r>
              <a:rPr lang="pt-PT" sz="1400" dirty="0" smtClean="0"/>
              <a:t>adultos. Claramente,</a:t>
            </a:r>
            <a:r>
              <a:rPr lang="pt-PT" sz="1400" spc="10" dirty="0" smtClean="0"/>
              <a:t> </a:t>
            </a:r>
            <a:r>
              <a:rPr lang="pt-PT" sz="1400" dirty="0" smtClean="0"/>
              <a:t>esta</a:t>
            </a:r>
            <a:r>
              <a:rPr lang="pt-PT" sz="1400" spc="10" dirty="0" smtClean="0"/>
              <a:t> </a:t>
            </a:r>
            <a:r>
              <a:rPr lang="pt-PT" sz="1400" dirty="0" smtClean="0"/>
              <a:t>forma</a:t>
            </a:r>
            <a:r>
              <a:rPr lang="pt-PT" sz="1400" spc="10" dirty="0" smtClean="0"/>
              <a:t> </a:t>
            </a:r>
            <a:r>
              <a:rPr lang="pt-PT" sz="1400" dirty="0" smtClean="0"/>
              <a:t>entra</a:t>
            </a:r>
            <a:r>
              <a:rPr lang="pt-PT" sz="1400" spc="10" dirty="0" smtClean="0"/>
              <a:t> </a:t>
            </a:r>
            <a:r>
              <a:rPr lang="pt-PT" sz="1400" dirty="0" smtClean="0"/>
              <a:t>em</a:t>
            </a:r>
            <a:r>
              <a:rPr lang="pt-PT" sz="1400" spc="5" dirty="0" smtClean="0"/>
              <a:t> </a:t>
            </a:r>
            <a:r>
              <a:rPr lang="pt-PT" sz="1400" dirty="0" smtClean="0"/>
              <a:t>colisão</a:t>
            </a:r>
            <a:r>
              <a:rPr lang="pt-PT" sz="1400" spc="15" dirty="0" smtClean="0"/>
              <a:t> </a:t>
            </a:r>
            <a:r>
              <a:rPr lang="pt-PT" sz="1400" dirty="0" smtClean="0"/>
              <a:t>com</a:t>
            </a:r>
            <a:r>
              <a:rPr lang="pt-PT" sz="1400" spc="10" dirty="0" smtClean="0"/>
              <a:t> </a:t>
            </a:r>
            <a:r>
              <a:rPr lang="pt-PT" sz="1400" dirty="0" smtClean="0"/>
              <a:t>o</a:t>
            </a:r>
            <a:r>
              <a:rPr lang="pt-PT" sz="1400" spc="10" dirty="0" smtClean="0"/>
              <a:t> </a:t>
            </a:r>
            <a:r>
              <a:rPr lang="pt-PT" sz="1400" dirty="0" smtClean="0"/>
              <a:t>princípio</a:t>
            </a:r>
            <a:r>
              <a:rPr lang="pt-PT" sz="1400" spc="15" dirty="0" smtClean="0"/>
              <a:t> </a:t>
            </a:r>
            <a:r>
              <a:rPr lang="pt-PT" sz="1400" dirty="0" smtClean="0"/>
              <a:t>base,</a:t>
            </a:r>
            <a:r>
              <a:rPr lang="pt-PT" sz="1400" spc="10" dirty="0" smtClean="0"/>
              <a:t> </a:t>
            </a:r>
            <a:r>
              <a:rPr lang="pt-PT" sz="1400" dirty="0" smtClean="0"/>
              <a:t>ou</a:t>
            </a:r>
            <a:r>
              <a:rPr lang="pt-PT" sz="1400" spc="5" dirty="0" smtClean="0"/>
              <a:t> </a:t>
            </a:r>
            <a:r>
              <a:rPr lang="pt-PT" sz="1400" dirty="0" smtClean="0"/>
              <a:t>seja,</a:t>
            </a:r>
            <a:r>
              <a:rPr lang="pt-PT" sz="1400" spc="10" dirty="0" smtClean="0"/>
              <a:t> </a:t>
            </a:r>
            <a:r>
              <a:rPr lang="pt-PT" sz="1400" dirty="0" smtClean="0"/>
              <a:t>desenvolver</a:t>
            </a:r>
            <a:r>
              <a:rPr lang="pt-PT" sz="1400" spc="15" dirty="0" smtClean="0"/>
              <a:t> </a:t>
            </a:r>
            <a:r>
              <a:rPr lang="pt-PT" sz="1400" spc="-10" dirty="0" smtClean="0"/>
              <a:t>oportunidades </a:t>
            </a:r>
            <a:r>
              <a:rPr lang="pt-PT" sz="1400" dirty="0" smtClean="0"/>
              <a:t>adequadas</a:t>
            </a:r>
            <a:r>
              <a:rPr lang="pt-PT" sz="1400" spc="-30" dirty="0" smtClean="0"/>
              <a:t> </a:t>
            </a:r>
            <a:r>
              <a:rPr lang="pt-PT" sz="1400" dirty="0" smtClean="0"/>
              <a:t>para</a:t>
            </a:r>
            <a:r>
              <a:rPr lang="pt-PT" sz="1400" spc="-15" dirty="0" smtClean="0"/>
              <a:t> </a:t>
            </a:r>
            <a:r>
              <a:rPr lang="pt-PT" sz="1400" dirty="0" smtClean="0"/>
              <a:t>as</a:t>
            </a:r>
            <a:r>
              <a:rPr lang="pt-PT" sz="1400" spc="-20" dirty="0" smtClean="0"/>
              <a:t> </a:t>
            </a:r>
            <a:r>
              <a:rPr lang="pt-PT" sz="1400" dirty="0" smtClean="0"/>
              <a:t>crianças</a:t>
            </a:r>
            <a:r>
              <a:rPr lang="pt-PT" sz="1400" spc="-15" dirty="0" smtClean="0"/>
              <a:t> </a:t>
            </a:r>
            <a:r>
              <a:rPr lang="pt-PT" sz="1400" dirty="0" smtClean="0"/>
              <a:t>no</a:t>
            </a:r>
            <a:r>
              <a:rPr lang="pt-PT" sz="1400" spc="-15" dirty="0" smtClean="0"/>
              <a:t> </a:t>
            </a:r>
            <a:r>
              <a:rPr lang="pt-PT" sz="1400" dirty="0" smtClean="0"/>
              <a:t>atletismo,</a:t>
            </a:r>
            <a:r>
              <a:rPr lang="pt-PT" sz="1400" spc="-20" dirty="0" smtClean="0"/>
              <a:t> </a:t>
            </a:r>
            <a:r>
              <a:rPr lang="pt-PT" sz="1400" dirty="0" smtClean="0"/>
              <a:t>que</a:t>
            </a:r>
            <a:r>
              <a:rPr lang="pt-PT" sz="1400" spc="-20" dirty="0" smtClean="0"/>
              <a:t> </a:t>
            </a:r>
            <a:r>
              <a:rPr lang="pt-PT" sz="1400" dirty="0" smtClean="0"/>
              <a:t>como</a:t>
            </a:r>
            <a:r>
              <a:rPr lang="pt-PT" sz="1400" spc="-15" dirty="0" smtClean="0"/>
              <a:t> </a:t>
            </a:r>
            <a:r>
              <a:rPr lang="pt-PT" sz="1400" dirty="0" smtClean="0"/>
              <a:t>se</a:t>
            </a:r>
            <a:r>
              <a:rPr lang="pt-PT" sz="1400" spc="-25" dirty="0" smtClean="0"/>
              <a:t> </a:t>
            </a:r>
            <a:r>
              <a:rPr lang="pt-PT" sz="1400" dirty="0" smtClean="0"/>
              <a:t>pode</a:t>
            </a:r>
            <a:r>
              <a:rPr lang="pt-PT" sz="1400" spc="-25" dirty="0" smtClean="0"/>
              <a:t> </a:t>
            </a:r>
            <a:r>
              <a:rPr lang="pt-PT" sz="1400" dirty="0" smtClean="0"/>
              <a:t>verificar</a:t>
            </a:r>
            <a:r>
              <a:rPr lang="pt-PT" sz="1400" spc="-15" dirty="0" smtClean="0"/>
              <a:t> </a:t>
            </a:r>
            <a:r>
              <a:rPr lang="pt-PT" sz="1400" dirty="0" smtClean="0"/>
              <a:t>não</a:t>
            </a:r>
            <a:r>
              <a:rPr lang="pt-PT" sz="1400" spc="-15" dirty="0" smtClean="0"/>
              <a:t> </a:t>
            </a:r>
            <a:r>
              <a:rPr lang="pt-PT" sz="1400" spc="-10" dirty="0" smtClean="0"/>
              <a:t>acontece,</a:t>
            </a:r>
            <a:r>
              <a:rPr lang="pt-PT" sz="1400" spc="-25" dirty="0" smtClean="0"/>
              <a:t> </a:t>
            </a:r>
            <a:r>
              <a:rPr lang="pt-PT" sz="1400" dirty="0" smtClean="0"/>
              <a:t>pois</a:t>
            </a:r>
            <a:r>
              <a:rPr lang="pt-PT" sz="1400" spc="-15" dirty="0" smtClean="0"/>
              <a:t> </a:t>
            </a:r>
            <a:r>
              <a:rPr lang="pt-PT" sz="1400" dirty="0" smtClean="0"/>
              <a:t>as</a:t>
            </a:r>
            <a:r>
              <a:rPr lang="pt-PT" sz="1400" spc="-15" dirty="0" smtClean="0"/>
              <a:t> </a:t>
            </a:r>
            <a:r>
              <a:rPr lang="pt-PT" sz="1400" dirty="0" smtClean="0"/>
              <a:t>competições </a:t>
            </a:r>
            <a:r>
              <a:rPr lang="pt-PT" sz="1400" spc="-25" dirty="0" smtClean="0"/>
              <a:t>não </a:t>
            </a:r>
            <a:r>
              <a:rPr lang="pt-PT" sz="1400" dirty="0" smtClean="0"/>
              <a:t>são</a:t>
            </a:r>
            <a:r>
              <a:rPr lang="pt-PT" sz="1400" spc="-25" dirty="0" smtClean="0"/>
              <a:t> </a:t>
            </a:r>
            <a:r>
              <a:rPr lang="pt-PT" sz="1400" spc="-10" dirty="0" smtClean="0"/>
              <a:t>atrativas</a:t>
            </a:r>
            <a:r>
              <a:rPr lang="pt-PT" sz="1400" spc="-15" dirty="0" smtClean="0"/>
              <a:t> </a:t>
            </a:r>
            <a:r>
              <a:rPr lang="pt-PT" sz="1400" dirty="0" smtClean="0"/>
              <a:t>para</a:t>
            </a:r>
            <a:r>
              <a:rPr lang="pt-PT" sz="1400" spc="-25" dirty="0" smtClean="0"/>
              <a:t> </a:t>
            </a:r>
            <a:r>
              <a:rPr lang="pt-PT" sz="1400" dirty="0" smtClean="0"/>
              <a:t>as</a:t>
            </a:r>
            <a:r>
              <a:rPr lang="pt-PT" sz="1400" spc="-25" dirty="0" smtClean="0"/>
              <a:t> </a:t>
            </a:r>
            <a:r>
              <a:rPr lang="pt-PT" sz="1400" dirty="0" smtClean="0"/>
              <a:t>crianças</a:t>
            </a:r>
            <a:r>
              <a:rPr lang="pt-PT" sz="1400" spc="-10" dirty="0" smtClean="0"/>
              <a:t> </a:t>
            </a:r>
            <a:r>
              <a:rPr lang="pt-PT" sz="1400" dirty="0" smtClean="0"/>
              <a:t>que</a:t>
            </a:r>
            <a:r>
              <a:rPr lang="pt-PT" sz="1400" spc="-15" dirty="0" smtClean="0"/>
              <a:t> </a:t>
            </a:r>
            <a:r>
              <a:rPr lang="pt-PT" sz="1400" dirty="0" smtClean="0"/>
              <a:t>nelas</a:t>
            </a:r>
            <a:r>
              <a:rPr lang="pt-PT" sz="1400" spc="-15" dirty="0" smtClean="0"/>
              <a:t> </a:t>
            </a:r>
            <a:r>
              <a:rPr lang="pt-PT" sz="1400" dirty="0" smtClean="0"/>
              <a:t>se</a:t>
            </a:r>
            <a:r>
              <a:rPr lang="pt-PT" sz="1400" spc="-30" dirty="0" smtClean="0"/>
              <a:t> </a:t>
            </a:r>
            <a:r>
              <a:rPr lang="pt-PT" sz="1400" spc="-10" dirty="0" smtClean="0"/>
              <a:t>envolvem.</a:t>
            </a:r>
            <a:r>
              <a:rPr lang="pt-PT" sz="1400" spc="-20" dirty="0" smtClean="0"/>
              <a:t> </a:t>
            </a:r>
            <a:r>
              <a:rPr lang="pt-PT" sz="1400" dirty="0" smtClean="0"/>
              <a:t>Só</a:t>
            </a:r>
            <a:r>
              <a:rPr lang="pt-PT" sz="1400" spc="-30" dirty="0" smtClean="0"/>
              <a:t> </a:t>
            </a:r>
            <a:r>
              <a:rPr lang="pt-PT" sz="1400" dirty="0" smtClean="0"/>
              <a:t>uma</a:t>
            </a:r>
            <a:r>
              <a:rPr lang="pt-PT" sz="1400" spc="-30" dirty="0" smtClean="0"/>
              <a:t> </a:t>
            </a:r>
            <a:r>
              <a:rPr lang="pt-PT" sz="1400" dirty="0" smtClean="0"/>
              <a:t>ganha,</a:t>
            </a:r>
            <a:r>
              <a:rPr lang="pt-PT" sz="1400" spc="-5" dirty="0" smtClean="0"/>
              <a:t> </a:t>
            </a:r>
            <a:r>
              <a:rPr lang="pt-PT" sz="1400" dirty="0" smtClean="0"/>
              <a:t>as</a:t>
            </a:r>
            <a:r>
              <a:rPr lang="pt-PT" sz="1400" spc="-20" dirty="0" smtClean="0"/>
              <a:t> </a:t>
            </a:r>
            <a:r>
              <a:rPr lang="pt-PT" sz="1400" dirty="0" smtClean="0"/>
              <a:t>outras</a:t>
            </a:r>
            <a:r>
              <a:rPr lang="pt-PT" sz="1400" spc="-25" dirty="0" smtClean="0"/>
              <a:t> </a:t>
            </a:r>
            <a:r>
              <a:rPr lang="pt-PT" sz="1400" spc="-20" dirty="0" smtClean="0"/>
              <a:t>não.</a:t>
            </a:r>
            <a:endParaRPr lang="pt-PT" sz="1400" dirty="0" smtClean="0"/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lang="pt-PT" sz="1550" dirty="0" smtClean="0"/>
          </a:p>
          <a:p>
            <a:pPr algn="ctr">
              <a:lnSpc>
                <a:spcPct val="100000"/>
              </a:lnSpc>
            </a:pPr>
            <a:r>
              <a:rPr lang="pt-PT" b="1" dirty="0" smtClean="0">
                <a:latin typeface="Calibri"/>
                <a:cs typeface="Calibri"/>
              </a:rPr>
              <a:t>ADEQUAR</a:t>
            </a:r>
            <a:r>
              <a:rPr lang="pt-PT" b="1" spc="-40" dirty="0" smtClean="0">
                <a:latin typeface="Calibri"/>
                <a:cs typeface="Calibri"/>
              </a:rPr>
              <a:t> </a:t>
            </a:r>
            <a:r>
              <a:rPr lang="pt-PT" b="1" dirty="0" smtClean="0">
                <a:latin typeface="Calibri"/>
                <a:cs typeface="Calibri"/>
              </a:rPr>
              <a:t>AO</a:t>
            </a:r>
            <a:r>
              <a:rPr lang="pt-PT" b="1" spc="-30" dirty="0" smtClean="0">
                <a:latin typeface="Calibri"/>
                <a:cs typeface="Calibri"/>
              </a:rPr>
              <a:t> </a:t>
            </a:r>
            <a:r>
              <a:rPr lang="pt-PT" b="1" dirty="0" smtClean="0">
                <a:latin typeface="Calibri"/>
                <a:cs typeface="Calibri"/>
              </a:rPr>
              <a:t>NÍVEL</a:t>
            </a:r>
            <a:r>
              <a:rPr lang="pt-PT" b="1" spc="-35" dirty="0" smtClean="0">
                <a:latin typeface="Calibri"/>
                <a:cs typeface="Calibri"/>
              </a:rPr>
              <a:t> </a:t>
            </a:r>
            <a:r>
              <a:rPr lang="pt-PT" b="1" dirty="0" smtClean="0">
                <a:latin typeface="Calibri"/>
                <a:cs typeface="Calibri"/>
              </a:rPr>
              <a:t>DE</a:t>
            </a:r>
            <a:r>
              <a:rPr lang="pt-PT" b="1" spc="-25" dirty="0" smtClean="0">
                <a:latin typeface="Calibri"/>
                <a:cs typeface="Calibri"/>
              </a:rPr>
              <a:t> </a:t>
            </a:r>
            <a:r>
              <a:rPr lang="pt-PT" b="1" spc="-20" dirty="0" smtClean="0">
                <a:latin typeface="Calibri"/>
                <a:cs typeface="Calibri"/>
              </a:rPr>
              <a:t>DESENVOLVIMENTO</a:t>
            </a:r>
            <a:r>
              <a:rPr lang="pt-PT" b="1" spc="-40" dirty="0" smtClean="0">
                <a:latin typeface="Calibri"/>
                <a:cs typeface="Calibri"/>
              </a:rPr>
              <a:t> </a:t>
            </a:r>
            <a:r>
              <a:rPr lang="pt-PT" b="1" dirty="0" smtClean="0">
                <a:latin typeface="Calibri"/>
                <a:cs typeface="Calibri"/>
              </a:rPr>
              <a:t>FÍSICO,</a:t>
            </a:r>
            <a:r>
              <a:rPr lang="pt-PT" b="1" spc="-35" dirty="0" smtClean="0">
                <a:latin typeface="Calibri"/>
                <a:cs typeface="Calibri"/>
              </a:rPr>
              <a:t> </a:t>
            </a:r>
            <a:r>
              <a:rPr lang="pt-PT" b="1" spc="-10" dirty="0" smtClean="0">
                <a:latin typeface="Calibri"/>
                <a:cs typeface="Calibri"/>
              </a:rPr>
              <a:t>COGNITIVO</a:t>
            </a:r>
            <a:r>
              <a:rPr lang="pt-PT" b="1" spc="-45" dirty="0" smtClean="0">
                <a:latin typeface="Calibri"/>
                <a:cs typeface="Calibri"/>
              </a:rPr>
              <a:t> </a:t>
            </a:r>
            <a:r>
              <a:rPr lang="pt-PT" b="1" dirty="0" smtClean="0">
                <a:latin typeface="Calibri"/>
                <a:cs typeface="Calibri"/>
              </a:rPr>
              <a:t>E</a:t>
            </a:r>
            <a:r>
              <a:rPr lang="pt-PT" b="1" spc="-20" dirty="0" smtClean="0">
                <a:latin typeface="Calibri"/>
                <a:cs typeface="Calibri"/>
              </a:rPr>
              <a:t> </a:t>
            </a:r>
            <a:r>
              <a:rPr lang="pt-PT" b="1" spc="-10" dirty="0" smtClean="0">
                <a:latin typeface="Calibri"/>
                <a:cs typeface="Calibri"/>
              </a:rPr>
              <a:t>EMOCIONAL</a:t>
            </a:r>
            <a:endParaRPr lang="pt-PT" b="1" spc="-10" dirty="0">
              <a:latin typeface="Calibri"/>
              <a:cs typeface="Calibri"/>
            </a:endParaRPr>
          </a:p>
        </p:txBody>
      </p:sp>
      <p:sp>
        <p:nvSpPr>
          <p:cNvPr id="6" name="object 4"/>
          <p:cNvSpPr txBox="1">
            <a:spLocks/>
          </p:cNvSpPr>
          <p:nvPr/>
        </p:nvSpPr>
        <p:spPr>
          <a:xfrm>
            <a:off x="3406774" y="946328"/>
            <a:ext cx="3839846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085">
              <a:lnSpc>
                <a:spcPct val="100000"/>
              </a:lnSpc>
              <a:spcBef>
                <a:spcPts val="105"/>
              </a:spcBef>
            </a:pPr>
            <a:r>
              <a:rPr lang="pt-PT" b="1" spc="-55" dirty="0" err="1" smtClean="0"/>
              <a:t>Kid’s</a:t>
            </a:r>
            <a:r>
              <a:rPr lang="pt-PT" b="1" spc="-165" dirty="0" smtClean="0"/>
              <a:t> </a:t>
            </a:r>
            <a:r>
              <a:rPr lang="pt-PT" b="1" spc="-10" dirty="0" err="1" smtClean="0"/>
              <a:t>Athletics</a:t>
            </a:r>
            <a:endParaRPr lang="pt-PT" b="1" spc="-10" dirty="0"/>
          </a:p>
        </p:txBody>
      </p:sp>
    </p:spTree>
    <p:extLst>
      <p:ext uri="{BB962C8B-B14F-4D97-AF65-F5344CB8AC3E}">
        <p14:creationId xmlns:p14="http://schemas.microsoft.com/office/powerpoint/2010/main" val="3585052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/>
          <p:cNvSpPr txBox="1"/>
          <p:nvPr/>
        </p:nvSpPr>
        <p:spPr>
          <a:xfrm>
            <a:off x="3726306" y="2640914"/>
            <a:ext cx="3234932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QUAIS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OS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OBJECTIVOS?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3" name="object 4"/>
          <p:cNvSpPr txBox="1"/>
          <p:nvPr/>
        </p:nvSpPr>
        <p:spPr>
          <a:xfrm>
            <a:off x="1868220" y="3845433"/>
            <a:ext cx="8464500" cy="1983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354965" algn="l"/>
              </a:tabLst>
            </a:pPr>
            <a:r>
              <a:rPr dirty="0">
                <a:latin typeface="Calibri"/>
                <a:cs typeface="Calibri"/>
              </a:rPr>
              <a:t>Que</a:t>
            </a:r>
            <a:r>
              <a:rPr spc="-5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um</a:t>
            </a:r>
            <a:r>
              <a:rPr spc="-4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alargado</a:t>
            </a:r>
            <a:r>
              <a:rPr spc="-2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número</a:t>
            </a:r>
            <a:r>
              <a:rPr spc="-3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de</a:t>
            </a:r>
            <a:r>
              <a:rPr spc="-3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crianças</a:t>
            </a:r>
            <a:r>
              <a:rPr spc="-2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possa</a:t>
            </a:r>
            <a:r>
              <a:rPr spc="-4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participar ativamente e</a:t>
            </a:r>
            <a:r>
              <a:rPr spc="-4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em</a:t>
            </a:r>
            <a:r>
              <a:rPr spc="-4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simultâneo;</a:t>
            </a:r>
            <a:endParaRPr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Calibri"/>
              <a:buAutoNum type="arabicPeriod"/>
            </a:pPr>
            <a:endParaRPr sz="2000" dirty="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AutoNum type="arabicPeriod"/>
              <a:tabLst>
                <a:tab pos="354965" algn="l"/>
              </a:tabLst>
            </a:pPr>
            <a:r>
              <a:rPr dirty="0">
                <a:latin typeface="Calibri"/>
                <a:cs typeface="Calibri"/>
              </a:rPr>
              <a:t>Que</a:t>
            </a:r>
            <a:r>
              <a:rPr spc="-5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as</a:t>
            </a:r>
            <a:r>
              <a:rPr spc="-2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várias</a:t>
            </a:r>
            <a:r>
              <a:rPr spc="-1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formas</a:t>
            </a:r>
            <a:r>
              <a:rPr spc="-6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e</a:t>
            </a:r>
            <a:r>
              <a:rPr spc="-2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movimentos</a:t>
            </a:r>
            <a:r>
              <a:rPr spc="-4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básicos</a:t>
            </a:r>
            <a:r>
              <a:rPr spc="-2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do</a:t>
            </a:r>
            <a:r>
              <a:rPr spc="-2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atletismo</a:t>
            </a:r>
            <a:r>
              <a:rPr spc="-2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sejam</a:t>
            </a:r>
            <a:r>
              <a:rPr spc="-1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experimentadas;</a:t>
            </a:r>
            <a:endParaRPr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Calibri"/>
              <a:buAutoNum type="arabicPeriod"/>
            </a:pPr>
            <a:endParaRPr dirty="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AutoNum type="arabicPeriod"/>
              <a:tabLst>
                <a:tab pos="354965" algn="l"/>
              </a:tabLst>
            </a:pPr>
            <a:r>
              <a:rPr dirty="0">
                <a:latin typeface="Calibri"/>
                <a:cs typeface="Calibri"/>
              </a:rPr>
              <a:t>Que</a:t>
            </a:r>
            <a:r>
              <a:rPr spc="-5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não</a:t>
            </a:r>
            <a:r>
              <a:rPr spc="-2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só</a:t>
            </a:r>
            <a:r>
              <a:rPr spc="-3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as</a:t>
            </a:r>
            <a:r>
              <a:rPr spc="-2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crianças</a:t>
            </a:r>
            <a:r>
              <a:rPr spc="-2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mais</a:t>
            </a:r>
            <a:r>
              <a:rPr spc="-2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fortes</a:t>
            </a:r>
            <a:r>
              <a:rPr spc="-4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e</a:t>
            </a:r>
            <a:r>
              <a:rPr spc="-3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mais</a:t>
            </a:r>
            <a:r>
              <a:rPr spc="-2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rápidas</a:t>
            </a:r>
            <a:r>
              <a:rPr spc="-2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contribuam</a:t>
            </a:r>
            <a:r>
              <a:rPr spc="-2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para</a:t>
            </a:r>
            <a:r>
              <a:rPr spc="-2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um</a:t>
            </a:r>
            <a:r>
              <a:rPr spc="-4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bom</a:t>
            </a:r>
            <a:r>
              <a:rPr spc="-10" dirty="0">
                <a:latin typeface="Calibri"/>
                <a:cs typeface="Calibri"/>
              </a:rPr>
              <a:t> resultado;</a:t>
            </a:r>
            <a:endParaRPr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Calibri"/>
              <a:buAutoNum type="arabicPeriod"/>
            </a:pPr>
            <a:endParaRPr dirty="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AutoNum type="arabicPeriod"/>
              <a:tabLst>
                <a:tab pos="354965" algn="l"/>
              </a:tabLst>
            </a:pPr>
            <a:r>
              <a:rPr dirty="0">
                <a:latin typeface="Calibri"/>
                <a:cs typeface="Calibri"/>
              </a:rPr>
              <a:t>Que</a:t>
            </a:r>
            <a:r>
              <a:rPr spc="-4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sejam</a:t>
            </a:r>
            <a:r>
              <a:rPr spc="-3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requisitadas</a:t>
            </a:r>
            <a:r>
              <a:rPr spc="1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as</a:t>
            </a:r>
            <a:r>
              <a:rPr spc="-2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capacidades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coordenativas</a:t>
            </a:r>
            <a:r>
              <a:rPr dirty="0">
                <a:latin typeface="Calibri"/>
                <a:cs typeface="Calibri"/>
              </a:rPr>
              <a:t> e</a:t>
            </a:r>
            <a:r>
              <a:rPr spc="-3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de</a:t>
            </a:r>
            <a:r>
              <a:rPr spc="-2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perícia</a:t>
            </a:r>
            <a:r>
              <a:rPr spc="-2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adequadas</a:t>
            </a:r>
            <a:r>
              <a:rPr spc="1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à </a:t>
            </a:r>
            <a:r>
              <a:rPr spc="-10" dirty="0">
                <a:latin typeface="Calibri"/>
                <a:cs typeface="Calibri"/>
              </a:rPr>
              <a:t>idade;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4" name="object 5"/>
          <p:cNvSpPr txBox="1">
            <a:spLocks/>
          </p:cNvSpPr>
          <p:nvPr/>
        </p:nvSpPr>
        <p:spPr>
          <a:xfrm>
            <a:off x="3349992" y="1152971"/>
            <a:ext cx="3611246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085">
              <a:lnSpc>
                <a:spcPct val="100000"/>
              </a:lnSpc>
              <a:spcBef>
                <a:spcPts val="105"/>
              </a:spcBef>
            </a:pPr>
            <a:r>
              <a:rPr lang="pt-PT" spc="-55" dirty="0" err="1" smtClean="0"/>
              <a:t>Kid’s</a:t>
            </a:r>
            <a:r>
              <a:rPr lang="pt-PT" spc="-165" dirty="0" smtClean="0"/>
              <a:t> </a:t>
            </a:r>
            <a:r>
              <a:rPr lang="pt-PT" spc="-10" dirty="0" err="1" smtClean="0"/>
              <a:t>Athletics</a:t>
            </a:r>
            <a:endParaRPr lang="pt-PT" spc="-10" dirty="0"/>
          </a:p>
        </p:txBody>
      </p:sp>
    </p:spTree>
    <p:extLst>
      <p:ext uri="{BB962C8B-B14F-4D97-AF65-F5344CB8AC3E}">
        <p14:creationId xmlns:p14="http://schemas.microsoft.com/office/powerpoint/2010/main" val="978626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73860" y="1909394"/>
            <a:ext cx="7767320" cy="35686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1915" algn="ctr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alibri"/>
                <a:cs typeface="Calibri"/>
              </a:rPr>
              <a:t>QUAIS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OS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OBJECTIVOS?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2000">
              <a:latin typeface="Calibri"/>
              <a:cs typeface="Calibri"/>
            </a:endParaRPr>
          </a:p>
          <a:p>
            <a:pPr marL="355600" marR="248920" indent="-342900">
              <a:lnSpc>
                <a:spcPct val="150000"/>
              </a:lnSpc>
              <a:buAutoNum type="arabicPeriod" startAt="5"/>
              <a:tabLst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Que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programa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tenha uma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componente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aventura,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oferecendo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uma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apropriada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aproximação</a:t>
            </a:r>
            <a:r>
              <a:rPr sz="2000" spc="-25" dirty="0">
                <a:latin typeface="Calibri"/>
                <a:cs typeface="Calibri"/>
              </a:rPr>
              <a:t> do </a:t>
            </a:r>
            <a:r>
              <a:rPr sz="2000" dirty="0">
                <a:latin typeface="Calibri"/>
                <a:cs typeface="Calibri"/>
              </a:rPr>
              <a:t>atletismo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às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crianças;</a:t>
            </a:r>
            <a:endParaRPr sz="20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840"/>
              </a:spcBef>
              <a:buAutoNum type="arabicPeriod" startAt="5"/>
              <a:tabLst>
                <a:tab pos="354965" algn="l"/>
              </a:tabLst>
            </a:pPr>
            <a:r>
              <a:rPr sz="2000" dirty="0">
                <a:latin typeface="Calibri"/>
                <a:cs typeface="Calibri"/>
              </a:rPr>
              <a:t>Que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programa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tenha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uma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estrutura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uma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forma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pontuação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fácil,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baseada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na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ordem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das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equipas;</a:t>
            </a:r>
            <a:endParaRPr sz="20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840"/>
              </a:spcBef>
              <a:buAutoNum type="arabicPeriod" startAt="5"/>
              <a:tabLst>
                <a:tab pos="354965" algn="l"/>
              </a:tabLst>
            </a:pPr>
            <a:r>
              <a:rPr sz="2000" dirty="0">
                <a:latin typeface="Calibri"/>
                <a:cs typeface="Calibri"/>
              </a:rPr>
              <a:t>Que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sejam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necessários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poucos</a:t>
            </a:r>
            <a:r>
              <a:rPr sz="2000" spc="-10" dirty="0">
                <a:latin typeface="Calibri"/>
                <a:cs typeface="Calibri"/>
              </a:rPr>
              <a:t> assistentes</a:t>
            </a:r>
            <a:r>
              <a:rPr sz="2000" dirty="0">
                <a:latin typeface="Calibri"/>
                <a:cs typeface="Calibri"/>
              </a:rPr>
              <a:t> 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juízes;</a:t>
            </a:r>
            <a:endParaRPr sz="2000">
              <a:latin typeface="Calibri"/>
              <a:cs typeface="Calibri"/>
            </a:endParaRPr>
          </a:p>
          <a:p>
            <a:pPr marL="355600" marR="271780" indent="-342900">
              <a:lnSpc>
                <a:spcPct val="150000"/>
              </a:lnSpc>
              <a:buAutoNum type="arabicPeriod" startAt="5"/>
              <a:tabLst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Que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atletismo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seja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oferecido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sobe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forma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equipas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mistas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(rapazes 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raparigas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participar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em </a:t>
            </a:r>
            <a:r>
              <a:rPr sz="2000" spc="-10" dirty="0">
                <a:latin typeface="Calibri"/>
                <a:cs typeface="Calibri"/>
              </a:rPr>
              <a:t>simultâneo).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/>
          </p:cNvSpPr>
          <p:nvPr/>
        </p:nvSpPr>
        <p:spPr>
          <a:xfrm>
            <a:off x="3200400" y="758190"/>
            <a:ext cx="3840480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085">
              <a:lnSpc>
                <a:spcPct val="100000"/>
              </a:lnSpc>
              <a:spcBef>
                <a:spcPts val="105"/>
              </a:spcBef>
            </a:pPr>
            <a:r>
              <a:rPr lang="pt-PT" b="1" spc="-55" dirty="0" err="1" smtClean="0"/>
              <a:t>Kid’s</a:t>
            </a:r>
            <a:r>
              <a:rPr lang="pt-PT" b="1" spc="-165" dirty="0" smtClean="0"/>
              <a:t> </a:t>
            </a:r>
            <a:r>
              <a:rPr lang="pt-PT" b="1" spc="-10" dirty="0" err="1" smtClean="0"/>
              <a:t>Athletics</a:t>
            </a:r>
            <a:endParaRPr lang="pt-PT" b="1" spc="-10"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41180" y="4843272"/>
            <a:ext cx="2400300" cy="1799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1672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2360" y="1817954"/>
            <a:ext cx="7748270" cy="40303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4139" algn="ctr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alibri"/>
                <a:cs typeface="Calibri"/>
              </a:rPr>
              <a:t>REGRAS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BASE: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 dirty="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1265"/>
              </a:spcBef>
              <a:buAutoNum type="arabicPeriod"/>
              <a:tabLst>
                <a:tab pos="354965" algn="l"/>
              </a:tabLst>
            </a:pPr>
            <a:r>
              <a:rPr sz="2000" dirty="0">
                <a:latin typeface="Calibri"/>
                <a:cs typeface="Calibri"/>
              </a:rPr>
              <a:t>No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Kid’s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Athletics são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formadas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equipas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mistas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(por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norma,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5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raparigas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5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rapazes,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mas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adaptável);</a:t>
            </a:r>
            <a:endParaRPr sz="2000" dirty="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840"/>
              </a:spcBef>
              <a:buAutoNum type="arabicPeriod"/>
              <a:tabLst>
                <a:tab pos="354965" algn="l"/>
              </a:tabLst>
            </a:pPr>
            <a:r>
              <a:rPr sz="2000" spc="-25" dirty="0">
                <a:latin typeface="Calibri"/>
                <a:cs typeface="Calibri"/>
              </a:rPr>
              <a:t>Todo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os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eventos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são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levados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cabo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como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um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JOGO</a:t>
            </a:r>
            <a:r>
              <a:rPr sz="2000" b="1" u="sng" spc="-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COLETIVO</a:t>
            </a:r>
            <a:r>
              <a:rPr sz="2000" spc="-10" dirty="0">
                <a:latin typeface="Calibri"/>
                <a:cs typeface="Calibri"/>
              </a:rPr>
              <a:t>;</a:t>
            </a:r>
            <a:endParaRPr sz="2000" dirty="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840"/>
              </a:spcBef>
              <a:buAutoNum type="arabicPeriod"/>
              <a:tabLst>
                <a:tab pos="354965" algn="l"/>
              </a:tabLst>
            </a:pPr>
            <a:r>
              <a:rPr sz="2000" spc="-20" dirty="0">
                <a:latin typeface="Calibri"/>
                <a:cs typeface="Calibri"/>
              </a:rPr>
              <a:t>Todas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as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crianças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devem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estar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em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atividade,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realizando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todas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as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tarefas;</a:t>
            </a:r>
            <a:endParaRPr sz="2000" dirty="0">
              <a:latin typeface="Calibri"/>
              <a:cs typeface="Calibri"/>
            </a:endParaRPr>
          </a:p>
          <a:p>
            <a:pPr marL="355600" marR="5080" indent="-342900">
              <a:lnSpc>
                <a:spcPct val="150000"/>
              </a:lnSpc>
              <a:spcBef>
                <a:spcPts val="5"/>
              </a:spcBef>
              <a:buAutoNum type="arabicPeriod"/>
              <a:tabLst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A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estrutura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do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evento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é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dividida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acordo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com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um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esquema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fixo,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tal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forma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que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três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áreas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distintas </a:t>
            </a:r>
            <a:r>
              <a:rPr sz="2000" dirty="0">
                <a:latin typeface="Calibri"/>
                <a:cs typeface="Calibri"/>
              </a:rPr>
              <a:t>são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formadas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(velocidade,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saltos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lançamentos),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podem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ser levadas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cabo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ao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mesmo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tempo.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0" dirty="0">
                <a:latin typeface="Calibri"/>
                <a:cs typeface="Calibri"/>
              </a:rPr>
              <a:t>A </a:t>
            </a:r>
            <a:r>
              <a:rPr sz="2000" dirty="0">
                <a:latin typeface="Calibri"/>
                <a:cs typeface="Calibri"/>
              </a:rPr>
              <a:t>corrida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resistência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é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feita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no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final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com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todos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em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conjunto;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/>
          </p:cNvSpPr>
          <p:nvPr/>
        </p:nvSpPr>
        <p:spPr>
          <a:xfrm>
            <a:off x="3201034" y="666750"/>
            <a:ext cx="3679826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085">
              <a:lnSpc>
                <a:spcPct val="100000"/>
              </a:lnSpc>
              <a:spcBef>
                <a:spcPts val="105"/>
              </a:spcBef>
            </a:pPr>
            <a:r>
              <a:rPr lang="pt-PT" b="1" spc="-55" dirty="0" err="1" smtClean="0"/>
              <a:t>Kid’s</a:t>
            </a:r>
            <a:r>
              <a:rPr lang="pt-PT" b="1" spc="-165" dirty="0" smtClean="0"/>
              <a:t> </a:t>
            </a:r>
            <a:r>
              <a:rPr lang="pt-PT" b="1" spc="-10" dirty="0" err="1" smtClean="0"/>
              <a:t>Athletics</a:t>
            </a:r>
            <a:endParaRPr lang="pt-PT" b="1" spc="-10"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78696" y="4664964"/>
            <a:ext cx="2400300" cy="1799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528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608</Words>
  <Application>Microsoft Office PowerPoint</Application>
  <PresentationFormat>Ecrã Panorâmico</PresentationFormat>
  <Paragraphs>66</Paragraphs>
  <Slides>15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Jorge Manuel Freire Damásio</dc:creator>
  <cp:lastModifiedBy>Conta Microsoft</cp:lastModifiedBy>
  <cp:revision>4</cp:revision>
  <dcterms:created xsi:type="dcterms:W3CDTF">2023-07-01T01:17:10Z</dcterms:created>
  <dcterms:modified xsi:type="dcterms:W3CDTF">2023-07-04T07:26:07Z</dcterms:modified>
</cp:coreProperties>
</file>