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0.jpg" ContentType="image/jpg"/>
  <Override PartName="/ppt/media/image11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3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2" r:id="rId14"/>
    <p:sldId id="269" r:id="rId15"/>
    <p:sldId id="270" r:id="rId16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3B4E195-E235-319B-2DBC-62630BFDA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E98B9410-CBE1-8643-D339-E065623FCB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FE52E994-C369-C39C-6E88-4EBE5B05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55D62B05-6B8A-379F-FAE3-830E60898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F5B427DB-8891-C34F-123A-A83B1F2AA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8096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12F3DA-FB24-FE7A-E762-50F61E869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4838C790-70C2-5E5C-CFCD-8F8DB63BD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3775F380-3D15-D7F7-FFA6-69A8F96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D7D139A3-E210-465E-C5E4-1E70F372C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1C6E0D63-6867-8689-3BD1-323921DD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8578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DED120C-5DF1-761B-877E-1B0CEE4721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>
            <a:extLst>
              <a:ext uri="{FF2B5EF4-FFF2-40B4-BE49-F238E27FC236}">
                <a16:creationId xmlns:a16="http://schemas.microsoft.com/office/drawing/2014/main" xmlns="" id="{8DA49F41-8E8F-C441-2837-03B7F9F1D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B9D8E87E-49D5-C8DD-139D-A73AB67B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E8E4D27B-D5E9-3358-6ED9-9383597AF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CC092C56-E2F5-7FAB-D77C-666E2F386A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00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19BB513E-B111-3339-C5D7-2F604AD687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30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AEAFA9-A3D0-CF17-AFDB-996639B1AE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A4027860-36F3-4F2E-B0D0-713CFF2DB1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9"/>
          <a:stretch/>
        </p:blipFill>
        <p:spPr>
          <a:xfrm>
            <a:off x="152420" y="1536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44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909DDDD-5768-FD61-A710-23F0497EE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B28BCFAA-F88C-56B8-7F48-12E9EDD999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03ECAE20-E8BA-7991-6553-4125A62DF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7873C13A-EA08-D4B5-1639-2BB11B70C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A9BA055C-5D9B-AB68-6490-196543F07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927EE36-5188-F699-1BFB-8E990054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787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C7FE99-6C9D-EFC8-3CC8-B7A26DCE2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2354AEE0-6E8B-8284-B5A8-5E6D720A1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Marcador de Posição de Conteúdo 3">
            <a:extLst>
              <a:ext uri="{FF2B5EF4-FFF2-40B4-BE49-F238E27FC236}">
                <a16:creationId xmlns:a16="http://schemas.microsoft.com/office/drawing/2014/main" xmlns="" id="{9F430FEA-2E6D-8C73-45D3-6FF9EBBC62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>
            <a:extLst>
              <a:ext uri="{FF2B5EF4-FFF2-40B4-BE49-F238E27FC236}">
                <a16:creationId xmlns:a16="http://schemas.microsoft.com/office/drawing/2014/main" xmlns="" id="{FA8FC4D2-38EC-8A5F-7CCF-5A2699A6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Marcador de Posição de Conteúdo 5">
            <a:extLst>
              <a:ext uri="{FF2B5EF4-FFF2-40B4-BE49-F238E27FC236}">
                <a16:creationId xmlns:a16="http://schemas.microsoft.com/office/drawing/2014/main" xmlns="" id="{18CA814F-06A2-9CE8-6A40-F6DF4BD9E1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>
            <a:extLst>
              <a:ext uri="{FF2B5EF4-FFF2-40B4-BE49-F238E27FC236}">
                <a16:creationId xmlns:a16="http://schemas.microsoft.com/office/drawing/2014/main" xmlns="" id="{A3D37601-274F-24C0-F738-6C7892CA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8" name="Marcador de Posição do Rodapé 7">
            <a:extLst>
              <a:ext uri="{FF2B5EF4-FFF2-40B4-BE49-F238E27FC236}">
                <a16:creationId xmlns:a16="http://schemas.microsoft.com/office/drawing/2014/main" xmlns="" id="{0A19701D-08A0-FC5B-E54D-96755A881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>
            <a:extLst>
              <a:ext uri="{FF2B5EF4-FFF2-40B4-BE49-F238E27FC236}">
                <a16:creationId xmlns:a16="http://schemas.microsoft.com/office/drawing/2014/main" xmlns="" id="{711DBA20-CDA3-2A37-A11F-8B815AE89F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4400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31C58E-85D6-DDD6-8CA0-D4728F549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xmlns="" id="{42CF2D20-B165-CC42-AA6E-7A89FE26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xmlns="" id="{8FF0EE28-A68C-3AD8-EC2E-C3EE23015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xmlns="" id="{8E0992E6-E07D-8A5C-9A2A-FD4FB1E3A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53797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>
            <a:extLst>
              <a:ext uri="{FF2B5EF4-FFF2-40B4-BE49-F238E27FC236}">
                <a16:creationId xmlns:a16="http://schemas.microsoft.com/office/drawing/2014/main" xmlns="" id="{00B12B93-C29D-33C3-B2B1-31687D663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3" name="Marcador de Posição do Rodapé 2">
            <a:extLst>
              <a:ext uri="{FF2B5EF4-FFF2-40B4-BE49-F238E27FC236}">
                <a16:creationId xmlns:a16="http://schemas.microsoft.com/office/drawing/2014/main" xmlns="" id="{98418716-5829-2DEA-FC0D-316AD33EC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>
            <a:extLst>
              <a:ext uri="{FF2B5EF4-FFF2-40B4-BE49-F238E27FC236}">
                <a16:creationId xmlns:a16="http://schemas.microsoft.com/office/drawing/2014/main" xmlns="" id="{91968610-440F-F71A-F2C1-309350644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667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22F69D8-2874-BFF3-606D-227D7A05E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>
            <a:extLst>
              <a:ext uri="{FF2B5EF4-FFF2-40B4-BE49-F238E27FC236}">
                <a16:creationId xmlns:a16="http://schemas.microsoft.com/office/drawing/2014/main" xmlns="" id="{58410735-97CB-A9DE-7DA8-C04359BC79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10BBD73C-A32C-8ECD-061C-72D1D9FAB5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19C3BA1D-DAD8-E72C-1990-CF0C5B14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72AB544F-ECFC-63D2-BB99-42870FA5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87A32A77-5BBE-E837-FCF3-B8D695948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74308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A935ED6-3EBC-BFF1-FD05-CE42A317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>
            <a:extLst>
              <a:ext uri="{FF2B5EF4-FFF2-40B4-BE49-F238E27FC236}">
                <a16:creationId xmlns:a16="http://schemas.microsoft.com/office/drawing/2014/main" xmlns="" id="{6370A0E4-B204-8B93-EF50-279C23B802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>
            <a:extLst>
              <a:ext uri="{FF2B5EF4-FFF2-40B4-BE49-F238E27FC236}">
                <a16:creationId xmlns:a16="http://schemas.microsoft.com/office/drawing/2014/main" xmlns="" id="{3D732647-4887-97E8-B7D9-8C8826B4D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Marcador de Posição da Data 4">
            <a:extLst>
              <a:ext uri="{FF2B5EF4-FFF2-40B4-BE49-F238E27FC236}">
                <a16:creationId xmlns:a16="http://schemas.microsoft.com/office/drawing/2014/main" xmlns="" id="{FEF3C6E2-A662-AECE-B60D-77B6670F9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6" name="Marcador de Posição do Rodapé 5">
            <a:extLst>
              <a:ext uri="{FF2B5EF4-FFF2-40B4-BE49-F238E27FC236}">
                <a16:creationId xmlns:a16="http://schemas.microsoft.com/office/drawing/2014/main" xmlns="" id="{58FDCC6B-FBF7-9163-1B22-B6A1159A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>
            <a:extLst>
              <a:ext uri="{FF2B5EF4-FFF2-40B4-BE49-F238E27FC236}">
                <a16:creationId xmlns:a16="http://schemas.microsoft.com/office/drawing/2014/main" xmlns="" id="{A8F248FD-1FCE-2293-0059-F88EB0404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42932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EAD800C7-D678-B3E8-0A55-06658CA31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CF905B01-F203-CA4B-FB4B-54C4AA519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03D3D48F-6D0B-5D14-1B29-BAE2D7904E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DA343-2454-4E95-A4C7-1798338F69CB}" type="datetimeFigureOut">
              <a:rPr lang="pt-PT" smtClean="0"/>
              <a:t>04/07/2023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C092AF5A-EE86-43D6-B338-DDEAE79238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918A56B8-8C72-93C1-0AF4-C0D50150C9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3A9FDF-EF30-42D0-99B4-0B85A2C3AE4D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380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graphic design, screenshot, graphics&#10;&#10;Description automatically generated">
            <a:extLst>
              <a:ext uri="{FF2B5EF4-FFF2-40B4-BE49-F238E27FC236}">
                <a16:creationId xmlns:a16="http://schemas.microsoft.com/office/drawing/2014/main" xmlns="" id="{7E6A3CF7-EBE8-BE4B-ACC4-809B724ED2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14"/>
          <p:cNvSpPr txBox="1"/>
          <p:nvPr/>
        </p:nvSpPr>
        <p:spPr>
          <a:xfrm>
            <a:off x="2311146" y="2041016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4" name="object 15"/>
          <p:cNvSpPr txBox="1"/>
          <p:nvPr/>
        </p:nvSpPr>
        <p:spPr>
          <a:xfrm>
            <a:off x="2545841" y="2042540"/>
            <a:ext cx="60134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Pulsação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5" name="object 16"/>
          <p:cNvGrpSpPr/>
          <p:nvPr/>
        </p:nvGrpSpPr>
        <p:grpSpPr>
          <a:xfrm>
            <a:off x="1053083" y="1322841"/>
            <a:ext cx="7506970" cy="5342890"/>
            <a:chOff x="24383" y="5346201"/>
            <a:chExt cx="7506970" cy="5342890"/>
          </a:xfrm>
        </p:grpSpPr>
        <p:pic>
          <p:nvPicPr>
            <p:cNvPr id="6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08019" y="6067043"/>
              <a:ext cx="3124200" cy="1987295"/>
            </a:xfrm>
            <a:prstGeom prst="rect">
              <a:avLst/>
            </a:prstGeom>
          </p:spPr>
        </p:pic>
        <p:pic>
          <p:nvPicPr>
            <p:cNvPr id="7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27403" y="8054339"/>
              <a:ext cx="2891028" cy="1418844"/>
            </a:xfrm>
            <a:prstGeom prst="rect">
              <a:avLst/>
            </a:prstGeom>
          </p:spPr>
        </p:pic>
        <p:sp>
          <p:nvSpPr>
            <p:cNvPr id="8" name="object 19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5715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31720" y="2098547"/>
            <a:ext cx="333446" cy="278765"/>
            <a:chOff x="1165860" y="704087"/>
            <a:chExt cx="321945" cy="278765"/>
          </a:xfrm>
        </p:grpSpPr>
        <p:sp>
          <p:nvSpPr>
            <p:cNvPr id="3" name="object 3"/>
            <p:cNvSpPr/>
            <p:nvPr/>
          </p:nvSpPr>
          <p:spPr>
            <a:xfrm>
              <a:off x="1168908" y="708659"/>
              <a:ext cx="314960" cy="271145"/>
            </a:xfrm>
            <a:custGeom>
              <a:avLst/>
              <a:gdLst/>
              <a:ahLst/>
              <a:cxnLst/>
              <a:rect l="l" t="t" r="r" b="b"/>
              <a:pathLst>
                <a:path w="314959" h="271144">
                  <a:moveTo>
                    <a:pt x="156844" y="0"/>
                  </a:moveTo>
                  <a:lnTo>
                    <a:pt x="107441" y="6984"/>
                  </a:lnTo>
                  <a:lnTo>
                    <a:pt x="64363" y="26162"/>
                  </a:lnTo>
                  <a:lnTo>
                    <a:pt x="30365" y="55499"/>
                  </a:lnTo>
                  <a:lnTo>
                    <a:pt x="8026" y="92709"/>
                  </a:lnTo>
                  <a:lnTo>
                    <a:pt x="0" y="135381"/>
                  </a:lnTo>
                  <a:lnTo>
                    <a:pt x="8026" y="178053"/>
                  </a:lnTo>
                  <a:lnTo>
                    <a:pt x="30365" y="215265"/>
                  </a:lnTo>
                  <a:lnTo>
                    <a:pt x="64363" y="244601"/>
                  </a:lnTo>
                  <a:lnTo>
                    <a:pt x="107441" y="263778"/>
                  </a:lnTo>
                  <a:lnTo>
                    <a:pt x="156844" y="270764"/>
                  </a:lnTo>
                  <a:lnTo>
                    <a:pt x="206882" y="263778"/>
                  </a:lnTo>
                  <a:lnTo>
                    <a:pt x="250316" y="244601"/>
                  </a:lnTo>
                  <a:lnTo>
                    <a:pt x="284479" y="215265"/>
                  </a:lnTo>
                  <a:lnTo>
                    <a:pt x="306831" y="178053"/>
                  </a:lnTo>
                  <a:lnTo>
                    <a:pt x="314832" y="135381"/>
                  </a:lnTo>
                  <a:lnTo>
                    <a:pt x="306831" y="92709"/>
                  </a:lnTo>
                  <a:lnTo>
                    <a:pt x="284479" y="55499"/>
                  </a:lnTo>
                  <a:lnTo>
                    <a:pt x="250316" y="26162"/>
                  </a:lnTo>
                  <a:lnTo>
                    <a:pt x="206882" y="6984"/>
                  </a:lnTo>
                  <a:lnTo>
                    <a:pt x="15684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4" name="object 4"/>
            <p:cNvSpPr/>
            <p:nvPr/>
          </p:nvSpPr>
          <p:spPr>
            <a:xfrm>
              <a:off x="1165860" y="704087"/>
              <a:ext cx="321945" cy="278765"/>
            </a:xfrm>
            <a:custGeom>
              <a:avLst/>
              <a:gdLst/>
              <a:ahLst/>
              <a:cxnLst/>
              <a:rect l="l" t="t" r="r" b="b"/>
              <a:pathLst>
                <a:path w="321944" h="278765">
                  <a:moveTo>
                    <a:pt x="321564" y="131699"/>
                  </a:moveTo>
                  <a:lnTo>
                    <a:pt x="320421" y="124333"/>
                  </a:lnTo>
                  <a:lnTo>
                    <a:pt x="315214" y="106311"/>
                  </a:lnTo>
                  <a:lnTo>
                    <a:pt x="315214" y="132842"/>
                  </a:lnTo>
                  <a:lnTo>
                    <a:pt x="315214" y="146558"/>
                  </a:lnTo>
                  <a:lnTo>
                    <a:pt x="302514" y="190754"/>
                  </a:lnTo>
                  <a:lnTo>
                    <a:pt x="280416" y="223520"/>
                  </a:lnTo>
                  <a:lnTo>
                    <a:pt x="246634" y="248793"/>
                  </a:lnTo>
                  <a:lnTo>
                    <a:pt x="206629" y="265684"/>
                  </a:lnTo>
                  <a:lnTo>
                    <a:pt x="160274" y="272034"/>
                  </a:lnTo>
                  <a:lnTo>
                    <a:pt x="144399" y="270891"/>
                  </a:lnTo>
                  <a:lnTo>
                    <a:pt x="100139" y="261493"/>
                  </a:lnTo>
                  <a:lnTo>
                    <a:pt x="62204" y="241427"/>
                  </a:lnTo>
                  <a:lnTo>
                    <a:pt x="32677" y="212979"/>
                  </a:lnTo>
                  <a:lnTo>
                    <a:pt x="9486" y="165481"/>
                  </a:lnTo>
                  <a:lnTo>
                    <a:pt x="6324" y="145415"/>
                  </a:lnTo>
                  <a:lnTo>
                    <a:pt x="6324" y="131699"/>
                  </a:lnTo>
                  <a:lnTo>
                    <a:pt x="18973" y="87503"/>
                  </a:lnTo>
                  <a:lnTo>
                    <a:pt x="41122" y="54737"/>
                  </a:lnTo>
                  <a:lnTo>
                    <a:pt x="74841" y="29464"/>
                  </a:lnTo>
                  <a:lnTo>
                    <a:pt x="114935" y="12700"/>
                  </a:lnTo>
                  <a:lnTo>
                    <a:pt x="161290" y="6350"/>
                  </a:lnTo>
                  <a:lnTo>
                    <a:pt x="177165" y="7366"/>
                  </a:lnTo>
                  <a:lnTo>
                    <a:pt x="235077" y="23241"/>
                  </a:lnTo>
                  <a:lnTo>
                    <a:pt x="269875" y="45339"/>
                  </a:lnTo>
                  <a:lnTo>
                    <a:pt x="296291" y="76962"/>
                  </a:lnTo>
                  <a:lnTo>
                    <a:pt x="312039" y="112776"/>
                  </a:lnTo>
                  <a:lnTo>
                    <a:pt x="315214" y="132842"/>
                  </a:lnTo>
                  <a:lnTo>
                    <a:pt x="315214" y="106311"/>
                  </a:lnTo>
                  <a:lnTo>
                    <a:pt x="284607" y="50546"/>
                  </a:lnTo>
                  <a:lnTo>
                    <a:pt x="250952" y="24257"/>
                  </a:lnTo>
                  <a:lnTo>
                    <a:pt x="208788" y="6350"/>
                  </a:lnTo>
                  <a:lnTo>
                    <a:pt x="160274" y="0"/>
                  </a:lnTo>
                  <a:lnTo>
                    <a:pt x="112776" y="6350"/>
                  </a:lnTo>
                  <a:lnTo>
                    <a:pt x="70637" y="24257"/>
                  </a:lnTo>
                  <a:lnTo>
                    <a:pt x="36893" y="50546"/>
                  </a:lnTo>
                  <a:lnTo>
                    <a:pt x="12649" y="85344"/>
                  </a:lnTo>
                  <a:lnTo>
                    <a:pt x="1054" y="125476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649" y="193929"/>
                  </a:lnTo>
                  <a:lnTo>
                    <a:pt x="36893" y="227711"/>
                  </a:lnTo>
                  <a:lnTo>
                    <a:pt x="70637" y="254000"/>
                  </a:lnTo>
                  <a:lnTo>
                    <a:pt x="112776" y="272034"/>
                  </a:lnTo>
                  <a:lnTo>
                    <a:pt x="161290" y="278257"/>
                  </a:lnTo>
                  <a:lnTo>
                    <a:pt x="177165" y="277241"/>
                  </a:lnTo>
                  <a:lnTo>
                    <a:pt x="250952" y="254000"/>
                  </a:lnTo>
                  <a:lnTo>
                    <a:pt x="284607" y="227711"/>
                  </a:lnTo>
                  <a:lnTo>
                    <a:pt x="308864" y="192913"/>
                  </a:lnTo>
                  <a:lnTo>
                    <a:pt x="320421" y="152908"/>
                  </a:lnTo>
                  <a:lnTo>
                    <a:pt x="321564" y="146558"/>
                  </a:lnTo>
                  <a:lnTo>
                    <a:pt x="321564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448306" y="2100833"/>
            <a:ext cx="2792489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32740" algn="l"/>
              </a:tabLst>
            </a:pPr>
            <a:r>
              <a:rPr sz="1600" b="1" spc="-50" dirty="0">
                <a:latin typeface="Calibri"/>
                <a:cs typeface="Calibri"/>
              </a:rPr>
              <a:t>3</a:t>
            </a:r>
            <a:r>
              <a:rPr sz="1600" b="1" dirty="0">
                <a:latin typeface="Calibri"/>
                <a:cs typeface="Calibri"/>
              </a:rPr>
              <a:t>	</a:t>
            </a:r>
            <a:r>
              <a:rPr sz="1600" b="1" spc="-10" dirty="0">
                <a:latin typeface="Calibri"/>
                <a:cs typeface="Calibri"/>
              </a:rPr>
              <a:t>Corrida </a:t>
            </a:r>
            <a:r>
              <a:rPr sz="1600" b="1" spc="-20" dirty="0">
                <a:latin typeface="Calibri"/>
                <a:cs typeface="Calibri"/>
              </a:rPr>
              <a:t>Continua</a:t>
            </a:r>
            <a:r>
              <a:rPr sz="1600" b="1" spc="-4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Orientada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093720" y="3557015"/>
            <a:ext cx="3395620" cy="1403985"/>
            <a:chOff x="1927860" y="2162555"/>
            <a:chExt cx="3278504" cy="140398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927860" y="2162555"/>
              <a:ext cx="3278124" cy="303275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29384" y="2162555"/>
              <a:ext cx="3274695" cy="303530"/>
            </a:xfrm>
            <a:custGeom>
              <a:avLst/>
              <a:gdLst/>
              <a:ahLst/>
              <a:cxnLst/>
              <a:rect l="l" t="t" r="r" b="b"/>
              <a:pathLst>
                <a:path w="3274695" h="303530">
                  <a:moveTo>
                    <a:pt x="3274695" y="1016"/>
                  </a:moveTo>
                  <a:lnTo>
                    <a:pt x="3273552" y="0"/>
                  </a:lnTo>
                  <a:lnTo>
                    <a:pt x="3268345" y="0"/>
                  </a:lnTo>
                  <a:lnTo>
                    <a:pt x="3268345" y="3175"/>
                  </a:lnTo>
                  <a:lnTo>
                    <a:pt x="3268345" y="6350"/>
                  </a:lnTo>
                  <a:lnTo>
                    <a:pt x="3268345" y="296837"/>
                  </a:lnTo>
                  <a:lnTo>
                    <a:pt x="6350" y="296837"/>
                  </a:lnTo>
                  <a:lnTo>
                    <a:pt x="6350" y="6350"/>
                  </a:lnTo>
                  <a:lnTo>
                    <a:pt x="3268345" y="6350"/>
                  </a:lnTo>
                  <a:lnTo>
                    <a:pt x="3268345" y="3187"/>
                  </a:lnTo>
                  <a:lnTo>
                    <a:pt x="6350" y="3187"/>
                  </a:lnTo>
                  <a:lnTo>
                    <a:pt x="3268345" y="3175"/>
                  </a:lnTo>
                  <a:lnTo>
                    <a:pt x="32683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302133"/>
                  </a:lnTo>
                  <a:lnTo>
                    <a:pt x="1016" y="303149"/>
                  </a:lnTo>
                  <a:lnTo>
                    <a:pt x="3273552" y="303149"/>
                  </a:lnTo>
                  <a:lnTo>
                    <a:pt x="3274695" y="302133"/>
                  </a:lnTo>
                  <a:lnTo>
                    <a:pt x="3274695" y="299974"/>
                  </a:lnTo>
                  <a:lnTo>
                    <a:pt x="3274695" y="296799"/>
                  </a:lnTo>
                  <a:lnTo>
                    <a:pt x="3274695" y="6350"/>
                  </a:lnTo>
                  <a:lnTo>
                    <a:pt x="3274695" y="3175"/>
                  </a:lnTo>
                  <a:lnTo>
                    <a:pt x="3274695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27860" y="2688335"/>
              <a:ext cx="1165860" cy="28498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929384" y="2688335"/>
              <a:ext cx="1162685" cy="284480"/>
            </a:xfrm>
            <a:custGeom>
              <a:avLst/>
              <a:gdLst/>
              <a:ahLst/>
              <a:cxnLst/>
              <a:rect l="l" t="t" r="r" b="b"/>
              <a:pathLst>
                <a:path w="1162685" h="284480">
                  <a:moveTo>
                    <a:pt x="1162304" y="1016"/>
                  </a:moveTo>
                  <a:lnTo>
                    <a:pt x="1161161" y="0"/>
                  </a:lnTo>
                  <a:lnTo>
                    <a:pt x="1155954" y="0"/>
                  </a:lnTo>
                  <a:lnTo>
                    <a:pt x="1155954" y="6350"/>
                  </a:lnTo>
                  <a:lnTo>
                    <a:pt x="1155954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1155954" y="6350"/>
                  </a:lnTo>
                  <a:lnTo>
                    <a:pt x="115595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1161161" y="284353"/>
                  </a:lnTo>
                  <a:lnTo>
                    <a:pt x="1162304" y="282321"/>
                  </a:lnTo>
                  <a:lnTo>
                    <a:pt x="1162304" y="281178"/>
                  </a:lnTo>
                  <a:lnTo>
                    <a:pt x="1162304" y="278003"/>
                  </a:lnTo>
                  <a:lnTo>
                    <a:pt x="1162304" y="6350"/>
                  </a:lnTo>
                  <a:lnTo>
                    <a:pt x="1162304" y="3175"/>
                  </a:lnTo>
                  <a:lnTo>
                    <a:pt x="116230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28516" y="2688335"/>
              <a:ext cx="1075943" cy="28346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191256" y="2688335"/>
              <a:ext cx="2012950" cy="284480"/>
            </a:xfrm>
            <a:custGeom>
              <a:avLst/>
              <a:gdLst/>
              <a:ahLst/>
              <a:cxnLst/>
              <a:rect l="l" t="t" r="r" b="b"/>
              <a:pathLst>
                <a:path w="2012950" h="284480">
                  <a:moveTo>
                    <a:pt x="809117" y="1016"/>
                  </a:moveTo>
                  <a:lnTo>
                    <a:pt x="807085" y="0"/>
                  </a:lnTo>
                  <a:lnTo>
                    <a:pt x="806145" y="0"/>
                  </a:lnTo>
                  <a:lnTo>
                    <a:pt x="806145" y="3175"/>
                  </a:lnTo>
                  <a:lnTo>
                    <a:pt x="806145" y="281178"/>
                  </a:lnTo>
                  <a:lnTo>
                    <a:pt x="3175" y="281178"/>
                  </a:lnTo>
                  <a:lnTo>
                    <a:pt x="3175" y="3175"/>
                  </a:lnTo>
                  <a:lnTo>
                    <a:pt x="806145" y="3175"/>
                  </a:lnTo>
                  <a:lnTo>
                    <a:pt x="806145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078" y="3175"/>
                  </a:lnTo>
                  <a:lnTo>
                    <a:pt x="809117" y="1016"/>
                  </a:lnTo>
                  <a:close/>
                </a:path>
                <a:path w="2012950" h="284480">
                  <a:moveTo>
                    <a:pt x="2012823" y="1016"/>
                  </a:moveTo>
                  <a:lnTo>
                    <a:pt x="2011807" y="0"/>
                  </a:lnTo>
                  <a:lnTo>
                    <a:pt x="2006473" y="0"/>
                  </a:lnTo>
                  <a:lnTo>
                    <a:pt x="2006473" y="6350"/>
                  </a:lnTo>
                  <a:lnTo>
                    <a:pt x="2006473" y="278041"/>
                  </a:lnTo>
                  <a:lnTo>
                    <a:pt x="942086" y="278041"/>
                  </a:lnTo>
                  <a:lnTo>
                    <a:pt x="942086" y="6350"/>
                  </a:lnTo>
                  <a:lnTo>
                    <a:pt x="2006473" y="6350"/>
                  </a:lnTo>
                  <a:lnTo>
                    <a:pt x="2006473" y="0"/>
                  </a:lnTo>
                  <a:lnTo>
                    <a:pt x="937895" y="0"/>
                  </a:lnTo>
                  <a:lnTo>
                    <a:pt x="935736" y="1016"/>
                  </a:lnTo>
                  <a:lnTo>
                    <a:pt x="935736" y="282321"/>
                  </a:lnTo>
                  <a:lnTo>
                    <a:pt x="937895" y="284353"/>
                  </a:lnTo>
                  <a:lnTo>
                    <a:pt x="2011807" y="284353"/>
                  </a:lnTo>
                  <a:lnTo>
                    <a:pt x="2012823" y="282321"/>
                  </a:lnTo>
                  <a:lnTo>
                    <a:pt x="2012823" y="281178"/>
                  </a:lnTo>
                  <a:lnTo>
                    <a:pt x="2012823" y="278003"/>
                  </a:lnTo>
                  <a:lnTo>
                    <a:pt x="2012823" y="6350"/>
                  </a:lnTo>
                  <a:lnTo>
                    <a:pt x="2012823" y="3175"/>
                  </a:lnTo>
                  <a:lnTo>
                    <a:pt x="2012823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3194304" y="2691320"/>
              <a:ext cx="803275" cy="278765"/>
            </a:xfrm>
            <a:custGeom>
              <a:avLst/>
              <a:gdLst/>
              <a:ahLst/>
              <a:cxnLst/>
              <a:rect l="l" t="t" r="r" b="b"/>
              <a:pathLst>
                <a:path w="803275" h="278764">
                  <a:moveTo>
                    <a:pt x="803097" y="0"/>
                  </a:moveTo>
                  <a:lnTo>
                    <a:pt x="0" y="0"/>
                  </a:lnTo>
                  <a:lnTo>
                    <a:pt x="0" y="278320"/>
                  </a:lnTo>
                  <a:lnTo>
                    <a:pt x="803097" y="278320"/>
                  </a:lnTo>
                  <a:lnTo>
                    <a:pt x="80309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3191256" y="2688335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80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8041"/>
                  </a:lnTo>
                  <a:lnTo>
                    <a:pt x="6350" y="278041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321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321"/>
                  </a:lnTo>
                  <a:lnTo>
                    <a:pt x="809117" y="281178"/>
                  </a:lnTo>
                  <a:lnTo>
                    <a:pt x="809117" y="278003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29384" y="3281171"/>
              <a:ext cx="809244" cy="28498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929384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7085" y="0"/>
                  </a:lnTo>
                  <a:lnTo>
                    <a:pt x="801751" y="0"/>
                  </a:lnTo>
                  <a:lnTo>
                    <a:pt x="801751" y="6350"/>
                  </a:lnTo>
                  <a:lnTo>
                    <a:pt x="801751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1751" y="6350"/>
                  </a:lnTo>
                  <a:lnTo>
                    <a:pt x="801751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807085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24200" y="3281171"/>
              <a:ext cx="809244" cy="28498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124200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761488" y="3284219"/>
              <a:ext cx="330835" cy="280670"/>
            </a:xfrm>
            <a:custGeom>
              <a:avLst/>
              <a:gdLst/>
              <a:ahLst/>
              <a:cxnLst/>
              <a:rect l="l" t="t" r="r" b="b"/>
              <a:pathLst>
                <a:path w="330835" h="280670">
                  <a:moveTo>
                    <a:pt x="0" y="280416"/>
                  </a:moveTo>
                  <a:lnTo>
                    <a:pt x="330200" y="280416"/>
                  </a:lnTo>
                </a:path>
                <a:path w="330835" h="280670">
                  <a:moveTo>
                    <a:pt x="0" y="278892"/>
                  </a:moveTo>
                  <a:lnTo>
                    <a:pt x="330454" y="278892"/>
                  </a:lnTo>
                </a:path>
                <a:path w="330835" h="280670">
                  <a:moveTo>
                    <a:pt x="1524" y="0"/>
                  </a:moveTo>
                  <a:lnTo>
                    <a:pt x="1524" y="277368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0" name="object 20"/>
            <p:cNvSpPr/>
            <p:nvPr/>
          </p:nvSpPr>
          <p:spPr>
            <a:xfrm>
              <a:off x="2761488" y="3283451"/>
              <a:ext cx="330835" cy="0"/>
            </a:xfrm>
            <a:custGeom>
              <a:avLst/>
              <a:gdLst/>
              <a:ahLst/>
              <a:cxnLst/>
              <a:rect l="l" t="t" r="r" b="b"/>
              <a:pathLst>
                <a:path w="330835">
                  <a:moveTo>
                    <a:pt x="0" y="0"/>
                  </a:moveTo>
                  <a:lnTo>
                    <a:pt x="330454" y="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1" name="object 21"/>
            <p:cNvSpPr/>
            <p:nvPr/>
          </p:nvSpPr>
          <p:spPr>
            <a:xfrm>
              <a:off x="2761488" y="3282695"/>
              <a:ext cx="330835" cy="278765"/>
            </a:xfrm>
            <a:custGeom>
              <a:avLst/>
              <a:gdLst/>
              <a:ahLst/>
              <a:cxnLst/>
              <a:rect l="l" t="t" r="r" b="b"/>
              <a:pathLst>
                <a:path w="330835" h="278764">
                  <a:moveTo>
                    <a:pt x="0" y="0"/>
                  </a:moveTo>
                  <a:lnTo>
                    <a:pt x="330326" y="0"/>
                  </a:lnTo>
                </a:path>
                <a:path w="330835" h="278764">
                  <a:moveTo>
                    <a:pt x="329184" y="1523"/>
                  </a:moveTo>
                  <a:lnTo>
                    <a:pt x="329184" y="278510"/>
                  </a:lnTo>
                </a:path>
              </a:pathLst>
            </a:custGeom>
            <a:ln w="3175">
              <a:solidFill>
                <a:srgbClr val="487DB9"/>
              </a:solidFill>
            </a:ln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764536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57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57" y="276999"/>
                  </a:lnTo>
                  <a:lnTo>
                    <a:pt x="32435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761488" y="3281171"/>
              <a:ext cx="330835" cy="284480"/>
            </a:xfrm>
            <a:custGeom>
              <a:avLst/>
              <a:gdLst/>
              <a:ahLst/>
              <a:cxnLst/>
              <a:rect l="l" t="t" r="r" b="b"/>
              <a:pathLst>
                <a:path w="330835" h="284479">
                  <a:moveTo>
                    <a:pt x="330454" y="1016"/>
                  </a:moveTo>
                  <a:lnTo>
                    <a:pt x="329311" y="0"/>
                  </a:lnTo>
                  <a:lnTo>
                    <a:pt x="324104" y="0"/>
                  </a:lnTo>
                  <a:lnTo>
                    <a:pt x="324104" y="6350"/>
                  </a:lnTo>
                  <a:lnTo>
                    <a:pt x="324104" y="276999"/>
                  </a:lnTo>
                  <a:lnTo>
                    <a:pt x="6350" y="276999"/>
                  </a:lnTo>
                  <a:lnTo>
                    <a:pt x="6350" y="6350"/>
                  </a:lnTo>
                  <a:lnTo>
                    <a:pt x="324104" y="6350"/>
                  </a:lnTo>
                  <a:lnTo>
                    <a:pt x="324104" y="0"/>
                  </a:lnTo>
                  <a:lnTo>
                    <a:pt x="1016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1016" y="284353"/>
                  </a:lnTo>
                  <a:lnTo>
                    <a:pt x="329311" y="284353"/>
                  </a:lnTo>
                  <a:lnTo>
                    <a:pt x="330454" y="282194"/>
                  </a:lnTo>
                  <a:lnTo>
                    <a:pt x="330454" y="280162"/>
                  </a:lnTo>
                  <a:lnTo>
                    <a:pt x="330454" y="276987"/>
                  </a:lnTo>
                  <a:lnTo>
                    <a:pt x="330454" y="6350"/>
                  </a:lnTo>
                  <a:lnTo>
                    <a:pt x="330454" y="3175"/>
                  </a:lnTo>
                  <a:lnTo>
                    <a:pt x="330454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pic>
          <p:nvPicPr>
            <p:cNvPr id="24" name="object 2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95216" y="3281171"/>
              <a:ext cx="809243" cy="284988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4395216" y="3281171"/>
              <a:ext cx="809625" cy="284480"/>
            </a:xfrm>
            <a:custGeom>
              <a:avLst/>
              <a:gdLst/>
              <a:ahLst/>
              <a:cxnLst/>
              <a:rect l="l" t="t" r="r" b="b"/>
              <a:pathLst>
                <a:path w="809625" h="284479">
                  <a:moveTo>
                    <a:pt x="809117" y="1016"/>
                  </a:moveTo>
                  <a:lnTo>
                    <a:pt x="808101" y="0"/>
                  </a:lnTo>
                  <a:lnTo>
                    <a:pt x="802767" y="0"/>
                  </a:lnTo>
                  <a:lnTo>
                    <a:pt x="802767" y="6350"/>
                  </a:lnTo>
                  <a:lnTo>
                    <a:pt x="802767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802767" y="6350"/>
                  </a:lnTo>
                  <a:lnTo>
                    <a:pt x="802767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808101" y="284353"/>
                  </a:lnTo>
                  <a:lnTo>
                    <a:pt x="809117" y="282194"/>
                  </a:lnTo>
                  <a:lnTo>
                    <a:pt x="809117" y="280162"/>
                  </a:lnTo>
                  <a:lnTo>
                    <a:pt x="809117" y="276987"/>
                  </a:lnTo>
                  <a:lnTo>
                    <a:pt x="809117" y="6350"/>
                  </a:lnTo>
                  <a:lnTo>
                    <a:pt x="809117" y="3175"/>
                  </a:lnTo>
                  <a:lnTo>
                    <a:pt x="809117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6" name="object 26"/>
            <p:cNvSpPr/>
            <p:nvPr/>
          </p:nvSpPr>
          <p:spPr>
            <a:xfrm>
              <a:off x="3992880" y="3280917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270"/>
                  </a:moveTo>
                  <a:lnTo>
                    <a:pt x="331889" y="1270"/>
                  </a:lnTo>
                  <a:lnTo>
                    <a:pt x="331889" y="0"/>
                  </a:lnTo>
                  <a:lnTo>
                    <a:pt x="1346" y="0"/>
                  </a:lnTo>
                  <a:lnTo>
                    <a:pt x="1346" y="1270"/>
                  </a:lnTo>
                  <a:lnTo>
                    <a:pt x="0" y="1270"/>
                  </a:lnTo>
                  <a:lnTo>
                    <a:pt x="0" y="3289"/>
                  </a:lnTo>
                  <a:lnTo>
                    <a:pt x="0" y="3810"/>
                  </a:lnTo>
                  <a:lnTo>
                    <a:pt x="0" y="280670"/>
                  </a:lnTo>
                  <a:lnTo>
                    <a:pt x="0" y="281940"/>
                  </a:lnTo>
                  <a:lnTo>
                    <a:pt x="749" y="281940"/>
                  </a:lnTo>
                  <a:lnTo>
                    <a:pt x="749" y="284480"/>
                  </a:lnTo>
                  <a:lnTo>
                    <a:pt x="332486" y="284480"/>
                  </a:lnTo>
                  <a:lnTo>
                    <a:pt x="332486" y="281940"/>
                  </a:lnTo>
                  <a:lnTo>
                    <a:pt x="333248" y="281940"/>
                  </a:lnTo>
                  <a:lnTo>
                    <a:pt x="333248" y="280670"/>
                  </a:lnTo>
                  <a:lnTo>
                    <a:pt x="4191" y="280670"/>
                  </a:lnTo>
                  <a:lnTo>
                    <a:pt x="4191" y="3810"/>
                  </a:lnTo>
                  <a:lnTo>
                    <a:pt x="330073" y="3810"/>
                  </a:lnTo>
                  <a:lnTo>
                    <a:pt x="330073" y="280416"/>
                  </a:lnTo>
                  <a:lnTo>
                    <a:pt x="333222" y="280416"/>
                  </a:lnTo>
                  <a:lnTo>
                    <a:pt x="333222" y="3810"/>
                  </a:lnTo>
                  <a:lnTo>
                    <a:pt x="333248" y="3289"/>
                  </a:lnTo>
                  <a:lnTo>
                    <a:pt x="333248" y="1270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997452" y="3284207"/>
              <a:ext cx="324485" cy="277495"/>
            </a:xfrm>
            <a:custGeom>
              <a:avLst/>
              <a:gdLst/>
              <a:ahLst/>
              <a:cxnLst/>
              <a:rect l="l" t="t" r="r" b="b"/>
              <a:pathLst>
                <a:path w="324485" h="277495">
                  <a:moveTo>
                    <a:pt x="324345" y="0"/>
                  </a:moveTo>
                  <a:lnTo>
                    <a:pt x="0" y="0"/>
                  </a:lnTo>
                  <a:lnTo>
                    <a:pt x="0" y="276999"/>
                  </a:lnTo>
                  <a:lnTo>
                    <a:pt x="324345" y="276999"/>
                  </a:lnTo>
                  <a:lnTo>
                    <a:pt x="3243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992880" y="3281171"/>
              <a:ext cx="333375" cy="284480"/>
            </a:xfrm>
            <a:custGeom>
              <a:avLst/>
              <a:gdLst/>
              <a:ahLst/>
              <a:cxnLst/>
              <a:rect l="l" t="t" r="r" b="b"/>
              <a:pathLst>
                <a:path w="333375" h="284479">
                  <a:moveTo>
                    <a:pt x="333248" y="1016"/>
                  </a:moveTo>
                  <a:lnTo>
                    <a:pt x="331089" y="0"/>
                  </a:lnTo>
                  <a:lnTo>
                    <a:pt x="326898" y="0"/>
                  </a:lnTo>
                  <a:lnTo>
                    <a:pt x="326898" y="6350"/>
                  </a:lnTo>
                  <a:lnTo>
                    <a:pt x="326898" y="276999"/>
                  </a:lnTo>
                  <a:lnTo>
                    <a:pt x="7366" y="276999"/>
                  </a:lnTo>
                  <a:lnTo>
                    <a:pt x="7366" y="6350"/>
                  </a:lnTo>
                  <a:lnTo>
                    <a:pt x="326898" y="6350"/>
                  </a:lnTo>
                  <a:lnTo>
                    <a:pt x="326898" y="0"/>
                  </a:lnTo>
                  <a:lnTo>
                    <a:pt x="2159" y="0"/>
                  </a:lnTo>
                  <a:lnTo>
                    <a:pt x="0" y="1016"/>
                  </a:lnTo>
                  <a:lnTo>
                    <a:pt x="0" y="282194"/>
                  </a:lnTo>
                  <a:lnTo>
                    <a:pt x="2159" y="284353"/>
                  </a:lnTo>
                  <a:lnTo>
                    <a:pt x="331089" y="284353"/>
                  </a:lnTo>
                  <a:lnTo>
                    <a:pt x="333248" y="282194"/>
                  </a:lnTo>
                  <a:lnTo>
                    <a:pt x="333248" y="280162"/>
                  </a:lnTo>
                  <a:lnTo>
                    <a:pt x="333248" y="276987"/>
                  </a:lnTo>
                  <a:lnTo>
                    <a:pt x="333248" y="6350"/>
                  </a:lnTo>
                  <a:lnTo>
                    <a:pt x="333248" y="3175"/>
                  </a:lnTo>
                  <a:lnTo>
                    <a:pt x="333248" y="1016"/>
                  </a:lnTo>
                  <a:close/>
                </a:path>
              </a:pathLst>
            </a:custGeom>
            <a:solidFill>
              <a:srgbClr val="487DB9"/>
            </a:solidFill>
          </p:spPr>
          <p:txBody>
            <a:bodyPr wrap="square" lIns="0" tIns="0" rIns="0" bIns="0" rtlCol="0"/>
            <a:lstStyle/>
            <a:p>
              <a:endParaRPr sz="160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4581906" y="3131946"/>
            <a:ext cx="195332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5" dirty="0">
                <a:latin typeface="Trebuchet MS"/>
                <a:cs typeface="Trebuchet MS"/>
              </a:rPr>
              <a:t>8</a:t>
            </a:r>
            <a:r>
              <a:rPr sz="1600" spc="-25" dirty="0">
                <a:latin typeface="MS PGothic"/>
                <a:cs typeface="MS PGothic"/>
              </a:rPr>
              <a:t>´</a:t>
            </a:r>
            <a:endParaRPr sz="1600">
              <a:latin typeface="MS PGothic"/>
              <a:cs typeface="MS P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52285" y="3481290"/>
            <a:ext cx="3911955" cy="13971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rebuchet MS"/>
                <a:cs typeface="Trebuchet MS"/>
              </a:rPr>
              <a:t>8’cc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170"/>
              </a:spcBef>
            </a:pPr>
            <a:r>
              <a:rPr sz="1600" dirty="0">
                <a:latin typeface="Trebuchet MS"/>
                <a:cs typeface="Trebuchet MS"/>
              </a:rPr>
              <a:t>3’cc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+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2’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andar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+ </a:t>
            </a:r>
            <a:r>
              <a:rPr sz="1600" spc="-20" dirty="0">
                <a:latin typeface="Trebuchet MS"/>
                <a:cs typeface="Trebuchet MS"/>
              </a:rPr>
              <a:t>3’cc</a:t>
            </a:r>
            <a:endParaRPr sz="16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</a:pPr>
            <a:endParaRPr sz="1600" dirty="0">
              <a:latin typeface="Trebuchet MS"/>
              <a:cs typeface="Trebuchet MS"/>
            </a:endParaRPr>
          </a:p>
          <a:p>
            <a:pPr marL="12700" marR="5080" algn="just">
              <a:lnSpc>
                <a:spcPct val="100000"/>
              </a:lnSpc>
            </a:pPr>
            <a:r>
              <a:rPr sz="1600" dirty="0">
                <a:latin typeface="Trebuchet MS"/>
                <a:cs typeface="Trebuchet MS"/>
              </a:rPr>
              <a:t>2’cc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+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1’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andar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+ </a:t>
            </a:r>
            <a:r>
              <a:rPr sz="1600" dirty="0">
                <a:latin typeface="Trebuchet MS"/>
                <a:cs typeface="Trebuchet MS"/>
              </a:rPr>
              <a:t>2’cc</a:t>
            </a:r>
            <a:r>
              <a:rPr sz="1600" spc="-3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+</a:t>
            </a:r>
            <a:r>
              <a:rPr sz="1600" spc="-15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1’</a:t>
            </a:r>
            <a:r>
              <a:rPr sz="1600" spc="-70" dirty="0">
                <a:latin typeface="Trebuchet MS"/>
                <a:cs typeface="Trebuchet MS"/>
              </a:rPr>
              <a:t> </a:t>
            </a:r>
            <a:r>
              <a:rPr sz="1600" dirty="0">
                <a:latin typeface="Trebuchet MS"/>
                <a:cs typeface="Trebuchet MS"/>
              </a:rPr>
              <a:t>andar</a:t>
            </a:r>
            <a:r>
              <a:rPr sz="1600" spc="-20" dirty="0">
                <a:latin typeface="Trebuchet MS"/>
                <a:cs typeface="Trebuchet MS"/>
              </a:rPr>
              <a:t> </a:t>
            </a:r>
            <a:r>
              <a:rPr sz="1600" spc="-50" dirty="0">
                <a:latin typeface="Trebuchet MS"/>
                <a:cs typeface="Trebuchet MS"/>
              </a:rPr>
              <a:t>+ </a:t>
            </a:r>
            <a:r>
              <a:rPr sz="1600" spc="-20" dirty="0">
                <a:latin typeface="Trebuchet MS"/>
                <a:cs typeface="Trebuchet MS"/>
              </a:rPr>
              <a:t>2’cc</a:t>
            </a:r>
            <a:endParaRPr sz="16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83575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7"/>
          <p:cNvSpPr txBox="1"/>
          <p:nvPr/>
        </p:nvSpPr>
        <p:spPr>
          <a:xfrm>
            <a:off x="2675889" y="1617725"/>
            <a:ext cx="110452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3" name="object 38"/>
          <p:cNvSpPr txBox="1"/>
          <p:nvPr/>
        </p:nvSpPr>
        <p:spPr>
          <a:xfrm>
            <a:off x="1554480" y="1644522"/>
            <a:ext cx="418338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b="1" spc="-10" dirty="0">
                <a:latin typeface="Calibri"/>
                <a:cs typeface="Calibri"/>
              </a:rPr>
              <a:t>Corrida</a:t>
            </a:r>
            <a:r>
              <a:rPr sz="1600" b="1" spc="15" dirty="0">
                <a:latin typeface="Calibri"/>
                <a:cs typeface="Calibri"/>
              </a:rPr>
              <a:t> </a:t>
            </a:r>
            <a:r>
              <a:rPr sz="1600" b="1" dirty="0">
                <a:latin typeface="Calibri"/>
                <a:cs typeface="Calibri"/>
              </a:rPr>
              <a:t>de </a:t>
            </a:r>
            <a:r>
              <a:rPr sz="1600" b="1" spc="-30" dirty="0">
                <a:latin typeface="Calibri"/>
                <a:cs typeface="Calibri"/>
              </a:rPr>
              <a:t>Resistência</a:t>
            </a:r>
            <a:r>
              <a:rPr sz="1600" b="1" spc="-40" dirty="0">
                <a:latin typeface="Calibri"/>
                <a:cs typeface="Calibri"/>
              </a:rPr>
              <a:t> </a:t>
            </a:r>
            <a:r>
              <a:rPr sz="1600" b="1" spc="-25" dirty="0">
                <a:latin typeface="Calibri"/>
                <a:cs typeface="Calibri"/>
              </a:rPr>
              <a:t>c/ </a:t>
            </a:r>
            <a:r>
              <a:rPr sz="1600" b="1" spc="-30" dirty="0">
                <a:latin typeface="Calibri"/>
                <a:cs typeface="Calibri"/>
              </a:rPr>
              <a:t>Velocidade</a:t>
            </a:r>
            <a:r>
              <a:rPr sz="1600" b="1" spc="-75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Progressiva</a:t>
            </a:r>
            <a:endParaRPr sz="1600" dirty="0">
              <a:latin typeface="Calibri"/>
              <a:cs typeface="Calibri"/>
            </a:endParaRPr>
          </a:p>
        </p:txBody>
      </p:sp>
      <p:grpSp>
        <p:nvGrpSpPr>
          <p:cNvPr id="4" name="object 39"/>
          <p:cNvGrpSpPr/>
          <p:nvPr/>
        </p:nvGrpSpPr>
        <p:grpSpPr>
          <a:xfrm>
            <a:off x="1327402" y="1234439"/>
            <a:ext cx="9622538" cy="5042671"/>
            <a:chOff x="24383" y="5346201"/>
            <a:chExt cx="7506970" cy="5342890"/>
          </a:xfrm>
        </p:grpSpPr>
        <p:pic>
          <p:nvPicPr>
            <p:cNvPr id="5" name="object 4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5152" y="7362443"/>
              <a:ext cx="4087367" cy="2857500"/>
            </a:xfrm>
            <a:prstGeom prst="rect">
              <a:avLst/>
            </a:prstGeom>
          </p:spPr>
        </p:pic>
        <p:pic>
          <p:nvPicPr>
            <p:cNvPr id="6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4363" y="5800343"/>
              <a:ext cx="2351532" cy="1738883"/>
            </a:xfrm>
            <a:prstGeom prst="rect">
              <a:avLst/>
            </a:prstGeom>
          </p:spPr>
        </p:pic>
        <p:sp>
          <p:nvSpPr>
            <p:cNvPr id="7" name="object 42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917273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20" y="2560320"/>
            <a:ext cx="4274820" cy="3680460"/>
          </a:xfrm>
          <a:prstGeom prst="rect">
            <a:avLst/>
          </a:prstGeom>
        </p:spPr>
      </p:pic>
      <p:pic>
        <p:nvPicPr>
          <p:cNvPr id="7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0635" y="1257300"/>
            <a:ext cx="3819145" cy="544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779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1"/>
          <p:cNvSpPr txBox="1"/>
          <p:nvPr/>
        </p:nvSpPr>
        <p:spPr>
          <a:xfrm>
            <a:off x="1354023" y="2945637"/>
            <a:ext cx="152465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75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44" name="object 42"/>
          <p:cNvGrpSpPr/>
          <p:nvPr/>
        </p:nvGrpSpPr>
        <p:grpSpPr>
          <a:xfrm>
            <a:off x="2894074" y="3088867"/>
            <a:ext cx="1620473" cy="201575"/>
            <a:chOff x="2459735" y="7219188"/>
            <a:chExt cx="1106170" cy="163195"/>
          </a:xfrm>
        </p:grpSpPr>
        <p:pic>
          <p:nvPicPr>
            <p:cNvPr id="45" name="object 4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9735" y="7219188"/>
              <a:ext cx="112649" cy="162814"/>
            </a:xfrm>
            <a:prstGeom prst="rect">
              <a:avLst/>
            </a:prstGeom>
          </p:spPr>
        </p:pic>
        <p:pic>
          <p:nvPicPr>
            <p:cNvPr id="46" name="object 4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8147" y="7219188"/>
              <a:ext cx="112268" cy="162814"/>
            </a:xfrm>
            <a:prstGeom prst="rect">
              <a:avLst/>
            </a:prstGeom>
          </p:spPr>
        </p:pic>
        <p:pic>
          <p:nvPicPr>
            <p:cNvPr id="47" name="object 4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56559" y="7219188"/>
              <a:ext cx="114172" cy="162814"/>
            </a:xfrm>
            <a:prstGeom prst="rect">
              <a:avLst/>
            </a:prstGeom>
          </p:spPr>
        </p:pic>
        <p:pic>
          <p:nvPicPr>
            <p:cNvPr id="48" name="object 4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04971" y="7219188"/>
              <a:ext cx="113791" cy="162814"/>
            </a:xfrm>
            <a:prstGeom prst="rect">
              <a:avLst/>
            </a:prstGeom>
          </p:spPr>
        </p:pic>
        <p:pic>
          <p:nvPicPr>
            <p:cNvPr id="49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453383" y="7219188"/>
              <a:ext cx="112267" cy="162814"/>
            </a:xfrm>
            <a:prstGeom prst="rect">
              <a:avLst/>
            </a:prstGeom>
          </p:spPr>
        </p:pic>
      </p:grpSp>
      <p:sp>
        <p:nvSpPr>
          <p:cNvPr id="50" name="object 48"/>
          <p:cNvSpPr txBox="1"/>
          <p:nvPr/>
        </p:nvSpPr>
        <p:spPr>
          <a:xfrm>
            <a:off x="2695701" y="2945637"/>
            <a:ext cx="4071648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51330" algn="l"/>
              </a:tabLst>
            </a:pPr>
            <a:r>
              <a:rPr sz="800" b="1" dirty="0">
                <a:latin typeface="Arial"/>
                <a:cs typeface="Arial"/>
              </a:rPr>
              <a:t>Saltos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8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(5x5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barr.)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sp>
        <p:nvSpPr>
          <p:cNvPr id="51" name="object 49"/>
          <p:cNvSpPr txBox="1"/>
          <p:nvPr/>
        </p:nvSpPr>
        <p:spPr>
          <a:xfrm>
            <a:off x="5677026" y="2945637"/>
            <a:ext cx="1604659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Arial"/>
                <a:cs typeface="Arial"/>
              </a:rPr>
              <a:t>Lançamentos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BM </a:t>
            </a:r>
            <a:r>
              <a:rPr sz="800" b="1" spc="-20" dirty="0">
                <a:latin typeface="Arial"/>
                <a:cs typeface="Arial"/>
              </a:rPr>
              <a:t>(5x)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2" name="object 50"/>
          <p:cNvGrpSpPr/>
          <p:nvPr/>
        </p:nvGrpSpPr>
        <p:grpSpPr>
          <a:xfrm>
            <a:off x="5922263" y="3136080"/>
            <a:ext cx="955354" cy="193732"/>
            <a:chOff x="5487923" y="7264907"/>
            <a:chExt cx="652145" cy="156845"/>
          </a:xfrm>
        </p:grpSpPr>
        <p:pic>
          <p:nvPicPr>
            <p:cNvPr id="53" name="object 5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87923" y="7264907"/>
              <a:ext cx="155448" cy="155448"/>
            </a:xfrm>
            <a:prstGeom prst="rect">
              <a:avLst/>
            </a:prstGeom>
          </p:spPr>
        </p:pic>
        <p:pic>
          <p:nvPicPr>
            <p:cNvPr id="54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34811" y="7264907"/>
              <a:ext cx="155448" cy="155448"/>
            </a:xfrm>
            <a:prstGeom prst="rect">
              <a:avLst/>
            </a:prstGeom>
          </p:spPr>
        </p:pic>
        <p:pic>
          <p:nvPicPr>
            <p:cNvPr id="55" name="object 5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83223" y="7264907"/>
              <a:ext cx="156337" cy="156337"/>
            </a:xfrm>
            <a:prstGeom prst="rect">
              <a:avLst/>
            </a:prstGeom>
          </p:spPr>
        </p:pic>
      </p:grpSp>
      <p:sp>
        <p:nvSpPr>
          <p:cNvPr id="56" name="object 54"/>
          <p:cNvSpPr txBox="1"/>
          <p:nvPr/>
        </p:nvSpPr>
        <p:spPr>
          <a:xfrm>
            <a:off x="5427724" y="3640580"/>
            <a:ext cx="152372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20" dirty="0">
                <a:latin typeface="Arial"/>
                <a:cs typeface="Arial"/>
              </a:rPr>
              <a:t>Baixo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57" name="object 55"/>
          <p:cNvGrpSpPr/>
          <p:nvPr/>
        </p:nvGrpSpPr>
        <p:grpSpPr>
          <a:xfrm>
            <a:off x="4322063" y="3844645"/>
            <a:ext cx="1129308" cy="130200"/>
            <a:chOff x="3887723" y="7961376"/>
            <a:chExt cx="770890" cy="105410"/>
          </a:xfrm>
        </p:grpSpPr>
        <p:sp>
          <p:nvSpPr>
            <p:cNvPr id="58" name="object 56"/>
            <p:cNvSpPr/>
            <p:nvPr/>
          </p:nvSpPr>
          <p:spPr>
            <a:xfrm>
              <a:off x="3899915" y="7964424"/>
              <a:ext cx="746760" cy="99060"/>
            </a:xfrm>
            <a:custGeom>
              <a:avLst/>
              <a:gdLst/>
              <a:ahLst/>
              <a:cxnLst/>
              <a:rect l="l" t="t" r="r" b="b"/>
              <a:pathLst>
                <a:path w="746760" h="99059">
                  <a:moveTo>
                    <a:pt x="746633" y="0"/>
                  </a:moveTo>
                  <a:lnTo>
                    <a:pt x="186436" y="0"/>
                  </a:lnTo>
                  <a:lnTo>
                    <a:pt x="0" y="98805"/>
                  </a:lnTo>
                  <a:lnTo>
                    <a:pt x="559181" y="98805"/>
                  </a:lnTo>
                  <a:lnTo>
                    <a:pt x="746633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7"/>
            <p:cNvSpPr/>
            <p:nvPr/>
          </p:nvSpPr>
          <p:spPr>
            <a:xfrm>
              <a:off x="3887724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890" y="0"/>
                  </a:moveTo>
                  <a:lnTo>
                    <a:pt x="756158" y="0"/>
                  </a:lnTo>
                  <a:lnTo>
                    <a:pt x="744156" y="0"/>
                  </a:lnTo>
                  <a:lnTo>
                    <a:pt x="744156" y="6350"/>
                  </a:lnTo>
                  <a:lnTo>
                    <a:pt x="569976" y="98552"/>
                  </a:lnTo>
                  <a:lnTo>
                    <a:pt x="24638" y="98552"/>
                  </a:lnTo>
                  <a:lnTo>
                    <a:pt x="200914" y="6350"/>
                  </a:lnTo>
                  <a:lnTo>
                    <a:pt x="744156" y="6350"/>
                  </a:lnTo>
                  <a:lnTo>
                    <a:pt x="744156" y="0"/>
                  </a:lnTo>
                  <a:lnTo>
                    <a:pt x="197739" y="0"/>
                  </a:lnTo>
                  <a:lnTo>
                    <a:pt x="0" y="104902"/>
                  </a:lnTo>
                  <a:lnTo>
                    <a:pt x="572135" y="104902"/>
                  </a:lnTo>
                  <a:lnTo>
                    <a:pt x="574167" y="103886"/>
                  </a:lnTo>
                  <a:lnTo>
                    <a:pt x="758952" y="6350"/>
                  </a:lnTo>
                  <a:lnTo>
                    <a:pt x="7708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0" name="object 58"/>
          <p:cNvSpPr txBox="1"/>
          <p:nvPr/>
        </p:nvSpPr>
        <p:spPr>
          <a:xfrm>
            <a:off x="4285868" y="3640580"/>
            <a:ext cx="1341401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Abdominais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61" name="object 59"/>
          <p:cNvSpPr txBox="1"/>
          <p:nvPr/>
        </p:nvSpPr>
        <p:spPr>
          <a:xfrm>
            <a:off x="2944113" y="3640580"/>
            <a:ext cx="158791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9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Skipping</a:t>
            </a:r>
            <a:r>
              <a:rPr sz="800" b="1" spc="-8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Tic-</a:t>
            </a:r>
            <a:r>
              <a:rPr sz="800" b="1" spc="-25" dirty="0">
                <a:latin typeface="Arial"/>
                <a:cs typeface="Arial"/>
              </a:rPr>
              <a:t>Tic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2" name="object 60"/>
          <p:cNvGrpSpPr/>
          <p:nvPr/>
        </p:nvGrpSpPr>
        <p:grpSpPr>
          <a:xfrm>
            <a:off x="1789176" y="3844645"/>
            <a:ext cx="1129308" cy="130200"/>
            <a:chOff x="1354836" y="7961376"/>
            <a:chExt cx="770890" cy="105410"/>
          </a:xfrm>
        </p:grpSpPr>
        <p:sp>
          <p:nvSpPr>
            <p:cNvPr id="63" name="object 61"/>
            <p:cNvSpPr/>
            <p:nvPr/>
          </p:nvSpPr>
          <p:spPr>
            <a:xfrm>
              <a:off x="1368552" y="7964424"/>
              <a:ext cx="743585" cy="99060"/>
            </a:xfrm>
            <a:custGeom>
              <a:avLst/>
              <a:gdLst/>
              <a:ahLst/>
              <a:cxnLst/>
              <a:rect l="l" t="t" r="r" b="b"/>
              <a:pathLst>
                <a:path w="743585" h="99059">
                  <a:moveTo>
                    <a:pt x="743204" y="0"/>
                  </a:moveTo>
                  <a:lnTo>
                    <a:pt x="185800" y="0"/>
                  </a:lnTo>
                  <a:lnTo>
                    <a:pt x="0" y="98805"/>
                  </a:lnTo>
                  <a:lnTo>
                    <a:pt x="557403" y="98805"/>
                  </a:lnTo>
                  <a:lnTo>
                    <a:pt x="743204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2"/>
            <p:cNvSpPr/>
            <p:nvPr/>
          </p:nvSpPr>
          <p:spPr>
            <a:xfrm>
              <a:off x="1354836" y="7961375"/>
              <a:ext cx="770890" cy="105410"/>
            </a:xfrm>
            <a:custGeom>
              <a:avLst/>
              <a:gdLst/>
              <a:ahLst/>
              <a:cxnLst/>
              <a:rect l="l" t="t" r="r" b="b"/>
              <a:pathLst>
                <a:path w="770889" h="105409">
                  <a:moveTo>
                    <a:pt x="770636" y="0"/>
                  </a:moveTo>
                  <a:lnTo>
                    <a:pt x="755904" y="0"/>
                  </a:lnTo>
                  <a:lnTo>
                    <a:pt x="743927" y="0"/>
                  </a:lnTo>
                  <a:lnTo>
                    <a:pt x="743927" y="6350"/>
                  </a:lnTo>
                  <a:lnTo>
                    <a:pt x="570103" y="98552"/>
                  </a:lnTo>
                  <a:lnTo>
                    <a:pt x="24638" y="98552"/>
                  </a:lnTo>
                  <a:lnTo>
                    <a:pt x="200533" y="6350"/>
                  </a:lnTo>
                  <a:lnTo>
                    <a:pt x="743927" y="6350"/>
                  </a:lnTo>
                  <a:lnTo>
                    <a:pt x="743927" y="0"/>
                  </a:lnTo>
                  <a:lnTo>
                    <a:pt x="198501" y="0"/>
                  </a:lnTo>
                  <a:lnTo>
                    <a:pt x="0" y="104902"/>
                  </a:lnTo>
                  <a:lnTo>
                    <a:pt x="572262" y="104902"/>
                  </a:lnTo>
                  <a:lnTo>
                    <a:pt x="574167" y="103886"/>
                  </a:lnTo>
                  <a:lnTo>
                    <a:pt x="758698" y="6350"/>
                  </a:lnTo>
                  <a:lnTo>
                    <a:pt x="770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3"/>
          <p:cNvSpPr txBox="1"/>
          <p:nvPr/>
        </p:nvSpPr>
        <p:spPr>
          <a:xfrm>
            <a:off x="1503375" y="3640580"/>
            <a:ext cx="182233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Flexões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Braços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1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66" name="object 64"/>
          <p:cNvSpPr txBox="1"/>
          <p:nvPr/>
        </p:nvSpPr>
        <p:spPr>
          <a:xfrm>
            <a:off x="1950212" y="4287391"/>
            <a:ext cx="83070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40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-70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Steps</a:t>
            </a:r>
            <a:endParaRPr sz="800">
              <a:latin typeface="Arial"/>
              <a:cs typeface="Arial"/>
            </a:endParaRPr>
          </a:p>
        </p:txBody>
      </p:sp>
      <p:grpSp>
        <p:nvGrpSpPr>
          <p:cNvPr id="67" name="object 65"/>
          <p:cNvGrpSpPr/>
          <p:nvPr/>
        </p:nvGrpSpPr>
        <p:grpSpPr>
          <a:xfrm>
            <a:off x="2987039" y="4485202"/>
            <a:ext cx="5342351" cy="135691"/>
            <a:chOff x="2552700" y="8602979"/>
            <a:chExt cx="3646804" cy="109855"/>
          </a:xfrm>
        </p:grpSpPr>
        <p:pic>
          <p:nvPicPr>
            <p:cNvPr id="68" name="object 6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552700" y="8602979"/>
              <a:ext cx="161544" cy="109473"/>
            </a:xfrm>
            <a:prstGeom prst="rect">
              <a:avLst/>
            </a:prstGeom>
          </p:spPr>
        </p:pic>
        <p:pic>
          <p:nvPicPr>
            <p:cNvPr id="69" name="object 6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851404" y="8602979"/>
              <a:ext cx="161544" cy="109473"/>
            </a:xfrm>
            <a:prstGeom prst="rect">
              <a:avLst/>
            </a:prstGeom>
          </p:spPr>
        </p:pic>
        <p:pic>
          <p:nvPicPr>
            <p:cNvPr id="70" name="object 6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50108" y="8602979"/>
              <a:ext cx="161544" cy="109473"/>
            </a:xfrm>
            <a:prstGeom prst="rect">
              <a:avLst/>
            </a:prstGeom>
          </p:spPr>
        </p:pic>
        <p:pic>
          <p:nvPicPr>
            <p:cNvPr id="71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744467" y="8602979"/>
              <a:ext cx="163068" cy="109473"/>
            </a:xfrm>
            <a:prstGeom prst="rect">
              <a:avLst/>
            </a:prstGeom>
          </p:spPr>
        </p:pic>
        <p:pic>
          <p:nvPicPr>
            <p:cNvPr id="72" name="object 70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47288" y="8602979"/>
              <a:ext cx="161544" cy="109473"/>
            </a:xfrm>
            <a:prstGeom prst="rect">
              <a:avLst/>
            </a:prstGeom>
          </p:spPr>
        </p:pic>
        <p:sp>
          <p:nvSpPr>
            <p:cNvPr id="73" name="object 71"/>
            <p:cNvSpPr/>
            <p:nvPr/>
          </p:nvSpPr>
          <p:spPr>
            <a:xfrm>
              <a:off x="5440679" y="8609075"/>
              <a:ext cx="744855" cy="99060"/>
            </a:xfrm>
            <a:custGeom>
              <a:avLst/>
              <a:gdLst/>
              <a:ahLst/>
              <a:cxnLst/>
              <a:rect l="l" t="t" r="r" b="b"/>
              <a:pathLst>
                <a:path w="744854" h="99059">
                  <a:moveTo>
                    <a:pt x="744728" y="0"/>
                  </a:moveTo>
                  <a:lnTo>
                    <a:pt x="186182" y="0"/>
                  </a:lnTo>
                  <a:lnTo>
                    <a:pt x="0" y="98805"/>
                  </a:lnTo>
                  <a:lnTo>
                    <a:pt x="558546" y="98805"/>
                  </a:lnTo>
                  <a:lnTo>
                    <a:pt x="744728" y="0"/>
                  </a:lnTo>
                  <a:close/>
                </a:path>
              </a:pathLst>
            </a:custGeom>
            <a:solidFill>
              <a:srgbClr val="00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2"/>
            <p:cNvSpPr/>
            <p:nvPr/>
          </p:nvSpPr>
          <p:spPr>
            <a:xfrm>
              <a:off x="5426964" y="8606027"/>
              <a:ext cx="772160" cy="105410"/>
            </a:xfrm>
            <a:custGeom>
              <a:avLst/>
              <a:gdLst/>
              <a:ahLst/>
              <a:cxnLst/>
              <a:rect l="l" t="t" r="r" b="b"/>
              <a:pathLst>
                <a:path w="772160" h="105409">
                  <a:moveTo>
                    <a:pt x="772160" y="0"/>
                  </a:moveTo>
                  <a:lnTo>
                    <a:pt x="745299" y="0"/>
                  </a:lnTo>
                  <a:lnTo>
                    <a:pt x="745299" y="7366"/>
                  </a:lnTo>
                  <a:lnTo>
                    <a:pt x="571246" y="98552"/>
                  </a:lnTo>
                  <a:lnTo>
                    <a:pt x="26670" y="98552"/>
                  </a:lnTo>
                  <a:lnTo>
                    <a:pt x="200914" y="6350"/>
                  </a:lnTo>
                  <a:lnTo>
                    <a:pt x="199898" y="7366"/>
                  </a:lnTo>
                  <a:lnTo>
                    <a:pt x="745299" y="7366"/>
                  </a:lnTo>
                  <a:lnTo>
                    <a:pt x="745299" y="0"/>
                  </a:lnTo>
                  <a:lnTo>
                    <a:pt x="198882" y="0"/>
                  </a:lnTo>
                  <a:lnTo>
                    <a:pt x="0" y="104902"/>
                  </a:lnTo>
                  <a:lnTo>
                    <a:pt x="14732" y="104902"/>
                  </a:lnTo>
                  <a:lnTo>
                    <a:pt x="573405" y="104902"/>
                  </a:lnTo>
                  <a:lnTo>
                    <a:pt x="758329" y="7366"/>
                  </a:lnTo>
                  <a:lnTo>
                    <a:pt x="758571" y="7366"/>
                  </a:lnTo>
                  <a:lnTo>
                    <a:pt x="758571" y="7239"/>
                  </a:lnTo>
                  <a:lnTo>
                    <a:pt x="770255" y="1016"/>
                  </a:lnTo>
                  <a:lnTo>
                    <a:pt x="77216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5" name="object 73"/>
          <p:cNvSpPr txBox="1"/>
          <p:nvPr/>
        </p:nvSpPr>
        <p:spPr>
          <a:xfrm>
            <a:off x="2945129" y="4287391"/>
            <a:ext cx="407723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00835" algn="l"/>
              </a:tabLst>
            </a:pPr>
            <a:r>
              <a:rPr sz="800" b="1" dirty="0">
                <a:latin typeface="Arial"/>
                <a:cs typeface="Arial"/>
              </a:rPr>
              <a:t>Saltitares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pés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juntos</a:t>
            </a:r>
            <a:r>
              <a:rPr sz="800" b="1" spc="4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(5</a:t>
            </a:r>
            <a:r>
              <a:rPr sz="800" b="1" spc="5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x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5)</a:t>
            </a:r>
            <a:r>
              <a:rPr sz="800" b="1" dirty="0">
                <a:latin typeface="Arial"/>
                <a:cs typeface="Arial"/>
              </a:rPr>
              <a:t>	40</a:t>
            </a:r>
            <a:r>
              <a:rPr sz="800" b="1" spc="4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de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Costas</a:t>
            </a:r>
            <a:endParaRPr sz="800">
              <a:latin typeface="Arial"/>
              <a:cs typeface="Arial"/>
            </a:endParaRPr>
          </a:p>
        </p:txBody>
      </p:sp>
      <p:sp>
        <p:nvSpPr>
          <p:cNvPr id="76" name="object 74"/>
          <p:cNvSpPr txBox="1"/>
          <p:nvPr/>
        </p:nvSpPr>
        <p:spPr>
          <a:xfrm>
            <a:off x="5925057" y="4287391"/>
            <a:ext cx="1026982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Dorsais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(12</a:t>
            </a:r>
            <a:r>
              <a:rPr sz="800" b="1" spc="-40" dirty="0">
                <a:latin typeface="Arial"/>
                <a:cs typeface="Arial"/>
              </a:rPr>
              <a:t> </a:t>
            </a:r>
            <a:r>
              <a:rPr sz="800" b="1" spc="-25" dirty="0">
                <a:latin typeface="Arial"/>
                <a:cs typeface="Arial"/>
              </a:rPr>
              <a:t>x)</a:t>
            </a:r>
            <a:endParaRPr sz="800">
              <a:latin typeface="Arial"/>
              <a:cs typeface="Arial"/>
            </a:endParaRPr>
          </a:p>
        </p:txBody>
      </p:sp>
      <p:sp>
        <p:nvSpPr>
          <p:cNvPr id="77" name="object 75"/>
          <p:cNvSpPr txBox="1"/>
          <p:nvPr/>
        </p:nvSpPr>
        <p:spPr>
          <a:xfrm>
            <a:off x="3291965" y="4942457"/>
            <a:ext cx="2974899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Arial"/>
                <a:cs typeface="Arial"/>
              </a:rPr>
              <a:t>80</a:t>
            </a:r>
            <a:r>
              <a:rPr sz="800" b="1" spc="7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</a:t>
            </a:r>
            <a:r>
              <a:rPr sz="800" b="1" spc="8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Corrida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em</a:t>
            </a:r>
            <a:r>
              <a:rPr sz="800" b="1" spc="6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aceleração</a:t>
            </a:r>
            <a:r>
              <a:rPr sz="800" b="1" spc="-65" dirty="0">
                <a:latin typeface="Arial"/>
                <a:cs typeface="Arial"/>
              </a:rPr>
              <a:t> </a:t>
            </a:r>
            <a:r>
              <a:rPr sz="800" b="1" spc="-10" dirty="0">
                <a:latin typeface="Arial"/>
                <a:cs typeface="Arial"/>
              </a:rPr>
              <a:t>progressiva</a:t>
            </a:r>
            <a:endParaRPr sz="800">
              <a:latin typeface="Arial"/>
              <a:cs typeface="Arial"/>
            </a:endParaRPr>
          </a:p>
        </p:txBody>
      </p:sp>
      <p:sp>
        <p:nvSpPr>
          <p:cNvPr id="78" name="object 76"/>
          <p:cNvSpPr txBox="1"/>
          <p:nvPr/>
        </p:nvSpPr>
        <p:spPr>
          <a:xfrm>
            <a:off x="1640230" y="1826766"/>
            <a:ext cx="5405608" cy="2212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79" name="object 77"/>
          <p:cNvGrpSpPr/>
          <p:nvPr/>
        </p:nvGrpSpPr>
        <p:grpSpPr>
          <a:xfrm>
            <a:off x="1586483" y="2324580"/>
            <a:ext cx="466979" cy="357658"/>
            <a:chOff x="1152144" y="6484619"/>
            <a:chExt cx="318770" cy="289560"/>
          </a:xfrm>
        </p:grpSpPr>
        <p:sp>
          <p:nvSpPr>
            <p:cNvPr id="80" name="object 78"/>
            <p:cNvSpPr/>
            <p:nvPr/>
          </p:nvSpPr>
          <p:spPr>
            <a:xfrm>
              <a:off x="1155192" y="6487667"/>
              <a:ext cx="311785" cy="283210"/>
            </a:xfrm>
            <a:custGeom>
              <a:avLst/>
              <a:gdLst/>
              <a:ahLst/>
              <a:cxnLst/>
              <a:rect l="l" t="t" r="r" b="b"/>
              <a:pathLst>
                <a:path w="311784" h="283209">
                  <a:moveTo>
                    <a:pt x="155956" y="0"/>
                  </a:moveTo>
                  <a:lnTo>
                    <a:pt x="106527" y="7238"/>
                  </a:lnTo>
                  <a:lnTo>
                    <a:pt x="63715" y="27177"/>
                  </a:lnTo>
                  <a:lnTo>
                    <a:pt x="29997" y="57785"/>
                  </a:lnTo>
                  <a:lnTo>
                    <a:pt x="7924" y="96392"/>
                  </a:lnTo>
                  <a:lnTo>
                    <a:pt x="0" y="140969"/>
                  </a:lnTo>
                  <a:lnTo>
                    <a:pt x="7924" y="186054"/>
                  </a:lnTo>
                  <a:lnTo>
                    <a:pt x="29997" y="225043"/>
                  </a:lnTo>
                  <a:lnTo>
                    <a:pt x="63715" y="255777"/>
                  </a:lnTo>
                  <a:lnTo>
                    <a:pt x="106527" y="275843"/>
                  </a:lnTo>
                  <a:lnTo>
                    <a:pt x="155956" y="283082"/>
                  </a:lnTo>
                  <a:lnTo>
                    <a:pt x="204851" y="275843"/>
                  </a:lnTo>
                  <a:lnTo>
                    <a:pt x="247650" y="255777"/>
                  </a:lnTo>
                  <a:lnTo>
                    <a:pt x="281559" y="225043"/>
                  </a:lnTo>
                  <a:lnTo>
                    <a:pt x="303784" y="186054"/>
                  </a:lnTo>
                  <a:lnTo>
                    <a:pt x="311785" y="140969"/>
                  </a:lnTo>
                  <a:lnTo>
                    <a:pt x="303784" y="96392"/>
                  </a:lnTo>
                  <a:lnTo>
                    <a:pt x="281559" y="57785"/>
                  </a:lnTo>
                  <a:lnTo>
                    <a:pt x="247650" y="27177"/>
                  </a:lnTo>
                  <a:lnTo>
                    <a:pt x="204851" y="7238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79"/>
            <p:cNvSpPr/>
            <p:nvPr/>
          </p:nvSpPr>
          <p:spPr>
            <a:xfrm>
              <a:off x="1152144" y="6484619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512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162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191"/>
                  </a:lnTo>
                  <a:lnTo>
                    <a:pt x="9499" y="117475"/>
                  </a:lnTo>
                  <a:lnTo>
                    <a:pt x="25311" y="78740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313"/>
                  </a:lnTo>
                  <a:lnTo>
                    <a:pt x="311150" y="131191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544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833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80"/>
          <p:cNvSpPr txBox="1"/>
          <p:nvPr/>
        </p:nvSpPr>
        <p:spPr>
          <a:xfrm>
            <a:off x="1701165" y="2438144"/>
            <a:ext cx="127442" cy="158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3" name="object 81"/>
          <p:cNvSpPr txBox="1"/>
          <p:nvPr/>
        </p:nvSpPr>
        <p:spPr>
          <a:xfrm>
            <a:off x="2108961" y="2422904"/>
            <a:ext cx="4215835" cy="2045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10" dirty="0">
                <a:latin typeface="Calibri"/>
                <a:cs typeface="Calibri"/>
              </a:rPr>
              <a:t>Circuitos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Resistência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(Metabolicos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–</a:t>
            </a:r>
            <a:r>
              <a:rPr sz="1250" b="1" spc="-6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HIIT)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84" name="object 82"/>
          <p:cNvSpPr/>
          <p:nvPr/>
        </p:nvSpPr>
        <p:spPr>
          <a:xfrm>
            <a:off x="460247" y="0"/>
            <a:ext cx="10992613" cy="6595500"/>
          </a:xfrm>
          <a:custGeom>
            <a:avLst/>
            <a:gdLst/>
            <a:ahLst/>
            <a:cxnLst/>
            <a:rect l="l" t="t" r="r" b="b"/>
            <a:pathLst>
              <a:path w="7503795" h="5339715">
                <a:moveTo>
                  <a:pt x="0" y="5339588"/>
                </a:moveTo>
                <a:lnTo>
                  <a:pt x="7503541" y="5339588"/>
                </a:lnTo>
                <a:lnTo>
                  <a:pt x="7503541" y="0"/>
                </a:lnTo>
                <a:lnTo>
                  <a:pt x="0" y="0"/>
                </a:lnTo>
                <a:lnTo>
                  <a:pt x="0" y="5339588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542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06090" y="1720977"/>
            <a:ext cx="3689985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Como</a:t>
            </a:r>
            <a:r>
              <a:rPr sz="1350" b="1" spc="1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Estimular</a:t>
            </a:r>
            <a:r>
              <a:rPr sz="1350" b="1" spc="-2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o</a:t>
            </a:r>
            <a:r>
              <a:rPr sz="1350" b="1" spc="25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Desenvolvimento</a:t>
            </a:r>
            <a:r>
              <a:rPr sz="1350" b="1" spc="10" dirty="0">
                <a:latin typeface="Calibri"/>
                <a:cs typeface="Calibri"/>
              </a:rPr>
              <a:t> </a:t>
            </a:r>
            <a:r>
              <a:rPr sz="1350" b="1" dirty="0">
                <a:latin typeface="Calibri"/>
                <a:cs typeface="Calibri"/>
              </a:rPr>
              <a:t>da</a:t>
            </a:r>
            <a:r>
              <a:rPr sz="1350" b="1" spc="-30" dirty="0">
                <a:latin typeface="Calibri"/>
                <a:cs typeface="Calibri"/>
              </a:rPr>
              <a:t> </a:t>
            </a:r>
            <a:r>
              <a:rPr sz="1350" b="1" spc="-10" dirty="0">
                <a:latin typeface="Calibri"/>
                <a:cs typeface="Calibri"/>
              </a:rPr>
              <a:t>Resistência: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752344" y="2287523"/>
            <a:ext cx="318770" cy="289560"/>
            <a:chOff x="1152144" y="1144523"/>
            <a:chExt cx="318770" cy="289560"/>
          </a:xfrm>
        </p:grpSpPr>
        <p:sp>
          <p:nvSpPr>
            <p:cNvPr id="4" name="object 4"/>
            <p:cNvSpPr/>
            <p:nvPr/>
          </p:nvSpPr>
          <p:spPr>
            <a:xfrm>
              <a:off x="1155192" y="1149095"/>
              <a:ext cx="311785" cy="281940"/>
            </a:xfrm>
            <a:custGeom>
              <a:avLst/>
              <a:gdLst/>
              <a:ahLst/>
              <a:cxnLst/>
              <a:rect l="l" t="t" r="r" b="b"/>
              <a:pathLst>
                <a:path w="311784" h="281940">
                  <a:moveTo>
                    <a:pt x="155956" y="0"/>
                  </a:moveTo>
                  <a:lnTo>
                    <a:pt x="106527" y="7111"/>
                  </a:lnTo>
                  <a:lnTo>
                    <a:pt x="63715" y="27050"/>
                  </a:lnTo>
                  <a:lnTo>
                    <a:pt x="29997" y="57403"/>
                  </a:lnTo>
                  <a:lnTo>
                    <a:pt x="7924" y="95884"/>
                  </a:lnTo>
                  <a:lnTo>
                    <a:pt x="0" y="140207"/>
                  </a:lnTo>
                  <a:lnTo>
                    <a:pt x="7924" y="185038"/>
                  </a:lnTo>
                  <a:lnTo>
                    <a:pt x="29997" y="223900"/>
                  </a:lnTo>
                  <a:lnTo>
                    <a:pt x="63715" y="254380"/>
                  </a:lnTo>
                  <a:lnTo>
                    <a:pt x="106527" y="274446"/>
                  </a:lnTo>
                  <a:lnTo>
                    <a:pt x="155956" y="281558"/>
                  </a:lnTo>
                  <a:lnTo>
                    <a:pt x="204851" y="274446"/>
                  </a:lnTo>
                  <a:lnTo>
                    <a:pt x="247650" y="254380"/>
                  </a:lnTo>
                  <a:lnTo>
                    <a:pt x="281559" y="223900"/>
                  </a:lnTo>
                  <a:lnTo>
                    <a:pt x="303784" y="185038"/>
                  </a:lnTo>
                  <a:lnTo>
                    <a:pt x="311785" y="140207"/>
                  </a:lnTo>
                  <a:lnTo>
                    <a:pt x="303784" y="95884"/>
                  </a:lnTo>
                  <a:lnTo>
                    <a:pt x="281559" y="57403"/>
                  </a:lnTo>
                  <a:lnTo>
                    <a:pt x="247650" y="27050"/>
                  </a:lnTo>
                  <a:lnTo>
                    <a:pt x="204851" y="7111"/>
                  </a:lnTo>
                  <a:lnTo>
                    <a:pt x="15595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52144" y="1144523"/>
              <a:ext cx="318770" cy="289560"/>
            </a:xfrm>
            <a:custGeom>
              <a:avLst/>
              <a:gdLst/>
              <a:ahLst/>
              <a:cxnLst/>
              <a:rect l="l" t="t" r="r" b="b"/>
              <a:pathLst>
                <a:path w="318769" h="289559">
                  <a:moveTo>
                    <a:pt x="318516" y="137414"/>
                  </a:moveTo>
                  <a:lnTo>
                    <a:pt x="312166" y="112776"/>
                  </a:lnTo>
                  <a:lnTo>
                    <a:pt x="312166" y="144780"/>
                  </a:lnTo>
                  <a:lnTo>
                    <a:pt x="311150" y="152146"/>
                  </a:lnTo>
                  <a:lnTo>
                    <a:pt x="311150" y="159385"/>
                  </a:lnTo>
                  <a:lnTo>
                    <a:pt x="308991" y="173101"/>
                  </a:lnTo>
                  <a:lnTo>
                    <a:pt x="293243" y="210820"/>
                  </a:lnTo>
                  <a:lnTo>
                    <a:pt x="266827" y="242316"/>
                  </a:lnTo>
                  <a:lnTo>
                    <a:pt x="232029" y="266446"/>
                  </a:lnTo>
                  <a:lnTo>
                    <a:pt x="189865" y="280035"/>
                  </a:lnTo>
                  <a:lnTo>
                    <a:pt x="159258" y="283210"/>
                  </a:lnTo>
                  <a:lnTo>
                    <a:pt x="143383" y="282194"/>
                  </a:lnTo>
                  <a:lnTo>
                    <a:pt x="99136" y="271653"/>
                  </a:lnTo>
                  <a:lnTo>
                    <a:pt x="62230" y="251714"/>
                  </a:lnTo>
                  <a:lnTo>
                    <a:pt x="32689" y="222377"/>
                  </a:lnTo>
                  <a:lnTo>
                    <a:pt x="13716" y="185674"/>
                  </a:lnTo>
                  <a:lnTo>
                    <a:pt x="7378" y="158369"/>
                  </a:lnTo>
                  <a:lnTo>
                    <a:pt x="7378" y="152146"/>
                  </a:lnTo>
                  <a:lnTo>
                    <a:pt x="6337" y="144780"/>
                  </a:lnTo>
                  <a:lnTo>
                    <a:pt x="7378" y="137414"/>
                  </a:lnTo>
                  <a:lnTo>
                    <a:pt x="7378" y="131064"/>
                  </a:lnTo>
                  <a:lnTo>
                    <a:pt x="9499" y="117475"/>
                  </a:lnTo>
                  <a:lnTo>
                    <a:pt x="25311" y="78613"/>
                  </a:lnTo>
                  <a:lnTo>
                    <a:pt x="51689" y="47244"/>
                  </a:lnTo>
                  <a:lnTo>
                    <a:pt x="86487" y="24130"/>
                  </a:lnTo>
                  <a:lnTo>
                    <a:pt x="128651" y="9398"/>
                  </a:lnTo>
                  <a:lnTo>
                    <a:pt x="143383" y="7366"/>
                  </a:lnTo>
                  <a:lnTo>
                    <a:pt x="175133" y="7366"/>
                  </a:lnTo>
                  <a:lnTo>
                    <a:pt x="244729" y="30353"/>
                  </a:lnTo>
                  <a:lnTo>
                    <a:pt x="277368" y="57658"/>
                  </a:lnTo>
                  <a:lnTo>
                    <a:pt x="299466" y="91186"/>
                  </a:lnTo>
                  <a:lnTo>
                    <a:pt x="311150" y="131064"/>
                  </a:lnTo>
                  <a:lnTo>
                    <a:pt x="311150" y="138430"/>
                  </a:lnTo>
                  <a:lnTo>
                    <a:pt x="312166" y="144780"/>
                  </a:lnTo>
                  <a:lnTo>
                    <a:pt x="305816" y="88138"/>
                  </a:lnTo>
                  <a:lnTo>
                    <a:pt x="281559" y="52451"/>
                  </a:lnTo>
                  <a:lnTo>
                    <a:pt x="247904" y="25146"/>
                  </a:lnTo>
                  <a:lnTo>
                    <a:pt x="206756" y="7366"/>
                  </a:lnTo>
                  <a:lnTo>
                    <a:pt x="159258" y="0"/>
                  </a:lnTo>
                  <a:lnTo>
                    <a:pt x="111798" y="7366"/>
                  </a:lnTo>
                  <a:lnTo>
                    <a:pt x="70662" y="25146"/>
                  </a:lnTo>
                  <a:lnTo>
                    <a:pt x="27419" y="64008"/>
                  </a:lnTo>
                  <a:lnTo>
                    <a:pt x="7378" y="101727"/>
                  </a:lnTo>
                  <a:lnTo>
                    <a:pt x="0" y="137414"/>
                  </a:lnTo>
                  <a:lnTo>
                    <a:pt x="0" y="152146"/>
                  </a:lnTo>
                  <a:lnTo>
                    <a:pt x="12661" y="201422"/>
                  </a:lnTo>
                  <a:lnTo>
                    <a:pt x="36918" y="237109"/>
                  </a:lnTo>
                  <a:lnTo>
                    <a:pt x="70662" y="265430"/>
                  </a:lnTo>
                  <a:lnTo>
                    <a:pt x="111798" y="283210"/>
                  </a:lnTo>
                  <a:lnTo>
                    <a:pt x="159258" y="289560"/>
                  </a:lnTo>
                  <a:lnTo>
                    <a:pt x="175133" y="288417"/>
                  </a:lnTo>
                  <a:lnTo>
                    <a:pt x="260477" y="257048"/>
                  </a:lnTo>
                  <a:lnTo>
                    <a:pt x="291084" y="225552"/>
                  </a:lnTo>
                  <a:lnTo>
                    <a:pt x="311150" y="187706"/>
                  </a:lnTo>
                  <a:lnTo>
                    <a:pt x="318516" y="152146"/>
                  </a:lnTo>
                  <a:lnTo>
                    <a:pt x="318516" y="1374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867025" y="233273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5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74822" y="2317241"/>
            <a:ext cx="1029969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30" dirty="0">
                <a:latin typeface="Calibri"/>
                <a:cs typeface="Calibri"/>
              </a:rPr>
              <a:t>Formas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Jogadas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624583" y="1149095"/>
            <a:ext cx="7506970" cy="5342890"/>
            <a:chOff x="24383" y="6095"/>
            <a:chExt cx="7506970" cy="5342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6675" y="1618487"/>
              <a:ext cx="1653539" cy="99364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5872" y="1618487"/>
              <a:ext cx="1653539" cy="9936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73168" y="1618487"/>
              <a:ext cx="1767839" cy="9936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84832" y="2887979"/>
              <a:ext cx="1124712" cy="9936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88307" y="2933699"/>
              <a:ext cx="1488948" cy="99364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5907" y="7619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76703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red circle with a person running&#10;&#10;Description automatically generated with low confidence">
            <a:extLst>
              <a:ext uri="{FF2B5EF4-FFF2-40B4-BE49-F238E27FC236}">
                <a16:creationId xmlns:a16="http://schemas.microsoft.com/office/drawing/2014/main" xmlns="" id="{ED6CC577-83AA-E54A-B838-93845DD648D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277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5758F7F9-F47D-D343-BEBD-EB12EDD5FF8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0" y="0"/>
            <a:ext cx="12191980" cy="6856718"/>
          </a:xfrm>
          <a:prstGeom prst="rect">
            <a:avLst/>
          </a:prstGeom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xmlns="" id="{F45E3820-37B5-1F5A-710A-F99940002844}"/>
              </a:ext>
            </a:extLst>
          </p:cNvPr>
          <p:cNvSpPr txBox="1">
            <a:spLocks/>
          </p:cNvSpPr>
          <p:nvPr/>
        </p:nvSpPr>
        <p:spPr>
          <a:xfrm>
            <a:off x="777240" y="2627323"/>
            <a:ext cx="10195559" cy="247606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dirty="0" smtClean="0">
                <a:solidFill>
                  <a:srgbClr val="888888"/>
                </a:solidFill>
                <a:latin typeface="Calibri"/>
                <a:cs typeface="Calibri"/>
              </a:rPr>
              <a:t>O Desenvolvimento da Condição Física</a:t>
            </a: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 smtClean="0">
                <a:solidFill>
                  <a:srgbClr val="888888"/>
                </a:solidFill>
                <a:latin typeface="Calibri"/>
                <a:cs typeface="Calibri"/>
              </a:rPr>
              <a:t>Resistência</a:t>
            </a:r>
            <a:endParaRPr lang="pt-PT" sz="4400" b="1" spc="-50" dirty="0">
              <a:solidFill>
                <a:srgbClr val="888888"/>
              </a:solidFill>
              <a:latin typeface="Calibri"/>
              <a:cs typeface="Calibri"/>
            </a:endParaRPr>
          </a:p>
          <a:p>
            <a:pPr marL="12065" marR="5080" indent="0" algn="ctr">
              <a:lnSpc>
                <a:spcPct val="120000"/>
              </a:lnSpc>
              <a:spcBef>
                <a:spcPts val="100"/>
              </a:spcBef>
              <a:buNone/>
            </a:pPr>
            <a:r>
              <a:rPr lang="pt-PT" sz="4400" b="1" spc="-50" dirty="0">
                <a:solidFill>
                  <a:srgbClr val="888888"/>
                </a:solidFill>
                <a:latin typeface="Calibri"/>
                <a:cs typeface="Calibri"/>
              </a:rPr>
              <a:t>Viana do Castelo 2023</a:t>
            </a:r>
            <a:endParaRPr lang="pt-PT" sz="4400" b="1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3837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11"/>
          <p:cNvSpPr txBox="1"/>
          <p:nvPr/>
        </p:nvSpPr>
        <p:spPr>
          <a:xfrm>
            <a:off x="1874010" y="1309496"/>
            <a:ext cx="78898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Importância</a:t>
            </a:r>
            <a:r>
              <a:rPr sz="2000" b="1" spc="-4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 </a:t>
            </a:r>
            <a:r>
              <a:rPr sz="2000" b="1" spc="-20" dirty="0">
                <a:latin typeface="Calibri"/>
                <a:cs typeface="Calibri"/>
              </a:rPr>
              <a:t>Desenvolvimento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Condição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Física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nos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Jovens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4" name="object 12"/>
          <p:cNvGrpSpPr/>
          <p:nvPr/>
        </p:nvGrpSpPr>
        <p:grpSpPr>
          <a:xfrm>
            <a:off x="2356923" y="3768502"/>
            <a:ext cx="483678" cy="322580"/>
            <a:chOff x="1389888" y="7816595"/>
            <a:chExt cx="321310" cy="322580"/>
          </a:xfrm>
        </p:grpSpPr>
        <p:sp>
          <p:nvSpPr>
            <p:cNvPr id="35" name="object 13"/>
            <p:cNvSpPr/>
            <p:nvPr/>
          </p:nvSpPr>
          <p:spPr>
            <a:xfrm>
              <a:off x="1392936" y="7819643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1"/>
                  </a:lnTo>
                  <a:lnTo>
                    <a:pt x="0" y="158368"/>
                  </a:lnTo>
                  <a:lnTo>
                    <a:pt x="8000" y="208533"/>
                  </a:lnTo>
                  <a:lnTo>
                    <a:pt x="30352" y="251967"/>
                  </a:lnTo>
                  <a:lnTo>
                    <a:pt x="64515" y="286257"/>
                  </a:lnTo>
                  <a:lnTo>
                    <a:pt x="107695" y="308736"/>
                  </a:lnTo>
                  <a:lnTo>
                    <a:pt x="157606" y="316864"/>
                  </a:lnTo>
                  <a:lnTo>
                    <a:pt x="207517" y="308736"/>
                  </a:lnTo>
                  <a:lnTo>
                    <a:pt x="250825" y="286257"/>
                  </a:lnTo>
                  <a:lnTo>
                    <a:pt x="284861" y="251967"/>
                  </a:lnTo>
                  <a:lnTo>
                    <a:pt x="307213" y="208533"/>
                  </a:lnTo>
                  <a:lnTo>
                    <a:pt x="315213" y="158368"/>
                  </a:lnTo>
                  <a:lnTo>
                    <a:pt x="307213" y="108711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36" name="object 14"/>
            <p:cNvSpPr/>
            <p:nvPr/>
          </p:nvSpPr>
          <p:spPr>
            <a:xfrm>
              <a:off x="1389888" y="7816595"/>
              <a:ext cx="321310" cy="322580"/>
            </a:xfrm>
            <a:custGeom>
              <a:avLst/>
              <a:gdLst/>
              <a:ahLst/>
              <a:cxnLst/>
              <a:rect l="l" t="t" r="r" b="b"/>
              <a:pathLst>
                <a:path w="321310" h="322579">
                  <a:moveTo>
                    <a:pt x="321310" y="152400"/>
                  </a:moveTo>
                  <a:lnTo>
                    <a:pt x="318135" y="128143"/>
                  </a:lnTo>
                  <a:lnTo>
                    <a:pt x="315087" y="120142"/>
                  </a:lnTo>
                  <a:lnTo>
                    <a:pt x="315087" y="160782"/>
                  </a:lnTo>
                  <a:lnTo>
                    <a:pt x="313944" y="169164"/>
                  </a:lnTo>
                  <a:lnTo>
                    <a:pt x="313944" y="176530"/>
                  </a:lnTo>
                  <a:lnTo>
                    <a:pt x="311912" y="192278"/>
                  </a:lnTo>
                  <a:lnTo>
                    <a:pt x="296164" y="235458"/>
                  </a:lnTo>
                  <a:lnTo>
                    <a:pt x="269875" y="270129"/>
                  </a:lnTo>
                  <a:lnTo>
                    <a:pt x="234188" y="297434"/>
                  </a:lnTo>
                  <a:lnTo>
                    <a:pt x="176403" y="315214"/>
                  </a:lnTo>
                  <a:lnTo>
                    <a:pt x="144907" y="315214"/>
                  </a:lnTo>
                  <a:lnTo>
                    <a:pt x="74549" y="289052"/>
                  </a:lnTo>
                  <a:lnTo>
                    <a:pt x="41021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435" y="51435"/>
                  </a:lnTo>
                  <a:lnTo>
                    <a:pt x="87122" y="25273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655"/>
                  </a:lnTo>
                  <a:lnTo>
                    <a:pt x="279273" y="62992"/>
                  </a:lnTo>
                  <a:lnTo>
                    <a:pt x="302387" y="100838"/>
                  </a:lnTo>
                  <a:lnTo>
                    <a:pt x="313944" y="146050"/>
                  </a:lnTo>
                  <a:lnTo>
                    <a:pt x="313944" y="153416"/>
                  </a:lnTo>
                  <a:lnTo>
                    <a:pt x="315087" y="160782"/>
                  </a:lnTo>
                  <a:lnTo>
                    <a:pt x="315087" y="120142"/>
                  </a:lnTo>
                  <a:lnTo>
                    <a:pt x="301371" y="84074"/>
                  </a:lnTo>
                  <a:lnTo>
                    <a:pt x="274066" y="47244"/>
                  </a:lnTo>
                  <a:lnTo>
                    <a:pt x="237363" y="19939"/>
                  </a:lnTo>
                  <a:lnTo>
                    <a:pt x="193167" y="3175"/>
                  </a:lnTo>
                  <a:lnTo>
                    <a:pt x="169037" y="0"/>
                  </a:lnTo>
                  <a:lnTo>
                    <a:pt x="152273" y="0"/>
                  </a:lnTo>
                  <a:lnTo>
                    <a:pt x="83947" y="19939"/>
                  </a:lnTo>
                  <a:lnTo>
                    <a:pt x="46228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573" y="223901"/>
                  </a:lnTo>
                  <a:lnTo>
                    <a:pt x="36703" y="263779"/>
                  </a:lnTo>
                  <a:lnTo>
                    <a:pt x="70358" y="294259"/>
                  </a:lnTo>
                  <a:lnTo>
                    <a:pt x="112395" y="315214"/>
                  </a:lnTo>
                  <a:lnTo>
                    <a:pt x="143891" y="321564"/>
                  </a:lnTo>
                  <a:lnTo>
                    <a:pt x="152273" y="321564"/>
                  </a:lnTo>
                  <a:lnTo>
                    <a:pt x="160655" y="322580"/>
                  </a:lnTo>
                  <a:lnTo>
                    <a:pt x="169037" y="321564"/>
                  </a:lnTo>
                  <a:lnTo>
                    <a:pt x="177419" y="321564"/>
                  </a:lnTo>
                  <a:lnTo>
                    <a:pt x="207899" y="315214"/>
                  </a:lnTo>
                  <a:lnTo>
                    <a:pt x="250939" y="294259"/>
                  </a:lnTo>
                  <a:lnTo>
                    <a:pt x="284607" y="263779"/>
                  </a:lnTo>
                  <a:lnTo>
                    <a:pt x="308737" y="223901"/>
                  </a:lnTo>
                  <a:lnTo>
                    <a:pt x="320294" y="177546"/>
                  </a:lnTo>
                  <a:lnTo>
                    <a:pt x="321310" y="169164"/>
                  </a:lnTo>
                  <a:lnTo>
                    <a:pt x="32131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37" name="object 15"/>
          <p:cNvSpPr txBox="1"/>
          <p:nvPr/>
        </p:nvSpPr>
        <p:spPr>
          <a:xfrm>
            <a:off x="2770054" y="4346860"/>
            <a:ext cx="2396306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10" dirty="0">
                <a:latin typeface="Calibri"/>
                <a:cs typeface="Calibri"/>
              </a:rPr>
              <a:t>Flexibilidade.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38" name="object 16"/>
          <p:cNvGrpSpPr/>
          <p:nvPr/>
        </p:nvGrpSpPr>
        <p:grpSpPr>
          <a:xfrm>
            <a:off x="2356923" y="4283614"/>
            <a:ext cx="483678" cy="324485"/>
            <a:chOff x="1389888" y="8331707"/>
            <a:chExt cx="321310" cy="324485"/>
          </a:xfrm>
        </p:grpSpPr>
        <p:sp>
          <p:nvSpPr>
            <p:cNvPr id="39" name="object 17"/>
            <p:cNvSpPr/>
            <p:nvPr/>
          </p:nvSpPr>
          <p:spPr>
            <a:xfrm>
              <a:off x="1392936" y="833475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127"/>
                  </a:lnTo>
                  <a:lnTo>
                    <a:pt x="64515" y="30860"/>
                  </a:lnTo>
                  <a:lnTo>
                    <a:pt x="30352" y="65277"/>
                  </a:lnTo>
                  <a:lnTo>
                    <a:pt x="8000" y="108712"/>
                  </a:lnTo>
                  <a:lnTo>
                    <a:pt x="0" y="158369"/>
                  </a:lnTo>
                  <a:lnTo>
                    <a:pt x="8000" y="208533"/>
                  </a:lnTo>
                  <a:lnTo>
                    <a:pt x="30352" y="251968"/>
                  </a:lnTo>
                  <a:lnTo>
                    <a:pt x="64515" y="286257"/>
                  </a:lnTo>
                  <a:lnTo>
                    <a:pt x="107695" y="308737"/>
                  </a:lnTo>
                  <a:lnTo>
                    <a:pt x="157606" y="316738"/>
                  </a:lnTo>
                  <a:lnTo>
                    <a:pt x="207517" y="308737"/>
                  </a:lnTo>
                  <a:lnTo>
                    <a:pt x="250825" y="286257"/>
                  </a:lnTo>
                  <a:lnTo>
                    <a:pt x="284861" y="251968"/>
                  </a:lnTo>
                  <a:lnTo>
                    <a:pt x="307213" y="208533"/>
                  </a:lnTo>
                  <a:lnTo>
                    <a:pt x="315213" y="158369"/>
                  </a:lnTo>
                  <a:lnTo>
                    <a:pt x="307213" y="108712"/>
                  </a:lnTo>
                  <a:lnTo>
                    <a:pt x="284861" y="65277"/>
                  </a:lnTo>
                  <a:lnTo>
                    <a:pt x="250825" y="30860"/>
                  </a:lnTo>
                  <a:lnTo>
                    <a:pt x="207517" y="8127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0" name="object 18"/>
            <p:cNvSpPr/>
            <p:nvPr/>
          </p:nvSpPr>
          <p:spPr>
            <a:xfrm>
              <a:off x="1389888" y="8331707"/>
              <a:ext cx="321310" cy="324485"/>
            </a:xfrm>
            <a:custGeom>
              <a:avLst/>
              <a:gdLst/>
              <a:ahLst/>
              <a:cxnLst/>
              <a:rect l="l" t="t" r="r" b="b"/>
              <a:pathLst>
                <a:path w="321310" h="324484">
                  <a:moveTo>
                    <a:pt x="321310" y="154178"/>
                  </a:moveTo>
                  <a:lnTo>
                    <a:pt x="315087" y="120281"/>
                  </a:lnTo>
                  <a:lnTo>
                    <a:pt x="315087" y="162560"/>
                  </a:lnTo>
                  <a:lnTo>
                    <a:pt x="313944" y="170053"/>
                  </a:lnTo>
                  <a:lnTo>
                    <a:pt x="313944" y="178435"/>
                  </a:lnTo>
                  <a:lnTo>
                    <a:pt x="311912" y="193167"/>
                  </a:lnTo>
                  <a:lnTo>
                    <a:pt x="296164" y="236474"/>
                  </a:lnTo>
                  <a:lnTo>
                    <a:pt x="269875" y="271399"/>
                  </a:lnTo>
                  <a:lnTo>
                    <a:pt x="234188" y="298831"/>
                  </a:lnTo>
                  <a:lnTo>
                    <a:pt x="176403" y="316738"/>
                  </a:lnTo>
                  <a:lnTo>
                    <a:pt x="144907" y="316738"/>
                  </a:lnTo>
                  <a:lnTo>
                    <a:pt x="87122" y="298831"/>
                  </a:lnTo>
                  <a:lnTo>
                    <a:pt x="41021" y="260858"/>
                  </a:lnTo>
                  <a:lnTo>
                    <a:pt x="17907" y="222758"/>
                  </a:lnTo>
                  <a:lnTo>
                    <a:pt x="6350" y="170053"/>
                  </a:lnTo>
                  <a:lnTo>
                    <a:pt x="6350" y="154178"/>
                  </a:lnTo>
                  <a:lnTo>
                    <a:pt x="18923" y="101346"/>
                  </a:lnTo>
                  <a:lnTo>
                    <a:pt x="42037" y="63373"/>
                  </a:lnTo>
                  <a:lnTo>
                    <a:pt x="74549" y="33782"/>
                  </a:lnTo>
                  <a:lnTo>
                    <a:pt x="114427" y="13716"/>
                  </a:lnTo>
                  <a:lnTo>
                    <a:pt x="144907" y="7366"/>
                  </a:lnTo>
                  <a:lnTo>
                    <a:pt x="176403" y="7366"/>
                  </a:lnTo>
                  <a:lnTo>
                    <a:pt x="246761" y="33782"/>
                  </a:lnTo>
                  <a:lnTo>
                    <a:pt x="279273" y="63373"/>
                  </a:lnTo>
                  <a:lnTo>
                    <a:pt x="302387" y="102362"/>
                  </a:lnTo>
                  <a:lnTo>
                    <a:pt x="313944" y="146812"/>
                  </a:lnTo>
                  <a:lnTo>
                    <a:pt x="313944" y="154178"/>
                  </a:lnTo>
                  <a:lnTo>
                    <a:pt x="315087" y="162560"/>
                  </a:lnTo>
                  <a:lnTo>
                    <a:pt x="315087" y="120281"/>
                  </a:lnTo>
                  <a:lnTo>
                    <a:pt x="313944" y="114046"/>
                  </a:lnTo>
                  <a:lnTo>
                    <a:pt x="294005" y="71755"/>
                  </a:lnTo>
                  <a:lnTo>
                    <a:pt x="262509" y="36957"/>
                  </a:lnTo>
                  <a:lnTo>
                    <a:pt x="222631" y="12700"/>
                  </a:lnTo>
                  <a:lnTo>
                    <a:pt x="176403" y="1016"/>
                  </a:lnTo>
                  <a:lnTo>
                    <a:pt x="169037" y="1016"/>
                  </a:lnTo>
                  <a:lnTo>
                    <a:pt x="160655" y="0"/>
                  </a:lnTo>
                  <a:lnTo>
                    <a:pt x="152273" y="1016"/>
                  </a:lnTo>
                  <a:lnTo>
                    <a:pt x="143891" y="1016"/>
                  </a:lnTo>
                  <a:lnTo>
                    <a:pt x="112395" y="7366"/>
                  </a:lnTo>
                  <a:lnTo>
                    <a:pt x="70358" y="28448"/>
                  </a:lnTo>
                  <a:lnTo>
                    <a:pt x="36703" y="59182"/>
                  </a:lnTo>
                  <a:lnTo>
                    <a:pt x="12573" y="99187"/>
                  </a:lnTo>
                  <a:lnTo>
                    <a:pt x="0" y="145669"/>
                  </a:lnTo>
                  <a:lnTo>
                    <a:pt x="0" y="178435"/>
                  </a:lnTo>
                  <a:lnTo>
                    <a:pt x="12573" y="224917"/>
                  </a:lnTo>
                  <a:lnTo>
                    <a:pt x="36703" y="265049"/>
                  </a:lnTo>
                  <a:lnTo>
                    <a:pt x="70358" y="296672"/>
                  </a:lnTo>
                  <a:lnTo>
                    <a:pt x="112395" y="316738"/>
                  </a:lnTo>
                  <a:lnTo>
                    <a:pt x="143891" y="323088"/>
                  </a:lnTo>
                  <a:lnTo>
                    <a:pt x="152273" y="323088"/>
                  </a:lnTo>
                  <a:lnTo>
                    <a:pt x="160655" y="324104"/>
                  </a:lnTo>
                  <a:lnTo>
                    <a:pt x="169037" y="323088"/>
                  </a:lnTo>
                  <a:lnTo>
                    <a:pt x="177419" y="323088"/>
                  </a:lnTo>
                  <a:lnTo>
                    <a:pt x="207899" y="316738"/>
                  </a:lnTo>
                  <a:lnTo>
                    <a:pt x="250939" y="295656"/>
                  </a:lnTo>
                  <a:lnTo>
                    <a:pt x="284607" y="265049"/>
                  </a:lnTo>
                  <a:lnTo>
                    <a:pt x="308737" y="224917"/>
                  </a:lnTo>
                  <a:lnTo>
                    <a:pt x="320294" y="178435"/>
                  </a:lnTo>
                  <a:lnTo>
                    <a:pt x="321310" y="170053"/>
                  </a:lnTo>
                  <a:lnTo>
                    <a:pt x="321310" y="15417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1" name="object 19"/>
          <p:cNvSpPr txBox="1"/>
          <p:nvPr/>
        </p:nvSpPr>
        <p:spPr>
          <a:xfrm>
            <a:off x="2465255" y="4319428"/>
            <a:ext cx="15963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3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2" name="object 20"/>
          <p:cNvGrpSpPr/>
          <p:nvPr/>
        </p:nvGrpSpPr>
        <p:grpSpPr>
          <a:xfrm>
            <a:off x="1718158" y="2637440"/>
            <a:ext cx="1137504" cy="938530"/>
            <a:chOff x="987552" y="6719315"/>
            <a:chExt cx="755650" cy="938530"/>
          </a:xfrm>
        </p:grpSpPr>
        <p:pic>
          <p:nvPicPr>
            <p:cNvPr id="43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52" y="6719315"/>
              <a:ext cx="170687" cy="169163"/>
            </a:xfrm>
            <a:prstGeom prst="rect">
              <a:avLst/>
            </a:prstGeom>
          </p:spPr>
        </p:pic>
        <p:sp>
          <p:nvSpPr>
            <p:cNvPr id="44" name="object 22"/>
            <p:cNvSpPr/>
            <p:nvPr/>
          </p:nvSpPr>
          <p:spPr>
            <a:xfrm>
              <a:off x="1424940" y="733958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157606" y="0"/>
                  </a:moveTo>
                  <a:lnTo>
                    <a:pt x="107696" y="8000"/>
                  </a:lnTo>
                  <a:lnTo>
                    <a:pt x="64515" y="30352"/>
                  </a:lnTo>
                  <a:lnTo>
                    <a:pt x="30353" y="64515"/>
                  </a:lnTo>
                  <a:lnTo>
                    <a:pt x="8000" y="107696"/>
                  </a:lnTo>
                  <a:lnTo>
                    <a:pt x="0" y="157606"/>
                  </a:lnTo>
                  <a:lnTo>
                    <a:pt x="8000" y="207518"/>
                  </a:lnTo>
                  <a:lnTo>
                    <a:pt x="30353" y="250825"/>
                  </a:lnTo>
                  <a:lnTo>
                    <a:pt x="64515" y="284861"/>
                  </a:lnTo>
                  <a:lnTo>
                    <a:pt x="107696" y="307213"/>
                  </a:lnTo>
                  <a:lnTo>
                    <a:pt x="157606" y="315213"/>
                  </a:lnTo>
                  <a:lnTo>
                    <a:pt x="207517" y="307213"/>
                  </a:lnTo>
                  <a:lnTo>
                    <a:pt x="250824" y="284861"/>
                  </a:lnTo>
                  <a:lnTo>
                    <a:pt x="284860" y="250825"/>
                  </a:lnTo>
                  <a:lnTo>
                    <a:pt x="307212" y="207518"/>
                  </a:lnTo>
                  <a:lnTo>
                    <a:pt x="315214" y="157606"/>
                  </a:lnTo>
                  <a:lnTo>
                    <a:pt x="307212" y="107696"/>
                  </a:lnTo>
                  <a:lnTo>
                    <a:pt x="284860" y="64515"/>
                  </a:lnTo>
                  <a:lnTo>
                    <a:pt x="250824" y="30352"/>
                  </a:lnTo>
                  <a:lnTo>
                    <a:pt x="207517" y="8000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5" name="object 23"/>
            <p:cNvSpPr/>
            <p:nvPr/>
          </p:nvSpPr>
          <p:spPr>
            <a:xfrm>
              <a:off x="1421892" y="7335011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2908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52908"/>
                  </a:lnTo>
                  <a:lnTo>
                    <a:pt x="315087" y="168783"/>
                  </a:lnTo>
                  <a:lnTo>
                    <a:pt x="302387" y="221488"/>
                  </a:lnTo>
                  <a:lnTo>
                    <a:pt x="269875" y="271145"/>
                  </a:lnTo>
                  <a:lnTo>
                    <a:pt x="234188" y="297561"/>
                  </a:lnTo>
                  <a:lnTo>
                    <a:pt x="191135" y="313309"/>
                  </a:lnTo>
                  <a:lnTo>
                    <a:pt x="168021" y="316484"/>
                  </a:lnTo>
                  <a:lnTo>
                    <a:pt x="152273" y="316484"/>
                  </a:lnTo>
                  <a:lnTo>
                    <a:pt x="87122" y="297561"/>
                  </a:lnTo>
                  <a:lnTo>
                    <a:pt x="51435" y="271145"/>
                  </a:lnTo>
                  <a:lnTo>
                    <a:pt x="25146" y="235331"/>
                  </a:lnTo>
                  <a:lnTo>
                    <a:pt x="9398" y="192024"/>
                  </a:lnTo>
                  <a:lnTo>
                    <a:pt x="6350" y="168783"/>
                  </a:lnTo>
                  <a:lnTo>
                    <a:pt x="6350" y="152908"/>
                  </a:lnTo>
                  <a:lnTo>
                    <a:pt x="25146" y="87642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9037" y="6350"/>
                  </a:lnTo>
                  <a:lnTo>
                    <a:pt x="206883" y="13716"/>
                  </a:lnTo>
                  <a:lnTo>
                    <a:pt x="246761" y="32639"/>
                  </a:lnTo>
                  <a:lnTo>
                    <a:pt x="288798" y="74942"/>
                  </a:lnTo>
                  <a:lnTo>
                    <a:pt x="307721" y="115062"/>
                  </a:lnTo>
                  <a:lnTo>
                    <a:pt x="315087" y="152908"/>
                  </a:lnTo>
                  <a:lnTo>
                    <a:pt x="315087" y="123647"/>
                  </a:lnTo>
                  <a:lnTo>
                    <a:pt x="284607" y="58039"/>
                  </a:lnTo>
                  <a:lnTo>
                    <a:pt x="249936" y="27432"/>
                  </a:lnTo>
                  <a:lnTo>
                    <a:pt x="207899" y="7366"/>
                  </a:lnTo>
                  <a:lnTo>
                    <a:pt x="204203" y="6350"/>
                  </a:lnTo>
                  <a:lnTo>
                    <a:pt x="193167" y="3175"/>
                  </a:lnTo>
                  <a:lnTo>
                    <a:pt x="177419" y="0"/>
                  </a:lnTo>
                  <a:lnTo>
                    <a:pt x="152273" y="0"/>
                  </a:lnTo>
                  <a:lnTo>
                    <a:pt x="97663" y="12700"/>
                  </a:lnTo>
                  <a:lnTo>
                    <a:pt x="57785" y="36957"/>
                  </a:lnTo>
                  <a:lnTo>
                    <a:pt x="27305" y="70739"/>
                  </a:lnTo>
                  <a:lnTo>
                    <a:pt x="7366" y="112903"/>
                  </a:lnTo>
                  <a:lnTo>
                    <a:pt x="0" y="152908"/>
                  </a:lnTo>
                  <a:lnTo>
                    <a:pt x="0" y="169799"/>
                  </a:lnTo>
                  <a:lnTo>
                    <a:pt x="7366" y="208915"/>
                  </a:lnTo>
                  <a:lnTo>
                    <a:pt x="27305" y="252222"/>
                  </a:lnTo>
                  <a:lnTo>
                    <a:pt x="58801" y="285877"/>
                  </a:lnTo>
                  <a:lnTo>
                    <a:pt x="98679" y="310134"/>
                  </a:lnTo>
                  <a:lnTo>
                    <a:pt x="152273" y="322834"/>
                  </a:lnTo>
                  <a:lnTo>
                    <a:pt x="169037" y="322834"/>
                  </a:lnTo>
                  <a:lnTo>
                    <a:pt x="250952" y="295402"/>
                  </a:lnTo>
                  <a:lnTo>
                    <a:pt x="284607" y="263779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29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46" name="object 24"/>
          <p:cNvSpPr txBox="1"/>
          <p:nvPr/>
        </p:nvSpPr>
        <p:spPr>
          <a:xfrm>
            <a:off x="2465255" y="3804316"/>
            <a:ext cx="114037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54965" algn="l"/>
              </a:tabLst>
            </a:pPr>
            <a:r>
              <a:rPr sz="2000" b="1" spc="-50" dirty="0">
                <a:latin typeface="Calibri"/>
                <a:cs typeface="Calibri"/>
              </a:rPr>
              <a:t>2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Força.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7" name="object 25"/>
          <p:cNvGrpSpPr/>
          <p:nvPr/>
        </p:nvGrpSpPr>
        <p:grpSpPr>
          <a:xfrm>
            <a:off x="2369116" y="4742338"/>
            <a:ext cx="486546" cy="322580"/>
            <a:chOff x="1402080" y="8790431"/>
            <a:chExt cx="323215" cy="322580"/>
          </a:xfrm>
        </p:grpSpPr>
        <p:sp>
          <p:nvSpPr>
            <p:cNvPr id="48" name="object 26"/>
            <p:cNvSpPr/>
            <p:nvPr/>
          </p:nvSpPr>
          <p:spPr>
            <a:xfrm>
              <a:off x="1405128" y="8793479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4" h="315595">
                  <a:moveTo>
                    <a:pt x="158369" y="0"/>
                  </a:moveTo>
                  <a:lnTo>
                    <a:pt x="108331" y="8127"/>
                  </a:lnTo>
                  <a:lnTo>
                    <a:pt x="64769" y="30606"/>
                  </a:lnTo>
                  <a:lnTo>
                    <a:pt x="30480" y="64896"/>
                  </a:lnTo>
                  <a:lnTo>
                    <a:pt x="8000" y="108203"/>
                  </a:lnTo>
                  <a:lnTo>
                    <a:pt x="0" y="157606"/>
                  </a:lnTo>
                  <a:lnTo>
                    <a:pt x="8000" y="207517"/>
                  </a:lnTo>
                  <a:lnTo>
                    <a:pt x="30480" y="250825"/>
                  </a:lnTo>
                  <a:lnTo>
                    <a:pt x="64769" y="284860"/>
                  </a:lnTo>
                  <a:lnTo>
                    <a:pt x="108331" y="307212"/>
                  </a:lnTo>
                  <a:lnTo>
                    <a:pt x="158369" y="315213"/>
                  </a:lnTo>
                  <a:lnTo>
                    <a:pt x="208534" y="307212"/>
                  </a:lnTo>
                  <a:lnTo>
                    <a:pt x="251967" y="284860"/>
                  </a:lnTo>
                  <a:lnTo>
                    <a:pt x="286258" y="250825"/>
                  </a:lnTo>
                  <a:lnTo>
                    <a:pt x="308736" y="207517"/>
                  </a:lnTo>
                  <a:lnTo>
                    <a:pt x="316865" y="157606"/>
                  </a:lnTo>
                  <a:lnTo>
                    <a:pt x="308736" y="108203"/>
                  </a:lnTo>
                  <a:lnTo>
                    <a:pt x="286258" y="64896"/>
                  </a:lnTo>
                  <a:lnTo>
                    <a:pt x="251967" y="30606"/>
                  </a:lnTo>
                  <a:lnTo>
                    <a:pt x="208534" y="8127"/>
                  </a:lnTo>
                  <a:lnTo>
                    <a:pt x="158369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49" name="object 27"/>
            <p:cNvSpPr/>
            <p:nvPr/>
          </p:nvSpPr>
          <p:spPr>
            <a:xfrm>
              <a:off x="1402080" y="879043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4" h="322579">
                  <a:moveTo>
                    <a:pt x="322834" y="152400"/>
                  </a:moveTo>
                  <a:lnTo>
                    <a:pt x="319659" y="128143"/>
                  </a:lnTo>
                  <a:lnTo>
                    <a:pt x="316484" y="119862"/>
                  </a:lnTo>
                  <a:lnTo>
                    <a:pt x="316484" y="153416"/>
                  </a:lnTo>
                  <a:lnTo>
                    <a:pt x="316484" y="169164"/>
                  </a:lnTo>
                  <a:lnTo>
                    <a:pt x="297561" y="235458"/>
                  </a:lnTo>
                  <a:lnTo>
                    <a:pt x="271145" y="270129"/>
                  </a:lnTo>
                  <a:lnTo>
                    <a:pt x="235331" y="297434"/>
                  </a:lnTo>
                  <a:lnTo>
                    <a:pt x="177292" y="315214"/>
                  </a:lnTo>
                  <a:lnTo>
                    <a:pt x="145542" y="315214"/>
                  </a:lnTo>
                  <a:lnTo>
                    <a:pt x="87630" y="296291"/>
                  </a:lnTo>
                  <a:lnTo>
                    <a:pt x="41148" y="259588"/>
                  </a:lnTo>
                  <a:lnTo>
                    <a:pt x="17907" y="220726"/>
                  </a:lnTo>
                  <a:lnTo>
                    <a:pt x="7366" y="176530"/>
                  </a:lnTo>
                  <a:lnTo>
                    <a:pt x="6350" y="169164"/>
                  </a:lnTo>
                  <a:lnTo>
                    <a:pt x="6350" y="153416"/>
                  </a:lnTo>
                  <a:lnTo>
                    <a:pt x="18923" y="100838"/>
                  </a:lnTo>
                  <a:lnTo>
                    <a:pt x="51689" y="51435"/>
                  </a:lnTo>
                  <a:lnTo>
                    <a:pt x="87630" y="25273"/>
                  </a:lnTo>
                  <a:lnTo>
                    <a:pt x="129794" y="9398"/>
                  </a:lnTo>
                  <a:lnTo>
                    <a:pt x="145542" y="7366"/>
                  </a:lnTo>
                  <a:lnTo>
                    <a:pt x="177292" y="7366"/>
                  </a:lnTo>
                  <a:lnTo>
                    <a:pt x="247891" y="33655"/>
                  </a:lnTo>
                  <a:lnTo>
                    <a:pt x="280670" y="62992"/>
                  </a:lnTo>
                  <a:lnTo>
                    <a:pt x="303911" y="100838"/>
                  </a:lnTo>
                  <a:lnTo>
                    <a:pt x="315468" y="146050"/>
                  </a:lnTo>
                  <a:lnTo>
                    <a:pt x="316484" y="153416"/>
                  </a:lnTo>
                  <a:lnTo>
                    <a:pt x="316484" y="119862"/>
                  </a:lnTo>
                  <a:lnTo>
                    <a:pt x="302768" y="84074"/>
                  </a:lnTo>
                  <a:lnTo>
                    <a:pt x="275336" y="47244"/>
                  </a:lnTo>
                  <a:lnTo>
                    <a:pt x="238506" y="19939"/>
                  </a:lnTo>
                  <a:lnTo>
                    <a:pt x="194183" y="3175"/>
                  </a:lnTo>
                  <a:lnTo>
                    <a:pt x="169799" y="0"/>
                  </a:lnTo>
                  <a:lnTo>
                    <a:pt x="153035" y="0"/>
                  </a:lnTo>
                  <a:lnTo>
                    <a:pt x="84455" y="19939"/>
                  </a:lnTo>
                  <a:lnTo>
                    <a:pt x="46482" y="47244"/>
                  </a:lnTo>
                  <a:lnTo>
                    <a:pt x="18923" y="85090"/>
                  </a:lnTo>
                  <a:lnTo>
                    <a:pt x="3175" y="129286"/>
                  </a:lnTo>
                  <a:lnTo>
                    <a:pt x="0" y="145034"/>
                  </a:lnTo>
                  <a:lnTo>
                    <a:pt x="0" y="169164"/>
                  </a:lnTo>
                  <a:lnTo>
                    <a:pt x="7366" y="209169"/>
                  </a:lnTo>
                  <a:lnTo>
                    <a:pt x="27432" y="251206"/>
                  </a:lnTo>
                  <a:lnTo>
                    <a:pt x="59055" y="285877"/>
                  </a:lnTo>
                  <a:lnTo>
                    <a:pt x="98171" y="310007"/>
                  </a:lnTo>
                  <a:lnTo>
                    <a:pt x="144526" y="321564"/>
                  </a:lnTo>
                  <a:lnTo>
                    <a:pt x="153035" y="321564"/>
                  </a:lnTo>
                  <a:lnTo>
                    <a:pt x="161417" y="322580"/>
                  </a:lnTo>
                  <a:lnTo>
                    <a:pt x="169799" y="321564"/>
                  </a:lnTo>
                  <a:lnTo>
                    <a:pt x="178308" y="321564"/>
                  </a:lnTo>
                  <a:lnTo>
                    <a:pt x="208915" y="315214"/>
                  </a:lnTo>
                  <a:lnTo>
                    <a:pt x="252095" y="294259"/>
                  </a:lnTo>
                  <a:lnTo>
                    <a:pt x="285877" y="263779"/>
                  </a:lnTo>
                  <a:lnTo>
                    <a:pt x="310134" y="223901"/>
                  </a:lnTo>
                  <a:lnTo>
                    <a:pt x="321818" y="177546"/>
                  </a:lnTo>
                  <a:lnTo>
                    <a:pt x="322834" y="169164"/>
                  </a:lnTo>
                  <a:lnTo>
                    <a:pt x="322834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0" name="object 28"/>
          <p:cNvSpPr txBox="1"/>
          <p:nvPr/>
        </p:nvSpPr>
        <p:spPr>
          <a:xfrm>
            <a:off x="2477700" y="4776883"/>
            <a:ext cx="159632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5" dirty="0">
                <a:latin typeface="Calibri"/>
                <a:cs typeface="Calibri"/>
              </a:rPr>
              <a:t>4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51" name="object 29"/>
          <p:cNvGrpSpPr/>
          <p:nvPr/>
        </p:nvGrpSpPr>
        <p:grpSpPr>
          <a:xfrm>
            <a:off x="2356923" y="5144674"/>
            <a:ext cx="483678" cy="323215"/>
            <a:chOff x="1389888" y="9192767"/>
            <a:chExt cx="321310" cy="323215"/>
          </a:xfrm>
        </p:grpSpPr>
        <p:sp>
          <p:nvSpPr>
            <p:cNvPr id="52" name="object 30"/>
            <p:cNvSpPr/>
            <p:nvPr/>
          </p:nvSpPr>
          <p:spPr>
            <a:xfrm>
              <a:off x="1392936" y="9195815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5">
                  <a:moveTo>
                    <a:pt x="157606" y="0"/>
                  </a:moveTo>
                  <a:lnTo>
                    <a:pt x="107695" y="8001"/>
                  </a:lnTo>
                  <a:lnTo>
                    <a:pt x="64515" y="30480"/>
                  </a:lnTo>
                  <a:lnTo>
                    <a:pt x="30352" y="64770"/>
                  </a:lnTo>
                  <a:lnTo>
                    <a:pt x="8000" y="108331"/>
                  </a:lnTo>
                  <a:lnTo>
                    <a:pt x="0" y="158369"/>
                  </a:lnTo>
                  <a:lnTo>
                    <a:pt x="8000" y="208534"/>
                  </a:lnTo>
                  <a:lnTo>
                    <a:pt x="30352" y="252018"/>
                  </a:lnTo>
                  <a:lnTo>
                    <a:pt x="64515" y="286283"/>
                  </a:lnTo>
                  <a:lnTo>
                    <a:pt x="107695" y="308737"/>
                  </a:lnTo>
                  <a:lnTo>
                    <a:pt x="157606" y="316788"/>
                  </a:lnTo>
                  <a:lnTo>
                    <a:pt x="207517" y="308737"/>
                  </a:lnTo>
                  <a:lnTo>
                    <a:pt x="250825" y="286283"/>
                  </a:lnTo>
                  <a:lnTo>
                    <a:pt x="284861" y="252018"/>
                  </a:lnTo>
                  <a:lnTo>
                    <a:pt x="307213" y="208534"/>
                  </a:lnTo>
                  <a:lnTo>
                    <a:pt x="315213" y="158369"/>
                  </a:lnTo>
                  <a:lnTo>
                    <a:pt x="307213" y="108331"/>
                  </a:lnTo>
                  <a:lnTo>
                    <a:pt x="284861" y="64770"/>
                  </a:lnTo>
                  <a:lnTo>
                    <a:pt x="250825" y="30480"/>
                  </a:lnTo>
                  <a:lnTo>
                    <a:pt x="207517" y="8001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  <p:sp>
          <p:nvSpPr>
            <p:cNvPr id="53" name="object 31"/>
            <p:cNvSpPr/>
            <p:nvPr/>
          </p:nvSpPr>
          <p:spPr>
            <a:xfrm>
              <a:off x="1389888" y="9192767"/>
              <a:ext cx="321310" cy="323215"/>
            </a:xfrm>
            <a:custGeom>
              <a:avLst/>
              <a:gdLst/>
              <a:ahLst/>
              <a:cxnLst/>
              <a:rect l="l" t="t" r="r" b="b"/>
              <a:pathLst>
                <a:path w="321310" h="323215">
                  <a:moveTo>
                    <a:pt x="321310" y="153035"/>
                  </a:moveTo>
                  <a:lnTo>
                    <a:pt x="320294" y="144526"/>
                  </a:lnTo>
                  <a:lnTo>
                    <a:pt x="315087" y="123647"/>
                  </a:lnTo>
                  <a:lnTo>
                    <a:pt x="315087" y="161417"/>
                  </a:lnTo>
                  <a:lnTo>
                    <a:pt x="313944" y="168783"/>
                  </a:lnTo>
                  <a:lnTo>
                    <a:pt x="313944" y="177292"/>
                  </a:lnTo>
                  <a:lnTo>
                    <a:pt x="311912" y="192024"/>
                  </a:lnTo>
                  <a:lnTo>
                    <a:pt x="296164" y="235280"/>
                  </a:lnTo>
                  <a:lnTo>
                    <a:pt x="269875" y="271145"/>
                  </a:lnTo>
                  <a:lnTo>
                    <a:pt x="234188" y="297535"/>
                  </a:lnTo>
                  <a:lnTo>
                    <a:pt x="191135" y="313347"/>
                  </a:lnTo>
                  <a:lnTo>
                    <a:pt x="176403" y="315468"/>
                  </a:lnTo>
                  <a:lnTo>
                    <a:pt x="168021" y="315468"/>
                  </a:lnTo>
                  <a:lnTo>
                    <a:pt x="160655" y="316522"/>
                  </a:lnTo>
                  <a:lnTo>
                    <a:pt x="152273" y="315468"/>
                  </a:lnTo>
                  <a:lnTo>
                    <a:pt x="144907" y="315468"/>
                  </a:lnTo>
                  <a:lnTo>
                    <a:pt x="129159" y="313347"/>
                  </a:lnTo>
                  <a:lnTo>
                    <a:pt x="87122" y="297535"/>
                  </a:lnTo>
                  <a:lnTo>
                    <a:pt x="41021" y="259549"/>
                  </a:lnTo>
                  <a:lnTo>
                    <a:pt x="17907" y="221615"/>
                  </a:lnTo>
                  <a:lnTo>
                    <a:pt x="7366" y="177292"/>
                  </a:lnTo>
                  <a:lnTo>
                    <a:pt x="6350" y="168783"/>
                  </a:lnTo>
                  <a:lnTo>
                    <a:pt x="6350" y="153035"/>
                  </a:lnTo>
                  <a:lnTo>
                    <a:pt x="25146" y="87630"/>
                  </a:lnTo>
                  <a:lnTo>
                    <a:pt x="51435" y="51689"/>
                  </a:lnTo>
                  <a:lnTo>
                    <a:pt x="87122" y="25273"/>
                  </a:lnTo>
                  <a:lnTo>
                    <a:pt x="129159" y="9525"/>
                  </a:lnTo>
                  <a:lnTo>
                    <a:pt x="152273" y="6350"/>
                  </a:lnTo>
                  <a:lnTo>
                    <a:pt x="168021" y="6350"/>
                  </a:lnTo>
                  <a:lnTo>
                    <a:pt x="206883" y="12700"/>
                  </a:lnTo>
                  <a:lnTo>
                    <a:pt x="246761" y="32639"/>
                  </a:lnTo>
                  <a:lnTo>
                    <a:pt x="279273" y="62230"/>
                  </a:lnTo>
                  <a:lnTo>
                    <a:pt x="302387" y="101346"/>
                  </a:lnTo>
                  <a:lnTo>
                    <a:pt x="313944" y="145542"/>
                  </a:lnTo>
                  <a:lnTo>
                    <a:pt x="313944" y="153035"/>
                  </a:lnTo>
                  <a:lnTo>
                    <a:pt x="315087" y="161417"/>
                  </a:lnTo>
                  <a:lnTo>
                    <a:pt x="315087" y="123647"/>
                  </a:lnTo>
                  <a:lnTo>
                    <a:pt x="308737" y="98171"/>
                  </a:lnTo>
                  <a:lnTo>
                    <a:pt x="284607" y="58039"/>
                  </a:lnTo>
                  <a:lnTo>
                    <a:pt x="237363" y="18923"/>
                  </a:lnTo>
                  <a:lnTo>
                    <a:pt x="193167" y="3175"/>
                  </a:lnTo>
                  <a:lnTo>
                    <a:pt x="176403" y="0"/>
                  </a:lnTo>
                  <a:lnTo>
                    <a:pt x="143891" y="0"/>
                  </a:lnTo>
                  <a:lnTo>
                    <a:pt x="83947" y="18923"/>
                  </a:lnTo>
                  <a:lnTo>
                    <a:pt x="46228" y="47498"/>
                  </a:lnTo>
                  <a:lnTo>
                    <a:pt x="18923" y="84455"/>
                  </a:lnTo>
                  <a:lnTo>
                    <a:pt x="3175" y="128778"/>
                  </a:lnTo>
                  <a:lnTo>
                    <a:pt x="0" y="144526"/>
                  </a:lnTo>
                  <a:lnTo>
                    <a:pt x="0" y="178308"/>
                  </a:lnTo>
                  <a:lnTo>
                    <a:pt x="12573" y="223647"/>
                  </a:lnTo>
                  <a:lnTo>
                    <a:pt x="36703" y="263766"/>
                  </a:lnTo>
                  <a:lnTo>
                    <a:pt x="70358" y="295414"/>
                  </a:lnTo>
                  <a:lnTo>
                    <a:pt x="112395" y="315468"/>
                  </a:lnTo>
                  <a:lnTo>
                    <a:pt x="152273" y="322846"/>
                  </a:lnTo>
                  <a:lnTo>
                    <a:pt x="169037" y="322846"/>
                  </a:lnTo>
                  <a:lnTo>
                    <a:pt x="193167" y="319684"/>
                  </a:lnTo>
                  <a:lnTo>
                    <a:pt x="204216" y="316522"/>
                  </a:lnTo>
                  <a:lnTo>
                    <a:pt x="207899" y="315468"/>
                  </a:lnTo>
                  <a:lnTo>
                    <a:pt x="250939" y="295414"/>
                  </a:lnTo>
                  <a:lnTo>
                    <a:pt x="284607" y="263766"/>
                  </a:lnTo>
                  <a:lnTo>
                    <a:pt x="308737" y="223647"/>
                  </a:lnTo>
                  <a:lnTo>
                    <a:pt x="320294" y="177292"/>
                  </a:lnTo>
                  <a:lnTo>
                    <a:pt x="321310" y="169799"/>
                  </a:lnTo>
                  <a:lnTo>
                    <a:pt x="321310" y="1530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2000"/>
            </a:p>
          </p:txBody>
        </p:sp>
      </p:grpSp>
      <p:sp>
        <p:nvSpPr>
          <p:cNvPr id="54" name="object 32"/>
          <p:cNvSpPr txBox="1"/>
          <p:nvPr/>
        </p:nvSpPr>
        <p:spPr>
          <a:xfrm>
            <a:off x="2545071" y="5184075"/>
            <a:ext cx="183912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16865" algn="l"/>
              </a:tabLst>
            </a:pPr>
            <a:r>
              <a:rPr sz="2000" b="1" spc="-75" baseline="2222" dirty="0">
                <a:latin typeface="Calibri"/>
                <a:cs typeface="Calibri"/>
              </a:rPr>
              <a:t>5</a:t>
            </a:r>
            <a:r>
              <a:rPr sz="2000" b="1" baseline="2222" dirty="0">
                <a:latin typeface="Calibri"/>
                <a:cs typeface="Calibri"/>
              </a:rPr>
              <a:t>	</a:t>
            </a:r>
            <a:r>
              <a:rPr sz="2000" b="1" spc="-10" dirty="0">
                <a:latin typeface="Calibri"/>
                <a:cs typeface="Calibri"/>
              </a:rPr>
              <a:t>Coordenação.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5" name="object 33"/>
          <p:cNvSpPr txBox="1"/>
          <p:nvPr/>
        </p:nvSpPr>
        <p:spPr>
          <a:xfrm>
            <a:off x="2846889" y="4775993"/>
            <a:ext cx="2319471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b="1" spc="-20" dirty="0">
                <a:latin typeface="Calibri"/>
                <a:cs typeface="Calibri"/>
              </a:rPr>
              <a:t>Velocidade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6" name="object 34"/>
          <p:cNvSpPr txBox="1"/>
          <p:nvPr/>
        </p:nvSpPr>
        <p:spPr>
          <a:xfrm>
            <a:off x="2158999" y="1988638"/>
            <a:ext cx="7350761" cy="1551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000" b="1" dirty="0">
                <a:latin typeface="Calibri"/>
                <a:cs typeface="Calibri"/>
              </a:rPr>
              <a:t>É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fundamental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na</a:t>
            </a:r>
            <a:r>
              <a:rPr sz="2000" b="1" spc="-20" dirty="0">
                <a:latin typeface="Calibri"/>
                <a:cs typeface="Calibri"/>
              </a:rPr>
              <a:t> Educação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Física,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30" dirty="0">
                <a:latin typeface="Calibri"/>
                <a:cs typeface="Calibri"/>
              </a:rPr>
              <a:t>desenvolver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Aptidão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Física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jovens, </a:t>
            </a:r>
            <a:r>
              <a:rPr sz="2000" b="1" spc="-20" dirty="0">
                <a:latin typeface="Calibri"/>
                <a:cs typeface="Calibri"/>
              </a:rPr>
              <a:t>promovendo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hábitos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um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estilo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vida</a:t>
            </a:r>
            <a:r>
              <a:rPr sz="2000" b="1" spc="-8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saudáveis.</a:t>
            </a: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000" dirty="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  <a:spcBef>
                <a:spcPts val="5"/>
              </a:spcBef>
              <a:tabLst>
                <a:tab pos="648335" algn="l"/>
              </a:tabLst>
            </a:pPr>
            <a:r>
              <a:rPr sz="2000" b="1" spc="-50" dirty="0">
                <a:latin typeface="Calibri"/>
                <a:cs typeface="Calibri"/>
              </a:rPr>
              <a:t>1</a:t>
            </a:r>
            <a:r>
              <a:rPr sz="2000" b="1" dirty="0">
                <a:latin typeface="Calibri"/>
                <a:cs typeface="Calibri"/>
              </a:rPr>
              <a:t>	</a:t>
            </a:r>
            <a:r>
              <a:rPr sz="2000" b="1" spc="-30" dirty="0">
                <a:latin typeface="Calibri"/>
                <a:cs typeface="Calibri"/>
              </a:rPr>
              <a:t>Resistência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(cardiovascular)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7" name="object 35"/>
          <p:cNvSpPr txBox="1"/>
          <p:nvPr/>
        </p:nvSpPr>
        <p:spPr>
          <a:xfrm>
            <a:off x="6546514" y="3768502"/>
            <a:ext cx="2963246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85495" marR="5080" indent="-773430">
              <a:lnSpc>
                <a:spcPct val="100000"/>
              </a:lnSpc>
              <a:spcBef>
                <a:spcPts val="95"/>
              </a:spcBef>
            </a:pPr>
            <a:r>
              <a:rPr sz="2000" spc="-10" dirty="0">
                <a:latin typeface="Trebuchet MS"/>
                <a:cs typeface="Trebuchet MS"/>
              </a:rPr>
              <a:t>Associadas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indicadores</a:t>
            </a:r>
            <a:r>
              <a:rPr sz="2000" spc="-25" dirty="0">
                <a:latin typeface="Trebuchet MS"/>
                <a:cs typeface="Trebuchet MS"/>
              </a:rPr>
              <a:t> de </a:t>
            </a:r>
            <a:r>
              <a:rPr sz="2000" spc="-10" dirty="0">
                <a:latin typeface="Trebuchet MS"/>
                <a:cs typeface="Trebuchet MS"/>
              </a:rPr>
              <a:t>saúde</a:t>
            </a:r>
            <a:endParaRPr sz="2000" dirty="0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849179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11" descr="A picture containing text, screenshot, logo, design&#10;&#10;Description automatically generated">
            <a:extLst>
              <a:ext uri="{FF2B5EF4-FFF2-40B4-BE49-F238E27FC236}">
                <a16:creationId xmlns:a16="http://schemas.microsoft.com/office/drawing/2014/main" xmlns="" id="{37B9BD7C-3BB0-9FAF-E781-6C1652F5705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087880" y="1767839"/>
            <a:ext cx="8633460" cy="59588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07487" y="1831974"/>
            <a:ext cx="8271196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374900" marR="5080" indent="-2362835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latin typeface="Calibri"/>
                <a:cs typeface="Calibri"/>
              </a:rPr>
              <a:t>Importância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do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Desenvolvimento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Resistência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(cardiovascular) </a:t>
            </a:r>
            <a:r>
              <a:rPr sz="2000" b="1" dirty="0">
                <a:latin typeface="Calibri"/>
                <a:cs typeface="Calibri"/>
              </a:rPr>
              <a:t>nos</a:t>
            </a:r>
            <a:r>
              <a:rPr sz="2000" b="1" spc="-9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Jovens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405278" y="3468750"/>
            <a:ext cx="7498002" cy="155234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latin typeface="Calibri"/>
                <a:cs typeface="Calibri"/>
              </a:rPr>
              <a:t>Um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baixo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nível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desenvolvimento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da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capacidade</a:t>
            </a:r>
            <a:r>
              <a:rPr sz="2000" b="1" spc="-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motora</a:t>
            </a:r>
            <a:r>
              <a:rPr sz="2000" b="1" spc="-5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Resistência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dirty="0">
                <a:latin typeface="Calibri"/>
                <a:cs typeface="Calibri"/>
              </a:rPr>
              <a:t>apresenta</a:t>
            </a:r>
            <a:r>
              <a:rPr sz="2000" b="1" spc="-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uma elevada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correlação</a:t>
            </a:r>
            <a:r>
              <a:rPr sz="2000" b="1" spc="1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com</a:t>
            </a:r>
            <a:r>
              <a:rPr sz="2000" b="1" spc="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</a:t>
            </a:r>
            <a:r>
              <a:rPr sz="2000" b="1" spc="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prevalência de</a:t>
            </a:r>
            <a:r>
              <a:rPr sz="2000" b="1" spc="-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problemas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latin typeface="Calibri"/>
                <a:cs typeface="Calibri"/>
              </a:rPr>
              <a:t>saúde</a:t>
            </a:r>
            <a:r>
              <a:rPr sz="2000" b="1" spc="4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associados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(como</a:t>
            </a:r>
            <a:r>
              <a:rPr sz="2000" b="1" spc="7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obesidade,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hipertensão,</a:t>
            </a:r>
            <a:r>
              <a:rPr sz="2000" b="1" spc="2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diabetes,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etc.);</a:t>
            </a:r>
            <a:endParaRPr sz="20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9244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10"/>
          <p:cNvSpPr txBox="1"/>
          <p:nvPr/>
        </p:nvSpPr>
        <p:spPr>
          <a:xfrm>
            <a:off x="1145921" y="1398650"/>
            <a:ext cx="8869680" cy="3212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2000" b="1" spc="-30" dirty="0">
                <a:latin typeface="Calibri"/>
                <a:cs typeface="Calibri"/>
              </a:rPr>
              <a:t>Fatores</a:t>
            </a:r>
            <a:r>
              <a:rPr sz="2000" b="1" spc="-2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Importantes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no</a:t>
            </a:r>
            <a:r>
              <a:rPr sz="2000" b="1" spc="2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Desenvolvimento</a:t>
            </a:r>
            <a:r>
              <a:rPr sz="2000" b="1" spc="-30" dirty="0">
                <a:latin typeface="Calibri"/>
                <a:cs typeface="Calibri"/>
              </a:rPr>
              <a:t> </a:t>
            </a:r>
            <a:r>
              <a:rPr sz="2000" b="1" spc="-25" dirty="0">
                <a:latin typeface="Calibri"/>
                <a:cs typeface="Calibri"/>
              </a:rPr>
              <a:t>da </a:t>
            </a:r>
            <a:r>
              <a:rPr sz="2000" b="1" spc="-10" dirty="0">
                <a:latin typeface="Calibri"/>
                <a:cs typeface="Calibri"/>
              </a:rPr>
              <a:t>Resistência</a:t>
            </a:r>
            <a:r>
              <a:rPr sz="2000" b="1" spc="-15" dirty="0">
                <a:latin typeface="Calibri"/>
                <a:cs typeface="Calibri"/>
              </a:rPr>
              <a:t> </a:t>
            </a:r>
            <a:r>
              <a:rPr sz="2000" b="1" spc="-20" dirty="0">
                <a:latin typeface="Calibri"/>
                <a:cs typeface="Calibri"/>
              </a:rPr>
              <a:t>(cardiovascular)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dirty="0">
                <a:latin typeface="Calibri"/>
                <a:cs typeface="Calibri"/>
              </a:rPr>
              <a:t>de</a:t>
            </a:r>
            <a:r>
              <a:rPr sz="2000" b="1" spc="-35" dirty="0">
                <a:latin typeface="Calibri"/>
                <a:cs typeface="Calibri"/>
              </a:rPr>
              <a:t> </a:t>
            </a:r>
            <a:r>
              <a:rPr sz="2000" b="1" spc="-10" dirty="0">
                <a:latin typeface="Calibri"/>
                <a:cs typeface="Calibri"/>
              </a:rPr>
              <a:t>Jovens</a:t>
            </a:r>
            <a:endParaRPr sz="2000" dirty="0">
              <a:latin typeface="Calibri"/>
              <a:cs typeface="Calibri"/>
            </a:endParaRPr>
          </a:p>
        </p:txBody>
      </p:sp>
      <p:grpSp>
        <p:nvGrpSpPr>
          <p:cNvPr id="5" name="object 11"/>
          <p:cNvGrpSpPr/>
          <p:nvPr/>
        </p:nvGrpSpPr>
        <p:grpSpPr>
          <a:xfrm>
            <a:off x="930369" y="2278249"/>
            <a:ext cx="323215" cy="322580"/>
            <a:chOff x="826008" y="6534911"/>
            <a:chExt cx="323215" cy="322580"/>
          </a:xfrm>
        </p:grpSpPr>
        <p:sp>
          <p:nvSpPr>
            <p:cNvPr id="6" name="object 12"/>
            <p:cNvSpPr/>
            <p:nvPr/>
          </p:nvSpPr>
          <p:spPr>
            <a:xfrm>
              <a:off x="829056" y="6539483"/>
              <a:ext cx="316865" cy="315595"/>
            </a:xfrm>
            <a:custGeom>
              <a:avLst/>
              <a:gdLst/>
              <a:ahLst/>
              <a:cxnLst/>
              <a:rect l="l" t="t" r="r" b="b"/>
              <a:pathLst>
                <a:path w="316865" h="315595">
                  <a:moveTo>
                    <a:pt x="158394" y="0"/>
                  </a:moveTo>
                  <a:lnTo>
                    <a:pt x="108267" y="8000"/>
                  </a:lnTo>
                  <a:lnTo>
                    <a:pt x="64782" y="30352"/>
                  </a:lnTo>
                  <a:lnTo>
                    <a:pt x="30518" y="64515"/>
                  </a:lnTo>
                  <a:lnTo>
                    <a:pt x="8064" y="107696"/>
                  </a:lnTo>
                  <a:lnTo>
                    <a:pt x="0" y="157607"/>
                  </a:lnTo>
                  <a:lnTo>
                    <a:pt x="8064" y="207137"/>
                  </a:lnTo>
                  <a:lnTo>
                    <a:pt x="30518" y="250316"/>
                  </a:lnTo>
                  <a:lnTo>
                    <a:pt x="64782" y="284607"/>
                  </a:lnTo>
                  <a:lnTo>
                    <a:pt x="108267" y="307086"/>
                  </a:lnTo>
                  <a:lnTo>
                    <a:pt x="158394" y="315213"/>
                  </a:lnTo>
                  <a:lnTo>
                    <a:pt x="208521" y="307086"/>
                  </a:lnTo>
                  <a:lnTo>
                    <a:pt x="252018" y="284607"/>
                  </a:lnTo>
                  <a:lnTo>
                    <a:pt x="286283" y="250316"/>
                  </a:lnTo>
                  <a:lnTo>
                    <a:pt x="308737" y="207137"/>
                  </a:lnTo>
                  <a:lnTo>
                    <a:pt x="316788" y="157607"/>
                  </a:lnTo>
                  <a:lnTo>
                    <a:pt x="308737" y="107696"/>
                  </a:lnTo>
                  <a:lnTo>
                    <a:pt x="286283" y="64515"/>
                  </a:lnTo>
                  <a:lnTo>
                    <a:pt x="252018" y="30352"/>
                  </a:lnTo>
                  <a:lnTo>
                    <a:pt x="208521" y="8000"/>
                  </a:lnTo>
                  <a:lnTo>
                    <a:pt x="158394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13"/>
            <p:cNvSpPr/>
            <p:nvPr/>
          </p:nvSpPr>
          <p:spPr>
            <a:xfrm>
              <a:off x="826008" y="6534911"/>
              <a:ext cx="323215" cy="322580"/>
            </a:xfrm>
            <a:custGeom>
              <a:avLst/>
              <a:gdLst/>
              <a:ahLst/>
              <a:cxnLst/>
              <a:rect l="l" t="t" r="r" b="b"/>
              <a:pathLst>
                <a:path w="323215" h="322579">
                  <a:moveTo>
                    <a:pt x="322846" y="153416"/>
                  </a:moveTo>
                  <a:lnTo>
                    <a:pt x="316509" y="119176"/>
                  </a:lnTo>
                  <a:lnTo>
                    <a:pt x="316509" y="161798"/>
                  </a:lnTo>
                  <a:lnTo>
                    <a:pt x="315468" y="169164"/>
                  </a:lnTo>
                  <a:lnTo>
                    <a:pt x="315468" y="177546"/>
                  </a:lnTo>
                  <a:lnTo>
                    <a:pt x="313347" y="192278"/>
                  </a:lnTo>
                  <a:lnTo>
                    <a:pt x="297522" y="235458"/>
                  </a:lnTo>
                  <a:lnTo>
                    <a:pt x="270090" y="271145"/>
                  </a:lnTo>
                  <a:lnTo>
                    <a:pt x="235280" y="297434"/>
                  </a:lnTo>
                  <a:lnTo>
                    <a:pt x="192024" y="313182"/>
                  </a:lnTo>
                  <a:lnTo>
                    <a:pt x="177241" y="315341"/>
                  </a:lnTo>
                  <a:lnTo>
                    <a:pt x="145592" y="315341"/>
                  </a:lnTo>
                  <a:lnTo>
                    <a:pt x="87566" y="297434"/>
                  </a:lnTo>
                  <a:lnTo>
                    <a:pt x="41148" y="259588"/>
                  </a:lnTo>
                  <a:lnTo>
                    <a:pt x="17932" y="221742"/>
                  </a:lnTo>
                  <a:lnTo>
                    <a:pt x="6337" y="169164"/>
                  </a:lnTo>
                  <a:lnTo>
                    <a:pt x="6337" y="153416"/>
                  </a:lnTo>
                  <a:lnTo>
                    <a:pt x="25323" y="87249"/>
                  </a:lnTo>
                  <a:lnTo>
                    <a:pt x="62255" y="42037"/>
                  </a:lnTo>
                  <a:lnTo>
                    <a:pt x="101282" y="18923"/>
                  </a:lnTo>
                  <a:lnTo>
                    <a:pt x="145592" y="7366"/>
                  </a:lnTo>
                  <a:lnTo>
                    <a:pt x="177241" y="7366"/>
                  </a:lnTo>
                  <a:lnTo>
                    <a:pt x="192024" y="10541"/>
                  </a:lnTo>
                  <a:lnTo>
                    <a:pt x="207848" y="13589"/>
                  </a:lnTo>
                  <a:lnTo>
                    <a:pt x="259549" y="42037"/>
                  </a:lnTo>
                  <a:lnTo>
                    <a:pt x="290131" y="75692"/>
                  </a:lnTo>
                  <a:lnTo>
                    <a:pt x="309130" y="115570"/>
                  </a:lnTo>
                  <a:lnTo>
                    <a:pt x="315468" y="146050"/>
                  </a:lnTo>
                  <a:lnTo>
                    <a:pt x="315468" y="153416"/>
                  </a:lnTo>
                  <a:lnTo>
                    <a:pt x="316509" y="161798"/>
                  </a:lnTo>
                  <a:lnTo>
                    <a:pt x="316509" y="119176"/>
                  </a:lnTo>
                  <a:lnTo>
                    <a:pt x="315468" y="113538"/>
                  </a:lnTo>
                  <a:lnTo>
                    <a:pt x="295414" y="71501"/>
                  </a:lnTo>
                  <a:lnTo>
                    <a:pt x="263766" y="36830"/>
                  </a:lnTo>
                  <a:lnTo>
                    <a:pt x="223672" y="12573"/>
                  </a:lnTo>
                  <a:lnTo>
                    <a:pt x="177241" y="1016"/>
                  </a:lnTo>
                  <a:lnTo>
                    <a:pt x="168808" y="1016"/>
                  </a:lnTo>
                  <a:lnTo>
                    <a:pt x="161429" y="0"/>
                  </a:lnTo>
                  <a:lnTo>
                    <a:pt x="152971" y="1016"/>
                  </a:lnTo>
                  <a:lnTo>
                    <a:pt x="144538" y="1016"/>
                  </a:lnTo>
                  <a:lnTo>
                    <a:pt x="112890" y="7366"/>
                  </a:lnTo>
                  <a:lnTo>
                    <a:pt x="70688" y="28321"/>
                  </a:lnTo>
                  <a:lnTo>
                    <a:pt x="35864" y="58801"/>
                  </a:lnTo>
                  <a:lnTo>
                    <a:pt x="12649" y="98806"/>
                  </a:lnTo>
                  <a:lnTo>
                    <a:pt x="0" y="145034"/>
                  </a:lnTo>
                  <a:lnTo>
                    <a:pt x="0" y="177546"/>
                  </a:lnTo>
                  <a:lnTo>
                    <a:pt x="12649" y="223901"/>
                  </a:lnTo>
                  <a:lnTo>
                    <a:pt x="36918" y="263779"/>
                  </a:lnTo>
                  <a:lnTo>
                    <a:pt x="70688" y="295275"/>
                  </a:lnTo>
                  <a:lnTo>
                    <a:pt x="112890" y="315341"/>
                  </a:lnTo>
                  <a:lnTo>
                    <a:pt x="152971" y="322580"/>
                  </a:lnTo>
                  <a:lnTo>
                    <a:pt x="169862" y="322580"/>
                  </a:lnTo>
                  <a:lnTo>
                    <a:pt x="208889" y="315341"/>
                  </a:lnTo>
                  <a:lnTo>
                    <a:pt x="263766" y="285877"/>
                  </a:lnTo>
                  <a:lnTo>
                    <a:pt x="295414" y="251206"/>
                  </a:lnTo>
                  <a:lnTo>
                    <a:pt x="315468" y="209169"/>
                  </a:lnTo>
                  <a:lnTo>
                    <a:pt x="322846" y="169164"/>
                  </a:lnTo>
                  <a:lnTo>
                    <a:pt x="322846" y="1534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14"/>
          <p:cNvSpPr txBox="1"/>
          <p:nvPr/>
        </p:nvSpPr>
        <p:spPr>
          <a:xfrm>
            <a:off x="1011710" y="2299375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9" name="object 15"/>
          <p:cNvSpPr txBox="1"/>
          <p:nvPr/>
        </p:nvSpPr>
        <p:spPr>
          <a:xfrm>
            <a:off x="1406333" y="2342131"/>
            <a:ext cx="1508125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Fase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1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Crescimento;</a:t>
            </a:r>
            <a:endParaRPr sz="1250" dirty="0">
              <a:latin typeface="Calibri"/>
              <a:cs typeface="Calibri"/>
            </a:endParaRPr>
          </a:p>
        </p:txBody>
      </p:sp>
      <p:pic>
        <p:nvPicPr>
          <p:cNvPr id="10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904" y="2558795"/>
            <a:ext cx="4002024" cy="2891028"/>
          </a:xfrm>
          <a:prstGeom prst="rect">
            <a:avLst/>
          </a:prstGeom>
        </p:spPr>
      </p:pic>
      <p:sp>
        <p:nvSpPr>
          <p:cNvPr id="11" name="object 17"/>
          <p:cNvSpPr txBox="1"/>
          <p:nvPr/>
        </p:nvSpPr>
        <p:spPr>
          <a:xfrm>
            <a:off x="5099684" y="6609968"/>
            <a:ext cx="147955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Stamina</a:t>
            </a:r>
            <a:r>
              <a:rPr sz="1250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250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(endurance)</a:t>
            </a:r>
            <a:endParaRPr sz="1250">
              <a:latin typeface="Trebuchet MS"/>
              <a:cs typeface="Trebuchet MS"/>
            </a:endParaRPr>
          </a:p>
        </p:txBody>
      </p:sp>
      <p:sp>
        <p:nvSpPr>
          <p:cNvPr id="13" name="object 17"/>
          <p:cNvSpPr txBox="1"/>
          <p:nvPr/>
        </p:nvSpPr>
        <p:spPr>
          <a:xfrm>
            <a:off x="7703820" y="2558794"/>
            <a:ext cx="3429000" cy="2584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Stamina</a:t>
            </a:r>
            <a:r>
              <a:rPr sz="1600" b="1" u="sng" spc="-75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 </a:t>
            </a:r>
            <a:r>
              <a:rPr sz="1600" b="1" u="sng" spc="-10" dirty="0">
                <a:uFill>
                  <a:solidFill>
                    <a:srgbClr val="000000"/>
                  </a:solidFill>
                </a:uFill>
                <a:latin typeface="Trebuchet MS"/>
                <a:cs typeface="Trebuchet MS"/>
              </a:rPr>
              <a:t>(endurance)</a:t>
            </a:r>
            <a:endParaRPr sz="1600" b="1"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585052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07920" y="1539239"/>
            <a:ext cx="5835396" cy="595883"/>
          </a:xfrm>
          <a:prstGeom prst="rect">
            <a:avLst/>
          </a:prstGeom>
        </p:spPr>
      </p:pic>
      <p:sp>
        <p:nvSpPr>
          <p:cNvPr id="26" name="object 4"/>
          <p:cNvSpPr txBox="1"/>
          <p:nvPr/>
        </p:nvSpPr>
        <p:spPr>
          <a:xfrm>
            <a:off x="3301365" y="1603374"/>
            <a:ext cx="3845560" cy="529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20040" marR="5080" indent="-307975">
              <a:lnSpc>
                <a:spcPct val="100000"/>
              </a:lnSpc>
              <a:spcBef>
                <a:spcPts val="105"/>
              </a:spcBef>
            </a:pPr>
            <a:r>
              <a:rPr sz="1650" b="1" spc="-30" dirty="0">
                <a:latin typeface="Calibri"/>
                <a:cs typeface="Calibri"/>
              </a:rPr>
              <a:t>Fatores</a:t>
            </a:r>
            <a:r>
              <a:rPr sz="1650" b="1" spc="-2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Importantes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no</a:t>
            </a:r>
            <a:r>
              <a:rPr sz="1650" b="1" spc="2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spc="-25" dirty="0">
                <a:latin typeface="Calibri"/>
                <a:cs typeface="Calibri"/>
              </a:rPr>
              <a:t>da </a:t>
            </a:r>
            <a:r>
              <a:rPr sz="1650" b="1" spc="-10" dirty="0">
                <a:latin typeface="Calibri"/>
                <a:cs typeface="Calibri"/>
              </a:rPr>
              <a:t>Resistência</a:t>
            </a:r>
            <a:r>
              <a:rPr sz="1650" b="1" spc="-15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(cardiovascular)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de</a:t>
            </a:r>
            <a:r>
              <a:rPr sz="1650" b="1" spc="-3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Jovens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27" name="object 5"/>
          <p:cNvGrpSpPr/>
          <p:nvPr/>
        </p:nvGrpSpPr>
        <p:grpSpPr>
          <a:xfrm>
            <a:off x="2523743" y="2523743"/>
            <a:ext cx="321945" cy="321310"/>
            <a:chOff x="854963" y="1357883"/>
            <a:chExt cx="321945" cy="321310"/>
          </a:xfrm>
        </p:grpSpPr>
        <p:sp>
          <p:nvSpPr>
            <p:cNvPr id="28" name="object 6"/>
            <p:cNvSpPr/>
            <p:nvPr/>
          </p:nvSpPr>
          <p:spPr>
            <a:xfrm>
              <a:off x="858011" y="1360931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7746" y="8000"/>
                  </a:lnTo>
                  <a:lnTo>
                    <a:pt x="64465" y="30352"/>
                  </a:lnTo>
                  <a:lnTo>
                    <a:pt x="30365" y="64516"/>
                  </a:lnTo>
                  <a:lnTo>
                    <a:pt x="8013" y="107696"/>
                  </a:lnTo>
                  <a:lnTo>
                    <a:pt x="0" y="157606"/>
                  </a:lnTo>
                  <a:lnTo>
                    <a:pt x="8013" y="207518"/>
                  </a:lnTo>
                  <a:lnTo>
                    <a:pt x="30365" y="250825"/>
                  </a:lnTo>
                  <a:lnTo>
                    <a:pt x="64465" y="284860"/>
                  </a:lnTo>
                  <a:lnTo>
                    <a:pt x="107746" y="307212"/>
                  </a:lnTo>
                  <a:lnTo>
                    <a:pt x="157632" y="315341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6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/>
            <p:cNvSpPr/>
            <p:nvPr/>
          </p:nvSpPr>
          <p:spPr>
            <a:xfrm>
              <a:off x="854964" y="1357883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059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037"/>
                  </a:lnTo>
                  <a:lnTo>
                    <a:pt x="191122" y="311912"/>
                  </a:lnTo>
                  <a:lnTo>
                    <a:pt x="168008" y="314960"/>
                  </a:lnTo>
                  <a:lnTo>
                    <a:pt x="152273" y="314960"/>
                  </a:lnTo>
                  <a:lnTo>
                    <a:pt x="87160" y="296037"/>
                  </a:lnTo>
                  <a:lnTo>
                    <a:pt x="51460" y="269875"/>
                  </a:lnTo>
                  <a:lnTo>
                    <a:pt x="25196" y="234188"/>
                  </a:lnTo>
                  <a:lnTo>
                    <a:pt x="9448" y="192151"/>
                  </a:lnTo>
                  <a:lnTo>
                    <a:pt x="6299" y="169037"/>
                  </a:lnTo>
                  <a:lnTo>
                    <a:pt x="6299" y="152273"/>
                  </a:lnTo>
                  <a:lnTo>
                    <a:pt x="25196" y="87122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07" y="7366"/>
                  </a:lnTo>
                  <a:lnTo>
                    <a:pt x="152273" y="6223"/>
                  </a:lnTo>
                  <a:lnTo>
                    <a:pt x="169062" y="6223"/>
                  </a:lnTo>
                  <a:lnTo>
                    <a:pt x="176403" y="7366"/>
                  </a:lnTo>
                  <a:lnTo>
                    <a:pt x="192163" y="9398"/>
                  </a:lnTo>
                  <a:lnTo>
                    <a:pt x="246773" y="32512"/>
                  </a:lnTo>
                  <a:lnTo>
                    <a:pt x="288772" y="74549"/>
                  </a:lnTo>
                  <a:lnTo>
                    <a:pt x="307670" y="115443"/>
                  </a:lnTo>
                  <a:lnTo>
                    <a:pt x="315023" y="153289"/>
                  </a:lnTo>
                  <a:lnTo>
                    <a:pt x="315023" y="118059"/>
                  </a:lnTo>
                  <a:lnTo>
                    <a:pt x="294017" y="70358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169062" y="0"/>
                  </a:lnTo>
                  <a:lnTo>
                    <a:pt x="152273" y="0"/>
                  </a:lnTo>
                  <a:lnTo>
                    <a:pt x="97663" y="12573"/>
                  </a:lnTo>
                  <a:lnTo>
                    <a:pt x="57746" y="36703"/>
                  </a:lnTo>
                  <a:lnTo>
                    <a:pt x="27305" y="71374"/>
                  </a:lnTo>
                  <a:lnTo>
                    <a:pt x="7353" y="11341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12611" y="223647"/>
                  </a:lnTo>
                  <a:lnTo>
                    <a:pt x="36741" y="263525"/>
                  </a:lnTo>
                  <a:lnTo>
                    <a:pt x="70358" y="294005"/>
                  </a:lnTo>
                  <a:lnTo>
                    <a:pt x="113398" y="313944"/>
                  </a:lnTo>
                  <a:lnTo>
                    <a:pt x="143865" y="321310"/>
                  </a:lnTo>
                  <a:lnTo>
                    <a:pt x="169062" y="321310"/>
                  </a:lnTo>
                  <a:lnTo>
                    <a:pt x="250977" y="294005"/>
                  </a:lnTo>
                  <a:lnTo>
                    <a:pt x="284568" y="262509"/>
                  </a:lnTo>
                  <a:lnTo>
                    <a:pt x="308724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8"/>
          <p:cNvSpPr txBox="1"/>
          <p:nvPr/>
        </p:nvSpPr>
        <p:spPr>
          <a:xfrm>
            <a:off x="2627477" y="254825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1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1" name="object 9"/>
          <p:cNvSpPr txBox="1"/>
          <p:nvPr/>
        </p:nvSpPr>
        <p:spPr>
          <a:xfrm>
            <a:off x="2946018" y="2394584"/>
            <a:ext cx="4567555" cy="596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Não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existe</a:t>
            </a:r>
            <a:r>
              <a:rPr sz="1250" b="1" spc="-20" dirty="0">
                <a:latin typeface="Calibri"/>
                <a:cs typeface="Calibri"/>
              </a:rPr>
              <a:t> relação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entre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10" dirty="0">
                <a:latin typeface="Calibri"/>
                <a:cs typeface="Calibri"/>
              </a:rPr>
              <a:t> crianças </a:t>
            </a:r>
            <a:r>
              <a:rPr sz="1250" b="1" spc="-30" dirty="0">
                <a:latin typeface="Calibri"/>
                <a:cs typeface="Calibri"/>
              </a:rPr>
              <a:t>pré-</a:t>
            </a:r>
            <a:r>
              <a:rPr sz="1250" b="1" spc="-10" dirty="0">
                <a:latin typeface="Calibri"/>
                <a:cs typeface="Calibri"/>
              </a:rPr>
              <a:t>pubertárias </a:t>
            </a:r>
            <a:r>
              <a:rPr sz="1250" b="1" dirty="0">
                <a:latin typeface="Calibri"/>
                <a:cs typeface="Calibri"/>
              </a:rPr>
              <a:t>e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nível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30" dirty="0">
                <a:latin typeface="Calibri"/>
                <a:cs typeface="Calibri"/>
              </a:rPr>
              <a:t> 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em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idade</a:t>
            </a:r>
            <a:r>
              <a:rPr sz="1250" b="1" spc="-4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adulta,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mas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é </a:t>
            </a:r>
            <a:r>
              <a:rPr sz="1250" b="1" spc="-10" dirty="0">
                <a:latin typeface="Calibri"/>
                <a:cs typeface="Calibri"/>
              </a:rPr>
              <a:t>importante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se </a:t>
            </a:r>
            <a:r>
              <a:rPr sz="1250" b="1" spc="-25" dirty="0">
                <a:latin typeface="Calibri"/>
                <a:cs typeface="Calibri"/>
              </a:rPr>
              <a:t>desenvolvam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forma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saudável;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2" name="object 10"/>
          <p:cNvGrpSpPr/>
          <p:nvPr/>
        </p:nvGrpSpPr>
        <p:grpSpPr>
          <a:xfrm>
            <a:off x="2549652" y="3182111"/>
            <a:ext cx="321945" cy="322580"/>
            <a:chOff x="880872" y="2016251"/>
            <a:chExt cx="321945" cy="322580"/>
          </a:xfrm>
        </p:grpSpPr>
        <p:sp>
          <p:nvSpPr>
            <p:cNvPr id="33" name="object 11"/>
            <p:cNvSpPr/>
            <p:nvPr/>
          </p:nvSpPr>
          <p:spPr>
            <a:xfrm>
              <a:off x="883920" y="2019299"/>
              <a:ext cx="315595" cy="316865"/>
            </a:xfrm>
            <a:custGeom>
              <a:avLst/>
              <a:gdLst/>
              <a:ahLst/>
              <a:cxnLst/>
              <a:rect l="l" t="t" r="r" b="b"/>
              <a:pathLst>
                <a:path w="315594" h="316864">
                  <a:moveTo>
                    <a:pt x="157632" y="0"/>
                  </a:moveTo>
                  <a:lnTo>
                    <a:pt x="107746" y="8127"/>
                  </a:lnTo>
                  <a:lnTo>
                    <a:pt x="64465" y="30860"/>
                  </a:lnTo>
                  <a:lnTo>
                    <a:pt x="30365" y="65277"/>
                  </a:lnTo>
                  <a:lnTo>
                    <a:pt x="8013" y="108711"/>
                  </a:lnTo>
                  <a:lnTo>
                    <a:pt x="0" y="158368"/>
                  </a:lnTo>
                  <a:lnTo>
                    <a:pt x="8013" y="208533"/>
                  </a:lnTo>
                  <a:lnTo>
                    <a:pt x="30365" y="251967"/>
                  </a:lnTo>
                  <a:lnTo>
                    <a:pt x="64465" y="286257"/>
                  </a:lnTo>
                  <a:lnTo>
                    <a:pt x="107746" y="308736"/>
                  </a:lnTo>
                  <a:lnTo>
                    <a:pt x="157632" y="316737"/>
                  </a:lnTo>
                  <a:lnTo>
                    <a:pt x="207518" y="308736"/>
                  </a:lnTo>
                  <a:lnTo>
                    <a:pt x="250799" y="286257"/>
                  </a:lnTo>
                  <a:lnTo>
                    <a:pt x="284899" y="251967"/>
                  </a:lnTo>
                  <a:lnTo>
                    <a:pt x="307251" y="208533"/>
                  </a:lnTo>
                  <a:lnTo>
                    <a:pt x="315264" y="158368"/>
                  </a:lnTo>
                  <a:lnTo>
                    <a:pt x="307251" y="108711"/>
                  </a:lnTo>
                  <a:lnTo>
                    <a:pt x="284899" y="65277"/>
                  </a:lnTo>
                  <a:lnTo>
                    <a:pt x="250799" y="30860"/>
                  </a:lnTo>
                  <a:lnTo>
                    <a:pt x="207518" y="812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2"/>
            <p:cNvSpPr/>
            <p:nvPr/>
          </p:nvSpPr>
          <p:spPr>
            <a:xfrm>
              <a:off x="880872" y="2016251"/>
              <a:ext cx="321945" cy="322580"/>
            </a:xfrm>
            <a:custGeom>
              <a:avLst/>
              <a:gdLst/>
              <a:ahLst/>
              <a:cxnLst/>
              <a:rect l="l" t="t" r="r" b="b"/>
              <a:pathLst>
                <a:path w="321944" h="322580">
                  <a:moveTo>
                    <a:pt x="321322" y="152400"/>
                  </a:moveTo>
                  <a:lnTo>
                    <a:pt x="318173" y="128270"/>
                  </a:lnTo>
                  <a:lnTo>
                    <a:pt x="315023" y="119430"/>
                  </a:lnTo>
                  <a:lnTo>
                    <a:pt x="315023" y="153416"/>
                  </a:lnTo>
                  <a:lnTo>
                    <a:pt x="315023" y="169164"/>
                  </a:lnTo>
                  <a:lnTo>
                    <a:pt x="302425" y="221742"/>
                  </a:lnTo>
                  <a:lnTo>
                    <a:pt x="279323" y="259588"/>
                  </a:lnTo>
                  <a:lnTo>
                    <a:pt x="246773" y="289052"/>
                  </a:lnTo>
                  <a:lnTo>
                    <a:pt x="205816" y="308991"/>
                  </a:lnTo>
                  <a:lnTo>
                    <a:pt x="176428" y="315341"/>
                  </a:lnTo>
                  <a:lnTo>
                    <a:pt x="144919" y="315341"/>
                  </a:lnTo>
                  <a:lnTo>
                    <a:pt x="87160" y="297434"/>
                  </a:lnTo>
                  <a:lnTo>
                    <a:pt x="51460" y="270129"/>
                  </a:lnTo>
                  <a:lnTo>
                    <a:pt x="25196" y="234315"/>
                  </a:lnTo>
                  <a:lnTo>
                    <a:pt x="9461" y="192278"/>
                  </a:lnTo>
                  <a:lnTo>
                    <a:pt x="6299" y="169164"/>
                  </a:lnTo>
                  <a:lnTo>
                    <a:pt x="6299" y="153416"/>
                  </a:lnTo>
                  <a:lnTo>
                    <a:pt x="18910" y="100838"/>
                  </a:lnTo>
                  <a:lnTo>
                    <a:pt x="41998" y="63119"/>
                  </a:lnTo>
                  <a:lnTo>
                    <a:pt x="74549" y="33655"/>
                  </a:lnTo>
                  <a:lnTo>
                    <a:pt x="114465" y="13716"/>
                  </a:lnTo>
                  <a:lnTo>
                    <a:pt x="144919" y="7366"/>
                  </a:lnTo>
                  <a:lnTo>
                    <a:pt x="176428" y="7366"/>
                  </a:lnTo>
                  <a:lnTo>
                    <a:pt x="246773" y="33655"/>
                  </a:lnTo>
                  <a:lnTo>
                    <a:pt x="279323" y="63119"/>
                  </a:lnTo>
                  <a:lnTo>
                    <a:pt x="302425" y="100838"/>
                  </a:lnTo>
                  <a:lnTo>
                    <a:pt x="313982" y="146050"/>
                  </a:lnTo>
                  <a:lnTo>
                    <a:pt x="315023" y="153416"/>
                  </a:lnTo>
                  <a:lnTo>
                    <a:pt x="315023" y="119430"/>
                  </a:lnTo>
                  <a:lnTo>
                    <a:pt x="274078" y="47244"/>
                  </a:lnTo>
                  <a:lnTo>
                    <a:pt x="237324" y="19939"/>
                  </a:lnTo>
                  <a:lnTo>
                    <a:pt x="193217" y="3175"/>
                  </a:lnTo>
                  <a:lnTo>
                    <a:pt x="177469" y="1016"/>
                  </a:lnTo>
                  <a:lnTo>
                    <a:pt x="169075" y="1016"/>
                  </a:lnTo>
                  <a:lnTo>
                    <a:pt x="160667" y="0"/>
                  </a:lnTo>
                  <a:lnTo>
                    <a:pt x="152273" y="1016"/>
                  </a:lnTo>
                  <a:lnTo>
                    <a:pt x="143865" y="1016"/>
                  </a:lnTo>
                  <a:lnTo>
                    <a:pt x="112356" y="7366"/>
                  </a:lnTo>
                  <a:lnTo>
                    <a:pt x="70358" y="28321"/>
                  </a:lnTo>
                  <a:lnTo>
                    <a:pt x="36766" y="58801"/>
                  </a:lnTo>
                  <a:lnTo>
                    <a:pt x="12611" y="98806"/>
                  </a:lnTo>
                  <a:lnTo>
                    <a:pt x="1041" y="145034"/>
                  </a:lnTo>
                  <a:lnTo>
                    <a:pt x="0" y="153416"/>
                  </a:lnTo>
                  <a:lnTo>
                    <a:pt x="0" y="169164"/>
                  </a:lnTo>
                  <a:lnTo>
                    <a:pt x="7353" y="209169"/>
                  </a:lnTo>
                  <a:lnTo>
                    <a:pt x="27305" y="251206"/>
                  </a:lnTo>
                  <a:lnTo>
                    <a:pt x="58813" y="285877"/>
                  </a:lnTo>
                  <a:lnTo>
                    <a:pt x="98704" y="310007"/>
                  </a:lnTo>
                  <a:lnTo>
                    <a:pt x="143865" y="321564"/>
                  </a:lnTo>
                  <a:lnTo>
                    <a:pt x="152273" y="321564"/>
                  </a:lnTo>
                  <a:lnTo>
                    <a:pt x="160667" y="322580"/>
                  </a:lnTo>
                  <a:lnTo>
                    <a:pt x="169075" y="321564"/>
                  </a:lnTo>
                  <a:lnTo>
                    <a:pt x="177469" y="321564"/>
                  </a:lnTo>
                  <a:lnTo>
                    <a:pt x="208965" y="315341"/>
                  </a:lnTo>
                  <a:lnTo>
                    <a:pt x="250977" y="294259"/>
                  </a:lnTo>
                  <a:lnTo>
                    <a:pt x="284581" y="263779"/>
                  </a:lnTo>
                  <a:lnTo>
                    <a:pt x="308737" y="223901"/>
                  </a:lnTo>
                  <a:lnTo>
                    <a:pt x="320281" y="177546"/>
                  </a:lnTo>
                  <a:lnTo>
                    <a:pt x="321322" y="169164"/>
                  </a:lnTo>
                  <a:lnTo>
                    <a:pt x="321322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13"/>
          <p:cNvSpPr txBox="1"/>
          <p:nvPr/>
        </p:nvSpPr>
        <p:spPr>
          <a:xfrm>
            <a:off x="2652776" y="3207512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2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36" name="object 14"/>
          <p:cNvSpPr txBox="1"/>
          <p:nvPr/>
        </p:nvSpPr>
        <p:spPr>
          <a:xfrm>
            <a:off x="2946018" y="3127628"/>
            <a:ext cx="420433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crianças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apresentam</a:t>
            </a:r>
            <a:r>
              <a:rPr sz="1250" b="1" dirty="0">
                <a:latin typeface="Calibri"/>
                <a:cs typeface="Calibri"/>
              </a:rPr>
              <a:t> uma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elevada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capacidade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adaptação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a </a:t>
            </a:r>
            <a:r>
              <a:rPr sz="1250" b="1" spc="-20" dirty="0">
                <a:latin typeface="Calibri"/>
                <a:cs typeface="Calibri"/>
              </a:rPr>
              <a:t>estímulos</a:t>
            </a:r>
            <a:r>
              <a:rPr sz="1250" b="1" spc="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10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resistência;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37" name="object 15"/>
          <p:cNvGrpSpPr/>
          <p:nvPr/>
        </p:nvGrpSpPr>
        <p:grpSpPr>
          <a:xfrm>
            <a:off x="2549652" y="3747515"/>
            <a:ext cx="323215" cy="321310"/>
            <a:chOff x="880872" y="2581655"/>
            <a:chExt cx="323215" cy="321310"/>
          </a:xfrm>
        </p:grpSpPr>
        <p:sp>
          <p:nvSpPr>
            <p:cNvPr id="38" name="object 16"/>
            <p:cNvSpPr/>
            <p:nvPr/>
          </p:nvSpPr>
          <p:spPr>
            <a:xfrm>
              <a:off x="883920" y="2584703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4">
                  <a:moveTo>
                    <a:pt x="157632" y="0"/>
                  </a:moveTo>
                  <a:lnTo>
                    <a:pt x="108153" y="8000"/>
                  </a:lnTo>
                  <a:lnTo>
                    <a:pt x="64922" y="30352"/>
                  </a:lnTo>
                  <a:lnTo>
                    <a:pt x="30670" y="64515"/>
                  </a:lnTo>
                  <a:lnTo>
                    <a:pt x="8115" y="107696"/>
                  </a:lnTo>
                  <a:lnTo>
                    <a:pt x="0" y="157606"/>
                  </a:lnTo>
                  <a:lnTo>
                    <a:pt x="8115" y="207518"/>
                  </a:lnTo>
                  <a:lnTo>
                    <a:pt x="30670" y="250825"/>
                  </a:lnTo>
                  <a:lnTo>
                    <a:pt x="64922" y="284860"/>
                  </a:lnTo>
                  <a:lnTo>
                    <a:pt x="108153" y="307212"/>
                  </a:lnTo>
                  <a:lnTo>
                    <a:pt x="157632" y="315340"/>
                  </a:lnTo>
                  <a:lnTo>
                    <a:pt x="207518" y="307212"/>
                  </a:lnTo>
                  <a:lnTo>
                    <a:pt x="250799" y="284860"/>
                  </a:lnTo>
                  <a:lnTo>
                    <a:pt x="284899" y="250825"/>
                  </a:lnTo>
                  <a:lnTo>
                    <a:pt x="307251" y="207518"/>
                  </a:lnTo>
                  <a:lnTo>
                    <a:pt x="315264" y="157606"/>
                  </a:lnTo>
                  <a:lnTo>
                    <a:pt x="307251" y="107696"/>
                  </a:lnTo>
                  <a:lnTo>
                    <a:pt x="284899" y="64515"/>
                  </a:lnTo>
                  <a:lnTo>
                    <a:pt x="250799" y="30352"/>
                  </a:lnTo>
                  <a:lnTo>
                    <a:pt x="207518" y="8000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17"/>
            <p:cNvSpPr/>
            <p:nvPr/>
          </p:nvSpPr>
          <p:spPr>
            <a:xfrm>
              <a:off x="880872" y="2581655"/>
              <a:ext cx="323215" cy="321310"/>
            </a:xfrm>
            <a:custGeom>
              <a:avLst/>
              <a:gdLst/>
              <a:ahLst/>
              <a:cxnLst/>
              <a:rect l="l" t="t" r="r" b="b"/>
              <a:pathLst>
                <a:path w="323215" h="321310">
                  <a:moveTo>
                    <a:pt x="322630" y="160655"/>
                  </a:moveTo>
                  <a:lnTo>
                    <a:pt x="321576" y="152273"/>
                  </a:lnTo>
                  <a:lnTo>
                    <a:pt x="321576" y="143891"/>
                  </a:lnTo>
                  <a:lnTo>
                    <a:pt x="315277" y="112395"/>
                  </a:lnTo>
                  <a:lnTo>
                    <a:pt x="315277" y="144907"/>
                  </a:lnTo>
                  <a:lnTo>
                    <a:pt x="315277" y="176403"/>
                  </a:lnTo>
                  <a:lnTo>
                    <a:pt x="303720" y="220472"/>
                  </a:lnTo>
                  <a:lnTo>
                    <a:pt x="280593" y="258318"/>
                  </a:lnTo>
                  <a:lnTo>
                    <a:pt x="246964" y="288798"/>
                  </a:lnTo>
                  <a:lnTo>
                    <a:pt x="207035" y="307721"/>
                  </a:lnTo>
                  <a:lnTo>
                    <a:pt x="169202" y="314960"/>
                  </a:lnTo>
                  <a:lnTo>
                    <a:pt x="153441" y="314960"/>
                  </a:lnTo>
                  <a:lnTo>
                    <a:pt x="100888" y="302387"/>
                  </a:lnTo>
                  <a:lnTo>
                    <a:pt x="51498" y="269875"/>
                  </a:lnTo>
                  <a:lnTo>
                    <a:pt x="25222" y="234188"/>
                  </a:lnTo>
                  <a:lnTo>
                    <a:pt x="9461" y="191135"/>
                  </a:lnTo>
                  <a:lnTo>
                    <a:pt x="7353" y="176403"/>
                  </a:lnTo>
                  <a:lnTo>
                    <a:pt x="7353" y="144907"/>
                  </a:lnTo>
                  <a:lnTo>
                    <a:pt x="18923" y="100838"/>
                  </a:lnTo>
                  <a:lnTo>
                    <a:pt x="42037" y="61976"/>
                  </a:lnTo>
                  <a:lnTo>
                    <a:pt x="74612" y="32512"/>
                  </a:lnTo>
                  <a:lnTo>
                    <a:pt x="88277" y="25146"/>
                  </a:lnTo>
                  <a:lnTo>
                    <a:pt x="100888" y="17780"/>
                  </a:lnTo>
                  <a:lnTo>
                    <a:pt x="130314" y="9398"/>
                  </a:lnTo>
                  <a:lnTo>
                    <a:pt x="146075" y="7366"/>
                  </a:lnTo>
                  <a:lnTo>
                    <a:pt x="153441" y="6223"/>
                  </a:lnTo>
                  <a:lnTo>
                    <a:pt x="169202" y="6223"/>
                  </a:lnTo>
                  <a:lnTo>
                    <a:pt x="176555" y="7366"/>
                  </a:lnTo>
                  <a:lnTo>
                    <a:pt x="192316" y="9398"/>
                  </a:lnTo>
                  <a:lnTo>
                    <a:pt x="248018" y="32512"/>
                  </a:lnTo>
                  <a:lnTo>
                    <a:pt x="280593" y="62992"/>
                  </a:lnTo>
                  <a:lnTo>
                    <a:pt x="303720" y="100838"/>
                  </a:lnTo>
                  <a:lnTo>
                    <a:pt x="315277" y="144907"/>
                  </a:lnTo>
                  <a:lnTo>
                    <a:pt x="315277" y="112395"/>
                  </a:lnTo>
                  <a:lnTo>
                    <a:pt x="294259" y="70358"/>
                  </a:lnTo>
                  <a:lnTo>
                    <a:pt x="263779" y="36703"/>
                  </a:lnTo>
                  <a:lnTo>
                    <a:pt x="223850" y="12573"/>
                  </a:lnTo>
                  <a:lnTo>
                    <a:pt x="177609" y="0"/>
                  </a:lnTo>
                  <a:lnTo>
                    <a:pt x="152387" y="0"/>
                  </a:lnTo>
                  <a:lnTo>
                    <a:pt x="84074" y="18923"/>
                  </a:lnTo>
                  <a:lnTo>
                    <a:pt x="47294" y="47244"/>
                  </a:lnTo>
                  <a:lnTo>
                    <a:pt x="12611" y="97663"/>
                  </a:lnTo>
                  <a:lnTo>
                    <a:pt x="1041" y="143891"/>
                  </a:lnTo>
                  <a:lnTo>
                    <a:pt x="0" y="152273"/>
                  </a:lnTo>
                  <a:lnTo>
                    <a:pt x="0" y="169037"/>
                  </a:lnTo>
                  <a:lnTo>
                    <a:pt x="7353" y="207899"/>
                  </a:lnTo>
                  <a:lnTo>
                    <a:pt x="28371" y="250952"/>
                  </a:lnTo>
                  <a:lnTo>
                    <a:pt x="58851" y="284607"/>
                  </a:lnTo>
                  <a:lnTo>
                    <a:pt x="98780" y="308737"/>
                  </a:lnTo>
                  <a:lnTo>
                    <a:pt x="145034" y="320294"/>
                  </a:lnTo>
                  <a:lnTo>
                    <a:pt x="153441" y="321310"/>
                  </a:lnTo>
                  <a:lnTo>
                    <a:pt x="169202" y="321310"/>
                  </a:lnTo>
                  <a:lnTo>
                    <a:pt x="251167" y="294005"/>
                  </a:lnTo>
                  <a:lnTo>
                    <a:pt x="285851" y="262509"/>
                  </a:lnTo>
                  <a:lnTo>
                    <a:pt x="310019" y="222631"/>
                  </a:lnTo>
                  <a:lnTo>
                    <a:pt x="321576" y="176403"/>
                  </a:lnTo>
                  <a:lnTo>
                    <a:pt x="321576" y="169037"/>
                  </a:lnTo>
                  <a:lnTo>
                    <a:pt x="322630" y="16065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18"/>
          <p:cNvSpPr txBox="1"/>
          <p:nvPr/>
        </p:nvSpPr>
        <p:spPr>
          <a:xfrm>
            <a:off x="2652776" y="3771137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3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41" name="object 19"/>
          <p:cNvGrpSpPr/>
          <p:nvPr/>
        </p:nvGrpSpPr>
        <p:grpSpPr>
          <a:xfrm>
            <a:off x="2549652" y="4320539"/>
            <a:ext cx="321945" cy="321310"/>
            <a:chOff x="880872" y="3154679"/>
            <a:chExt cx="321945" cy="321310"/>
          </a:xfrm>
        </p:grpSpPr>
        <p:sp>
          <p:nvSpPr>
            <p:cNvPr id="42" name="object 20"/>
            <p:cNvSpPr/>
            <p:nvPr/>
          </p:nvSpPr>
          <p:spPr>
            <a:xfrm>
              <a:off x="883920" y="3157727"/>
              <a:ext cx="315595" cy="315595"/>
            </a:xfrm>
            <a:custGeom>
              <a:avLst/>
              <a:gdLst/>
              <a:ahLst/>
              <a:cxnLst/>
              <a:rect l="l" t="t" r="r" b="b"/>
              <a:pathLst>
                <a:path w="315594" h="315595">
                  <a:moveTo>
                    <a:pt x="284899" y="250825"/>
                  </a:moveTo>
                  <a:lnTo>
                    <a:pt x="30365" y="250825"/>
                  </a:lnTo>
                  <a:lnTo>
                    <a:pt x="64465" y="284861"/>
                  </a:lnTo>
                  <a:lnTo>
                    <a:pt x="107746" y="307213"/>
                  </a:lnTo>
                  <a:lnTo>
                    <a:pt x="157632" y="315341"/>
                  </a:lnTo>
                  <a:lnTo>
                    <a:pt x="207518" y="307213"/>
                  </a:lnTo>
                  <a:lnTo>
                    <a:pt x="250799" y="284861"/>
                  </a:lnTo>
                  <a:lnTo>
                    <a:pt x="284899" y="250825"/>
                  </a:lnTo>
                  <a:close/>
                </a:path>
                <a:path w="315594" h="315595">
                  <a:moveTo>
                    <a:pt x="315264" y="157607"/>
                  </a:moveTo>
                  <a:lnTo>
                    <a:pt x="307251" y="107823"/>
                  </a:lnTo>
                  <a:lnTo>
                    <a:pt x="284899" y="64516"/>
                  </a:lnTo>
                  <a:lnTo>
                    <a:pt x="250799" y="30353"/>
                  </a:lnTo>
                  <a:lnTo>
                    <a:pt x="207518" y="8001"/>
                  </a:lnTo>
                  <a:lnTo>
                    <a:pt x="157632" y="0"/>
                  </a:lnTo>
                  <a:lnTo>
                    <a:pt x="107746" y="8001"/>
                  </a:lnTo>
                  <a:lnTo>
                    <a:pt x="64465" y="30353"/>
                  </a:lnTo>
                  <a:lnTo>
                    <a:pt x="30365" y="64516"/>
                  </a:lnTo>
                  <a:lnTo>
                    <a:pt x="8013" y="107823"/>
                  </a:lnTo>
                  <a:lnTo>
                    <a:pt x="0" y="157607"/>
                  </a:lnTo>
                  <a:lnTo>
                    <a:pt x="8013" y="207518"/>
                  </a:lnTo>
                  <a:lnTo>
                    <a:pt x="307251" y="207518"/>
                  </a:lnTo>
                  <a:lnTo>
                    <a:pt x="315264" y="157607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1"/>
            <p:cNvSpPr/>
            <p:nvPr/>
          </p:nvSpPr>
          <p:spPr>
            <a:xfrm>
              <a:off x="880872" y="3154679"/>
              <a:ext cx="321945" cy="321310"/>
            </a:xfrm>
            <a:custGeom>
              <a:avLst/>
              <a:gdLst/>
              <a:ahLst/>
              <a:cxnLst/>
              <a:rect l="l" t="t" r="r" b="b"/>
              <a:pathLst>
                <a:path w="321944" h="321310">
                  <a:moveTo>
                    <a:pt x="321322" y="152273"/>
                  </a:moveTo>
                  <a:lnTo>
                    <a:pt x="315023" y="118935"/>
                  </a:lnTo>
                  <a:lnTo>
                    <a:pt x="315023" y="153289"/>
                  </a:lnTo>
                  <a:lnTo>
                    <a:pt x="315023" y="169037"/>
                  </a:lnTo>
                  <a:lnTo>
                    <a:pt x="296125" y="234188"/>
                  </a:lnTo>
                  <a:lnTo>
                    <a:pt x="269875" y="269875"/>
                  </a:lnTo>
                  <a:lnTo>
                    <a:pt x="234175" y="296164"/>
                  </a:lnTo>
                  <a:lnTo>
                    <a:pt x="191122" y="311912"/>
                  </a:lnTo>
                  <a:lnTo>
                    <a:pt x="168008" y="315087"/>
                  </a:lnTo>
                  <a:lnTo>
                    <a:pt x="152273" y="315087"/>
                  </a:lnTo>
                  <a:lnTo>
                    <a:pt x="100812" y="303403"/>
                  </a:lnTo>
                  <a:lnTo>
                    <a:pt x="61963" y="280416"/>
                  </a:lnTo>
                  <a:lnTo>
                    <a:pt x="32550" y="246761"/>
                  </a:lnTo>
                  <a:lnTo>
                    <a:pt x="13652" y="206883"/>
                  </a:lnTo>
                  <a:lnTo>
                    <a:pt x="6299" y="169037"/>
                  </a:lnTo>
                  <a:lnTo>
                    <a:pt x="6299" y="153289"/>
                  </a:lnTo>
                  <a:lnTo>
                    <a:pt x="18910" y="100838"/>
                  </a:lnTo>
                  <a:lnTo>
                    <a:pt x="51460" y="51435"/>
                  </a:lnTo>
                  <a:lnTo>
                    <a:pt x="87160" y="25146"/>
                  </a:lnTo>
                  <a:lnTo>
                    <a:pt x="129159" y="9398"/>
                  </a:lnTo>
                  <a:lnTo>
                    <a:pt x="144919" y="7366"/>
                  </a:lnTo>
                  <a:lnTo>
                    <a:pt x="152273" y="7366"/>
                  </a:lnTo>
                  <a:lnTo>
                    <a:pt x="160667" y="6350"/>
                  </a:lnTo>
                  <a:lnTo>
                    <a:pt x="169075" y="7366"/>
                  </a:lnTo>
                  <a:lnTo>
                    <a:pt x="176428" y="7366"/>
                  </a:lnTo>
                  <a:lnTo>
                    <a:pt x="192163" y="9398"/>
                  </a:lnTo>
                  <a:lnTo>
                    <a:pt x="234175" y="25146"/>
                  </a:lnTo>
                  <a:lnTo>
                    <a:pt x="269875" y="52451"/>
                  </a:lnTo>
                  <a:lnTo>
                    <a:pt x="296125" y="87122"/>
                  </a:lnTo>
                  <a:lnTo>
                    <a:pt x="311873" y="130175"/>
                  </a:lnTo>
                  <a:lnTo>
                    <a:pt x="315023" y="153289"/>
                  </a:lnTo>
                  <a:lnTo>
                    <a:pt x="315023" y="118935"/>
                  </a:lnTo>
                  <a:lnTo>
                    <a:pt x="294017" y="71374"/>
                  </a:lnTo>
                  <a:lnTo>
                    <a:pt x="262521" y="36703"/>
                  </a:lnTo>
                  <a:lnTo>
                    <a:pt x="222618" y="12573"/>
                  </a:lnTo>
                  <a:lnTo>
                    <a:pt x="204216" y="6350"/>
                  </a:lnTo>
                  <a:lnTo>
                    <a:pt x="193217" y="3175"/>
                  </a:lnTo>
                  <a:lnTo>
                    <a:pt x="169075" y="0"/>
                  </a:lnTo>
                  <a:lnTo>
                    <a:pt x="152273" y="0"/>
                  </a:lnTo>
                  <a:lnTo>
                    <a:pt x="70358" y="27305"/>
                  </a:lnTo>
                  <a:lnTo>
                    <a:pt x="36766" y="58801"/>
                  </a:lnTo>
                  <a:lnTo>
                    <a:pt x="12611" y="98679"/>
                  </a:lnTo>
                  <a:lnTo>
                    <a:pt x="1041" y="144907"/>
                  </a:lnTo>
                  <a:lnTo>
                    <a:pt x="0" y="153289"/>
                  </a:lnTo>
                  <a:lnTo>
                    <a:pt x="0" y="169037"/>
                  </a:lnTo>
                  <a:lnTo>
                    <a:pt x="7353" y="208915"/>
                  </a:lnTo>
                  <a:lnTo>
                    <a:pt x="27305" y="250952"/>
                  </a:lnTo>
                  <a:lnTo>
                    <a:pt x="58813" y="285623"/>
                  </a:lnTo>
                  <a:lnTo>
                    <a:pt x="113411" y="315087"/>
                  </a:lnTo>
                  <a:lnTo>
                    <a:pt x="143865" y="321310"/>
                  </a:lnTo>
                  <a:lnTo>
                    <a:pt x="177469" y="321310"/>
                  </a:lnTo>
                  <a:lnTo>
                    <a:pt x="250977" y="294005"/>
                  </a:lnTo>
                  <a:lnTo>
                    <a:pt x="284581" y="263525"/>
                  </a:lnTo>
                  <a:lnTo>
                    <a:pt x="308737" y="223647"/>
                  </a:lnTo>
                  <a:lnTo>
                    <a:pt x="320281" y="177419"/>
                  </a:lnTo>
                  <a:lnTo>
                    <a:pt x="321322" y="169037"/>
                  </a:lnTo>
                  <a:lnTo>
                    <a:pt x="321322" y="1522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22"/>
          <p:cNvSpPr txBox="1"/>
          <p:nvPr/>
        </p:nvSpPr>
        <p:spPr>
          <a:xfrm>
            <a:off x="2652776" y="4345304"/>
            <a:ext cx="113030" cy="2324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350" b="1" dirty="0">
                <a:latin typeface="Calibri"/>
                <a:cs typeface="Calibri"/>
              </a:rPr>
              <a:t>4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23"/>
          <p:cNvSpPr txBox="1"/>
          <p:nvPr/>
        </p:nvSpPr>
        <p:spPr>
          <a:xfrm>
            <a:off x="2946018" y="3693414"/>
            <a:ext cx="47542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exposição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repetida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esforços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que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provoquem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impactos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repetidos,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está </a:t>
            </a:r>
            <a:r>
              <a:rPr sz="1250" b="1" spc="-10" dirty="0">
                <a:latin typeface="Calibri"/>
                <a:cs typeface="Calibri"/>
              </a:rPr>
              <a:t>associada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aparecimento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de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lesões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(ex.: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fracturas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de</a:t>
            </a:r>
            <a:r>
              <a:rPr sz="1250" b="1" spc="-9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stress);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46" name="object 24"/>
          <p:cNvSpPr txBox="1"/>
          <p:nvPr/>
        </p:nvSpPr>
        <p:spPr>
          <a:xfrm>
            <a:off x="2939541" y="4305427"/>
            <a:ext cx="4754245" cy="787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95"/>
              </a:spcBef>
            </a:pPr>
            <a:r>
              <a:rPr sz="1250" b="1" dirty="0">
                <a:latin typeface="Calibri"/>
                <a:cs typeface="Calibri"/>
              </a:rPr>
              <a:t>Após</a:t>
            </a:r>
            <a:r>
              <a:rPr sz="1250" b="1" spc="-1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</a:t>
            </a:r>
            <a:r>
              <a:rPr sz="1250" b="1" spc="-20" dirty="0">
                <a:latin typeface="Calibri"/>
                <a:cs typeface="Calibri"/>
              </a:rPr>
              <a:t> entrada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na</a:t>
            </a:r>
            <a:r>
              <a:rPr sz="1250" b="1" spc="-20" dirty="0">
                <a:latin typeface="Calibri"/>
                <a:cs typeface="Calibri"/>
              </a:rPr>
              <a:t> Puberdade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verifica-</a:t>
            </a:r>
            <a:r>
              <a:rPr sz="1250" b="1" dirty="0">
                <a:latin typeface="Calibri"/>
                <a:cs typeface="Calibri"/>
              </a:rPr>
              <a:t>se</a:t>
            </a:r>
            <a:r>
              <a:rPr sz="1250" b="1" spc="1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um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0" dirty="0">
                <a:latin typeface="Calibri"/>
                <a:cs typeface="Calibri"/>
              </a:rPr>
              <a:t> VO2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máx.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(fase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sensível</a:t>
            </a:r>
            <a:r>
              <a:rPr sz="1250" b="1" spc="2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para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spc="-30" dirty="0">
                <a:latin typeface="Calibri"/>
                <a:cs typeface="Calibri"/>
              </a:rPr>
              <a:t>desenvolvimento</a:t>
            </a:r>
            <a:r>
              <a:rPr sz="1250" b="1" spc="-5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da</a:t>
            </a:r>
            <a:r>
              <a:rPr sz="1250" b="1" spc="-1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resistência).</a:t>
            </a:r>
            <a:r>
              <a:rPr sz="1250" b="1" spc="-2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Contudo, </a:t>
            </a:r>
            <a:r>
              <a:rPr sz="1250" b="1" dirty="0">
                <a:latin typeface="Calibri"/>
                <a:cs typeface="Calibri"/>
              </a:rPr>
              <a:t>nas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raparigas,</a:t>
            </a:r>
            <a:r>
              <a:rPr sz="1250" b="1" spc="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apesar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aumento </a:t>
            </a:r>
            <a:r>
              <a:rPr sz="1250" b="1" dirty="0">
                <a:latin typeface="Calibri"/>
                <a:cs typeface="Calibri"/>
              </a:rPr>
              <a:t>do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4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absoluto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(ml/min</a:t>
            </a:r>
            <a:r>
              <a:rPr sz="1200" b="1" spc="-15" baseline="20833" dirty="0">
                <a:latin typeface="Calibri"/>
                <a:cs typeface="Calibri"/>
              </a:rPr>
              <a:t>-1</a:t>
            </a:r>
            <a:r>
              <a:rPr sz="1250" b="1" spc="-10" dirty="0">
                <a:latin typeface="Calibri"/>
                <a:cs typeface="Calibri"/>
              </a:rPr>
              <a:t>),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25" dirty="0">
                <a:latin typeface="Calibri"/>
                <a:cs typeface="Calibri"/>
              </a:rPr>
              <a:t>por </a:t>
            </a:r>
            <a:r>
              <a:rPr sz="1250" b="1" spc="-10" dirty="0">
                <a:latin typeface="Calibri"/>
                <a:cs typeface="Calibri"/>
              </a:rPr>
              <a:t>norma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diminui</a:t>
            </a:r>
            <a:r>
              <a:rPr sz="1250" b="1" spc="-5" dirty="0">
                <a:latin typeface="Calibri"/>
                <a:cs typeface="Calibri"/>
              </a:rPr>
              <a:t> </a:t>
            </a:r>
            <a:r>
              <a:rPr sz="1250" b="1" dirty="0">
                <a:latin typeface="Calibri"/>
                <a:cs typeface="Calibri"/>
              </a:rPr>
              <a:t>o</a:t>
            </a:r>
            <a:r>
              <a:rPr sz="1250" b="1" spc="-2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VO2</a:t>
            </a:r>
            <a:r>
              <a:rPr sz="1250" b="1" spc="-30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máx.</a:t>
            </a:r>
            <a:r>
              <a:rPr sz="1250" b="1" spc="-35" dirty="0">
                <a:latin typeface="Calibri"/>
                <a:cs typeface="Calibri"/>
              </a:rPr>
              <a:t> </a:t>
            </a:r>
            <a:r>
              <a:rPr sz="1250" b="1" spc="-20" dirty="0">
                <a:latin typeface="Calibri"/>
                <a:cs typeface="Calibri"/>
              </a:rPr>
              <a:t>relativo</a:t>
            </a:r>
            <a:r>
              <a:rPr sz="1250" b="1" spc="15" dirty="0">
                <a:latin typeface="Calibri"/>
                <a:cs typeface="Calibri"/>
              </a:rPr>
              <a:t> </a:t>
            </a:r>
            <a:r>
              <a:rPr sz="1250" b="1" spc="-10" dirty="0">
                <a:latin typeface="Calibri"/>
                <a:cs typeface="Calibri"/>
              </a:rPr>
              <a:t>(ml/kg/min</a:t>
            </a:r>
            <a:r>
              <a:rPr sz="1200" b="1" spc="-15" baseline="20833" dirty="0">
                <a:latin typeface="Calibri"/>
                <a:cs typeface="Calibri"/>
              </a:rPr>
              <a:t>-</a:t>
            </a:r>
            <a:r>
              <a:rPr sz="1200" b="1" spc="-37" baseline="20833" dirty="0">
                <a:latin typeface="Calibri"/>
                <a:cs typeface="Calibri"/>
              </a:rPr>
              <a:t>1</a:t>
            </a:r>
            <a:r>
              <a:rPr sz="1250" b="1" spc="-25" dirty="0">
                <a:latin typeface="Calibri"/>
                <a:cs typeface="Calibri"/>
              </a:rPr>
              <a:t>);</a:t>
            </a:r>
            <a:endParaRPr sz="125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6261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9"/>
          <p:cNvSpPr txBox="1"/>
          <p:nvPr/>
        </p:nvSpPr>
        <p:spPr>
          <a:xfrm>
            <a:off x="2022449" y="1711832"/>
            <a:ext cx="4430395" cy="278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650" b="1" dirty="0">
                <a:latin typeface="Calibri"/>
                <a:cs typeface="Calibri"/>
              </a:rPr>
              <a:t>Como</a:t>
            </a:r>
            <a:r>
              <a:rPr sz="1650" b="1" spc="-5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Estimular</a:t>
            </a:r>
            <a:r>
              <a:rPr sz="1650" b="1" spc="-2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o</a:t>
            </a:r>
            <a:r>
              <a:rPr sz="1650" b="1" spc="10" dirty="0">
                <a:latin typeface="Calibri"/>
                <a:cs typeface="Calibri"/>
              </a:rPr>
              <a:t> </a:t>
            </a:r>
            <a:r>
              <a:rPr sz="1650" b="1" spc="-20" dirty="0">
                <a:latin typeface="Calibri"/>
                <a:cs typeface="Calibri"/>
              </a:rPr>
              <a:t>Desenvolvimento</a:t>
            </a:r>
            <a:r>
              <a:rPr sz="1650" b="1" spc="-30" dirty="0">
                <a:latin typeface="Calibri"/>
                <a:cs typeface="Calibri"/>
              </a:rPr>
              <a:t> </a:t>
            </a:r>
            <a:r>
              <a:rPr sz="1650" b="1" dirty="0">
                <a:latin typeface="Calibri"/>
                <a:cs typeface="Calibri"/>
              </a:rPr>
              <a:t>da</a:t>
            </a:r>
            <a:r>
              <a:rPr sz="1650" b="1" spc="-40" dirty="0">
                <a:latin typeface="Calibri"/>
                <a:cs typeface="Calibri"/>
              </a:rPr>
              <a:t> </a:t>
            </a:r>
            <a:r>
              <a:rPr sz="1650" b="1" spc="-10" dirty="0">
                <a:latin typeface="Calibri"/>
                <a:cs typeface="Calibri"/>
              </a:rPr>
              <a:t>Resistência:</a:t>
            </a:r>
            <a:endParaRPr sz="1650">
              <a:latin typeface="Calibri"/>
              <a:cs typeface="Calibri"/>
            </a:endParaRPr>
          </a:p>
        </p:txBody>
      </p:sp>
      <p:grpSp>
        <p:nvGrpSpPr>
          <p:cNvPr id="3" name="object 30"/>
          <p:cNvGrpSpPr/>
          <p:nvPr/>
        </p:nvGrpSpPr>
        <p:grpSpPr>
          <a:xfrm>
            <a:off x="2357628" y="2228087"/>
            <a:ext cx="5793105" cy="1570990"/>
            <a:chOff x="1008888" y="6434327"/>
            <a:chExt cx="5793105" cy="1570990"/>
          </a:xfrm>
        </p:grpSpPr>
        <p:pic>
          <p:nvPicPr>
            <p:cNvPr id="4" name="object 3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3640" y="6434327"/>
              <a:ext cx="4347971" cy="1205483"/>
            </a:xfrm>
            <a:prstGeom prst="rect">
              <a:avLst/>
            </a:prstGeom>
          </p:spPr>
        </p:pic>
        <p:sp>
          <p:nvSpPr>
            <p:cNvPr id="5" name="object 32"/>
            <p:cNvSpPr/>
            <p:nvPr/>
          </p:nvSpPr>
          <p:spPr>
            <a:xfrm>
              <a:off x="1011936" y="772972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5">
                  <a:moveTo>
                    <a:pt x="157632" y="0"/>
                  </a:moveTo>
                  <a:lnTo>
                    <a:pt x="107746" y="6984"/>
                  </a:lnTo>
                  <a:lnTo>
                    <a:pt x="64465" y="26161"/>
                  </a:lnTo>
                  <a:lnTo>
                    <a:pt x="30365" y="55498"/>
                  </a:lnTo>
                  <a:lnTo>
                    <a:pt x="8013" y="92709"/>
                  </a:lnTo>
                  <a:lnTo>
                    <a:pt x="0" y="135381"/>
                  </a:lnTo>
                  <a:lnTo>
                    <a:pt x="8013" y="178053"/>
                  </a:lnTo>
                  <a:lnTo>
                    <a:pt x="30365" y="215137"/>
                  </a:lnTo>
                  <a:lnTo>
                    <a:pt x="64465" y="244601"/>
                  </a:lnTo>
                  <a:lnTo>
                    <a:pt x="107746" y="263778"/>
                  </a:lnTo>
                  <a:lnTo>
                    <a:pt x="157632" y="270763"/>
                  </a:lnTo>
                  <a:lnTo>
                    <a:pt x="207517" y="263778"/>
                  </a:lnTo>
                  <a:lnTo>
                    <a:pt x="250799" y="244601"/>
                  </a:lnTo>
                  <a:lnTo>
                    <a:pt x="284860" y="215137"/>
                  </a:lnTo>
                  <a:lnTo>
                    <a:pt x="307213" y="178053"/>
                  </a:lnTo>
                  <a:lnTo>
                    <a:pt x="315213" y="135381"/>
                  </a:lnTo>
                  <a:lnTo>
                    <a:pt x="307213" y="92709"/>
                  </a:lnTo>
                  <a:lnTo>
                    <a:pt x="284860" y="55498"/>
                  </a:lnTo>
                  <a:lnTo>
                    <a:pt x="250799" y="26161"/>
                  </a:lnTo>
                  <a:lnTo>
                    <a:pt x="207517" y="6984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33"/>
            <p:cNvSpPr/>
            <p:nvPr/>
          </p:nvSpPr>
          <p:spPr>
            <a:xfrm>
              <a:off x="1008888" y="772667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826"/>
                  </a:moveTo>
                  <a:lnTo>
                    <a:pt x="320294" y="124333"/>
                  </a:lnTo>
                  <a:lnTo>
                    <a:pt x="315087" y="106311"/>
                  </a:lnTo>
                  <a:lnTo>
                    <a:pt x="315087" y="132842"/>
                  </a:lnTo>
                  <a:lnTo>
                    <a:pt x="315087" y="146558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70" y="265684"/>
                  </a:lnTo>
                  <a:lnTo>
                    <a:pt x="160667" y="272034"/>
                  </a:lnTo>
                  <a:lnTo>
                    <a:pt x="144907" y="270891"/>
                  </a:lnTo>
                  <a:lnTo>
                    <a:pt x="129159" y="268859"/>
                  </a:lnTo>
                  <a:lnTo>
                    <a:pt x="114465" y="265684"/>
                  </a:lnTo>
                  <a:lnTo>
                    <a:pt x="99745" y="261493"/>
                  </a:lnTo>
                  <a:lnTo>
                    <a:pt x="87160" y="255143"/>
                  </a:lnTo>
                  <a:lnTo>
                    <a:pt x="73507" y="248793"/>
                  </a:lnTo>
                  <a:lnTo>
                    <a:pt x="40957" y="223520"/>
                  </a:lnTo>
                  <a:lnTo>
                    <a:pt x="17856" y="190754"/>
                  </a:lnTo>
                  <a:lnTo>
                    <a:pt x="7353" y="152908"/>
                  </a:lnTo>
                  <a:lnTo>
                    <a:pt x="6299" y="145415"/>
                  </a:lnTo>
                  <a:lnTo>
                    <a:pt x="6299" y="131826"/>
                  </a:lnTo>
                  <a:lnTo>
                    <a:pt x="18897" y="87503"/>
                  </a:lnTo>
                  <a:lnTo>
                    <a:pt x="41998" y="54864"/>
                  </a:lnTo>
                  <a:lnTo>
                    <a:pt x="74549" y="29464"/>
                  </a:lnTo>
                  <a:lnTo>
                    <a:pt x="114465" y="12700"/>
                  </a:lnTo>
                  <a:lnTo>
                    <a:pt x="160667" y="6350"/>
                  </a:lnTo>
                  <a:lnTo>
                    <a:pt x="176415" y="7366"/>
                  </a:lnTo>
                  <a:lnTo>
                    <a:pt x="234175" y="23241"/>
                  </a:lnTo>
                  <a:lnTo>
                    <a:pt x="269875" y="45339"/>
                  </a:lnTo>
                  <a:lnTo>
                    <a:pt x="296164" y="76962"/>
                  </a:lnTo>
                  <a:lnTo>
                    <a:pt x="311912" y="112776"/>
                  </a:lnTo>
                  <a:lnTo>
                    <a:pt x="315087" y="132842"/>
                  </a:lnTo>
                  <a:lnTo>
                    <a:pt x="315087" y="106311"/>
                  </a:lnTo>
                  <a:lnTo>
                    <a:pt x="284607" y="50546"/>
                  </a:lnTo>
                  <a:lnTo>
                    <a:pt x="237324" y="16891"/>
                  </a:lnTo>
                  <a:lnTo>
                    <a:pt x="193217" y="3175"/>
                  </a:lnTo>
                  <a:lnTo>
                    <a:pt x="160667" y="0"/>
                  </a:lnTo>
                  <a:lnTo>
                    <a:pt x="112356" y="6350"/>
                  </a:lnTo>
                  <a:lnTo>
                    <a:pt x="70358" y="24257"/>
                  </a:lnTo>
                  <a:lnTo>
                    <a:pt x="36753" y="50546"/>
                  </a:lnTo>
                  <a:lnTo>
                    <a:pt x="12598" y="85344"/>
                  </a:lnTo>
                  <a:lnTo>
                    <a:pt x="1041" y="125476"/>
                  </a:lnTo>
                  <a:lnTo>
                    <a:pt x="0" y="131826"/>
                  </a:lnTo>
                  <a:lnTo>
                    <a:pt x="0" y="146558"/>
                  </a:lnTo>
                  <a:lnTo>
                    <a:pt x="12598" y="193929"/>
                  </a:lnTo>
                  <a:lnTo>
                    <a:pt x="36753" y="227711"/>
                  </a:lnTo>
                  <a:lnTo>
                    <a:pt x="84010" y="261493"/>
                  </a:lnTo>
                  <a:lnTo>
                    <a:pt x="128104" y="275209"/>
                  </a:lnTo>
                  <a:lnTo>
                    <a:pt x="160667" y="278257"/>
                  </a:lnTo>
                  <a:lnTo>
                    <a:pt x="17746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8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34"/>
          <p:cNvSpPr txBox="1"/>
          <p:nvPr/>
        </p:nvSpPr>
        <p:spPr>
          <a:xfrm>
            <a:off x="2473553" y="3560444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8" name="object 35"/>
          <p:cNvSpPr txBox="1"/>
          <p:nvPr/>
        </p:nvSpPr>
        <p:spPr>
          <a:xfrm>
            <a:off x="2709164" y="3568953"/>
            <a:ext cx="521334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Formula</a:t>
            </a:r>
            <a:r>
              <a:rPr sz="950" b="1" spc="-40" dirty="0">
                <a:latin typeface="Calibri"/>
                <a:cs typeface="Calibri"/>
              </a:rPr>
              <a:t> </a:t>
            </a:r>
            <a:r>
              <a:rPr sz="950" b="1" spc="-50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9" name="object 36"/>
          <p:cNvGrpSpPr/>
          <p:nvPr/>
        </p:nvGrpSpPr>
        <p:grpSpPr>
          <a:xfrm>
            <a:off x="4171188" y="3560063"/>
            <a:ext cx="347345" cy="275590"/>
            <a:chOff x="2822448" y="7766303"/>
            <a:chExt cx="347345" cy="275590"/>
          </a:xfrm>
        </p:grpSpPr>
        <p:sp>
          <p:nvSpPr>
            <p:cNvPr id="10" name="object 37"/>
            <p:cNvSpPr/>
            <p:nvPr/>
          </p:nvSpPr>
          <p:spPr>
            <a:xfrm>
              <a:off x="2825496" y="7769351"/>
              <a:ext cx="340995" cy="269875"/>
            </a:xfrm>
            <a:custGeom>
              <a:avLst/>
              <a:gdLst/>
              <a:ahLst/>
              <a:cxnLst/>
              <a:rect l="l" t="t" r="r" b="b"/>
              <a:pathLst>
                <a:path w="340994" h="269875">
                  <a:moveTo>
                    <a:pt x="170561" y="0"/>
                  </a:moveTo>
                  <a:lnTo>
                    <a:pt x="116840" y="6857"/>
                  </a:lnTo>
                  <a:lnTo>
                    <a:pt x="69977" y="25780"/>
                  </a:lnTo>
                  <a:lnTo>
                    <a:pt x="33020" y="54736"/>
                  </a:lnTo>
                  <a:lnTo>
                    <a:pt x="8762" y="91693"/>
                  </a:lnTo>
                  <a:lnTo>
                    <a:pt x="0" y="134238"/>
                  </a:lnTo>
                  <a:lnTo>
                    <a:pt x="8762" y="176783"/>
                  </a:lnTo>
                  <a:lnTo>
                    <a:pt x="33020" y="213994"/>
                  </a:lnTo>
                  <a:lnTo>
                    <a:pt x="69977" y="243204"/>
                  </a:lnTo>
                  <a:lnTo>
                    <a:pt x="116840" y="262508"/>
                  </a:lnTo>
                  <a:lnTo>
                    <a:pt x="170561" y="269366"/>
                  </a:lnTo>
                  <a:lnTo>
                    <a:pt x="224662" y="262508"/>
                  </a:lnTo>
                  <a:lnTo>
                    <a:pt x="271399" y="243204"/>
                  </a:lnTo>
                  <a:lnTo>
                    <a:pt x="308229" y="213994"/>
                  </a:lnTo>
                  <a:lnTo>
                    <a:pt x="332359" y="176783"/>
                  </a:lnTo>
                  <a:lnTo>
                    <a:pt x="340995" y="134238"/>
                  </a:lnTo>
                  <a:lnTo>
                    <a:pt x="332359" y="91693"/>
                  </a:lnTo>
                  <a:lnTo>
                    <a:pt x="308229" y="54736"/>
                  </a:lnTo>
                  <a:lnTo>
                    <a:pt x="271399" y="25780"/>
                  </a:lnTo>
                  <a:lnTo>
                    <a:pt x="224662" y="6857"/>
                  </a:lnTo>
                  <a:lnTo>
                    <a:pt x="17056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38"/>
            <p:cNvSpPr/>
            <p:nvPr/>
          </p:nvSpPr>
          <p:spPr>
            <a:xfrm>
              <a:off x="2822448" y="7766303"/>
              <a:ext cx="347345" cy="275590"/>
            </a:xfrm>
            <a:custGeom>
              <a:avLst/>
              <a:gdLst/>
              <a:ahLst/>
              <a:cxnLst/>
              <a:rect l="l" t="t" r="r" b="b"/>
              <a:pathLst>
                <a:path w="347344" h="275590">
                  <a:moveTo>
                    <a:pt x="347091" y="130937"/>
                  </a:moveTo>
                  <a:lnTo>
                    <a:pt x="344932" y="116205"/>
                  </a:lnTo>
                  <a:lnTo>
                    <a:pt x="340741" y="106248"/>
                  </a:lnTo>
                  <a:lnTo>
                    <a:pt x="340741" y="130937"/>
                  </a:lnTo>
                  <a:lnTo>
                    <a:pt x="340741" y="144526"/>
                  </a:lnTo>
                  <a:lnTo>
                    <a:pt x="312420" y="211582"/>
                  </a:lnTo>
                  <a:lnTo>
                    <a:pt x="279781" y="238760"/>
                  </a:lnTo>
                  <a:lnTo>
                    <a:pt x="238760" y="258699"/>
                  </a:lnTo>
                  <a:lnTo>
                    <a:pt x="190373" y="268097"/>
                  </a:lnTo>
                  <a:lnTo>
                    <a:pt x="173482" y="269240"/>
                  </a:lnTo>
                  <a:lnTo>
                    <a:pt x="156718" y="268097"/>
                  </a:lnTo>
                  <a:lnTo>
                    <a:pt x="108331" y="258699"/>
                  </a:lnTo>
                  <a:lnTo>
                    <a:pt x="67310" y="238760"/>
                  </a:lnTo>
                  <a:lnTo>
                    <a:pt x="34671" y="210566"/>
                  </a:lnTo>
                  <a:lnTo>
                    <a:pt x="14732" y="176022"/>
                  </a:lnTo>
                  <a:lnTo>
                    <a:pt x="7366" y="150876"/>
                  </a:lnTo>
                  <a:lnTo>
                    <a:pt x="7366" y="124714"/>
                  </a:lnTo>
                  <a:lnTo>
                    <a:pt x="19939" y="86995"/>
                  </a:lnTo>
                  <a:lnTo>
                    <a:pt x="45212" y="54483"/>
                  </a:lnTo>
                  <a:lnTo>
                    <a:pt x="79883" y="28321"/>
                  </a:lnTo>
                  <a:lnTo>
                    <a:pt x="124079" y="12573"/>
                  </a:lnTo>
                  <a:lnTo>
                    <a:pt x="173482" y="6223"/>
                  </a:lnTo>
                  <a:lnTo>
                    <a:pt x="191389" y="7366"/>
                  </a:lnTo>
                  <a:lnTo>
                    <a:pt x="253492" y="21971"/>
                  </a:lnTo>
                  <a:lnTo>
                    <a:pt x="292354" y="45085"/>
                  </a:lnTo>
                  <a:lnTo>
                    <a:pt x="320802" y="75438"/>
                  </a:lnTo>
                  <a:lnTo>
                    <a:pt x="337566" y="110998"/>
                  </a:lnTo>
                  <a:lnTo>
                    <a:pt x="340741" y="130937"/>
                  </a:lnTo>
                  <a:lnTo>
                    <a:pt x="340741" y="106248"/>
                  </a:lnTo>
                  <a:lnTo>
                    <a:pt x="296545" y="39751"/>
                  </a:lnTo>
                  <a:lnTo>
                    <a:pt x="256667" y="15748"/>
                  </a:lnTo>
                  <a:lnTo>
                    <a:pt x="208280" y="2032"/>
                  </a:lnTo>
                  <a:lnTo>
                    <a:pt x="191389" y="0"/>
                  </a:lnTo>
                  <a:lnTo>
                    <a:pt x="155702" y="0"/>
                  </a:lnTo>
                  <a:lnTo>
                    <a:pt x="76835" y="22987"/>
                  </a:lnTo>
                  <a:lnTo>
                    <a:pt x="40005" y="50292"/>
                  </a:lnTo>
                  <a:lnTo>
                    <a:pt x="13716" y="83820"/>
                  </a:lnTo>
                  <a:lnTo>
                    <a:pt x="1016" y="123571"/>
                  </a:lnTo>
                  <a:lnTo>
                    <a:pt x="1016" y="130937"/>
                  </a:lnTo>
                  <a:lnTo>
                    <a:pt x="0" y="138303"/>
                  </a:lnTo>
                  <a:lnTo>
                    <a:pt x="1016" y="144526"/>
                  </a:lnTo>
                  <a:lnTo>
                    <a:pt x="1016" y="151892"/>
                  </a:lnTo>
                  <a:lnTo>
                    <a:pt x="2159" y="159258"/>
                  </a:lnTo>
                  <a:lnTo>
                    <a:pt x="30480" y="215773"/>
                  </a:lnTo>
                  <a:lnTo>
                    <a:pt x="76835" y="252476"/>
                  </a:lnTo>
                  <a:lnTo>
                    <a:pt x="123063" y="269240"/>
                  </a:lnTo>
                  <a:lnTo>
                    <a:pt x="156718" y="275463"/>
                  </a:lnTo>
                  <a:lnTo>
                    <a:pt x="191389" y="275463"/>
                  </a:lnTo>
                  <a:lnTo>
                    <a:pt x="270256" y="252476"/>
                  </a:lnTo>
                  <a:lnTo>
                    <a:pt x="317627" y="214757"/>
                  </a:lnTo>
                  <a:lnTo>
                    <a:pt x="339725" y="179070"/>
                  </a:lnTo>
                  <a:lnTo>
                    <a:pt x="341757" y="171831"/>
                  </a:lnTo>
                  <a:lnTo>
                    <a:pt x="343916" y="165481"/>
                  </a:lnTo>
                  <a:lnTo>
                    <a:pt x="347091" y="144526"/>
                  </a:lnTo>
                  <a:lnTo>
                    <a:pt x="347091" y="13093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39"/>
          <p:cNvSpPr txBox="1"/>
          <p:nvPr/>
        </p:nvSpPr>
        <p:spPr>
          <a:xfrm>
            <a:off x="4301109" y="3599433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2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3" name="object 40"/>
          <p:cNvSpPr txBox="1"/>
          <p:nvPr/>
        </p:nvSpPr>
        <p:spPr>
          <a:xfrm>
            <a:off x="4547107" y="3584828"/>
            <a:ext cx="570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10" dirty="0">
                <a:latin typeface="Calibri"/>
                <a:cs typeface="Calibri"/>
              </a:rPr>
              <a:t>“Pulsação”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4" name="object 41"/>
          <p:cNvGrpSpPr/>
          <p:nvPr/>
        </p:nvGrpSpPr>
        <p:grpSpPr>
          <a:xfrm>
            <a:off x="5914643" y="3543299"/>
            <a:ext cx="354965" cy="276860"/>
            <a:chOff x="4565903" y="7749539"/>
            <a:chExt cx="354965" cy="276860"/>
          </a:xfrm>
        </p:grpSpPr>
        <p:sp>
          <p:nvSpPr>
            <p:cNvPr id="15" name="object 42"/>
            <p:cNvSpPr/>
            <p:nvPr/>
          </p:nvSpPr>
          <p:spPr>
            <a:xfrm>
              <a:off x="4568951" y="7752587"/>
              <a:ext cx="349250" cy="269875"/>
            </a:xfrm>
            <a:custGeom>
              <a:avLst/>
              <a:gdLst/>
              <a:ahLst/>
              <a:cxnLst/>
              <a:rect l="l" t="t" r="r" b="b"/>
              <a:pathLst>
                <a:path w="349250" h="269875">
                  <a:moveTo>
                    <a:pt x="174371" y="0"/>
                  </a:moveTo>
                  <a:lnTo>
                    <a:pt x="119125" y="6858"/>
                  </a:lnTo>
                  <a:lnTo>
                    <a:pt x="71247" y="26162"/>
                  </a:lnTo>
                  <a:lnTo>
                    <a:pt x="33527" y="55499"/>
                  </a:lnTo>
                  <a:lnTo>
                    <a:pt x="8889" y="92583"/>
                  </a:lnTo>
                  <a:lnTo>
                    <a:pt x="0" y="135255"/>
                  </a:lnTo>
                  <a:lnTo>
                    <a:pt x="8889" y="177800"/>
                  </a:lnTo>
                  <a:lnTo>
                    <a:pt x="33527" y="214630"/>
                  </a:lnTo>
                  <a:lnTo>
                    <a:pt x="71247" y="243586"/>
                  </a:lnTo>
                  <a:lnTo>
                    <a:pt x="119125" y="262636"/>
                  </a:lnTo>
                  <a:lnTo>
                    <a:pt x="174371" y="269367"/>
                  </a:lnTo>
                  <a:lnTo>
                    <a:pt x="229615" y="262636"/>
                  </a:lnTo>
                  <a:lnTo>
                    <a:pt x="277495" y="243586"/>
                  </a:lnTo>
                  <a:lnTo>
                    <a:pt x="315213" y="214630"/>
                  </a:lnTo>
                  <a:lnTo>
                    <a:pt x="339851" y="177800"/>
                  </a:lnTo>
                  <a:lnTo>
                    <a:pt x="348742" y="135255"/>
                  </a:lnTo>
                  <a:lnTo>
                    <a:pt x="339851" y="92583"/>
                  </a:lnTo>
                  <a:lnTo>
                    <a:pt x="315213" y="55499"/>
                  </a:lnTo>
                  <a:lnTo>
                    <a:pt x="277495" y="26162"/>
                  </a:lnTo>
                  <a:lnTo>
                    <a:pt x="229615" y="6858"/>
                  </a:lnTo>
                  <a:lnTo>
                    <a:pt x="174371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43"/>
            <p:cNvSpPr/>
            <p:nvPr/>
          </p:nvSpPr>
          <p:spPr>
            <a:xfrm>
              <a:off x="4565904" y="7749539"/>
              <a:ext cx="354965" cy="276860"/>
            </a:xfrm>
            <a:custGeom>
              <a:avLst/>
              <a:gdLst/>
              <a:ahLst/>
              <a:cxnLst/>
              <a:rect l="l" t="t" r="r" b="b"/>
              <a:pathLst>
                <a:path w="354964" h="276859">
                  <a:moveTo>
                    <a:pt x="354838" y="123698"/>
                  </a:moveTo>
                  <a:lnTo>
                    <a:pt x="352806" y="116332"/>
                  </a:lnTo>
                  <a:lnTo>
                    <a:pt x="351663" y="110109"/>
                  </a:lnTo>
                  <a:lnTo>
                    <a:pt x="348615" y="100228"/>
                  </a:lnTo>
                  <a:lnTo>
                    <a:pt x="348615" y="131064"/>
                  </a:lnTo>
                  <a:lnTo>
                    <a:pt x="348615" y="144653"/>
                  </a:lnTo>
                  <a:lnTo>
                    <a:pt x="347472" y="152019"/>
                  </a:lnTo>
                  <a:lnTo>
                    <a:pt x="328549" y="200279"/>
                  </a:lnTo>
                  <a:lnTo>
                    <a:pt x="299212" y="230632"/>
                  </a:lnTo>
                  <a:lnTo>
                    <a:pt x="259334" y="253746"/>
                  </a:lnTo>
                  <a:lnTo>
                    <a:pt x="212090" y="267335"/>
                  </a:lnTo>
                  <a:lnTo>
                    <a:pt x="195326" y="269494"/>
                  </a:lnTo>
                  <a:lnTo>
                    <a:pt x="159639" y="269494"/>
                  </a:lnTo>
                  <a:lnTo>
                    <a:pt x="95504" y="253746"/>
                  </a:lnTo>
                  <a:lnTo>
                    <a:pt x="56642" y="230632"/>
                  </a:lnTo>
                  <a:lnTo>
                    <a:pt x="27305" y="200279"/>
                  </a:lnTo>
                  <a:lnTo>
                    <a:pt x="9525" y="164592"/>
                  </a:lnTo>
                  <a:lnTo>
                    <a:pt x="6350" y="144653"/>
                  </a:lnTo>
                  <a:lnTo>
                    <a:pt x="6350" y="131064"/>
                  </a:lnTo>
                  <a:lnTo>
                    <a:pt x="27305" y="75438"/>
                  </a:lnTo>
                  <a:lnTo>
                    <a:pt x="56642" y="45085"/>
                  </a:lnTo>
                  <a:lnTo>
                    <a:pt x="95504" y="21971"/>
                  </a:lnTo>
                  <a:lnTo>
                    <a:pt x="142748" y="9398"/>
                  </a:lnTo>
                  <a:lnTo>
                    <a:pt x="177419" y="6350"/>
                  </a:lnTo>
                  <a:lnTo>
                    <a:pt x="195326" y="7366"/>
                  </a:lnTo>
                  <a:lnTo>
                    <a:pt x="274066" y="29337"/>
                  </a:lnTo>
                  <a:lnTo>
                    <a:pt x="309753" y="54483"/>
                  </a:lnTo>
                  <a:lnTo>
                    <a:pt x="335915" y="86995"/>
                  </a:lnTo>
                  <a:lnTo>
                    <a:pt x="347472" y="124714"/>
                  </a:lnTo>
                  <a:lnTo>
                    <a:pt x="348615" y="131064"/>
                  </a:lnTo>
                  <a:lnTo>
                    <a:pt x="348615" y="100228"/>
                  </a:lnTo>
                  <a:lnTo>
                    <a:pt x="303403" y="39878"/>
                  </a:lnTo>
                  <a:lnTo>
                    <a:pt x="246761" y="10541"/>
                  </a:lnTo>
                  <a:lnTo>
                    <a:pt x="195326" y="1016"/>
                  </a:lnTo>
                  <a:lnTo>
                    <a:pt x="177419" y="0"/>
                  </a:lnTo>
                  <a:lnTo>
                    <a:pt x="124968" y="6350"/>
                  </a:lnTo>
                  <a:lnTo>
                    <a:pt x="78740" y="23114"/>
                  </a:lnTo>
                  <a:lnTo>
                    <a:pt x="41021" y="50292"/>
                  </a:lnTo>
                  <a:lnTo>
                    <a:pt x="13716" y="83820"/>
                  </a:lnTo>
                  <a:lnTo>
                    <a:pt x="2159" y="117475"/>
                  </a:lnTo>
                  <a:lnTo>
                    <a:pt x="1016" y="123698"/>
                  </a:lnTo>
                  <a:lnTo>
                    <a:pt x="0" y="131064"/>
                  </a:lnTo>
                  <a:lnTo>
                    <a:pt x="0" y="145796"/>
                  </a:lnTo>
                  <a:lnTo>
                    <a:pt x="3175" y="166751"/>
                  </a:lnTo>
                  <a:lnTo>
                    <a:pt x="5207" y="172974"/>
                  </a:lnTo>
                  <a:lnTo>
                    <a:pt x="8382" y="179324"/>
                  </a:lnTo>
                  <a:lnTo>
                    <a:pt x="13716" y="191897"/>
                  </a:lnTo>
                  <a:lnTo>
                    <a:pt x="41021" y="226441"/>
                  </a:lnTo>
                  <a:lnTo>
                    <a:pt x="78740" y="252730"/>
                  </a:lnTo>
                  <a:lnTo>
                    <a:pt x="124968" y="270510"/>
                  </a:lnTo>
                  <a:lnTo>
                    <a:pt x="177419" y="276733"/>
                  </a:lnTo>
                  <a:lnTo>
                    <a:pt x="196342" y="275717"/>
                  </a:lnTo>
                  <a:lnTo>
                    <a:pt x="277114" y="252730"/>
                  </a:lnTo>
                  <a:lnTo>
                    <a:pt x="314960" y="226441"/>
                  </a:lnTo>
                  <a:lnTo>
                    <a:pt x="341249" y="191897"/>
                  </a:lnTo>
                  <a:lnTo>
                    <a:pt x="354838" y="152019"/>
                  </a:lnTo>
                  <a:lnTo>
                    <a:pt x="354838" y="12369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44"/>
          <p:cNvSpPr txBox="1"/>
          <p:nvPr/>
        </p:nvSpPr>
        <p:spPr>
          <a:xfrm>
            <a:off x="6049772" y="3580891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3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18" name="object 45"/>
          <p:cNvSpPr txBox="1"/>
          <p:nvPr/>
        </p:nvSpPr>
        <p:spPr>
          <a:xfrm>
            <a:off x="6299707" y="3586987"/>
            <a:ext cx="1261745" cy="31813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099"/>
              </a:lnSpc>
              <a:spcBef>
                <a:spcPts val="75"/>
              </a:spcBef>
            </a:pPr>
            <a:r>
              <a:rPr sz="950" b="1" dirty="0">
                <a:latin typeface="Calibri"/>
                <a:cs typeface="Calibri"/>
              </a:rPr>
              <a:t>Corrida</a:t>
            </a:r>
            <a:r>
              <a:rPr sz="950" b="1" spc="5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de</a:t>
            </a:r>
            <a:r>
              <a:rPr sz="950" b="1" spc="-4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Resistência </a:t>
            </a:r>
            <a:r>
              <a:rPr sz="950" b="1" spc="-25" dirty="0">
                <a:latin typeface="Calibri"/>
                <a:cs typeface="Calibri"/>
              </a:rPr>
              <a:t>c/</a:t>
            </a:r>
            <a:r>
              <a:rPr sz="950" b="1" spc="-10" dirty="0">
                <a:latin typeface="Calibri"/>
                <a:cs typeface="Calibri"/>
              </a:rPr>
              <a:t> Velocidade</a:t>
            </a:r>
            <a:r>
              <a:rPr sz="950" b="1" spc="-5" dirty="0">
                <a:latin typeface="Calibri"/>
                <a:cs typeface="Calibri"/>
              </a:rPr>
              <a:t> </a:t>
            </a:r>
            <a:r>
              <a:rPr sz="950" b="1" spc="-10" dirty="0">
                <a:latin typeface="Calibri"/>
                <a:cs typeface="Calibri"/>
              </a:rPr>
              <a:t>Progressiva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19" name="object 46"/>
          <p:cNvGrpSpPr/>
          <p:nvPr/>
        </p:nvGrpSpPr>
        <p:grpSpPr>
          <a:xfrm>
            <a:off x="2357628" y="5321807"/>
            <a:ext cx="321310" cy="275590"/>
            <a:chOff x="1008888" y="9528047"/>
            <a:chExt cx="321310" cy="275590"/>
          </a:xfrm>
        </p:grpSpPr>
        <p:sp>
          <p:nvSpPr>
            <p:cNvPr id="20" name="object 47"/>
            <p:cNvSpPr/>
            <p:nvPr/>
          </p:nvSpPr>
          <p:spPr>
            <a:xfrm>
              <a:off x="1011936" y="9531095"/>
              <a:ext cx="315595" cy="269875"/>
            </a:xfrm>
            <a:custGeom>
              <a:avLst/>
              <a:gdLst/>
              <a:ahLst/>
              <a:cxnLst/>
              <a:rect l="l" t="t" r="r" b="b"/>
              <a:pathLst>
                <a:path w="315594" h="269875">
                  <a:moveTo>
                    <a:pt x="157632" y="0"/>
                  </a:moveTo>
                  <a:lnTo>
                    <a:pt x="107746" y="6807"/>
                  </a:lnTo>
                  <a:lnTo>
                    <a:pt x="64465" y="25793"/>
                  </a:lnTo>
                  <a:lnTo>
                    <a:pt x="30365" y="54800"/>
                  </a:lnTo>
                  <a:lnTo>
                    <a:pt x="8013" y="91643"/>
                  </a:lnTo>
                  <a:lnTo>
                    <a:pt x="0" y="134188"/>
                  </a:lnTo>
                  <a:lnTo>
                    <a:pt x="8013" y="176834"/>
                  </a:lnTo>
                  <a:lnTo>
                    <a:pt x="30365" y="213944"/>
                  </a:lnTo>
                  <a:lnTo>
                    <a:pt x="64465" y="243255"/>
                  </a:lnTo>
                  <a:lnTo>
                    <a:pt x="107746" y="262508"/>
                  </a:lnTo>
                  <a:lnTo>
                    <a:pt x="157632" y="269430"/>
                  </a:lnTo>
                  <a:lnTo>
                    <a:pt x="207517" y="262508"/>
                  </a:lnTo>
                  <a:lnTo>
                    <a:pt x="250799" y="243255"/>
                  </a:lnTo>
                  <a:lnTo>
                    <a:pt x="284860" y="213944"/>
                  </a:lnTo>
                  <a:lnTo>
                    <a:pt x="307213" y="176834"/>
                  </a:lnTo>
                  <a:lnTo>
                    <a:pt x="315213" y="134188"/>
                  </a:lnTo>
                  <a:lnTo>
                    <a:pt x="307213" y="91643"/>
                  </a:lnTo>
                  <a:lnTo>
                    <a:pt x="284860" y="54800"/>
                  </a:lnTo>
                  <a:lnTo>
                    <a:pt x="250799" y="25793"/>
                  </a:lnTo>
                  <a:lnTo>
                    <a:pt x="207517" y="6807"/>
                  </a:lnTo>
                  <a:lnTo>
                    <a:pt x="157632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48"/>
            <p:cNvSpPr/>
            <p:nvPr/>
          </p:nvSpPr>
          <p:spPr>
            <a:xfrm>
              <a:off x="1008888" y="9528047"/>
              <a:ext cx="321310" cy="275590"/>
            </a:xfrm>
            <a:custGeom>
              <a:avLst/>
              <a:gdLst/>
              <a:ahLst/>
              <a:cxnLst/>
              <a:rect l="l" t="t" r="r" b="b"/>
              <a:pathLst>
                <a:path w="321309" h="275590">
                  <a:moveTo>
                    <a:pt x="321310" y="129882"/>
                  </a:moveTo>
                  <a:lnTo>
                    <a:pt x="318135" y="109969"/>
                  </a:lnTo>
                  <a:lnTo>
                    <a:pt x="315087" y="102933"/>
                  </a:lnTo>
                  <a:lnTo>
                    <a:pt x="315087" y="130924"/>
                  </a:lnTo>
                  <a:lnTo>
                    <a:pt x="315087" y="144538"/>
                  </a:lnTo>
                  <a:lnTo>
                    <a:pt x="313944" y="150837"/>
                  </a:lnTo>
                  <a:lnTo>
                    <a:pt x="311912" y="164452"/>
                  </a:lnTo>
                  <a:lnTo>
                    <a:pt x="296164" y="200063"/>
                  </a:lnTo>
                  <a:lnTo>
                    <a:pt x="269875" y="230441"/>
                  </a:lnTo>
                  <a:lnTo>
                    <a:pt x="234175" y="253479"/>
                  </a:lnTo>
                  <a:lnTo>
                    <a:pt x="191122" y="266052"/>
                  </a:lnTo>
                  <a:lnTo>
                    <a:pt x="160667" y="269189"/>
                  </a:lnTo>
                  <a:lnTo>
                    <a:pt x="144907" y="268147"/>
                  </a:lnTo>
                  <a:lnTo>
                    <a:pt x="99745" y="258724"/>
                  </a:lnTo>
                  <a:lnTo>
                    <a:pt x="61963" y="238810"/>
                  </a:lnTo>
                  <a:lnTo>
                    <a:pt x="32550" y="210540"/>
                  </a:lnTo>
                  <a:lnTo>
                    <a:pt x="9461" y="163398"/>
                  </a:lnTo>
                  <a:lnTo>
                    <a:pt x="6299" y="144538"/>
                  </a:lnTo>
                  <a:lnTo>
                    <a:pt x="6299" y="130924"/>
                  </a:lnTo>
                  <a:lnTo>
                    <a:pt x="18897" y="86931"/>
                  </a:lnTo>
                  <a:lnTo>
                    <a:pt x="51460" y="45046"/>
                  </a:lnTo>
                  <a:lnTo>
                    <a:pt x="87160" y="21996"/>
                  </a:lnTo>
                  <a:lnTo>
                    <a:pt x="129159" y="8369"/>
                  </a:lnTo>
                  <a:lnTo>
                    <a:pt x="144907" y="6273"/>
                  </a:lnTo>
                  <a:lnTo>
                    <a:pt x="176415" y="6273"/>
                  </a:lnTo>
                  <a:lnTo>
                    <a:pt x="246761" y="28282"/>
                  </a:lnTo>
                  <a:lnTo>
                    <a:pt x="280416" y="54457"/>
                  </a:lnTo>
                  <a:lnTo>
                    <a:pt x="302387" y="86931"/>
                  </a:lnTo>
                  <a:lnTo>
                    <a:pt x="313944" y="124637"/>
                  </a:lnTo>
                  <a:lnTo>
                    <a:pt x="315087" y="130924"/>
                  </a:lnTo>
                  <a:lnTo>
                    <a:pt x="315087" y="102933"/>
                  </a:lnTo>
                  <a:lnTo>
                    <a:pt x="274066" y="39801"/>
                  </a:lnTo>
                  <a:lnTo>
                    <a:pt x="237324" y="15697"/>
                  </a:lnTo>
                  <a:lnTo>
                    <a:pt x="193217" y="2082"/>
                  </a:lnTo>
                  <a:lnTo>
                    <a:pt x="176415" y="0"/>
                  </a:lnTo>
                  <a:lnTo>
                    <a:pt x="143865" y="0"/>
                  </a:lnTo>
                  <a:lnTo>
                    <a:pt x="84010" y="15697"/>
                  </a:lnTo>
                  <a:lnTo>
                    <a:pt x="47244" y="39801"/>
                  </a:lnTo>
                  <a:lnTo>
                    <a:pt x="18897" y="72263"/>
                  </a:lnTo>
                  <a:lnTo>
                    <a:pt x="3149" y="109969"/>
                  </a:lnTo>
                  <a:lnTo>
                    <a:pt x="0" y="130924"/>
                  </a:lnTo>
                  <a:lnTo>
                    <a:pt x="0" y="144538"/>
                  </a:lnTo>
                  <a:lnTo>
                    <a:pt x="12598" y="191681"/>
                  </a:lnTo>
                  <a:lnTo>
                    <a:pt x="36753" y="225196"/>
                  </a:lnTo>
                  <a:lnTo>
                    <a:pt x="71399" y="252437"/>
                  </a:lnTo>
                  <a:lnTo>
                    <a:pt x="113398" y="269189"/>
                  </a:lnTo>
                  <a:lnTo>
                    <a:pt x="160667" y="275475"/>
                  </a:lnTo>
                  <a:lnTo>
                    <a:pt x="177469" y="274421"/>
                  </a:lnTo>
                  <a:lnTo>
                    <a:pt x="249910" y="252437"/>
                  </a:lnTo>
                  <a:lnTo>
                    <a:pt x="284607" y="225196"/>
                  </a:lnTo>
                  <a:lnTo>
                    <a:pt x="308737" y="191681"/>
                  </a:lnTo>
                  <a:lnTo>
                    <a:pt x="320294" y="151879"/>
                  </a:lnTo>
                  <a:lnTo>
                    <a:pt x="321310" y="144538"/>
                  </a:lnTo>
                  <a:lnTo>
                    <a:pt x="321310" y="129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49"/>
          <p:cNvSpPr txBox="1"/>
          <p:nvPr/>
        </p:nvSpPr>
        <p:spPr>
          <a:xfrm>
            <a:off x="2473553" y="5361837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4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23" name="object 50"/>
          <p:cNvSpPr txBox="1"/>
          <p:nvPr/>
        </p:nvSpPr>
        <p:spPr>
          <a:xfrm>
            <a:off x="2709164" y="5331358"/>
            <a:ext cx="189230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25" dirty="0">
                <a:latin typeface="Calibri"/>
                <a:cs typeface="Calibri"/>
              </a:rPr>
              <a:t>Km</a:t>
            </a:r>
            <a:endParaRPr sz="950">
              <a:latin typeface="Calibri"/>
              <a:cs typeface="Calibri"/>
            </a:endParaRPr>
          </a:p>
        </p:txBody>
      </p:sp>
      <p:grpSp>
        <p:nvGrpSpPr>
          <p:cNvPr id="24" name="object 51"/>
          <p:cNvGrpSpPr/>
          <p:nvPr/>
        </p:nvGrpSpPr>
        <p:grpSpPr>
          <a:xfrm>
            <a:off x="1373123" y="1139961"/>
            <a:ext cx="7506970" cy="5342890"/>
            <a:chOff x="24383" y="5346201"/>
            <a:chExt cx="7506970" cy="5342890"/>
          </a:xfrm>
        </p:grpSpPr>
        <p:pic>
          <p:nvPicPr>
            <p:cNvPr id="25" name="object 5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25495" y="8081771"/>
              <a:ext cx="1563624" cy="992124"/>
            </a:xfrm>
            <a:prstGeom prst="rect">
              <a:avLst/>
            </a:prstGeom>
          </p:spPr>
        </p:pic>
        <p:pic>
          <p:nvPicPr>
            <p:cNvPr id="26" name="object 5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6196" y="8081771"/>
              <a:ext cx="1761744" cy="992124"/>
            </a:xfrm>
            <a:prstGeom prst="rect">
              <a:avLst/>
            </a:prstGeom>
          </p:spPr>
        </p:pic>
        <p:pic>
          <p:nvPicPr>
            <p:cNvPr id="27" name="object 5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727448" y="8142731"/>
              <a:ext cx="1345691" cy="992123"/>
            </a:xfrm>
            <a:prstGeom prst="rect">
              <a:avLst/>
            </a:prstGeom>
          </p:spPr>
        </p:pic>
        <p:pic>
          <p:nvPicPr>
            <p:cNvPr id="28" name="object 5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35251" y="9206483"/>
              <a:ext cx="1469136" cy="993648"/>
            </a:xfrm>
            <a:prstGeom prst="rect">
              <a:avLst/>
            </a:prstGeom>
          </p:spPr>
        </p:pic>
        <p:sp>
          <p:nvSpPr>
            <p:cNvPr id="29" name="object 56"/>
            <p:cNvSpPr/>
            <p:nvPr/>
          </p:nvSpPr>
          <p:spPr>
            <a:xfrm>
              <a:off x="25907" y="5347725"/>
              <a:ext cx="7503795" cy="5339715"/>
            </a:xfrm>
            <a:custGeom>
              <a:avLst/>
              <a:gdLst/>
              <a:ahLst/>
              <a:cxnLst/>
              <a:rect l="l" t="t" r="r" b="b"/>
              <a:pathLst>
                <a:path w="7503795" h="5339715">
                  <a:moveTo>
                    <a:pt x="0" y="5339588"/>
                  </a:moveTo>
                  <a:lnTo>
                    <a:pt x="7503541" y="5339588"/>
                  </a:lnTo>
                  <a:lnTo>
                    <a:pt x="7503541" y="0"/>
                  </a:lnTo>
                  <a:lnTo>
                    <a:pt x="0" y="0"/>
                  </a:lnTo>
                  <a:lnTo>
                    <a:pt x="0" y="53395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1082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1" y="2606040"/>
            <a:ext cx="4942331" cy="351434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165860" y="1920239"/>
            <a:ext cx="321310" cy="278765"/>
            <a:chOff x="1165860" y="685799"/>
            <a:chExt cx="321310" cy="278765"/>
          </a:xfrm>
        </p:grpSpPr>
        <p:sp>
          <p:nvSpPr>
            <p:cNvPr id="4" name="object 4"/>
            <p:cNvSpPr/>
            <p:nvPr/>
          </p:nvSpPr>
          <p:spPr>
            <a:xfrm>
              <a:off x="1168908" y="688847"/>
              <a:ext cx="315595" cy="271145"/>
            </a:xfrm>
            <a:custGeom>
              <a:avLst/>
              <a:gdLst/>
              <a:ahLst/>
              <a:cxnLst/>
              <a:rect l="l" t="t" r="r" b="b"/>
              <a:pathLst>
                <a:path w="315594" h="271144">
                  <a:moveTo>
                    <a:pt x="157606" y="0"/>
                  </a:moveTo>
                  <a:lnTo>
                    <a:pt x="107695" y="6984"/>
                  </a:lnTo>
                  <a:lnTo>
                    <a:pt x="64465" y="26288"/>
                  </a:lnTo>
                  <a:lnTo>
                    <a:pt x="30365" y="55752"/>
                  </a:lnTo>
                  <a:lnTo>
                    <a:pt x="8013" y="93090"/>
                  </a:lnTo>
                  <a:lnTo>
                    <a:pt x="0" y="136016"/>
                  </a:lnTo>
                  <a:lnTo>
                    <a:pt x="8013" y="178815"/>
                  </a:lnTo>
                  <a:lnTo>
                    <a:pt x="30365" y="215900"/>
                  </a:lnTo>
                  <a:lnTo>
                    <a:pt x="64465" y="244982"/>
                  </a:lnTo>
                  <a:lnTo>
                    <a:pt x="107695" y="264159"/>
                  </a:lnTo>
                  <a:lnTo>
                    <a:pt x="157606" y="271017"/>
                  </a:lnTo>
                  <a:lnTo>
                    <a:pt x="207517" y="264159"/>
                  </a:lnTo>
                  <a:lnTo>
                    <a:pt x="250825" y="244982"/>
                  </a:lnTo>
                  <a:lnTo>
                    <a:pt x="284860" y="215900"/>
                  </a:lnTo>
                  <a:lnTo>
                    <a:pt x="307213" y="178815"/>
                  </a:lnTo>
                  <a:lnTo>
                    <a:pt x="315213" y="136016"/>
                  </a:lnTo>
                  <a:lnTo>
                    <a:pt x="307213" y="93090"/>
                  </a:lnTo>
                  <a:lnTo>
                    <a:pt x="284860" y="55752"/>
                  </a:lnTo>
                  <a:lnTo>
                    <a:pt x="250825" y="26288"/>
                  </a:lnTo>
                  <a:lnTo>
                    <a:pt x="207517" y="6984"/>
                  </a:lnTo>
                  <a:lnTo>
                    <a:pt x="157606" y="0"/>
                  </a:lnTo>
                  <a:close/>
                </a:path>
              </a:pathLst>
            </a:custGeom>
            <a:solidFill>
              <a:srgbClr val="7E0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65860" y="685799"/>
              <a:ext cx="321310" cy="278765"/>
            </a:xfrm>
            <a:custGeom>
              <a:avLst/>
              <a:gdLst/>
              <a:ahLst/>
              <a:cxnLst/>
              <a:rect l="l" t="t" r="r" b="b"/>
              <a:pathLst>
                <a:path w="321309" h="278765">
                  <a:moveTo>
                    <a:pt x="321310" y="131699"/>
                  </a:moveTo>
                  <a:lnTo>
                    <a:pt x="320294" y="124333"/>
                  </a:lnTo>
                  <a:lnTo>
                    <a:pt x="314960" y="105879"/>
                  </a:lnTo>
                  <a:lnTo>
                    <a:pt x="314960" y="131699"/>
                  </a:lnTo>
                  <a:lnTo>
                    <a:pt x="314960" y="145542"/>
                  </a:lnTo>
                  <a:lnTo>
                    <a:pt x="302387" y="190754"/>
                  </a:lnTo>
                  <a:lnTo>
                    <a:pt x="279273" y="223520"/>
                  </a:lnTo>
                  <a:lnTo>
                    <a:pt x="246761" y="248793"/>
                  </a:lnTo>
                  <a:lnTo>
                    <a:pt x="206883" y="265684"/>
                  </a:lnTo>
                  <a:lnTo>
                    <a:pt x="176403" y="270891"/>
                  </a:lnTo>
                  <a:lnTo>
                    <a:pt x="144907" y="270891"/>
                  </a:lnTo>
                  <a:lnTo>
                    <a:pt x="87160" y="255143"/>
                  </a:lnTo>
                  <a:lnTo>
                    <a:pt x="51460" y="231902"/>
                  </a:lnTo>
                  <a:lnTo>
                    <a:pt x="17843" y="189738"/>
                  </a:lnTo>
                  <a:lnTo>
                    <a:pt x="7353" y="151765"/>
                  </a:lnTo>
                  <a:lnTo>
                    <a:pt x="6299" y="145542"/>
                  </a:lnTo>
                  <a:lnTo>
                    <a:pt x="6299" y="131699"/>
                  </a:lnTo>
                  <a:lnTo>
                    <a:pt x="25196" y="75946"/>
                  </a:lnTo>
                  <a:lnTo>
                    <a:pt x="51460" y="45339"/>
                  </a:lnTo>
                  <a:lnTo>
                    <a:pt x="87160" y="22098"/>
                  </a:lnTo>
                  <a:lnTo>
                    <a:pt x="129159" y="9525"/>
                  </a:lnTo>
                  <a:lnTo>
                    <a:pt x="160655" y="6350"/>
                  </a:lnTo>
                  <a:lnTo>
                    <a:pt x="176403" y="7366"/>
                  </a:lnTo>
                  <a:lnTo>
                    <a:pt x="234188" y="23241"/>
                  </a:lnTo>
                  <a:lnTo>
                    <a:pt x="269875" y="45339"/>
                  </a:lnTo>
                  <a:lnTo>
                    <a:pt x="296164" y="75946"/>
                  </a:lnTo>
                  <a:lnTo>
                    <a:pt x="311912" y="112776"/>
                  </a:lnTo>
                  <a:lnTo>
                    <a:pt x="314960" y="131699"/>
                  </a:lnTo>
                  <a:lnTo>
                    <a:pt x="314960" y="105879"/>
                  </a:lnTo>
                  <a:lnTo>
                    <a:pt x="284607" y="50546"/>
                  </a:lnTo>
                  <a:lnTo>
                    <a:pt x="249936" y="23241"/>
                  </a:lnTo>
                  <a:lnTo>
                    <a:pt x="207899" y="6350"/>
                  </a:lnTo>
                  <a:lnTo>
                    <a:pt x="160655" y="0"/>
                  </a:lnTo>
                  <a:lnTo>
                    <a:pt x="112395" y="6350"/>
                  </a:lnTo>
                  <a:lnTo>
                    <a:pt x="70358" y="24257"/>
                  </a:lnTo>
                  <a:lnTo>
                    <a:pt x="36741" y="50546"/>
                  </a:lnTo>
                  <a:lnTo>
                    <a:pt x="12598" y="85344"/>
                  </a:lnTo>
                  <a:lnTo>
                    <a:pt x="1041" y="124333"/>
                  </a:lnTo>
                  <a:lnTo>
                    <a:pt x="0" y="131699"/>
                  </a:lnTo>
                  <a:lnTo>
                    <a:pt x="0" y="146558"/>
                  </a:lnTo>
                  <a:lnTo>
                    <a:pt x="12598" y="192913"/>
                  </a:lnTo>
                  <a:lnTo>
                    <a:pt x="36741" y="227711"/>
                  </a:lnTo>
                  <a:lnTo>
                    <a:pt x="83997" y="261493"/>
                  </a:lnTo>
                  <a:lnTo>
                    <a:pt x="128143" y="275082"/>
                  </a:lnTo>
                  <a:lnTo>
                    <a:pt x="160655" y="278257"/>
                  </a:lnTo>
                  <a:lnTo>
                    <a:pt x="177419" y="277241"/>
                  </a:lnTo>
                  <a:lnTo>
                    <a:pt x="262509" y="246634"/>
                  </a:lnTo>
                  <a:lnTo>
                    <a:pt x="294005" y="217170"/>
                  </a:lnTo>
                  <a:lnTo>
                    <a:pt x="313944" y="180213"/>
                  </a:lnTo>
                  <a:lnTo>
                    <a:pt x="321310" y="146558"/>
                  </a:lnTo>
                  <a:lnTo>
                    <a:pt x="321310" y="131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282446" y="1958085"/>
            <a:ext cx="86995" cy="1701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950" b="1" spc="-5" dirty="0">
                <a:latin typeface="Calibri"/>
                <a:cs typeface="Calibri"/>
              </a:rPr>
              <a:t>1</a:t>
            </a:r>
            <a:endParaRPr sz="9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17141" y="1959609"/>
            <a:ext cx="665480" cy="2159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250" b="1" spc="-25" dirty="0">
                <a:latin typeface="Calibri"/>
                <a:cs typeface="Calibri"/>
              </a:rPr>
              <a:t>Formula</a:t>
            </a:r>
            <a:r>
              <a:rPr sz="1250" b="1" spc="-65" dirty="0">
                <a:latin typeface="Calibri"/>
                <a:cs typeface="Calibri"/>
              </a:rPr>
              <a:t> </a:t>
            </a:r>
            <a:r>
              <a:rPr sz="1250" b="1" spc="-50" dirty="0">
                <a:latin typeface="Calibri"/>
                <a:cs typeface="Calibri"/>
              </a:rPr>
              <a:t>1</a:t>
            </a:r>
            <a:endParaRPr sz="1250">
              <a:latin typeface="Calibri"/>
              <a:cs typeface="Calibri"/>
            </a:endParaRPr>
          </a:p>
        </p:txBody>
      </p:sp>
      <p:pic>
        <p:nvPicPr>
          <p:cNvPr id="8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42331" y="1580386"/>
            <a:ext cx="6190489" cy="392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91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395</Words>
  <Application>Microsoft Office PowerPoint</Application>
  <PresentationFormat>Ecrã Panorâmico</PresentationFormat>
  <Paragraphs>74</Paragraphs>
  <Slides>15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15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Jorge Manuel Freire Damásio</dc:creator>
  <cp:lastModifiedBy>Conta Microsoft</cp:lastModifiedBy>
  <cp:revision>5</cp:revision>
  <dcterms:created xsi:type="dcterms:W3CDTF">2023-07-01T01:17:10Z</dcterms:created>
  <dcterms:modified xsi:type="dcterms:W3CDTF">2023-07-04T08:02:23Z</dcterms:modified>
</cp:coreProperties>
</file>