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27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673" y="1711908"/>
            <a:ext cx="30206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Horizontais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983" y="2792413"/>
            <a:ext cx="2111691" cy="1197930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5191" y="4217996"/>
            <a:ext cx="2111691" cy="1044066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58" y="2894464"/>
            <a:ext cx="2210622" cy="869794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6211" y="4327898"/>
            <a:ext cx="2633643" cy="8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2061463" y="857757"/>
            <a:ext cx="56165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6-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8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4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4158" y="2749421"/>
            <a:ext cx="2595372" cy="906779"/>
          </a:xfrm>
          <a:prstGeom prst="rect">
            <a:avLst/>
          </a:prstGeom>
        </p:spPr>
      </p:pic>
      <p:pic>
        <p:nvPicPr>
          <p:cNvPr id="5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1562" y="2848481"/>
            <a:ext cx="2284476" cy="894588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2857" y="4288661"/>
            <a:ext cx="2703576" cy="944879"/>
          </a:xfrm>
          <a:prstGeom prst="rect">
            <a:avLst/>
          </a:prstGeom>
        </p:spPr>
      </p:pic>
      <p:pic>
        <p:nvPicPr>
          <p:cNvPr id="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3153" y="4387721"/>
            <a:ext cx="2240280" cy="775715"/>
          </a:xfrm>
          <a:prstGeom prst="rect">
            <a:avLst/>
          </a:prstGeom>
        </p:spPr>
      </p:pic>
      <p:sp>
        <p:nvSpPr>
          <p:cNvPr id="8" name="object 16"/>
          <p:cNvSpPr/>
          <p:nvPr/>
        </p:nvSpPr>
        <p:spPr>
          <a:xfrm>
            <a:off x="1222653" y="1321443"/>
            <a:ext cx="7503795" cy="5339715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43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6153" y="1689048"/>
            <a:ext cx="30206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Horizontais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463" y="2769553"/>
            <a:ext cx="2111691" cy="1197930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671" y="4195136"/>
            <a:ext cx="2111691" cy="1044066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5838" y="2871604"/>
            <a:ext cx="2210622" cy="869794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7691" y="4305038"/>
            <a:ext cx="2633643" cy="819552"/>
          </a:xfrm>
          <a:prstGeom prst="rect">
            <a:avLst/>
          </a:prstGeom>
        </p:spPr>
      </p:pic>
      <p:sp>
        <p:nvSpPr>
          <p:cNvPr id="7" name="object 8"/>
          <p:cNvSpPr/>
          <p:nvPr/>
        </p:nvSpPr>
        <p:spPr>
          <a:xfrm>
            <a:off x="1489136" y="1196387"/>
            <a:ext cx="8398576" cy="5500977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90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7803" y="1249472"/>
            <a:ext cx="6348373" cy="4865500"/>
          </a:xfrm>
          <a:prstGeom prst="rect">
            <a:avLst/>
          </a:prstGeom>
        </p:spPr>
      </p:pic>
      <p:sp>
        <p:nvSpPr>
          <p:cNvPr id="3" name="object 10"/>
          <p:cNvSpPr txBox="1"/>
          <p:nvPr/>
        </p:nvSpPr>
        <p:spPr>
          <a:xfrm>
            <a:off x="2518663" y="1269237"/>
            <a:ext cx="56165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6-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8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4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1358" y="3160901"/>
            <a:ext cx="2595372" cy="906779"/>
          </a:xfrm>
          <a:prstGeom prst="rect">
            <a:avLst/>
          </a:prstGeom>
        </p:spPr>
      </p:pic>
      <p:pic>
        <p:nvPicPr>
          <p:cNvPr id="5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8762" y="3259961"/>
            <a:ext cx="2284476" cy="894588"/>
          </a:xfrm>
          <a:prstGeom prst="rect">
            <a:avLst/>
          </a:prstGeom>
        </p:spPr>
      </p:pic>
      <p:pic>
        <p:nvPicPr>
          <p:cNvPr id="6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0057" y="4700141"/>
            <a:ext cx="2703576" cy="944879"/>
          </a:xfrm>
          <a:prstGeom prst="rect">
            <a:avLst/>
          </a:prstGeom>
        </p:spPr>
      </p:pic>
      <p:pic>
        <p:nvPicPr>
          <p:cNvPr id="7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0353" y="4799201"/>
            <a:ext cx="2240280" cy="775715"/>
          </a:xfrm>
          <a:prstGeom prst="rect">
            <a:avLst/>
          </a:prstGeom>
        </p:spPr>
      </p:pic>
      <p:sp>
        <p:nvSpPr>
          <p:cNvPr id="8" name="object 16"/>
          <p:cNvSpPr/>
          <p:nvPr/>
        </p:nvSpPr>
        <p:spPr>
          <a:xfrm>
            <a:off x="1679853" y="1732923"/>
            <a:ext cx="7503795" cy="4896477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24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5588" y="1757628"/>
            <a:ext cx="57454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6-10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3264" y="2365247"/>
            <a:ext cx="2042160" cy="1171955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8468" y="2526791"/>
            <a:ext cx="2065020" cy="1010411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4203" y="4034027"/>
            <a:ext cx="2284476" cy="1440179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5212" y="4084319"/>
            <a:ext cx="2688336" cy="11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3516" y="1604771"/>
            <a:ext cx="5672020" cy="4722867"/>
          </a:xfrm>
          <a:prstGeom prst="rect">
            <a:avLst/>
          </a:prstGeom>
        </p:spPr>
      </p:pic>
      <p:sp>
        <p:nvSpPr>
          <p:cNvPr id="3" name="object 10"/>
          <p:cNvSpPr txBox="1"/>
          <p:nvPr/>
        </p:nvSpPr>
        <p:spPr>
          <a:xfrm>
            <a:off x="2397048" y="1777745"/>
            <a:ext cx="5534660" cy="5473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ênfase na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na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medição 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4" name="object 11"/>
          <p:cNvGrpSpPr/>
          <p:nvPr/>
        </p:nvGrpSpPr>
        <p:grpSpPr>
          <a:xfrm>
            <a:off x="1624583" y="1299981"/>
            <a:ext cx="7506970" cy="5342890"/>
            <a:chOff x="24383" y="5346201"/>
            <a:chExt cx="7506970" cy="5342890"/>
          </a:xfrm>
        </p:grpSpPr>
        <p:pic>
          <p:nvPicPr>
            <p:cNvPr id="5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31" y="6676643"/>
              <a:ext cx="2654808" cy="1339595"/>
            </a:xfrm>
            <a:prstGeom prst="rect">
              <a:avLst/>
            </a:prstGeom>
          </p:spPr>
        </p:pic>
        <p:pic>
          <p:nvPicPr>
            <p:cNvPr id="6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172" y="8613647"/>
              <a:ext cx="2930652" cy="877824"/>
            </a:xfrm>
            <a:prstGeom prst="rect">
              <a:avLst/>
            </a:prstGeom>
          </p:spPr>
        </p:pic>
        <p:pic>
          <p:nvPicPr>
            <p:cNvPr id="7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5824" y="7024115"/>
              <a:ext cx="2703576" cy="943356"/>
            </a:xfrm>
            <a:prstGeom prst="rect">
              <a:avLst/>
            </a:prstGeom>
          </p:spPr>
        </p:pic>
        <p:pic>
          <p:nvPicPr>
            <p:cNvPr id="8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3943" y="8365235"/>
              <a:ext cx="2350007" cy="993648"/>
            </a:xfrm>
            <a:prstGeom prst="rect">
              <a:avLst/>
            </a:prstGeom>
          </p:spPr>
        </p:pic>
        <p:sp>
          <p:nvSpPr>
            <p:cNvPr id="9" name="object 1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07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7" y="3496003"/>
            <a:ext cx="7002706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Salto em Comprimento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1"/>
          <p:cNvSpPr txBox="1"/>
          <p:nvPr/>
        </p:nvSpPr>
        <p:spPr>
          <a:xfrm>
            <a:off x="4733924" y="1683067"/>
            <a:ext cx="15195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1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2672892" y="4137622"/>
            <a:ext cx="4427220" cy="16262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350" spc="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350" spc="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350" spc="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350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z="1350" spc="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dividido</a:t>
            </a:r>
            <a:r>
              <a:rPr sz="1350" spc="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nas</a:t>
            </a:r>
            <a:r>
              <a:rPr sz="1350" spc="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seguintes</a:t>
            </a:r>
            <a:r>
              <a:rPr sz="1350" spc="-1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Fases: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350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3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3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00"/>
              </a:spcBef>
              <a:buChar char="•"/>
              <a:tabLst>
                <a:tab pos="121920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5"/>
              </a:spcBef>
              <a:buChar char="•"/>
              <a:tabLst>
                <a:tab pos="121285" algn="l"/>
              </a:tabLst>
            </a:pPr>
            <a:r>
              <a:rPr sz="1350" spc="-2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7452106" y="3748087"/>
            <a:ext cx="4965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5458460" y="3748087"/>
            <a:ext cx="16344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017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2831592" y="3687851"/>
            <a:ext cx="223583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7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2" name="object 16"/>
          <p:cNvGrpSpPr/>
          <p:nvPr/>
        </p:nvGrpSpPr>
        <p:grpSpPr>
          <a:xfrm>
            <a:off x="1761743" y="1165679"/>
            <a:ext cx="7506970" cy="5342890"/>
            <a:chOff x="24383" y="5346201"/>
            <a:chExt cx="7506970" cy="5342890"/>
          </a:xfrm>
        </p:grpSpPr>
        <p:pic>
          <p:nvPicPr>
            <p:cNvPr id="23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6377939"/>
              <a:ext cx="908303" cy="1391412"/>
            </a:xfrm>
            <a:prstGeom prst="rect">
              <a:avLst/>
            </a:prstGeom>
          </p:spPr>
        </p:pic>
        <p:pic>
          <p:nvPicPr>
            <p:cNvPr id="24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0219" y="6377939"/>
              <a:ext cx="495300" cy="1391412"/>
            </a:xfrm>
            <a:prstGeom prst="rect">
              <a:avLst/>
            </a:prstGeom>
          </p:spPr>
        </p:pic>
        <p:pic>
          <p:nvPicPr>
            <p:cNvPr id="25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035" y="6377939"/>
              <a:ext cx="647700" cy="1391412"/>
            </a:xfrm>
            <a:prstGeom prst="rect">
              <a:avLst/>
            </a:prstGeom>
          </p:spPr>
        </p:pic>
        <p:pic>
          <p:nvPicPr>
            <p:cNvPr id="26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5391" y="6377939"/>
              <a:ext cx="3209544" cy="1391412"/>
            </a:xfrm>
            <a:prstGeom prst="rect">
              <a:avLst/>
            </a:prstGeom>
          </p:spPr>
        </p:pic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4268" y="6377939"/>
              <a:ext cx="603504" cy="134416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945896" y="2010866"/>
            <a:ext cx="5650230" cy="2156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399415" indent="-8255">
              <a:lnSpc>
                <a:spcPct val="1192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progressivamente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acelerada,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ritmo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crescente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à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25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455"/>
              </a:spcBef>
              <a:buSzPct val="92000"/>
              <a:buChar char="•"/>
              <a:tabLst>
                <a:tab pos="230504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dinâmicos;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3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postura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erguida,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relaxados;</a:t>
            </a:r>
            <a:endParaRPr sz="125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459"/>
              </a:spcBef>
              <a:buSzPct val="92000"/>
              <a:buChar char="•"/>
              <a:tabLst>
                <a:tab pos="18605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fletidos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cerca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90º,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ação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enérgica;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2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entre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10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20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passos,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acordo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capacidade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técnica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condicional</a:t>
            </a:r>
            <a:r>
              <a:rPr sz="1250" spc="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saltador.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3523106" y="1067189"/>
            <a:ext cx="18611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945896" y="2010866"/>
            <a:ext cx="5650230" cy="2156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399415" indent="-8255">
              <a:lnSpc>
                <a:spcPct val="1192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progressivamente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acelerada,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ritmo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crescente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à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25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455"/>
              </a:spcBef>
              <a:buSzPct val="92000"/>
              <a:buChar char="•"/>
              <a:tabLst>
                <a:tab pos="230504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dinâmicos;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3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postura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erguida,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relaxados;</a:t>
            </a:r>
            <a:endParaRPr sz="125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459"/>
              </a:spcBef>
              <a:buSzPct val="92000"/>
              <a:buChar char="•"/>
              <a:tabLst>
                <a:tab pos="18605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fletidos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cerca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90º,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ação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enérgica;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2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entre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10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20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passos,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acordo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capacidade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técnica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condicional</a:t>
            </a:r>
            <a:r>
              <a:rPr sz="1250" spc="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saltador.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2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1249" y="2358459"/>
            <a:ext cx="908303" cy="1461273"/>
          </a:xfrm>
          <a:prstGeom prst="rect">
            <a:avLst/>
          </a:prstGeom>
        </p:spPr>
      </p:pic>
      <p:pic>
        <p:nvPicPr>
          <p:cNvPr id="2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9552" y="2358458"/>
            <a:ext cx="495300" cy="1461273"/>
          </a:xfrm>
          <a:prstGeom prst="rect">
            <a:avLst/>
          </a:prstGeom>
        </p:spPr>
      </p:pic>
      <p:pic>
        <p:nvPicPr>
          <p:cNvPr id="2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4852" y="2358458"/>
            <a:ext cx="649224" cy="1461273"/>
          </a:xfrm>
          <a:prstGeom prst="rect">
            <a:avLst/>
          </a:prstGeom>
        </p:spPr>
      </p:pic>
      <p:pic>
        <p:nvPicPr>
          <p:cNvPr id="25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8366" y="2358457"/>
            <a:ext cx="649224" cy="14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/>
          <p:nvPr/>
        </p:nvSpPr>
        <p:spPr>
          <a:xfrm>
            <a:off x="1740597" y="1891854"/>
            <a:ext cx="3633470" cy="430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00" algn="r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 dirty="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994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pé;</a:t>
            </a:r>
            <a:endParaRPr sz="1250" dirty="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acelerado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ampliado;</a:t>
            </a:r>
            <a:endParaRPr sz="1250" dirty="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Avanço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rápido</a:t>
            </a:r>
            <a:r>
              <a:rPr sz="1250" spc="2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2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endParaRPr sz="1250" dirty="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10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articulações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3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(anca,</a:t>
            </a:r>
            <a:r>
              <a:rPr sz="1250" spc="3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3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3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pé)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são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estendidas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muito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ativamente;</a:t>
            </a:r>
            <a:endParaRPr sz="1250" dirty="0">
              <a:latin typeface="Arial"/>
              <a:cs typeface="Arial"/>
            </a:endParaRPr>
          </a:p>
          <a:p>
            <a:pPr marL="68580" indent="-63500" algn="just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229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z="1250" spc="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endParaRPr sz="12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levantada,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 dirty="0">
              <a:latin typeface="Arial"/>
              <a:cs typeface="Arial"/>
            </a:endParaRPr>
          </a:p>
          <a:p>
            <a:pPr marL="68580" indent="-64135" algn="just">
              <a:lnSpc>
                <a:spcPct val="100000"/>
              </a:lnSpc>
              <a:spcBef>
                <a:spcPts val="56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14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ajudam,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acelerando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15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endParaRPr sz="1250" dirty="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5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normal</a:t>
            </a:r>
            <a:r>
              <a:rPr sz="1250"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têm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terminando</a:t>
            </a:r>
            <a:r>
              <a:rPr sz="1250" spc="10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breve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paragem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seu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movimento.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5" name="object 12"/>
          <p:cNvGrpSpPr/>
          <p:nvPr/>
        </p:nvGrpSpPr>
        <p:grpSpPr>
          <a:xfrm>
            <a:off x="1533142" y="1299981"/>
            <a:ext cx="9005317" cy="5342890"/>
            <a:chOff x="24383" y="5346201"/>
            <a:chExt cx="7506970" cy="5342890"/>
          </a:xfrm>
        </p:grpSpPr>
        <p:pic>
          <p:nvPicPr>
            <p:cNvPr id="6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1351" y="7024115"/>
              <a:ext cx="586739" cy="2135124"/>
            </a:xfrm>
            <a:prstGeom prst="rect">
              <a:avLst/>
            </a:prstGeom>
          </p:spPr>
        </p:pic>
        <p:pic>
          <p:nvPicPr>
            <p:cNvPr id="7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943" y="7024115"/>
              <a:ext cx="1514855" cy="2135124"/>
            </a:xfrm>
            <a:prstGeom prst="rect">
              <a:avLst/>
            </a:prstGeom>
          </p:spPr>
        </p:pic>
        <p:sp>
          <p:nvSpPr>
            <p:cNvPr id="8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4187" y="1503424"/>
            <a:ext cx="116789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8348" y="2403474"/>
            <a:ext cx="3528060" cy="325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 dirty="0">
              <a:latin typeface="Arial"/>
              <a:cs typeface="Arial"/>
            </a:endParaRPr>
          </a:p>
          <a:p>
            <a:pPr marL="12700" marR="83185" indent="-8255">
              <a:lnSpc>
                <a:spcPct val="137600"/>
              </a:lnSpc>
              <a:spcBef>
                <a:spcPts val="114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alguns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momentos;</a:t>
            </a:r>
            <a:endParaRPr sz="1250" dirty="0">
              <a:latin typeface="Arial"/>
              <a:cs typeface="Arial"/>
            </a:endParaRPr>
          </a:p>
          <a:p>
            <a:pPr marL="12700" marR="481330" indent="-8255">
              <a:lnSpc>
                <a:spcPct val="1377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Manter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dirigido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ou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pouco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cima;</a:t>
            </a:r>
            <a:endParaRPr sz="1250" dirty="0">
              <a:latin typeface="Arial"/>
              <a:cs typeface="Arial"/>
            </a:endParaRPr>
          </a:p>
          <a:p>
            <a:pPr marL="12700" marR="355600" indent="-8255">
              <a:lnSpc>
                <a:spcPct val="137600"/>
              </a:lnSpc>
              <a:spcBef>
                <a:spcPts val="1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junta-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perna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livre,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continua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 dirty="0">
              <a:latin typeface="Arial"/>
              <a:cs typeface="Arial"/>
            </a:endParaRPr>
          </a:p>
          <a:p>
            <a:pPr marL="12700" marR="380365" indent="-8255">
              <a:lnSpc>
                <a:spcPct val="1376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Ambos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sobem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antes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extensão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 dirty="0">
              <a:latin typeface="Arial"/>
              <a:cs typeface="Arial"/>
            </a:endParaRPr>
          </a:p>
          <a:p>
            <a:pPr marL="12700" marR="5080" indent="-8255">
              <a:lnSpc>
                <a:spcPct val="138000"/>
              </a:lnSpc>
              <a:spcBef>
                <a:spcPts val="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fecha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os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fazem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circular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para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baixo.</a:t>
            </a:r>
            <a:endParaRPr sz="1250" dirty="0">
              <a:latin typeface="Arial"/>
              <a:cs typeface="Arial"/>
            </a:endParaRPr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7652" y="3500374"/>
            <a:ext cx="693420" cy="1816607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1164" y="3479037"/>
            <a:ext cx="856488" cy="1837944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6982" y="3475989"/>
            <a:ext cx="748284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3437635" y="715136"/>
            <a:ext cx="13629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336930" y="2726762"/>
            <a:ext cx="3749040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Aproximar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queixo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ao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peito;</a:t>
            </a:r>
            <a:endParaRPr sz="125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Efetuar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primeiro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depois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costas;</a:t>
            </a:r>
            <a:endParaRPr sz="1250" dirty="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afastados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queda.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4" name="object 12"/>
          <p:cNvGrpSpPr/>
          <p:nvPr/>
        </p:nvGrpSpPr>
        <p:grpSpPr>
          <a:xfrm>
            <a:off x="4084446" y="1231401"/>
            <a:ext cx="7506970" cy="5342890"/>
            <a:chOff x="24383" y="5346201"/>
            <a:chExt cx="7506970" cy="5342890"/>
          </a:xfrm>
        </p:grpSpPr>
        <p:pic>
          <p:nvPicPr>
            <p:cNvPr id="5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1819" y="6377939"/>
              <a:ext cx="530352" cy="1391412"/>
            </a:xfrm>
            <a:prstGeom prst="rect">
              <a:avLst/>
            </a:prstGeom>
          </p:spPr>
        </p:pic>
        <p:pic>
          <p:nvPicPr>
            <p:cNvPr id="6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9980" y="6377939"/>
              <a:ext cx="605027" cy="1344168"/>
            </a:xfrm>
            <a:prstGeom prst="rect">
              <a:avLst/>
            </a:prstGeom>
          </p:spPr>
        </p:pic>
        <p:sp>
          <p:nvSpPr>
            <p:cNvPr id="7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89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2"/>
          <p:cNvGrpSpPr/>
          <p:nvPr/>
        </p:nvGrpSpPr>
        <p:grpSpPr>
          <a:xfrm>
            <a:off x="2154936" y="1559051"/>
            <a:ext cx="7803134" cy="4804284"/>
            <a:chOff x="623316" y="5650991"/>
            <a:chExt cx="6155436" cy="4728084"/>
          </a:xfrm>
        </p:grpSpPr>
        <p:pic>
          <p:nvPicPr>
            <p:cNvPr id="3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6155436" cy="4728084"/>
            </a:xfrm>
            <a:prstGeom prst="rect">
              <a:avLst/>
            </a:prstGeom>
          </p:spPr>
        </p:pic>
        <p:sp>
          <p:nvSpPr>
            <p:cNvPr id="31" name="object 4"/>
            <p:cNvSpPr/>
            <p:nvPr/>
          </p:nvSpPr>
          <p:spPr>
            <a:xfrm>
              <a:off x="1045464" y="6478523"/>
              <a:ext cx="411480" cy="269875"/>
            </a:xfrm>
            <a:custGeom>
              <a:avLst/>
              <a:gdLst/>
              <a:ahLst/>
              <a:cxnLst/>
              <a:rect l="l" t="t" r="r" b="b"/>
              <a:pathLst>
                <a:path w="411480" h="269875">
                  <a:moveTo>
                    <a:pt x="205016" y="0"/>
                  </a:moveTo>
                  <a:lnTo>
                    <a:pt x="150393" y="4825"/>
                  </a:lnTo>
                  <a:lnTo>
                    <a:pt x="101396" y="18287"/>
                  </a:lnTo>
                  <a:lnTo>
                    <a:pt x="59931" y="39243"/>
                  </a:lnTo>
                  <a:lnTo>
                    <a:pt x="27914" y="66294"/>
                  </a:lnTo>
                  <a:lnTo>
                    <a:pt x="7302" y="98425"/>
                  </a:lnTo>
                  <a:lnTo>
                    <a:pt x="0" y="134238"/>
                  </a:lnTo>
                  <a:lnTo>
                    <a:pt x="7302" y="170053"/>
                  </a:lnTo>
                  <a:lnTo>
                    <a:pt x="27914" y="202311"/>
                  </a:lnTo>
                  <a:lnTo>
                    <a:pt x="59931" y="229743"/>
                  </a:lnTo>
                  <a:lnTo>
                    <a:pt x="101396" y="250951"/>
                  </a:lnTo>
                  <a:lnTo>
                    <a:pt x="150393" y="264541"/>
                  </a:lnTo>
                  <a:lnTo>
                    <a:pt x="205016" y="269494"/>
                  </a:lnTo>
                  <a:lnTo>
                    <a:pt x="259715" y="264541"/>
                  </a:lnTo>
                  <a:lnTo>
                    <a:pt x="308864" y="250951"/>
                  </a:lnTo>
                  <a:lnTo>
                    <a:pt x="350647" y="229743"/>
                  </a:lnTo>
                  <a:lnTo>
                    <a:pt x="382905" y="202311"/>
                  </a:lnTo>
                  <a:lnTo>
                    <a:pt x="403733" y="170053"/>
                  </a:lnTo>
                  <a:lnTo>
                    <a:pt x="411099" y="134238"/>
                  </a:lnTo>
                  <a:lnTo>
                    <a:pt x="403733" y="98425"/>
                  </a:lnTo>
                  <a:lnTo>
                    <a:pt x="382905" y="66294"/>
                  </a:lnTo>
                  <a:lnTo>
                    <a:pt x="350647" y="39243"/>
                  </a:lnTo>
                  <a:lnTo>
                    <a:pt x="308864" y="18287"/>
                  </a:lnTo>
                  <a:lnTo>
                    <a:pt x="259715" y="4825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/>
            <p:cNvSpPr/>
            <p:nvPr/>
          </p:nvSpPr>
          <p:spPr>
            <a:xfrm>
              <a:off x="1042416" y="6473951"/>
              <a:ext cx="417195" cy="277495"/>
            </a:xfrm>
            <a:custGeom>
              <a:avLst/>
              <a:gdLst/>
              <a:ahLst/>
              <a:cxnLst/>
              <a:rect l="l" t="t" r="r" b="b"/>
              <a:pathLst>
                <a:path w="417194" h="277495">
                  <a:moveTo>
                    <a:pt x="417068" y="130556"/>
                  </a:moveTo>
                  <a:lnTo>
                    <a:pt x="416052" y="124333"/>
                  </a:lnTo>
                  <a:lnTo>
                    <a:pt x="414020" y="116840"/>
                  </a:lnTo>
                  <a:lnTo>
                    <a:pt x="412877" y="109474"/>
                  </a:lnTo>
                  <a:lnTo>
                    <a:pt x="410845" y="105333"/>
                  </a:lnTo>
                  <a:lnTo>
                    <a:pt x="410845" y="139065"/>
                  </a:lnTo>
                  <a:lnTo>
                    <a:pt x="409829" y="145288"/>
                  </a:lnTo>
                  <a:lnTo>
                    <a:pt x="409829" y="151638"/>
                  </a:lnTo>
                  <a:lnTo>
                    <a:pt x="407670" y="157988"/>
                  </a:lnTo>
                  <a:lnTo>
                    <a:pt x="406654" y="165354"/>
                  </a:lnTo>
                  <a:lnTo>
                    <a:pt x="404495" y="171704"/>
                  </a:lnTo>
                  <a:lnTo>
                    <a:pt x="401320" y="176911"/>
                  </a:lnTo>
                  <a:lnTo>
                    <a:pt x="395097" y="189611"/>
                  </a:lnTo>
                  <a:lnTo>
                    <a:pt x="390906" y="194818"/>
                  </a:lnTo>
                  <a:lnTo>
                    <a:pt x="386715" y="201168"/>
                  </a:lnTo>
                  <a:lnTo>
                    <a:pt x="376174" y="211709"/>
                  </a:lnTo>
                  <a:lnTo>
                    <a:pt x="337312" y="240157"/>
                  </a:lnTo>
                  <a:lnTo>
                    <a:pt x="286893" y="260096"/>
                  </a:lnTo>
                  <a:lnTo>
                    <a:pt x="249047" y="267589"/>
                  </a:lnTo>
                  <a:lnTo>
                    <a:pt x="208038" y="270637"/>
                  </a:lnTo>
                  <a:lnTo>
                    <a:pt x="187032" y="269621"/>
                  </a:lnTo>
                  <a:lnTo>
                    <a:pt x="148158" y="264287"/>
                  </a:lnTo>
                  <a:lnTo>
                    <a:pt x="94564" y="247523"/>
                  </a:lnTo>
                  <a:lnTo>
                    <a:pt x="51485" y="222250"/>
                  </a:lnTo>
                  <a:lnTo>
                    <a:pt x="22072" y="189611"/>
                  </a:lnTo>
                  <a:lnTo>
                    <a:pt x="6299" y="145288"/>
                  </a:lnTo>
                  <a:lnTo>
                    <a:pt x="6299" y="131699"/>
                  </a:lnTo>
                  <a:lnTo>
                    <a:pt x="26276" y="81153"/>
                  </a:lnTo>
                  <a:lnTo>
                    <a:pt x="65138" y="45339"/>
                  </a:lnTo>
                  <a:lnTo>
                    <a:pt x="111366" y="22098"/>
                  </a:lnTo>
                  <a:lnTo>
                    <a:pt x="167055" y="8382"/>
                  </a:lnTo>
                  <a:lnTo>
                    <a:pt x="208038" y="6350"/>
                  </a:lnTo>
                  <a:lnTo>
                    <a:pt x="229108" y="7366"/>
                  </a:lnTo>
                  <a:lnTo>
                    <a:pt x="287909" y="16764"/>
                  </a:lnTo>
                  <a:lnTo>
                    <a:pt x="337312" y="36830"/>
                  </a:lnTo>
                  <a:lnTo>
                    <a:pt x="376174" y="65278"/>
                  </a:lnTo>
                  <a:lnTo>
                    <a:pt x="404495" y="106299"/>
                  </a:lnTo>
                  <a:lnTo>
                    <a:pt x="407670" y="118999"/>
                  </a:lnTo>
                  <a:lnTo>
                    <a:pt x="409829" y="125349"/>
                  </a:lnTo>
                  <a:lnTo>
                    <a:pt x="409829" y="131699"/>
                  </a:lnTo>
                  <a:lnTo>
                    <a:pt x="410845" y="139065"/>
                  </a:lnTo>
                  <a:lnTo>
                    <a:pt x="410845" y="105333"/>
                  </a:lnTo>
                  <a:lnTo>
                    <a:pt x="409829" y="103251"/>
                  </a:lnTo>
                  <a:lnTo>
                    <a:pt x="407670" y="96901"/>
                  </a:lnTo>
                  <a:lnTo>
                    <a:pt x="403479" y="90551"/>
                  </a:lnTo>
                  <a:lnTo>
                    <a:pt x="400304" y="84201"/>
                  </a:lnTo>
                  <a:lnTo>
                    <a:pt x="396113" y="77978"/>
                  </a:lnTo>
                  <a:lnTo>
                    <a:pt x="386715" y="66294"/>
                  </a:lnTo>
                  <a:lnTo>
                    <a:pt x="355092" y="40005"/>
                  </a:lnTo>
                  <a:lnTo>
                    <a:pt x="306832" y="15748"/>
                  </a:lnTo>
                  <a:lnTo>
                    <a:pt x="273812" y="6350"/>
                  </a:lnTo>
                  <a:lnTo>
                    <a:pt x="270002" y="5207"/>
                  </a:lnTo>
                  <a:lnTo>
                    <a:pt x="250063" y="2159"/>
                  </a:lnTo>
                  <a:lnTo>
                    <a:pt x="229108" y="0"/>
                  </a:lnTo>
                  <a:lnTo>
                    <a:pt x="187032" y="0"/>
                  </a:lnTo>
                  <a:lnTo>
                    <a:pt x="127139" y="10541"/>
                  </a:lnTo>
                  <a:lnTo>
                    <a:pt x="75653" y="30480"/>
                  </a:lnTo>
                  <a:lnTo>
                    <a:pt x="35725" y="60071"/>
                  </a:lnTo>
                  <a:lnTo>
                    <a:pt x="30467" y="66294"/>
                  </a:lnTo>
                  <a:lnTo>
                    <a:pt x="25222" y="71628"/>
                  </a:lnTo>
                  <a:lnTo>
                    <a:pt x="19964" y="77978"/>
                  </a:lnTo>
                  <a:lnTo>
                    <a:pt x="15760" y="84201"/>
                  </a:lnTo>
                  <a:lnTo>
                    <a:pt x="6299" y="103251"/>
                  </a:lnTo>
                  <a:lnTo>
                    <a:pt x="4203" y="110617"/>
                  </a:lnTo>
                  <a:lnTo>
                    <a:pt x="2108" y="116840"/>
                  </a:lnTo>
                  <a:lnTo>
                    <a:pt x="0" y="131699"/>
                  </a:lnTo>
                  <a:lnTo>
                    <a:pt x="0" y="145288"/>
                  </a:lnTo>
                  <a:lnTo>
                    <a:pt x="2108" y="160020"/>
                  </a:lnTo>
                  <a:lnTo>
                    <a:pt x="4203" y="166370"/>
                  </a:lnTo>
                  <a:lnTo>
                    <a:pt x="6299" y="173736"/>
                  </a:lnTo>
                  <a:lnTo>
                    <a:pt x="12611" y="186436"/>
                  </a:lnTo>
                  <a:lnTo>
                    <a:pt x="25222" y="205359"/>
                  </a:lnTo>
                  <a:lnTo>
                    <a:pt x="30467" y="210693"/>
                  </a:lnTo>
                  <a:lnTo>
                    <a:pt x="35725" y="216916"/>
                  </a:lnTo>
                  <a:lnTo>
                    <a:pt x="92468" y="253873"/>
                  </a:lnTo>
                  <a:lnTo>
                    <a:pt x="167055" y="274828"/>
                  </a:lnTo>
                  <a:lnTo>
                    <a:pt x="208038" y="276987"/>
                  </a:lnTo>
                  <a:lnTo>
                    <a:pt x="229108" y="275971"/>
                  </a:lnTo>
                  <a:lnTo>
                    <a:pt x="270002" y="270637"/>
                  </a:lnTo>
                  <a:lnTo>
                    <a:pt x="307848" y="260096"/>
                  </a:lnTo>
                  <a:lnTo>
                    <a:pt x="355092" y="236982"/>
                  </a:lnTo>
                  <a:lnTo>
                    <a:pt x="386715" y="210693"/>
                  </a:lnTo>
                  <a:lnTo>
                    <a:pt x="409829" y="173736"/>
                  </a:lnTo>
                  <a:lnTo>
                    <a:pt x="412877" y="166370"/>
                  </a:lnTo>
                  <a:lnTo>
                    <a:pt x="414020" y="160020"/>
                  </a:lnTo>
                  <a:lnTo>
                    <a:pt x="416052" y="152654"/>
                  </a:lnTo>
                  <a:lnTo>
                    <a:pt x="417068" y="145288"/>
                  </a:lnTo>
                  <a:lnTo>
                    <a:pt x="417068" y="130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6"/>
          <p:cNvSpPr txBox="1"/>
          <p:nvPr/>
        </p:nvSpPr>
        <p:spPr>
          <a:xfrm>
            <a:off x="2737510" y="242138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3013964" y="2440304"/>
            <a:ext cx="13614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Saltos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horizontais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variados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5" name="object 8"/>
          <p:cNvGrpSpPr/>
          <p:nvPr/>
        </p:nvGrpSpPr>
        <p:grpSpPr>
          <a:xfrm>
            <a:off x="2473452" y="4021836"/>
            <a:ext cx="323215" cy="277495"/>
            <a:chOff x="941832" y="8113776"/>
            <a:chExt cx="323215" cy="277495"/>
          </a:xfrm>
        </p:grpSpPr>
        <p:sp>
          <p:nvSpPr>
            <p:cNvPr id="36" name="object 9"/>
            <p:cNvSpPr/>
            <p:nvPr/>
          </p:nvSpPr>
          <p:spPr>
            <a:xfrm>
              <a:off x="944880" y="8116824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5">
                  <a:moveTo>
                    <a:pt x="157949" y="0"/>
                  </a:moveTo>
                  <a:lnTo>
                    <a:pt x="107962" y="6984"/>
                  </a:lnTo>
                  <a:lnTo>
                    <a:pt x="64592" y="26288"/>
                  </a:lnTo>
                  <a:lnTo>
                    <a:pt x="30429" y="55752"/>
                  </a:lnTo>
                  <a:lnTo>
                    <a:pt x="8039" y="93090"/>
                  </a:lnTo>
                  <a:lnTo>
                    <a:pt x="0" y="136016"/>
                  </a:lnTo>
                  <a:lnTo>
                    <a:pt x="8039" y="178815"/>
                  </a:lnTo>
                  <a:lnTo>
                    <a:pt x="30429" y="215899"/>
                  </a:lnTo>
                  <a:lnTo>
                    <a:pt x="64592" y="244982"/>
                  </a:lnTo>
                  <a:lnTo>
                    <a:pt x="107962" y="264159"/>
                  </a:lnTo>
                  <a:lnTo>
                    <a:pt x="157949" y="270890"/>
                  </a:lnTo>
                  <a:lnTo>
                    <a:pt x="207835" y="264159"/>
                  </a:lnTo>
                  <a:lnTo>
                    <a:pt x="250939" y="244982"/>
                  </a:lnTo>
                  <a:lnTo>
                    <a:pt x="284797" y="215899"/>
                  </a:lnTo>
                  <a:lnTo>
                    <a:pt x="306933" y="178815"/>
                  </a:lnTo>
                  <a:lnTo>
                    <a:pt x="314858" y="136016"/>
                  </a:lnTo>
                  <a:lnTo>
                    <a:pt x="306933" y="93090"/>
                  </a:lnTo>
                  <a:lnTo>
                    <a:pt x="284797" y="55752"/>
                  </a:lnTo>
                  <a:lnTo>
                    <a:pt x="250939" y="26288"/>
                  </a:lnTo>
                  <a:lnTo>
                    <a:pt x="207835" y="6984"/>
                  </a:lnTo>
                  <a:lnTo>
                    <a:pt x="157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/>
            <p:cNvSpPr/>
            <p:nvPr/>
          </p:nvSpPr>
          <p:spPr>
            <a:xfrm>
              <a:off x="941832" y="8113775"/>
              <a:ext cx="323215" cy="277495"/>
            </a:xfrm>
            <a:custGeom>
              <a:avLst/>
              <a:gdLst/>
              <a:ahLst/>
              <a:cxnLst/>
              <a:rect l="l" t="t" r="r" b="b"/>
              <a:pathLst>
                <a:path w="323215" h="277495">
                  <a:moveTo>
                    <a:pt x="322846" y="139065"/>
                  </a:moveTo>
                  <a:lnTo>
                    <a:pt x="321792" y="131699"/>
                  </a:lnTo>
                  <a:lnTo>
                    <a:pt x="321792" y="124333"/>
                  </a:lnTo>
                  <a:lnTo>
                    <a:pt x="315468" y="96901"/>
                  </a:lnTo>
                  <a:lnTo>
                    <a:pt x="315468" y="125349"/>
                  </a:lnTo>
                  <a:lnTo>
                    <a:pt x="315468" y="152781"/>
                  </a:lnTo>
                  <a:lnTo>
                    <a:pt x="303847" y="190627"/>
                  </a:lnTo>
                  <a:lnTo>
                    <a:pt x="280644" y="222250"/>
                  </a:lnTo>
                  <a:lnTo>
                    <a:pt x="247942" y="248539"/>
                  </a:lnTo>
                  <a:lnTo>
                    <a:pt x="192024" y="268605"/>
                  </a:lnTo>
                  <a:lnTo>
                    <a:pt x="161429" y="270637"/>
                  </a:lnTo>
                  <a:lnTo>
                    <a:pt x="129768" y="268605"/>
                  </a:lnTo>
                  <a:lnTo>
                    <a:pt x="87566" y="254889"/>
                  </a:lnTo>
                  <a:lnTo>
                    <a:pt x="51701" y="231775"/>
                  </a:lnTo>
                  <a:lnTo>
                    <a:pt x="25323" y="201168"/>
                  </a:lnTo>
                  <a:lnTo>
                    <a:pt x="9499" y="165354"/>
                  </a:lnTo>
                  <a:lnTo>
                    <a:pt x="7378" y="151638"/>
                  </a:lnTo>
                  <a:lnTo>
                    <a:pt x="7378" y="145415"/>
                  </a:lnTo>
                  <a:lnTo>
                    <a:pt x="6337" y="139065"/>
                  </a:lnTo>
                  <a:lnTo>
                    <a:pt x="7378" y="131699"/>
                  </a:lnTo>
                  <a:lnTo>
                    <a:pt x="7378" y="125349"/>
                  </a:lnTo>
                  <a:lnTo>
                    <a:pt x="9499" y="111633"/>
                  </a:lnTo>
                  <a:lnTo>
                    <a:pt x="25323" y="75819"/>
                  </a:lnTo>
                  <a:lnTo>
                    <a:pt x="51701" y="45339"/>
                  </a:lnTo>
                  <a:lnTo>
                    <a:pt x="87566" y="22098"/>
                  </a:lnTo>
                  <a:lnTo>
                    <a:pt x="129768" y="9525"/>
                  </a:lnTo>
                  <a:lnTo>
                    <a:pt x="161429" y="6350"/>
                  </a:lnTo>
                  <a:lnTo>
                    <a:pt x="177241" y="7366"/>
                  </a:lnTo>
                  <a:lnTo>
                    <a:pt x="235280" y="22098"/>
                  </a:lnTo>
                  <a:lnTo>
                    <a:pt x="271145" y="45339"/>
                  </a:lnTo>
                  <a:lnTo>
                    <a:pt x="297522" y="75819"/>
                  </a:lnTo>
                  <a:lnTo>
                    <a:pt x="315468" y="125349"/>
                  </a:lnTo>
                  <a:lnTo>
                    <a:pt x="315468" y="96901"/>
                  </a:lnTo>
                  <a:lnTo>
                    <a:pt x="294360" y="61087"/>
                  </a:lnTo>
                  <a:lnTo>
                    <a:pt x="263766" y="31623"/>
                  </a:lnTo>
                  <a:lnTo>
                    <a:pt x="223672" y="10541"/>
                  </a:lnTo>
                  <a:lnTo>
                    <a:pt x="161429" y="0"/>
                  </a:lnTo>
                  <a:lnTo>
                    <a:pt x="144538" y="0"/>
                  </a:lnTo>
                  <a:lnTo>
                    <a:pt x="71742" y="23114"/>
                  </a:lnTo>
                  <a:lnTo>
                    <a:pt x="36918" y="50546"/>
                  </a:lnTo>
                  <a:lnTo>
                    <a:pt x="12649" y="84201"/>
                  </a:lnTo>
                  <a:lnTo>
                    <a:pt x="1054" y="124333"/>
                  </a:lnTo>
                  <a:lnTo>
                    <a:pt x="0" y="131699"/>
                  </a:lnTo>
                  <a:lnTo>
                    <a:pt x="0" y="146431"/>
                  </a:lnTo>
                  <a:lnTo>
                    <a:pt x="20053" y="205359"/>
                  </a:lnTo>
                  <a:lnTo>
                    <a:pt x="47472" y="236982"/>
                  </a:lnTo>
                  <a:lnTo>
                    <a:pt x="84404" y="261239"/>
                  </a:lnTo>
                  <a:lnTo>
                    <a:pt x="128714" y="274955"/>
                  </a:lnTo>
                  <a:lnTo>
                    <a:pt x="144538" y="276987"/>
                  </a:lnTo>
                  <a:lnTo>
                    <a:pt x="178308" y="276987"/>
                  </a:lnTo>
                  <a:lnTo>
                    <a:pt x="251104" y="253873"/>
                  </a:lnTo>
                  <a:lnTo>
                    <a:pt x="285915" y="227457"/>
                  </a:lnTo>
                  <a:lnTo>
                    <a:pt x="310184" y="192786"/>
                  </a:lnTo>
                  <a:lnTo>
                    <a:pt x="321792" y="152781"/>
                  </a:lnTo>
                  <a:lnTo>
                    <a:pt x="321792" y="145415"/>
                  </a:lnTo>
                  <a:lnTo>
                    <a:pt x="322846" y="139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1"/>
          <p:cNvSpPr txBox="1"/>
          <p:nvPr/>
        </p:nvSpPr>
        <p:spPr>
          <a:xfrm>
            <a:off x="2590292" y="406069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12"/>
          <p:cNvSpPr txBox="1"/>
          <p:nvPr/>
        </p:nvSpPr>
        <p:spPr>
          <a:xfrm>
            <a:off x="2837687" y="4073689"/>
            <a:ext cx="2371090" cy="3613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1594" marR="99695">
              <a:lnSpc>
                <a:spcPct val="102099"/>
              </a:lnSpc>
              <a:spcBef>
                <a:spcPts val="80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10</a:t>
            </a:r>
            <a:r>
              <a:rPr sz="950" b="1" spc="-10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0" name="object 13"/>
          <p:cNvGrpSpPr/>
          <p:nvPr/>
        </p:nvGrpSpPr>
        <p:grpSpPr>
          <a:xfrm>
            <a:off x="2526792" y="2833115"/>
            <a:ext cx="5518785" cy="2715895"/>
            <a:chOff x="995172" y="6925055"/>
            <a:chExt cx="5518785" cy="2715895"/>
          </a:xfrm>
        </p:grpSpPr>
        <p:pic>
          <p:nvPicPr>
            <p:cNvPr id="41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939" y="7074407"/>
              <a:ext cx="1187196" cy="635507"/>
            </a:xfrm>
            <a:prstGeom prst="rect">
              <a:avLst/>
            </a:prstGeom>
          </p:spPr>
        </p:pic>
        <p:pic>
          <p:nvPicPr>
            <p:cNvPr id="42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8644" y="6925055"/>
              <a:ext cx="2884931" cy="885444"/>
            </a:xfrm>
            <a:prstGeom prst="rect">
              <a:avLst/>
            </a:prstGeom>
          </p:spPr>
        </p:pic>
        <p:pic>
          <p:nvPicPr>
            <p:cNvPr id="43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2" y="8712707"/>
              <a:ext cx="2633472" cy="928116"/>
            </a:xfrm>
            <a:prstGeom prst="rect">
              <a:avLst/>
            </a:prstGeom>
          </p:spPr>
        </p:pic>
      </p:grpSp>
      <p:sp>
        <p:nvSpPr>
          <p:cNvPr id="44" name="object 17"/>
          <p:cNvSpPr txBox="1"/>
          <p:nvPr/>
        </p:nvSpPr>
        <p:spPr>
          <a:xfrm>
            <a:off x="2824733" y="1749297"/>
            <a:ext cx="47936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 de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45" name="object 18"/>
          <p:cNvGrpSpPr/>
          <p:nvPr/>
        </p:nvGrpSpPr>
        <p:grpSpPr>
          <a:xfrm>
            <a:off x="5305043" y="2282951"/>
            <a:ext cx="417195" cy="276860"/>
            <a:chOff x="3773423" y="6374891"/>
            <a:chExt cx="417195" cy="276860"/>
          </a:xfrm>
        </p:grpSpPr>
        <p:sp>
          <p:nvSpPr>
            <p:cNvPr id="46" name="object 19"/>
            <p:cNvSpPr/>
            <p:nvPr/>
          </p:nvSpPr>
          <p:spPr>
            <a:xfrm>
              <a:off x="3776471" y="6377939"/>
              <a:ext cx="411480" cy="271145"/>
            </a:xfrm>
            <a:custGeom>
              <a:avLst/>
              <a:gdLst/>
              <a:ahLst/>
              <a:cxnLst/>
              <a:rect l="l" t="t" r="r" b="b"/>
              <a:pathLst>
                <a:path w="411479" h="271145">
                  <a:moveTo>
                    <a:pt x="206120" y="0"/>
                  </a:moveTo>
                  <a:lnTo>
                    <a:pt x="151383" y="4825"/>
                  </a:lnTo>
                  <a:lnTo>
                    <a:pt x="102235" y="18541"/>
                  </a:lnTo>
                  <a:lnTo>
                    <a:pt x="60451" y="39750"/>
                  </a:lnTo>
                  <a:lnTo>
                    <a:pt x="28193" y="67182"/>
                  </a:lnTo>
                  <a:lnTo>
                    <a:pt x="7365" y="99440"/>
                  </a:lnTo>
                  <a:lnTo>
                    <a:pt x="0" y="135381"/>
                  </a:lnTo>
                  <a:lnTo>
                    <a:pt x="7365" y="171322"/>
                  </a:lnTo>
                  <a:lnTo>
                    <a:pt x="28193" y="203580"/>
                  </a:lnTo>
                  <a:lnTo>
                    <a:pt x="60451" y="231012"/>
                  </a:lnTo>
                  <a:lnTo>
                    <a:pt x="102235" y="252221"/>
                  </a:lnTo>
                  <a:lnTo>
                    <a:pt x="151383" y="265938"/>
                  </a:lnTo>
                  <a:lnTo>
                    <a:pt x="206120" y="270763"/>
                  </a:lnTo>
                  <a:lnTo>
                    <a:pt x="260730" y="265938"/>
                  </a:lnTo>
                  <a:lnTo>
                    <a:pt x="309625" y="252221"/>
                  </a:lnTo>
                  <a:lnTo>
                    <a:pt x="351154" y="231012"/>
                  </a:lnTo>
                  <a:lnTo>
                    <a:pt x="383158" y="203580"/>
                  </a:lnTo>
                  <a:lnTo>
                    <a:pt x="403732" y="171322"/>
                  </a:lnTo>
                  <a:lnTo>
                    <a:pt x="411099" y="135381"/>
                  </a:lnTo>
                  <a:lnTo>
                    <a:pt x="403732" y="99440"/>
                  </a:lnTo>
                  <a:lnTo>
                    <a:pt x="383158" y="67182"/>
                  </a:lnTo>
                  <a:lnTo>
                    <a:pt x="351154" y="39750"/>
                  </a:lnTo>
                  <a:lnTo>
                    <a:pt x="309625" y="18541"/>
                  </a:lnTo>
                  <a:lnTo>
                    <a:pt x="260730" y="4825"/>
                  </a:lnTo>
                  <a:lnTo>
                    <a:pt x="20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0"/>
            <p:cNvSpPr/>
            <p:nvPr/>
          </p:nvSpPr>
          <p:spPr>
            <a:xfrm>
              <a:off x="3773424" y="6374891"/>
              <a:ext cx="417195" cy="276860"/>
            </a:xfrm>
            <a:custGeom>
              <a:avLst/>
              <a:gdLst/>
              <a:ahLst/>
              <a:cxnLst/>
              <a:rect l="l" t="t" r="r" b="b"/>
              <a:pathLst>
                <a:path w="417195" h="276859">
                  <a:moveTo>
                    <a:pt x="417195" y="131064"/>
                  </a:moveTo>
                  <a:lnTo>
                    <a:pt x="415036" y="116332"/>
                  </a:lnTo>
                  <a:lnTo>
                    <a:pt x="410845" y="103759"/>
                  </a:lnTo>
                  <a:lnTo>
                    <a:pt x="410845" y="132080"/>
                  </a:lnTo>
                  <a:lnTo>
                    <a:pt x="410845" y="144653"/>
                  </a:lnTo>
                  <a:lnTo>
                    <a:pt x="399288" y="183515"/>
                  </a:lnTo>
                  <a:lnTo>
                    <a:pt x="395097" y="188722"/>
                  </a:lnTo>
                  <a:lnTo>
                    <a:pt x="391922" y="195072"/>
                  </a:lnTo>
                  <a:lnTo>
                    <a:pt x="386588" y="200279"/>
                  </a:lnTo>
                  <a:lnTo>
                    <a:pt x="382397" y="206502"/>
                  </a:lnTo>
                  <a:lnTo>
                    <a:pt x="377190" y="211836"/>
                  </a:lnTo>
                  <a:lnTo>
                    <a:pt x="338328" y="239014"/>
                  </a:lnTo>
                  <a:lnTo>
                    <a:pt x="287909" y="258953"/>
                  </a:lnTo>
                  <a:lnTo>
                    <a:pt x="250063" y="267335"/>
                  </a:lnTo>
                  <a:lnTo>
                    <a:pt x="230124" y="269494"/>
                  </a:lnTo>
                  <a:lnTo>
                    <a:pt x="188087" y="269494"/>
                  </a:lnTo>
                  <a:lnTo>
                    <a:pt x="112395" y="253746"/>
                  </a:lnTo>
                  <a:lnTo>
                    <a:pt x="65151" y="230632"/>
                  </a:lnTo>
                  <a:lnTo>
                    <a:pt x="35687" y="205486"/>
                  </a:lnTo>
                  <a:lnTo>
                    <a:pt x="10541" y="164592"/>
                  </a:lnTo>
                  <a:lnTo>
                    <a:pt x="7366" y="144653"/>
                  </a:lnTo>
                  <a:lnTo>
                    <a:pt x="7366" y="131064"/>
                  </a:lnTo>
                  <a:lnTo>
                    <a:pt x="10541" y="112141"/>
                  </a:lnTo>
                  <a:lnTo>
                    <a:pt x="13589" y="105918"/>
                  </a:lnTo>
                  <a:lnTo>
                    <a:pt x="15748" y="99568"/>
                  </a:lnTo>
                  <a:lnTo>
                    <a:pt x="18923" y="93345"/>
                  </a:lnTo>
                  <a:lnTo>
                    <a:pt x="26289" y="81788"/>
                  </a:lnTo>
                  <a:lnTo>
                    <a:pt x="31496" y="76581"/>
                  </a:lnTo>
                  <a:lnTo>
                    <a:pt x="35687" y="70231"/>
                  </a:lnTo>
                  <a:lnTo>
                    <a:pt x="41021" y="65024"/>
                  </a:lnTo>
                  <a:lnTo>
                    <a:pt x="52578" y="54483"/>
                  </a:lnTo>
                  <a:lnTo>
                    <a:pt x="66167" y="46101"/>
                  </a:lnTo>
                  <a:lnTo>
                    <a:pt x="79883" y="36703"/>
                  </a:lnTo>
                  <a:lnTo>
                    <a:pt x="130302" y="16764"/>
                  </a:lnTo>
                  <a:lnTo>
                    <a:pt x="168148" y="9398"/>
                  </a:lnTo>
                  <a:lnTo>
                    <a:pt x="209042" y="6350"/>
                  </a:lnTo>
                  <a:lnTo>
                    <a:pt x="230124" y="7366"/>
                  </a:lnTo>
                  <a:lnTo>
                    <a:pt x="287909" y="16764"/>
                  </a:lnTo>
                  <a:lnTo>
                    <a:pt x="338328" y="36703"/>
                  </a:lnTo>
                  <a:lnTo>
                    <a:pt x="377190" y="65024"/>
                  </a:lnTo>
                  <a:lnTo>
                    <a:pt x="386588" y="76581"/>
                  </a:lnTo>
                  <a:lnTo>
                    <a:pt x="391922" y="81788"/>
                  </a:lnTo>
                  <a:lnTo>
                    <a:pt x="395097" y="88011"/>
                  </a:lnTo>
                  <a:lnTo>
                    <a:pt x="399288" y="93345"/>
                  </a:lnTo>
                  <a:lnTo>
                    <a:pt x="402463" y="99568"/>
                  </a:lnTo>
                  <a:lnTo>
                    <a:pt x="408686" y="118491"/>
                  </a:lnTo>
                  <a:lnTo>
                    <a:pt x="409829" y="124714"/>
                  </a:lnTo>
                  <a:lnTo>
                    <a:pt x="410845" y="132080"/>
                  </a:lnTo>
                  <a:lnTo>
                    <a:pt x="410845" y="103759"/>
                  </a:lnTo>
                  <a:lnTo>
                    <a:pt x="407670" y="96393"/>
                  </a:lnTo>
                  <a:lnTo>
                    <a:pt x="401320" y="83820"/>
                  </a:lnTo>
                  <a:lnTo>
                    <a:pt x="397129" y="77597"/>
                  </a:lnTo>
                  <a:lnTo>
                    <a:pt x="391922" y="72390"/>
                  </a:lnTo>
                  <a:lnTo>
                    <a:pt x="386588" y="66040"/>
                  </a:lnTo>
                  <a:lnTo>
                    <a:pt x="356235" y="39878"/>
                  </a:lnTo>
                  <a:lnTo>
                    <a:pt x="307848" y="16764"/>
                  </a:lnTo>
                  <a:lnTo>
                    <a:pt x="271018" y="6350"/>
                  </a:lnTo>
                  <a:lnTo>
                    <a:pt x="230124" y="1016"/>
                  </a:lnTo>
                  <a:lnTo>
                    <a:pt x="209042" y="0"/>
                  </a:lnTo>
                  <a:lnTo>
                    <a:pt x="167005" y="3175"/>
                  </a:lnTo>
                  <a:lnTo>
                    <a:pt x="128143" y="10541"/>
                  </a:lnTo>
                  <a:lnTo>
                    <a:pt x="76708" y="31496"/>
                  </a:lnTo>
                  <a:lnTo>
                    <a:pt x="36703" y="60833"/>
                  </a:lnTo>
                  <a:lnTo>
                    <a:pt x="26289" y="72390"/>
                  </a:lnTo>
                  <a:lnTo>
                    <a:pt x="20955" y="77597"/>
                  </a:lnTo>
                  <a:lnTo>
                    <a:pt x="16764" y="83820"/>
                  </a:lnTo>
                  <a:lnTo>
                    <a:pt x="13589" y="90170"/>
                  </a:lnTo>
                  <a:lnTo>
                    <a:pt x="9398" y="96393"/>
                  </a:lnTo>
                  <a:lnTo>
                    <a:pt x="7366" y="103759"/>
                  </a:lnTo>
                  <a:lnTo>
                    <a:pt x="4191" y="110109"/>
                  </a:lnTo>
                  <a:lnTo>
                    <a:pt x="3175" y="117475"/>
                  </a:lnTo>
                  <a:lnTo>
                    <a:pt x="1016" y="123698"/>
                  </a:lnTo>
                  <a:lnTo>
                    <a:pt x="1016" y="131064"/>
                  </a:lnTo>
                  <a:lnTo>
                    <a:pt x="0" y="138430"/>
                  </a:lnTo>
                  <a:lnTo>
                    <a:pt x="1016" y="145669"/>
                  </a:lnTo>
                  <a:lnTo>
                    <a:pt x="1016" y="153035"/>
                  </a:lnTo>
                  <a:lnTo>
                    <a:pt x="3175" y="159385"/>
                  </a:lnTo>
                  <a:lnTo>
                    <a:pt x="5207" y="166751"/>
                  </a:lnTo>
                  <a:lnTo>
                    <a:pt x="7366" y="172974"/>
                  </a:lnTo>
                  <a:lnTo>
                    <a:pt x="9398" y="180340"/>
                  </a:lnTo>
                  <a:lnTo>
                    <a:pt x="13589" y="186690"/>
                  </a:lnTo>
                  <a:lnTo>
                    <a:pt x="16764" y="192913"/>
                  </a:lnTo>
                  <a:lnTo>
                    <a:pt x="20955" y="199136"/>
                  </a:lnTo>
                  <a:lnTo>
                    <a:pt x="26289" y="204470"/>
                  </a:lnTo>
                  <a:lnTo>
                    <a:pt x="31496" y="210693"/>
                  </a:lnTo>
                  <a:lnTo>
                    <a:pt x="61976" y="236982"/>
                  </a:lnTo>
                  <a:lnTo>
                    <a:pt x="110363" y="259969"/>
                  </a:lnTo>
                  <a:lnTo>
                    <a:pt x="147066" y="270510"/>
                  </a:lnTo>
                  <a:lnTo>
                    <a:pt x="188087" y="275717"/>
                  </a:lnTo>
                  <a:lnTo>
                    <a:pt x="209042" y="276733"/>
                  </a:lnTo>
                  <a:lnTo>
                    <a:pt x="230124" y="275717"/>
                  </a:lnTo>
                  <a:lnTo>
                    <a:pt x="271018" y="270510"/>
                  </a:lnTo>
                  <a:lnTo>
                    <a:pt x="325755" y="252730"/>
                  </a:lnTo>
                  <a:lnTo>
                    <a:pt x="369824" y="226441"/>
                  </a:lnTo>
                  <a:lnTo>
                    <a:pt x="397129" y="198120"/>
                  </a:lnTo>
                  <a:lnTo>
                    <a:pt x="415036" y="159385"/>
                  </a:lnTo>
                  <a:lnTo>
                    <a:pt x="416052" y="152019"/>
                  </a:lnTo>
                  <a:lnTo>
                    <a:pt x="417195" y="145669"/>
                  </a:lnTo>
                  <a:lnTo>
                    <a:pt x="417195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21"/>
          <p:cNvSpPr txBox="1"/>
          <p:nvPr/>
        </p:nvSpPr>
        <p:spPr>
          <a:xfrm>
            <a:off x="5469381" y="232181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9" name="object 22"/>
          <p:cNvSpPr txBox="1"/>
          <p:nvPr/>
        </p:nvSpPr>
        <p:spPr>
          <a:xfrm>
            <a:off x="5746749" y="2337561"/>
            <a:ext cx="216471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8</a:t>
            </a:r>
            <a:r>
              <a:rPr sz="950" b="1" spc="-114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de</a:t>
            </a:r>
            <a:r>
              <a:rPr sz="950" b="1" spc="-8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0" name="object 23"/>
          <p:cNvGrpSpPr/>
          <p:nvPr/>
        </p:nvGrpSpPr>
        <p:grpSpPr>
          <a:xfrm>
            <a:off x="2328671" y="2932175"/>
            <a:ext cx="3348354" cy="1367155"/>
            <a:chOff x="797051" y="7024115"/>
            <a:chExt cx="3348354" cy="1367155"/>
          </a:xfrm>
        </p:grpSpPr>
        <p:pic>
          <p:nvPicPr>
            <p:cNvPr id="51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1" y="7024115"/>
              <a:ext cx="1219200" cy="751332"/>
            </a:xfrm>
            <a:prstGeom prst="rect">
              <a:avLst/>
            </a:prstGeom>
          </p:spPr>
        </p:pic>
        <p:sp>
          <p:nvSpPr>
            <p:cNvPr id="52" name="object 25"/>
            <p:cNvSpPr/>
            <p:nvPr/>
          </p:nvSpPr>
          <p:spPr>
            <a:xfrm>
              <a:off x="3826763" y="8116823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60" h="271145">
                  <a:moveTo>
                    <a:pt x="156972" y="0"/>
                  </a:moveTo>
                  <a:lnTo>
                    <a:pt x="107441" y="6984"/>
                  </a:lnTo>
                  <a:lnTo>
                    <a:pt x="64388" y="26288"/>
                  </a:lnTo>
                  <a:lnTo>
                    <a:pt x="30352" y="55752"/>
                  </a:lnTo>
                  <a:lnTo>
                    <a:pt x="8000" y="93090"/>
                  </a:lnTo>
                  <a:lnTo>
                    <a:pt x="0" y="136016"/>
                  </a:lnTo>
                  <a:lnTo>
                    <a:pt x="8000" y="178815"/>
                  </a:lnTo>
                  <a:lnTo>
                    <a:pt x="30352" y="215899"/>
                  </a:lnTo>
                  <a:lnTo>
                    <a:pt x="64388" y="244982"/>
                  </a:lnTo>
                  <a:lnTo>
                    <a:pt x="107441" y="264159"/>
                  </a:lnTo>
                  <a:lnTo>
                    <a:pt x="156972" y="270890"/>
                  </a:lnTo>
                  <a:lnTo>
                    <a:pt x="206883" y="264159"/>
                  </a:lnTo>
                  <a:lnTo>
                    <a:pt x="250316" y="244982"/>
                  </a:lnTo>
                  <a:lnTo>
                    <a:pt x="284480" y="215899"/>
                  </a:lnTo>
                  <a:lnTo>
                    <a:pt x="306832" y="178815"/>
                  </a:lnTo>
                  <a:lnTo>
                    <a:pt x="314833" y="136016"/>
                  </a:lnTo>
                  <a:lnTo>
                    <a:pt x="306832" y="93090"/>
                  </a:lnTo>
                  <a:lnTo>
                    <a:pt x="284480" y="55752"/>
                  </a:lnTo>
                  <a:lnTo>
                    <a:pt x="250316" y="26288"/>
                  </a:lnTo>
                  <a:lnTo>
                    <a:pt x="206883" y="6984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6"/>
            <p:cNvSpPr/>
            <p:nvPr/>
          </p:nvSpPr>
          <p:spPr>
            <a:xfrm>
              <a:off x="3823716" y="8113775"/>
              <a:ext cx="321945" cy="277495"/>
            </a:xfrm>
            <a:custGeom>
              <a:avLst/>
              <a:gdLst/>
              <a:ahLst/>
              <a:cxnLst/>
              <a:rect l="l" t="t" r="r" b="b"/>
              <a:pathLst>
                <a:path w="321945" h="277495">
                  <a:moveTo>
                    <a:pt x="321564" y="131699"/>
                  </a:moveTo>
                  <a:lnTo>
                    <a:pt x="315214" y="107950"/>
                  </a:lnTo>
                  <a:lnTo>
                    <a:pt x="315214" y="131699"/>
                  </a:lnTo>
                  <a:lnTo>
                    <a:pt x="315214" y="145415"/>
                  </a:lnTo>
                  <a:lnTo>
                    <a:pt x="302514" y="190627"/>
                  </a:lnTo>
                  <a:lnTo>
                    <a:pt x="269875" y="231775"/>
                  </a:lnTo>
                  <a:lnTo>
                    <a:pt x="234061" y="254889"/>
                  </a:lnTo>
                  <a:lnTo>
                    <a:pt x="191897" y="268605"/>
                  </a:lnTo>
                  <a:lnTo>
                    <a:pt x="160274" y="270637"/>
                  </a:lnTo>
                  <a:lnTo>
                    <a:pt x="129667" y="268605"/>
                  </a:lnTo>
                  <a:lnTo>
                    <a:pt x="86487" y="254889"/>
                  </a:lnTo>
                  <a:lnTo>
                    <a:pt x="50546" y="231775"/>
                  </a:lnTo>
                  <a:lnTo>
                    <a:pt x="24257" y="201168"/>
                  </a:lnTo>
                  <a:lnTo>
                    <a:pt x="9525" y="165354"/>
                  </a:lnTo>
                  <a:lnTo>
                    <a:pt x="6350" y="145415"/>
                  </a:lnTo>
                  <a:lnTo>
                    <a:pt x="6350" y="131699"/>
                  </a:lnTo>
                  <a:lnTo>
                    <a:pt x="25273" y="75819"/>
                  </a:lnTo>
                  <a:lnTo>
                    <a:pt x="51689" y="45339"/>
                  </a:lnTo>
                  <a:lnTo>
                    <a:pt x="86487" y="22098"/>
                  </a:lnTo>
                  <a:lnTo>
                    <a:pt x="129667" y="9525"/>
                  </a:lnTo>
                  <a:lnTo>
                    <a:pt x="160274" y="6350"/>
                  </a:lnTo>
                  <a:lnTo>
                    <a:pt x="177038" y="7366"/>
                  </a:lnTo>
                  <a:lnTo>
                    <a:pt x="234061" y="22098"/>
                  </a:lnTo>
                  <a:lnTo>
                    <a:pt x="269875" y="45339"/>
                  </a:lnTo>
                  <a:lnTo>
                    <a:pt x="296291" y="75819"/>
                  </a:lnTo>
                  <a:lnTo>
                    <a:pt x="312039" y="112649"/>
                  </a:lnTo>
                  <a:lnTo>
                    <a:pt x="315214" y="131699"/>
                  </a:lnTo>
                  <a:lnTo>
                    <a:pt x="315214" y="107950"/>
                  </a:lnTo>
                  <a:lnTo>
                    <a:pt x="284607" y="50546"/>
                  </a:lnTo>
                  <a:lnTo>
                    <a:pt x="249809" y="23114"/>
                  </a:lnTo>
                  <a:lnTo>
                    <a:pt x="208661" y="6350"/>
                  </a:lnTo>
                  <a:lnTo>
                    <a:pt x="160274" y="0"/>
                  </a:lnTo>
                  <a:lnTo>
                    <a:pt x="144399" y="0"/>
                  </a:lnTo>
                  <a:lnTo>
                    <a:pt x="70612" y="23114"/>
                  </a:lnTo>
                  <a:lnTo>
                    <a:pt x="27432" y="61087"/>
                  </a:lnTo>
                  <a:lnTo>
                    <a:pt x="6350" y="97917"/>
                  </a:lnTo>
                  <a:lnTo>
                    <a:pt x="0" y="124333"/>
                  </a:lnTo>
                  <a:lnTo>
                    <a:pt x="0" y="152781"/>
                  </a:lnTo>
                  <a:lnTo>
                    <a:pt x="12700" y="192786"/>
                  </a:lnTo>
                  <a:lnTo>
                    <a:pt x="36830" y="227457"/>
                  </a:lnTo>
                  <a:lnTo>
                    <a:pt x="70612" y="253873"/>
                  </a:lnTo>
                  <a:lnTo>
                    <a:pt x="112776" y="271780"/>
                  </a:lnTo>
                  <a:lnTo>
                    <a:pt x="144399" y="276987"/>
                  </a:lnTo>
                  <a:lnTo>
                    <a:pt x="177038" y="276987"/>
                  </a:lnTo>
                  <a:lnTo>
                    <a:pt x="250952" y="253873"/>
                  </a:lnTo>
                  <a:lnTo>
                    <a:pt x="284607" y="227457"/>
                  </a:lnTo>
                  <a:lnTo>
                    <a:pt x="308864" y="192786"/>
                  </a:lnTo>
                  <a:lnTo>
                    <a:pt x="320421" y="152781"/>
                  </a:lnTo>
                  <a:lnTo>
                    <a:pt x="321564" y="145415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27"/>
          <p:cNvSpPr txBox="1"/>
          <p:nvPr/>
        </p:nvSpPr>
        <p:spPr>
          <a:xfrm>
            <a:off x="5472429" y="406069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5" name="object 28"/>
          <p:cNvSpPr txBox="1"/>
          <p:nvPr/>
        </p:nvSpPr>
        <p:spPr>
          <a:xfrm>
            <a:off x="5769102" y="4074667"/>
            <a:ext cx="2364740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2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ênfase</a:t>
            </a:r>
            <a:r>
              <a:rPr sz="950" b="1" spc="-3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receção </a:t>
            </a:r>
            <a:r>
              <a:rPr sz="950" b="1" dirty="0">
                <a:latin typeface="Calibri"/>
                <a:cs typeface="Calibri"/>
              </a:rPr>
              <a:t>e</a:t>
            </a:r>
            <a:r>
              <a:rPr sz="950" b="1" spc="-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marcação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da corrida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9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6" name="object 29"/>
          <p:cNvGrpSpPr/>
          <p:nvPr/>
        </p:nvGrpSpPr>
        <p:grpSpPr>
          <a:xfrm>
            <a:off x="1556003" y="1254261"/>
            <a:ext cx="7506970" cy="5342890"/>
            <a:chOff x="24383" y="5346201"/>
            <a:chExt cx="7506970" cy="5342890"/>
          </a:xfrm>
        </p:grpSpPr>
        <p:pic>
          <p:nvPicPr>
            <p:cNvPr id="57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5824" y="8811767"/>
              <a:ext cx="1327403" cy="585215"/>
            </a:xfrm>
            <a:prstGeom prst="rect">
              <a:avLst/>
            </a:prstGeom>
          </p:spPr>
        </p:pic>
        <p:pic>
          <p:nvPicPr>
            <p:cNvPr id="58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592" y="8514587"/>
              <a:ext cx="1661160" cy="499872"/>
            </a:xfrm>
            <a:prstGeom prst="rect">
              <a:avLst/>
            </a:prstGeom>
          </p:spPr>
        </p:pic>
        <p:sp>
          <p:nvSpPr>
            <p:cNvPr id="59" name="object 3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8723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266</Words>
  <Application>Microsoft Office PowerPoint</Application>
  <PresentationFormat>Ecrã Panorâmico</PresentationFormat>
  <Paragraphs>68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7</cp:revision>
  <dcterms:created xsi:type="dcterms:W3CDTF">2023-07-01T01:17:10Z</dcterms:created>
  <dcterms:modified xsi:type="dcterms:W3CDTF">2023-07-04T13:34:29Z</dcterms:modified>
</cp:coreProperties>
</file>