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jpg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2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5.jpg" ContentType="image/jpg"/>
  <Override PartName="/ppt/media/image28.jpg" ContentType="image/jpg"/>
  <Override PartName="/ppt/media/image29.jpg" ContentType="image/jpg"/>
  <Override PartName="/ppt/media/image38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3B4E195-E235-319B-2DBC-62630BFDA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98B9410-CBE1-8643-D339-E065623FCB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FE52E994-C369-C39C-6E88-4EBE5B05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55D62B05-6B8A-379F-FAE3-830E60898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F5B427DB-8891-C34F-123A-A83B1F2AA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0965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B12F3DA-FB24-FE7A-E762-50F61E869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4838C790-70C2-5E5C-CFCD-8F8DB63BD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3775F380-3D15-D7F7-FFA6-69A8F9645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D7D139A3-E210-465E-C5E4-1E70F372C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1C6E0D63-6867-8689-3BD1-323921DD4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857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DED120C-5DF1-761B-877E-1B0CEE4721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8DA49F41-8E8F-C441-2837-03B7F9F1D5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B9D8E87E-49D5-C8DD-139D-A73AB67B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E8E4D27B-D5E9-3358-6ED9-9383597AF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CC092C56-E2F5-7FAB-D77C-666E2F386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3002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1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19BB513E-B111-3339-C5D7-2F604AD687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3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1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57AEAFA9-A3D0-CF17-AFDB-996639B1AE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8" name="Content Placeholder 11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A4027860-36F3-4F2E-B0D0-713CFF2DB1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9"/>
          <a:stretch/>
        </p:blipFill>
        <p:spPr>
          <a:xfrm>
            <a:off x="152420" y="1536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4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909DDDD-5768-FD61-A710-23F0497EE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B28BCFAA-F88C-56B8-7F48-12E9EDD999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03ECAE20-E8BA-7991-6553-4125A62DF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7873C13A-EA08-D4B5-1639-2BB11B70C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A9BA055C-5D9B-AB68-6490-196543F07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A927EE36-5188-F699-1BFB-8E990054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78753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C7FE99-6C9D-EFC8-3CC8-B7A26DCE2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2354AEE0-6E8B-8284-B5A8-5E6D720A1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9F430FEA-2E6D-8C73-45D3-6FF9EBBC6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xmlns="" id="{FA8FC4D2-38EC-8A5F-7CCF-5A2699A6D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xmlns="" id="{18CA814F-06A2-9CE8-6A40-F6DF4BD9E1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xmlns="" id="{A3D37601-274F-24C0-F738-6C7892CA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xmlns="" id="{0A19701D-08A0-FC5B-E54D-96755A881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xmlns="" id="{711DBA20-CDA3-2A37-A11F-8B815AE89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4400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31C58E-85D6-DDD6-8CA0-D4728F549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xmlns="" id="{42CF2D20-B165-CC42-AA6E-7A89FE263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8FF0EE28-A68C-3AD8-EC2E-C3EE23015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xmlns="" id="{8E0992E6-E07D-8A5C-9A2A-FD4FB1E3A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797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xmlns="" id="{00B12B93-C29D-33C3-B2B1-31687D663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xmlns="" id="{98418716-5829-2DEA-FC0D-316AD33EC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xmlns="" id="{91968610-440F-F71A-F2C1-309350644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6675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22F69D8-2874-BFF3-606D-227D7A05E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58410735-97CB-A9DE-7DA8-C04359BC7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10BBD73C-A32C-8ECD-061C-72D1D9FAB5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19C3BA1D-DAD8-E72C-1990-CF0C5B142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72AB544F-ECFC-63D2-BB99-42870FA52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87A32A77-5BBE-E837-FCF3-B8D695948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74308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A935ED6-3EBC-BFF1-FD05-CE42A3176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xmlns="" id="{6370A0E4-B204-8B93-EF50-279C23B802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3D732647-4887-97E8-B7D9-8C8826B4D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FEF3C6E2-A662-AECE-B60D-77B6670F9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58FDCC6B-FBF7-9163-1B22-B6A1159AD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A8F248FD-1FCE-2293-0059-F88EB0404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293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xmlns="" id="{EAD800C7-D678-B3E8-0A55-06658CA31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CF905B01-F203-CA4B-FB4B-54C4AA519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03D3D48F-6D0B-5D14-1B29-BAE2D7904E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C092AF5A-EE86-43D6-B338-DDEAE7923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918A56B8-8C72-93C1-0AF4-C0D50150C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2380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jpg"/><Relationship Id="rId7" Type="http://schemas.openxmlformats.org/officeDocument/2006/relationships/image" Target="../media/image3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5.jp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0.jp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graphic design, screenshot, graphics&#10;&#10;Description automatically generated">
            <a:extLst>
              <a:ext uri="{FF2B5EF4-FFF2-40B4-BE49-F238E27FC236}">
                <a16:creationId xmlns:a16="http://schemas.microsoft.com/office/drawing/2014/main" xmlns="" id="{7E6A3CF7-EBE8-BE4B-ACC4-809B724ED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9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5243" y="2776727"/>
            <a:ext cx="2124455" cy="69494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77483" y="2726435"/>
            <a:ext cx="1787652" cy="73609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44596" y="4117847"/>
            <a:ext cx="1930908" cy="1092707"/>
          </a:xfrm>
          <a:prstGeom prst="rect">
            <a:avLst/>
          </a:prstGeom>
        </p:spPr>
      </p:pic>
      <p:pic>
        <p:nvPicPr>
          <p:cNvPr id="5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26251" y="3918203"/>
            <a:ext cx="2231136" cy="1149096"/>
          </a:xfrm>
          <a:prstGeom prst="rect">
            <a:avLst/>
          </a:prstGeom>
        </p:spPr>
      </p:pic>
      <p:sp>
        <p:nvSpPr>
          <p:cNvPr id="6" name="object 50"/>
          <p:cNvSpPr txBox="1"/>
          <p:nvPr/>
        </p:nvSpPr>
        <p:spPr>
          <a:xfrm>
            <a:off x="2797860" y="2143760"/>
            <a:ext cx="240982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1. Sequência</a:t>
            </a:r>
            <a:r>
              <a:rPr sz="1700" b="1" spc="6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dos</a:t>
            </a:r>
            <a:r>
              <a:rPr sz="1700" b="1" spc="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1E477B"/>
                </a:solidFill>
                <a:latin typeface="Trebuchet MS"/>
                <a:cs typeface="Trebuchet MS"/>
              </a:rPr>
              <a:t>Saltos</a:t>
            </a:r>
            <a:endParaRPr sz="17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20919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4555" y="1832619"/>
            <a:ext cx="5672020" cy="4722867"/>
          </a:xfrm>
          <a:prstGeom prst="rect">
            <a:avLst/>
          </a:prstGeom>
        </p:spPr>
      </p:pic>
      <p:pic>
        <p:nvPicPr>
          <p:cNvPr id="3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45664" y="3308613"/>
            <a:ext cx="2229611" cy="1149096"/>
          </a:xfrm>
          <a:prstGeom prst="rect">
            <a:avLst/>
          </a:prstGeom>
        </p:spPr>
      </p:pic>
      <p:pic>
        <p:nvPicPr>
          <p:cNvPr id="4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26608" y="3110493"/>
            <a:ext cx="1862327" cy="1600199"/>
          </a:xfrm>
          <a:prstGeom prst="rect">
            <a:avLst/>
          </a:prstGeom>
        </p:spPr>
      </p:pic>
      <p:sp>
        <p:nvSpPr>
          <p:cNvPr id="5" name="object 12"/>
          <p:cNvSpPr/>
          <p:nvPr/>
        </p:nvSpPr>
        <p:spPr>
          <a:xfrm>
            <a:off x="3886199" y="5355345"/>
            <a:ext cx="687705" cy="139065"/>
          </a:xfrm>
          <a:custGeom>
            <a:avLst/>
            <a:gdLst/>
            <a:ahLst/>
            <a:cxnLst/>
            <a:rect l="l" t="t" r="r" b="b"/>
            <a:pathLst>
              <a:path w="687704" h="139065">
                <a:moveTo>
                  <a:pt x="687323" y="0"/>
                </a:moveTo>
                <a:lnTo>
                  <a:pt x="0" y="0"/>
                </a:lnTo>
                <a:lnTo>
                  <a:pt x="0" y="138683"/>
                </a:lnTo>
                <a:lnTo>
                  <a:pt x="687323" y="138683"/>
                </a:lnTo>
                <a:lnTo>
                  <a:pt x="687323" y="0"/>
                </a:lnTo>
                <a:close/>
              </a:path>
            </a:pathLst>
          </a:custGeom>
          <a:solidFill>
            <a:srgbClr val="4F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3"/>
          <p:cNvSpPr/>
          <p:nvPr/>
        </p:nvSpPr>
        <p:spPr>
          <a:xfrm>
            <a:off x="4573524" y="5196849"/>
            <a:ext cx="158750" cy="297180"/>
          </a:xfrm>
          <a:custGeom>
            <a:avLst/>
            <a:gdLst/>
            <a:ahLst/>
            <a:cxnLst/>
            <a:rect l="l" t="t" r="r" b="b"/>
            <a:pathLst>
              <a:path w="158750" h="297179">
                <a:moveTo>
                  <a:pt x="158496" y="0"/>
                </a:moveTo>
                <a:lnTo>
                  <a:pt x="0" y="158623"/>
                </a:lnTo>
                <a:lnTo>
                  <a:pt x="0" y="297180"/>
                </a:lnTo>
                <a:lnTo>
                  <a:pt x="158496" y="138556"/>
                </a:lnTo>
                <a:lnTo>
                  <a:pt x="158496" y="0"/>
                </a:lnTo>
                <a:close/>
              </a:path>
            </a:pathLst>
          </a:custGeom>
          <a:solidFill>
            <a:srgbClr val="3E67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4"/>
          <p:cNvSpPr/>
          <p:nvPr/>
        </p:nvSpPr>
        <p:spPr>
          <a:xfrm>
            <a:off x="3886199" y="5196849"/>
            <a:ext cx="845819" cy="158750"/>
          </a:xfrm>
          <a:custGeom>
            <a:avLst/>
            <a:gdLst/>
            <a:ahLst/>
            <a:cxnLst/>
            <a:rect l="l" t="t" r="r" b="b"/>
            <a:pathLst>
              <a:path w="845820" h="158750">
                <a:moveTo>
                  <a:pt x="845819" y="0"/>
                </a:moveTo>
                <a:lnTo>
                  <a:pt x="158622" y="0"/>
                </a:lnTo>
                <a:lnTo>
                  <a:pt x="0" y="158495"/>
                </a:lnTo>
                <a:lnTo>
                  <a:pt x="686054" y="158495"/>
                </a:lnTo>
                <a:lnTo>
                  <a:pt x="845819" y="0"/>
                </a:lnTo>
                <a:close/>
              </a:path>
            </a:pathLst>
          </a:custGeom>
          <a:solidFill>
            <a:srgbClr val="709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5"/>
          <p:cNvSpPr/>
          <p:nvPr/>
        </p:nvSpPr>
        <p:spPr>
          <a:xfrm>
            <a:off x="3881628" y="5193801"/>
            <a:ext cx="853440" cy="304800"/>
          </a:xfrm>
          <a:custGeom>
            <a:avLst/>
            <a:gdLst/>
            <a:ahLst/>
            <a:cxnLst/>
            <a:rect l="l" t="t" r="r" b="b"/>
            <a:pathLst>
              <a:path w="853439" h="304800">
                <a:moveTo>
                  <a:pt x="163957" y="6350"/>
                </a:moveTo>
                <a:lnTo>
                  <a:pt x="162941" y="6350"/>
                </a:lnTo>
                <a:lnTo>
                  <a:pt x="12573" y="158750"/>
                </a:lnTo>
                <a:lnTo>
                  <a:pt x="163957" y="6350"/>
                </a:lnTo>
                <a:close/>
              </a:path>
              <a:path w="853439" h="304800">
                <a:moveTo>
                  <a:pt x="847090" y="140843"/>
                </a:moveTo>
                <a:lnTo>
                  <a:pt x="693674" y="293243"/>
                </a:lnTo>
                <a:lnTo>
                  <a:pt x="847090" y="141859"/>
                </a:lnTo>
                <a:lnTo>
                  <a:pt x="847090" y="140843"/>
                </a:lnTo>
                <a:close/>
              </a:path>
              <a:path w="853439" h="304800">
                <a:moveTo>
                  <a:pt x="853440" y="0"/>
                </a:moveTo>
                <a:lnTo>
                  <a:pt x="848233" y="1016"/>
                </a:lnTo>
                <a:lnTo>
                  <a:pt x="847090" y="3175"/>
                </a:lnTo>
                <a:lnTo>
                  <a:pt x="842899" y="6350"/>
                </a:lnTo>
                <a:lnTo>
                  <a:pt x="693674" y="154584"/>
                </a:lnTo>
                <a:lnTo>
                  <a:pt x="693674" y="161798"/>
                </a:lnTo>
                <a:lnTo>
                  <a:pt x="692645" y="164973"/>
                </a:lnTo>
                <a:lnTo>
                  <a:pt x="689470" y="297434"/>
                </a:lnTo>
                <a:lnTo>
                  <a:pt x="688467" y="298450"/>
                </a:lnTo>
                <a:lnTo>
                  <a:pt x="687451" y="300609"/>
                </a:lnTo>
                <a:lnTo>
                  <a:pt x="687451" y="297434"/>
                </a:lnTo>
                <a:lnTo>
                  <a:pt x="7366" y="297434"/>
                </a:lnTo>
                <a:lnTo>
                  <a:pt x="7366" y="164973"/>
                </a:lnTo>
                <a:lnTo>
                  <a:pt x="687451" y="164973"/>
                </a:lnTo>
                <a:lnTo>
                  <a:pt x="687451" y="161798"/>
                </a:lnTo>
                <a:lnTo>
                  <a:pt x="693674" y="161798"/>
                </a:lnTo>
                <a:lnTo>
                  <a:pt x="693674" y="154584"/>
                </a:lnTo>
                <a:lnTo>
                  <a:pt x="689470" y="158750"/>
                </a:lnTo>
                <a:lnTo>
                  <a:pt x="690499" y="158750"/>
                </a:lnTo>
                <a:lnTo>
                  <a:pt x="688467" y="159766"/>
                </a:lnTo>
                <a:lnTo>
                  <a:pt x="12573" y="158750"/>
                </a:lnTo>
                <a:lnTo>
                  <a:pt x="7366" y="161798"/>
                </a:lnTo>
                <a:lnTo>
                  <a:pt x="7366" y="163957"/>
                </a:lnTo>
                <a:lnTo>
                  <a:pt x="6350" y="164973"/>
                </a:lnTo>
                <a:lnTo>
                  <a:pt x="4191" y="164973"/>
                </a:lnTo>
                <a:lnTo>
                  <a:pt x="4191" y="158750"/>
                </a:lnTo>
                <a:lnTo>
                  <a:pt x="161798" y="0"/>
                </a:lnTo>
                <a:lnTo>
                  <a:pt x="0" y="160782"/>
                </a:lnTo>
                <a:lnTo>
                  <a:pt x="0" y="304800"/>
                </a:lnTo>
                <a:lnTo>
                  <a:pt x="692645" y="304800"/>
                </a:lnTo>
                <a:lnTo>
                  <a:pt x="693674" y="300609"/>
                </a:lnTo>
                <a:lnTo>
                  <a:pt x="690499" y="297434"/>
                </a:lnTo>
                <a:lnTo>
                  <a:pt x="693674" y="293243"/>
                </a:lnTo>
                <a:lnTo>
                  <a:pt x="693674" y="163957"/>
                </a:lnTo>
                <a:lnTo>
                  <a:pt x="847090" y="10541"/>
                </a:lnTo>
                <a:lnTo>
                  <a:pt x="847090" y="6350"/>
                </a:lnTo>
                <a:lnTo>
                  <a:pt x="850265" y="6350"/>
                </a:lnTo>
                <a:lnTo>
                  <a:pt x="852424" y="5207"/>
                </a:lnTo>
                <a:lnTo>
                  <a:pt x="848233" y="139827"/>
                </a:lnTo>
                <a:lnTo>
                  <a:pt x="853440" y="143002"/>
                </a:lnTo>
                <a:lnTo>
                  <a:pt x="853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85818" y="5193801"/>
            <a:ext cx="160781" cy="164973"/>
          </a:xfrm>
          <a:prstGeom prst="rect">
            <a:avLst/>
          </a:prstGeom>
        </p:spPr>
      </p:pic>
      <p:sp>
        <p:nvSpPr>
          <p:cNvPr id="10" name="object 17"/>
          <p:cNvSpPr/>
          <p:nvPr/>
        </p:nvSpPr>
        <p:spPr>
          <a:xfrm>
            <a:off x="3894201" y="5193801"/>
            <a:ext cx="841375" cy="304800"/>
          </a:xfrm>
          <a:custGeom>
            <a:avLst/>
            <a:gdLst/>
            <a:ahLst/>
            <a:cxnLst/>
            <a:rect l="l" t="t" r="r" b="b"/>
            <a:pathLst>
              <a:path w="841375" h="304800">
                <a:moveTo>
                  <a:pt x="677926" y="158750"/>
                </a:moveTo>
                <a:lnTo>
                  <a:pt x="0" y="158750"/>
                </a:lnTo>
                <a:lnTo>
                  <a:pt x="675894" y="159766"/>
                </a:lnTo>
                <a:lnTo>
                  <a:pt x="677926" y="158750"/>
                </a:lnTo>
                <a:close/>
              </a:path>
              <a:path w="841375" h="304800">
                <a:moveTo>
                  <a:pt x="840867" y="143002"/>
                </a:moveTo>
                <a:lnTo>
                  <a:pt x="835660" y="139827"/>
                </a:lnTo>
                <a:lnTo>
                  <a:pt x="839851" y="5207"/>
                </a:lnTo>
                <a:lnTo>
                  <a:pt x="837692" y="6350"/>
                </a:lnTo>
                <a:lnTo>
                  <a:pt x="834517" y="6350"/>
                </a:lnTo>
                <a:lnTo>
                  <a:pt x="834517" y="10541"/>
                </a:lnTo>
                <a:lnTo>
                  <a:pt x="834517" y="141859"/>
                </a:lnTo>
                <a:lnTo>
                  <a:pt x="681101" y="293243"/>
                </a:lnTo>
                <a:lnTo>
                  <a:pt x="678484" y="296697"/>
                </a:lnTo>
                <a:lnTo>
                  <a:pt x="678484" y="165608"/>
                </a:lnTo>
                <a:lnTo>
                  <a:pt x="680491" y="165608"/>
                </a:lnTo>
                <a:lnTo>
                  <a:pt x="680491" y="161798"/>
                </a:lnTo>
                <a:lnTo>
                  <a:pt x="674878" y="161798"/>
                </a:lnTo>
                <a:lnTo>
                  <a:pt x="674878" y="165608"/>
                </a:lnTo>
                <a:lnTo>
                  <a:pt x="674878" y="297688"/>
                </a:lnTo>
                <a:lnTo>
                  <a:pt x="674878" y="298958"/>
                </a:lnTo>
                <a:lnTo>
                  <a:pt x="674878" y="300228"/>
                </a:lnTo>
                <a:lnTo>
                  <a:pt x="675347" y="300228"/>
                </a:lnTo>
                <a:lnTo>
                  <a:pt x="675347" y="298958"/>
                </a:lnTo>
                <a:lnTo>
                  <a:pt x="676021" y="298958"/>
                </a:lnTo>
                <a:lnTo>
                  <a:pt x="676021" y="297688"/>
                </a:lnTo>
                <a:lnTo>
                  <a:pt x="678180" y="297688"/>
                </a:lnTo>
                <a:lnTo>
                  <a:pt x="681101" y="300609"/>
                </a:lnTo>
                <a:lnTo>
                  <a:pt x="680072" y="304800"/>
                </a:lnTo>
                <a:lnTo>
                  <a:pt x="840867" y="143002"/>
                </a:lnTo>
                <a:close/>
              </a:path>
              <a:path w="841375" h="304800">
                <a:moveTo>
                  <a:pt x="840867" y="0"/>
                </a:moveTo>
                <a:lnTo>
                  <a:pt x="149225" y="0"/>
                </a:lnTo>
                <a:lnTo>
                  <a:pt x="152400" y="5207"/>
                </a:lnTo>
                <a:lnTo>
                  <a:pt x="151384" y="6350"/>
                </a:lnTo>
                <a:lnTo>
                  <a:pt x="830326" y="6350"/>
                </a:lnTo>
                <a:lnTo>
                  <a:pt x="834517" y="3175"/>
                </a:lnTo>
                <a:lnTo>
                  <a:pt x="835660" y="1016"/>
                </a:lnTo>
                <a:lnTo>
                  <a:pt x="8408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8"/>
          <p:cNvSpPr/>
          <p:nvPr/>
        </p:nvSpPr>
        <p:spPr>
          <a:xfrm>
            <a:off x="3886961" y="5427736"/>
            <a:ext cx="698500" cy="0"/>
          </a:xfrm>
          <a:custGeom>
            <a:avLst/>
            <a:gdLst/>
            <a:ahLst/>
            <a:cxnLst/>
            <a:rect l="l" t="t" r="r" b="b"/>
            <a:pathLst>
              <a:path w="698500">
                <a:moveTo>
                  <a:pt x="0" y="0"/>
                </a:moveTo>
                <a:lnTo>
                  <a:pt x="697992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9"/>
          <p:cNvSpPr/>
          <p:nvPr/>
        </p:nvSpPr>
        <p:spPr>
          <a:xfrm>
            <a:off x="4581143" y="5263905"/>
            <a:ext cx="154305" cy="165100"/>
          </a:xfrm>
          <a:custGeom>
            <a:avLst/>
            <a:gdLst/>
            <a:ahLst/>
            <a:cxnLst/>
            <a:rect l="l" t="t" r="r" b="b"/>
            <a:pathLst>
              <a:path w="154304" h="165100">
                <a:moveTo>
                  <a:pt x="148589" y="0"/>
                </a:moveTo>
                <a:lnTo>
                  <a:pt x="0" y="160401"/>
                </a:lnTo>
                <a:lnTo>
                  <a:pt x="5206" y="164592"/>
                </a:lnTo>
                <a:lnTo>
                  <a:pt x="153924" y="4191"/>
                </a:lnTo>
                <a:lnTo>
                  <a:pt x="1485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0"/>
          <p:cNvSpPr/>
          <p:nvPr/>
        </p:nvSpPr>
        <p:spPr>
          <a:xfrm>
            <a:off x="3553968" y="5324865"/>
            <a:ext cx="281940" cy="114300"/>
          </a:xfrm>
          <a:custGeom>
            <a:avLst/>
            <a:gdLst/>
            <a:ahLst/>
            <a:cxnLst/>
            <a:rect l="l" t="t" r="r" b="b"/>
            <a:pathLst>
              <a:path w="281939" h="114300">
                <a:moveTo>
                  <a:pt x="281939" y="0"/>
                </a:moveTo>
                <a:lnTo>
                  <a:pt x="244347" y="16890"/>
                </a:lnTo>
                <a:lnTo>
                  <a:pt x="205231" y="22097"/>
                </a:lnTo>
                <a:lnTo>
                  <a:pt x="191896" y="22097"/>
                </a:lnTo>
                <a:lnTo>
                  <a:pt x="178562" y="21589"/>
                </a:lnTo>
                <a:lnTo>
                  <a:pt x="124713" y="17652"/>
                </a:lnTo>
                <a:lnTo>
                  <a:pt x="111378" y="17017"/>
                </a:lnTo>
                <a:lnTo>
                  <a:pt x="72008" y="19557"/>
                </a:lnTo>
                <a:lnTo>
                  <a:pt x="34162" y="32003"/>
                </a:lnTo>
                <a:lnTo>
                  <a:pt x="0" y="114299"/>
                </a:lnTo>
                <a:lnTo>
                  <a:pt x="12191" y="107060"/>
                </a:lnTo>
                <a:lnTo>
                  <a:pt x="24510" y="101472"/>
                </a:lnTo>
                <a:lnTo>
                  <a:pt x="37083" y="97408"/>
                </a:lnTo>
                <a:lnTo>
                  <a:pt x="49910" y="94614"/>
                </a:lnTo>
                <a:lnTo>
                  <a:pt x="62991" y="92836"/>
                </a:lnTo>
                <a:lnTo>
                  <a:pt x="76072" y="91947"/>
                </a:lnTo>
                <a:lnTo>
                  <a:pt x="89281" y="91947"/>
                </a:lnTo>
                <a:lnTo>
                  <a:pt x="102615" y="92328"/>
                </a:lnTo>
                <a:lnTo>
                  <a:pt x="143001" y="95249"/>
                </a:lnTo>
                <a:lnTo>
                  <a:pt x="169799" y="96519"/>
                </a:lnTo>
                <a:lnTo>
                  <a:pt x="209422" y="93852"/>
                </a:lnTo>
                <a:lnTo>
                  <a:pt x="247522" y="81279"/>
                </a:lnTo>
                <a:lnTo>
                  <a:pt x="259841" y="74040"/>
                </a:lnTo>
                <a:lnTo>
                  <a:pt x="28193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1"/>
          <p:cNvSpPr/>
          <p:nvPr/>
        </p:nvSpPr>
        <p:spPr>
          <a:xfrm>
            <a:off x="3550920" y="5357377"/>
            <a:ext cx="265430" cy="85090"/>
          </a:xfrm>
          <a:custGeom>
            <a:avLst/>
            <a:gdLst/>
            <a:ahLst/>
            <a:cxnLst/>
            <a:rect l="l" t="t" r="r" b="b"/>
            <a:pathLst>
              <a:path w="265430" h="85090">
                <a:moveTo>
                  <a:pt x="264922" y="43942"/>
                </a:moveTo>
                <a:lnTo>
                  <a:pt x="260731" y="38735"/>
                </a:lnTo>
                <a:lnTo>
                  <a:pt x="253365" y="43942"/>
                </a:lnTo>
                <a:lnTo>
                  <a:pt x="245999" y="48133"/>
                </a:lnTo>
                <a:lnTo>
                  <a:pt x="238633" y="51308"/>
                </a:lnTo>
                <a:lnTo>
                  <a:pt x="231267" y="53467"/>
                </a:lnTo>
                <a:lnTo>
                  <a:pt x="222885" y="55499"/>
                </a:lnTo>
                <a:lnTo>
                  <a:pt x="215519" y="57658"/>
                </a:lnTo>
                <a:lnTo>
                  <a:pt x="199771" y="59690"/>
                </a:lnTo>
                <a:lnTo>
                  <a:pt x="182880" y="60706"/>
                </a:lnTo>
                <a:lnTo>
                  <a:pt x="166116" y="60706"/>
                </a:lnTo>
                <a:lnTo>
                  <a:pt x="133477" y="58674"/>
                </a:lnTo>
                <a:lnTo>
                  <a:pt x="116713" y="56515"/>
                </a:lnTo>
                <a:lnTo>
                  <a:pt x="99822" y="56515"/>
                </a:lnTo>
                <a:lnTo>
                  <a:pt x="83058" y="55499"/>
                </a:lnTo>
                <a:lnTo>
                  <a:pt x="66167" y="56515"/>
                </a:lnTo>
                <a:lnTo>
                  <a:pt x="49403" y="58674"/>
                </a:lnTo>
                <a:lnTo>
                  <a:pt x="32639" y="62865"/>
                </a:lnTo>
                <a:lnTo>
                  <a:pt x="25273" y="66040"/>
                </a:lnTo>
                <a:lnTo>
                  <a:pt x="16764" y="69088"/>
                </a:lnTo>
                <a:lnTo>
                  <a:pt x="9525" y="73279"/>
                </a:lnTo>
                <a:lnTo>
                  <a:pt x="8636" y="73787"/>
                </a:lnTo>
                <a:lnTo>
                  <a:pt x="27762" y="10541"/>
                </a:lnTo>
                <a:lnTo>
                  <a:pt x="28194" y="9144"/>
                </a:lnTo>
                <a:lnTo>
                  <a:pt x="28321" y="8382"/>
                </a:lnTo>
                <a:lnTo>
                  <a:pt x="30480" y="0"/>
                </a:lnTo>
                <a:lnTo>
                  <a:pt x="23114" y="4191"/>
                </a:lnTo>
                <a:lnTo>
                  <a:pt x="22098" y="5334"/>
                </a:lnTo>
                <a:lnTo>
                  <a:pt x="22098" y="6350"/>
                </a:lnTo>
                <a:lnTo>
                  <a:pt x="0" y="80645"/>
                </a:lnTo>
                <a:lnTo>
                  <a:pt x="0" y="82677"/>
                </a:lnTo>
                <a:lnTo>
                  <a:pt x="1016" y="83820"/>
                </a:lnTo>
                <a:lnTo>
                  <a:pt x="2159" y="84836"/>
                </a:lnTo>
                <a:lnTo>
                  <a:pt x="3175" y="84836"/>
                </a:lnTo>
                <a:lnTo>
                  <a:pt x="19939" y="75438"/>
                </a:lnTo>
                <a:lnTo>
                  <a:pt x="34671" y="69088"/>
                </a:lnTo>
                <a:lnTo>
                  <a:pt x="43053" y="67056"/>
                </a:lnTo>
                <a:lnTo>
                  <a:pt x="50419" y="66040"/>
                </a:lnTo>
                <a:lnTo>
                  <a:pt x="58928" y="63881"/>
                </a:lnTo>
                <a:lnTo>
                  <a:pt x="66167" y="62865"/>
                </a:lnTo>
                <a:lnTo>
                  <a:pt x="98806" y="62865"/>
                </a:lnTo>
                <a:lnTo>
                  <a:pt x="166116" y="67056"/>
                </a:lnTo>
                <a:lnTo>
                  <a:pt x="182880" y="67056"/>
                </a:lnTo>
                <a:lnTo>
                  <a:pt x="199771" y="66040"/>
                </a:lnTo>
                <a:lnTo>
                  <a:pt x="216535" y="63881"/>
                </a:lnTo>
                <a:lnTo>
                  <a:pt x="233426" y="59690"/>
                </a:lnTo>
                <a:lnTo>
                  <a:pt x="240665" y="56515"/>
                </a:lnTo>
                <a:lnTo>
                  <a:pt x="249174" y="53467"/>
                </a:lnTo>
                <a:lnTo>
                  <a:pt x="256540" y="49276"/>
                </a:lnTo>
                <a:lnTo>
                  <a:pt x="259715" y="40894"/>
                </a:lnTo>
                <a:lnTo>
                  <a:pt x="264922" y="45085"/>
                </a:lnTo>
                <a:lnTo>
                  <a:pt x="264922" y="439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79114" y="5321817"/>
            <a:ext cx="259842" cy="84836"/>
          </a:xfrm>
          <a:prstGeom prst="rect">
            <a:avLst/>
          </a:prstGeom>
        </p:spPr>
      </p:pic>
      <p:sp>
        <p:nvSpPr>
          <p:cNvPr id="16" name="object 23"/>
          <p:cNvSpPr/>
          <p:nvPr/>
        </p:nvSpPr>
        <p:spPr>
          <a:xfrm>
            <a:off x="3568446" y="5450595"/>
            <a:ext cx="254635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507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24"/>
          <p:cNvSpPr/>
          <p:nvPr/>
        </p:nvSpPr>
        <p:spPr>
          <a:xfrm>
            <a:off x="3819143" y="5334009"/>
            <a:ext cx="29209" cy="116205"/>
          </a:xfrm>
          <a:custGeom>
            <a:avLst/>
            <a:gdLst/>
            <a:ahLst/>
            <a:cxnLst/>
            <a:rect l="l" t="t" r="r" b="b"/>
            <a:pathLst>
              <a:path w="29210" h="116204">
                <a:moveTo>
                  <a:pt x="22478" y="0"/>
                </a:moveTo>
                <a:lnTo>
                  <a:pt x="0" y="114808"/>
                </a:lnTo>
                <a:lnTo>
                  <a:pt x="6476" y="115824"/>
                </a:lnTo>
                <a:lnTo>
                  <a:pt x="28956" y="1016"/>
                </a:lnTo>
                <a:lnTo>
                  <a:pt x="224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5"/>
          <p:cNvSpPr/>
          <p:nvPr/>
        </p:nvSpPr>
        <p:spPr>
          <a:xfrm>
            <a:off x="3208020" y="5487933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5240">
            <a:solidFill>
              <a:srgbClr val="4F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6"/>
          <p:cNvSpPr/>
          <p:nvPr/>
        </p:nvSpPr>
        <p:spPr>
          <a:xfrm>
            <a:off x="3398520" y="5288289"/>
            <a:ext cx="190500" cy="205740"/>
          </a:xfrm>
          <a:custGeom>
            <a:avLst/>
            <a:gdLst/>
            <a:ahLst/>
            <a:cxnLst/>
            <a:rect l="l" t="t" r="r" b="b"/>
            <a:pathLst>
              <a:path w="190500" h="205740">
                <a:moveTo>
                  <a:pt x="190500" y="0"/>
                </a:moveTo>
                <a:lnTo>
                  <a:pt x="0" y="191007"/>
                </a:lnTo>
                <a:lnTo>
                  <a:pt x="0" y="205739"/>
                </a:lnTo>
                <a:lnTo>
                  <a:pt x="190500" y="15747"/>
                </a:lnTo>
                <a:lnTo>
                  <a:pt x="190500" y="0"/>
                </a:lnTo>
                <a:close/>
              </a:path>
            </a:pathLst>
          </a:custGeom>
          <a:solidFill>
            <a:srgbClr val="3E67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7"/>
          <p:cNvSpPr/>
          <p:nvPr/>
        </p:nvSpPr>
        <p:spPr>
          <a:xfrm>
            <a:off x="3208020" y="5288289"/>
            <a:ext cx="381000" cy="192405"/>
          </a:xfrm>
          <a:custGeom>
            <a:avLst/>
            <a:gdLst/>
            <a:ahLst/>
            <a:cxnLst/>
            <a:rect l="l" t="t" r="r" b="b"/>
            <a:pathLst>
              <a:path w="381000" h="192404">
                <a:moveTo>
                  <a:pt x="381000" y="0"/>
                </a:moveTo>
                <a:lnTo>
                  <a:pt x="190500" y="0"/>
                </a:lnTo>
                <a:lnTo>
                  <a:pt x="0" y="192023"/>
                </a:lnTo>
                <a:lnTo>
                  <a:pt x="190500" y="192023"/>
                </a:lnTo>
                <a:lnTo>
                  <a:pt x="381000" y="0"/>
                </a:lnTo>
                <a:close/>
              </a:path>
            </a:pathLst>
          </a:custGeom>
          <a:solidFill>
            <a:srgbClr val="709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object 2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11321" y="5285242"/>
            <a:ext cx="380746" cy="213867"/>
          </a:xfrm>
          <a:prstGeom prst="rect">
            <a:avLst/>
          </a:prstGeom>
        </p:spPr>
      </p:pic>
      <p:sp>
        <p:nvSpPr>
          <p:cNvPr id="22" name="object 29"/>
          <p:cNvSpPr/>
          <p:nvPr/>
        </p:nvSpPr>
        <p:spPr>
          <a:xfrm>
            <a:off x="3204972" y="5285241"/>
            <a:ext cx="387350" cy="213360"/>
          </a:xfrm>
          <a:custGeom>
            <a:avLst/>
            <a:gdLst/>
            <a:ahLst/>
            <a:cxnLst/>
            <a:rect l="l" t="t" r="r" b="b"/>
            <a:pathLst>
              <a:path w="387350" h="213359">
                <a:moveTo>
                  <a:pt x="387096" y="0"/>
                </a:moveTo>
                <a:lnTo>
                  <a:pt x="383921" y="0"/>
                </a:lnTo>
                <a:lnTo>
                  <a:pt x="383921" y="7366"/>
                </a:lnTo>
                <a:lnTo>
                  <a:pt x="380746" y="7366"/>
                </a:lnTo>
                <a:lnTo>
                  <a:pt x="380746" y="3175"/>
                </a:lnTo>
                <a:lnTo>
                  <a:pt x="383921" y="7366"/>
                </a:lnTo>
                <a:lnTo>
                  <a:pt x="383921" y="0"/>
                </a:lnTo>
                <a:lnTo>
                  <a:pt x="381889" y="0"/>
                </a:lnTo>
                <a:lnTo>
                  <a:pt x="381889" y="1016"/>
                </a:lnTo>
                <a:lnTo>
                  <a:pt x="193548" y="190246"/>
                </a:lnTo>
                <a:lnTo>
                  <a:pt x="375539" y="7366"/>
                </a:lnTo>
                <a:lnTo>
                  <a:pt x="192379" y="190284"/>
                </a:lnTo>
                <a:lnTo>
                  <a:pt x="192379" y="189738"/>
                </a:lnTo>
                <a:lnTo>
                  <a:pt x="191643" y="189738"/>
                </a:lnTo>
                <a:lnTo>
                  <a:pt x="191643" y="191008"/>
                </a:lnTo>
                <a:lnTo>
                  <a:pt x="191389" y="191262"/>
                </a:lnTo>
                <a:lnTo>
                  <a:pt x="190855" y="192938"/>
                </a:lnTo>
                <a:lnTo>
                  <a:pt x="190855" y="191008"/>
                </a:lnTo>
                <a:lnTo>
                  <a:pt x="191643" y="191008"/>
                </a:lnTo>
                <a:lnTo>
                  <a:pt x="191643" y="189738"/>
                </a:lnTo>
                <a:lnTo>
                  <a:pt x="114592" y="189738"/>
                </a:lnTo>
                <a:lnTo>
                  <a:pt x="114592" y="196088"/>
                </a:lnTo>
                <a:lnTo>
                  <a:pt x="114592" y="196723"/>
                </a:lnTo>
                <a:lnTo>
                  <a:pt x="60464" y="196088"/>
                </a:lnTo>
                <a:lnTo>
                  <a:pt x="114592" y="196088"/>
                </a:lnTo>
                <a:lnTo>
                  <a:pt x="114592" y="189738"/>
                </a:lnTo>
                <a:lnTo>
                  <a:pt x="12065" y="189738"/>
                </a:lnTo>
                <a:lnTo>
                  <a:pt x="194564" y="7366"/>
                </a:lnTo>
                <a:lnTo>
                  <a:pt x="193548" y="7366"/>
                </a:lnTo>
                <a:lnTo>
                  <a:pt x="195707" y="6350"/>
                </a:lnTo>
                <a:lnTo>
                  <a:pt x="381889" y="1016"/>
                </a:lnTo>
                <a:lnTo>
                  <a:pt x="381889" y="0"/>
                </a:lnTo>
                <a:lnTo>
                  <a:pt x="192532" y="0"/>
                </a:lnTo>
                <a:lnTo>
                  <a:pt x="11430" y="180873"/>
                </a:lnTo>
                <a:lnTo>
                  <a:pt x="11430" y="190385"/>
                </a:lnTo>
                <a:lnTo>
                  <a:pt x="11430" y="191008"/>
                </a:lnTo>
                <a:lnTo>
                  <a:pt x="10795" y="191008"/>
                </a:lnTo>
                <a:lnTo>
                  <a:pt x="11430" y="190385"/>
                </a:lnTo>
                <a:lnTo>
                  <a:pt x="11430" y="180873"/>
                </a:lnTo>
                <a:lnTo>
                  <a:pt x="8890" y="183400"/>
                </a:lnTo>
                <a:lnTo>
                  <a:pt x="8890" y="192925"/>
                </a:lnTo>
                <a:lnTo>
                  <a:pt x="8890" y="194818"/>
                </a:lnTo>
                <a:lnTo>
                  <a:pt x="6985" y="194818"/>
                </a:lnTo>
                <a:lnTo>
                  <a:pt x="8890" y="192925"/>
                </a:lnTo>
                <a:lnTo>
                  <a:pt x="8890" y="183400"/>
                </a:lnTo>
                <a:lnTo>
                  <a:pt x="0" y="192278"/>
                </a:lnTo>
                <a:lnTo>
                  <a:pt x="0" y="213360"/>
                </a:lnTo>
                <a:lnTo>
                  <a:pt x="194564" y="213360"/>
                </a:lnTo>
                <a:lnTo>
                  <a:pt x="6350" y="209169"/>
                </a:lnTo>
                <a:lnTo>
                  <a:pt x="6350" y="205994"/>
                </a:lnTo>
                <a:lnTo>
                  <a:pt x="6350" y="197612"/>
                </a:lnTo>
                <a:lnTo>
                  <a:pt x="190373" y="197612"/>
                </a:lnTo>
                <a:lnTo>
                  <a:pt x="168719" y="197358"/>
                </a:lnTo>
                <a:lnTo>
                  <a:pt x="190373" y="197358"/>
                </a:lnTo>
                <a:lnTo>
                  <a:pt x="190373" y="197612"/>
                </a:lnTo>
                <a:lnTo>
                  <a:pt x="190373" y="209169"/>
                </a:lnTo>
                <a:lnTo>
                  <a:pt x="194564" y="213360"/>
                </a:lnTo>
                <a:lnTo>
                  <a:pt x="387096" y="21082"/>
                </a:lnTo>
                <a:lnTo>
                  <a:pt x="196723" y="209169"/>
                </a:lnTo>
                <a:lnTo>
                  <a:pt x="191389" y="207010"/>
                </a:lnTo>
                <a:lnTo>
                  <a:pt x="192532" y="205994"/>
                </a:lnTo>
                <a:lnTo>
                  <a:pt x="193548" y="205994"/>
                </a:lnTo>
                <a:lnTo>
                  <a:pt x="196723" y="201803"/>
                </a:lnTo>
                <a:lnTo>
                  <a:pt x="196723" y="195453"/>
                </a:lnTo>
                <a:lnTo>
                  <a:pt x="380746" y="11557"/>
                </a:lnTo>
                <a:lnTo>
                  <a:pt x="385038" y="7366"/>
                </a:lnTo>
                <a:lnTo>
                  <a:pt x="386080" y="6350"/>
                </a:lnTo>
                <a:lnTo>
                  <a:pt x="386930" y="1016"/>
                </a:lnTo>
                <a:lnTo>
                  <a:pt x="3870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0"/>
          <p:cNvSpPr/>
          <p:nvPr/>
        </p:nvSpPr>
        <p:spPr>
          <a:xfrm>
            <a:off x="2912364" y="5487933"/>
            <a:ext cx="189230" cy="0"/>
          </a:xfrm>
          <a:custGeom>
            <a:avLst/>
            <a:gdLst/>
            <a:ahLst/>
            <a:cxnLst/>
            <a:rect l="l" t="t" r="r" b="b"/>
            <a:pathLst>
              <a:path w="189230">
                <a:moveTo>
                  <a:pt x="0" y="0"/>
                </a:moveTo>
                <a:lnTo>
                  <a:pt x="188975" y="0"/>
                </a:lnTo>
              </a:path>
            </a:pathLst>
          </a:custGeom>
          <a:ln w="15240">
            <a:solidFill>
              <a:srgbClr val="4F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31"/>
          <p:cNvSpPr/>
          <p:nvPr/>
        </p:nvSpPr>
        <p:spPr>
          <a:xfrm>
            <a:off x="3101340" y="5288289"/>
            <a:ext cx="190500" cy="205740"/>
          </a:xfrm>
          <a:custGeom>
            <a:avLst/>
            <a:gdLst/>
            <a:ahLst/>
            <a:cxnLst/>
            <a:rect l="l" t="t" r="r" b="b"/>
            <a:pathLst>
              <a:path w="190500" h="205740">
                <a:moveTo>
                  <a:pt x="190500" y="0"/>
                </a:moveTo>
                <a:lnTo>
                  <a:pt x="0" y="191007"/>
                </a:lnTo>
                <a:lnTo>
                  <a:pt x="0" y="205739"/>
                </a:lnTo>
                <a:lnTo>
                  <a:pt x="190500" y="15747"/>
                </a:lnTo>
                <a:lnTo>
                  <a:pt x="190500" y="0"/>
                </a:lnTo>
                <a:close/>
              </a:path>
            </a:pathLst>
          </a:custGeom>
          <a:solidFill>
            <a:srgbClr val="3E67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32"/>
          <p:cNvSpPr/>
          <p:nvPr/>
        </p:nvSpPr>
        <p:spPr>
          <a:xfrm>
            <a:off x="2912364" y="5288289"/>
            <a:ext cx="379730" cy="192405"/>
          </a:xfrm>
          <a:custGeom>
            <a:avLst/>
            <a:gdLst/>
            <a:ahLst/>
            <a:cxnLst/>
            <a:rect l="l" t="t" r="r" b="b"/>
            <a:pathLst>
              <a:path w="379730" h="192404">
                <a:moveTo>
                  <a:pt x="379475" y="0"/>
                </a:moveTo>
                <a:lnTo>
                  <a:pt x="189737" y="0"/>
                </a:lnTo>
                <a:lnTo>
                  <a:pt x="0" y="192023"/>
                </a:lnTo>
                <a:lnTo>
                  <a:pt x="189737" y="192023"/>
                </a:lnTo>
                <a:lnTo>
                  <a:pt x="379475" y="0"/>
                </a:lnTo>
                <a:close/>
              </a:path>
            </a:pathLst>
          </a:custGeom>
          <a:solidFill>
            <a:srgbClr val="709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15539" y="5285242"/>
            <a:ext cx="380873" cy="213867"/>
          </a:xfrm>
          <a:prstGeom prst="rect">
            <a:avLst/>
          </a:prstGeom>
        </p:spPr>
      </p:pic>
      <p:sp>
        <p:nvSpPr>
          <p:cNvPr id="27" name="object 34"/>
          <p:cNvSpPr/>
          <p:nvPr/>
        </p:nvSpPr>
        <p:spPr>
          <a:xfrm>
            <a:off x="2909315" y="5285242"/>
            <a:ext cx="387350" cy="213360"/>
          </a:xfrm>
          <a:custGeom>
            <a:avLst/>
            <a:gdLst/>
            <a:ahLst/>
            <a:cxnLst/>
            <a:rect l="l" t="t" r="r" b="b"/>
            <a:pathLst>
              <a:path w="387350" h="213359">
                <a:moveTo>
                  <a:pt x="0" y="192277"/>
                </a:moveTo>
                <a:lnTo>
                  <a:pt x="0" y="213359"/>
                </a:lnTo>
                <a:lnTo>
                  <a:pt x="195072" y="213359"/>
                </a:lnTo>
                <a:lnTo>
                  <a:pt x="6222" y="209168"/>
                </a:lnTo>
                <a:lnTo>
                  <a:pt x="6222" y="205993"/>
                </a:lnTo>
                <a:lnTo>
                  <a:pt x="3175" y="205993"/>
                </a:lnTo>
                <a:lnTo>
                  <a:pt x="0" y="192277"/>
                </a:lnTo>
                <a:close/>
              </a:path>
              <a:path w="387350" h="213359">
                <a:moveTo>
                  <a:pt x="387096" y="0"/>
                </a:moveTo>
                <a:lnTo>
                  <a:pt x="192023" y="0"/>
                </a:lnTo>
                <a:lnTo>
                  <a:pt x="3175" y="190245"/>
                </a:lnTo>
                <a:lnTo>
                  <a:pt x="6222" y="194436"/>
                </a:lnTo>
                <a:lnTo>
                  <a:pt x="5206" y="196595"/>
                </a:lnTo>
                <a:lnTo>
                  <a:pt x="3175" y="197611"/>
                </a:lnTo>
                <a:lnTo>
                  <a:pt x="3175" y="205993"/>
                </a:lnTo>
                <a:lnTo>
                  <a:pt x="6222" y="205993"/>
                </a:lnTo>
                <a:lnTo>
                  <a:pt x="6222" y="197611"/>
                </a:lnTo>
                <a:lnTo>
                  <a:pt x="189865" y="197611"/>
                </a:lnTo>
                <a:lnTo>
                  <a:pt x="6222" y="195452"/>
                </a:lnTo>
                <a:lnTo>
                  <a:pt x="11556" y="190245"/>
                </a:lnTo>
                <a:lnTo>
                  <a:pt x="195072" y="7365"/>
                </a:lnTo>
                <a:lnTo>
                  <a:pt x="193040" y="7365"/>
                </a:lnTo>
                <a:lnTo>
                  <a:pt x="196215" y="6349"/>
                </a:lnTo>
                <a:lnTo>
                  <a:pt x="380746" y="1015"/>
                </a:lnTo>
                <a:lnTo>
                  <a:pt x="386933" y="1015"/>
                </a:lnTo>
                <a:lnTo>
                  <a:pt x="387096" y="0"/>
                </a:lnTo>
                <a:close/>
              </a:path>
              <a:path w="387350" h="213359">
                <a:moveTo>
                  <a:pt x="380746" y="1015"/>
                </a:moveTo>
                <a:lnTo>
                  <a:pt x="374522" y="7365"/>
                </a:lnTo>
                <a:lnTo>
                  <a:pt x="193040" y="190245"/>
                </a:lnTo>
                <a:lnTo>
                  <a:pt x="196215" y="194436"/>
                </a:lnTo>
                <a:lnTo>
                  <a:pt x="192023" y="205993"/>
                </a:lnTo>
                <a:lnTo>
                  <a:pt x="193040" y="205993"/>
                </a:lnTo>
                <a:lnTo>
                  <a:pt x="196215" y="201802"/>
                </a:lnTo>
                <a:lnTo>
                  <a:pt x="196215" y="196595"/>
                </a:lnTo>
                <a:lnTo>
                  <a:pt x="379729" y="12572"/>
                </a:lnTo>
                <a:lnTo>
                  <a:pt x="385043" y="7365"/>
                </a:lnTo>
                <a:lnTo>
                  <a:pt x="379729" y="7365"/>
                </a:lnTo>
                <a:lnTo>
                  <a:pt x="379729" y="3174"/>
                </a:lnTo>
                <a:lnTo>
                  <a:pt x="381480" y="3174"/>
                </a:lnTo>
                <a:lnTo>
                  <a:pt x="380746" y="1015"/>
                </a:lnTo>
                <a:close/>
              </a:path>
              <a:path w="387350" h="213359">
                <a:moveTo>
                  <a:pt x="381480" y="3174"/>
                </a:moveTo>
                <a:lnTo>
                  <a:pt x="379729" y="3174"/>
                </a:lnTo>
                <a:lnTo>
                  <a:pt x="382904" y="7365"/>
                </a:lnTo>
                <a:lnTo>
                  <a:pt x="381480" y="3174"/>
                </a:lnTo>
                <a:close/>
              </a:path>
              <a:path w="387350" h="213359">
                <a:moveTo>
                  <a:pt x="386933" y="1015"/>
                </a:moveTo>
                <a:lnTo>
                  <a:pt x="380746" y="1015"/>
                </a:lnTo>
                <a:lnTo>
                  <a:pt x="382904" y="7365"/>
                </a:lnTo>
                <a:lnTo>
                  <a:pt x="385043" y="7365"/>
                </a:lnTo>
                <a:lnTo>
                  <a:pt x="386079" y="6349"/>
                </a:lnTo>
                <a:lnTo>
                  <a:pt x="386933" y="10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object 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09315" y="5285242"/>
            <a:ext cx="387096" cy="213359"/>
          </a:xfrm>
          <a:prstGeom prst="rect">
            <a:avLst/>
          </a:prstGeom>
        </p:spPr>
      </p:pic>
      <p:sp>
        <p:nvSpPr>
          <p:cNvPr id="29" name="object 36"/>
          <p:cNvSpPr/>
          <p:nvPr/>
        </p:nvSpPr>
        <p:spPr>
          <a:xfrm>
            <a:off x="2721864" y="5449833"/>
            <a:ext cx="41275" cy="22860"/>
          </a:xfrm>
          <a:custGeom>
            <a:avLst/>
            <a:gdLst/>
            <a:ahLst/>
            <a:cxnLst/>
            <a:rect l="l" t="t" r="r" b="b"/>
            <a:pathLst>
              <a:path w="41275" h="22859">
                <a:moveTo>
                  <a:pt x="31877" y="0"/>
                </a:moveTo>
                <a:lnTo>
                  <a:pt x="9271" y="0"/>
                </a:lnTo>
                <a:lnTo>
                  <a:pt x="0" y="5207"/>
                </a:lnTo>
                <a:lnTo>
                  <a:pt x="0" y="11430"/>
                </a:lnTo>
                <a:lnTo>
                  <a:pt x="0" y="17653"/>
                </a:lnTo>
                <a:lnTo>
                  <a:pt x="9271" y="22860"/>
                </a:lnTo>
                <a:lnTo>
                  <a:pt x="31877" y="22860"/>
                </a:lnTo>
                <a:lnTo>
                  <a:pt x="41147" y="17653"/>
                </a:lnTo>
                <a:lnTo>
                  <a:pt x="41147" y="5207"/>
                </a:lnTo>
                <a:lnTo>
                  <a:pt x="31877" y="0"/>
                </a:lnTo>
                <a:close/>
              </a:path>
            </a:pathLst>
          </a:custGeom>
          <a:solidFill>
            <a:srgbClr val="7E00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7"/>
          <p:cNvSpPr/>
          <p:nvPr/>
        </p:nvSpPr>
        <p:spPr>
          <a:xfrm>
            <a:off x="2718816" y="5446785"/>
            <a:ext cx="48895" cy="28575"/>
          </a:xfrm>
          <a:custGeom>
            <a:avLst/>
            <a:gdLst/>
            <a:ahLst/>
            <a:cxnLst/>
            <a:rect l="l" t="t" r="r" b="b"/>
            <a:pathLst>
              <a:path w="48894" h="28575">
                <a:moveTo>
                  <a:pt x="48768" y="13208"/>
                </a:moveTo>
                <a:lnTo>
                  <a:pt x="47752" y="11176"/>
                </a:lnTo>
                <a:lnTo>
                  <a:pt x="47752" y="10160"/>
                </a:lnTo>
                <a:lnTo>
                  <a:pt x="46736" y="8128"/>
                </a:lnTo>
                <a:lnTo>
                  <a:pt x="45593" y="8128"/>
                </a:lnTo>
                <a:lnTo>
                  <a:pt x="45593" y="7112"/>
                </a:lnTo>
                <a:lnTo>
                  <a:pt x="43561" y="5080"/>
                </a:lnTo>
                <a:lnTo>
                  <a:pt x="41529" y="3733"/>
                </a:lnTo>
                <a:lnTo>
                  <a:pt x="41529" y="13208"/>
                </a:lnTo>
                <a:lnTo>
                  <a:pt x="41529" y="15240"/>
                </a:lnTo>
                <a:lnTo>
                  <a:pt x="40513" y="17272"/>
                </a:lnTo>
                <a:lnTo>
                  <a:pt x="39497" y="18288"/>
                </a:lnTo>
                <a:lnTo>
                  <a:pt x="39497" y="17272"/>
                </a:lnTo>
                <a:lnTo>
                  <a:pt x="37338" y="19304"/>
                </a:lnTo>
                <a:lnTo>
                  <a:pt x="34290" y="20320"/>
                </a:lnTo>
                <a:lnTo>
                  <a:pt x="35306" y="20320"/>
                </a:lnTo>
                <a:lnTo>
                  <a:pt x="31115" y="21336"/>
                </a:lnTo>
                <a:lnTo>
                  <a:pt x="28067" y="22352"/>
                </a:lnTo>
                <a:lnTo>
                  <a:pt x="23876" y="22352"/>
                </a:lnTo>
                <a:lnTo>
                  <a:pt x="19685" y="21336"/>
                </a:lnTo>
                <a:lnTo>
                  <a:pt x="16637" y="21336"/>
                </a:lnTo>
                <a:lnTo>
                  <a:pt x="13462" y="20320"/>
                </a:lnTo>
                <a:lnTo>
                  <a:pt x="10414" y="19304"/>
                </a:lnTo>
                <a:lnTo>
                  <a:pt x="11430" y="19304"/>
                </a:lnTo>
                <a:lnTo>
                  <a:pt x="9842" y="18288"/>
                </a:lnTo>
                <a:lnTo>
                  <a:pt x="8445" y="17399"/>
                </a:lnTo>
                <a:lnTo>
                  <a:pt x="9398" y="18288"/>
                </a:lnTo>
                <a:lnTo>
                  <a:pt x="8255" y="17272"/>
                </a:lnTo>
                <a:lnTo>
                  <a:pt x="8445" y="17399"/>
                </a:lnTo>
                <a:lnTo>
                  <a:pt x="7239" y="16256"/>
                </a:lnTo>
                <a:lnTo>
                  <a:pt x="7239" y="17272"/>
                </a:lnTo>
                <a:lnTo>
                  <a:pt x="6223" y="15240"/>
                </a:lnTo>
                <a:lnTo>
                  <a:pt x="7239" y="15240"/>
                </a:lnTo>
                <a:lnTo>
                  <a:pt x="6731" y="14224"/>
                </a:lnTo>
                <a:lnTo>
                  <a:pt x="6477" y="13716"/>
                </a:lnTo>
                <a:lnTo>
                  <a:pt x="6718" y="13208"/>
                </a:lnTo>
                <a:lnTo>
                  <a:pt x="7239" y="12192"/>
                </a:lnTo>
                <a:lnTo>
                  <a:pt x="6223" y="13208"/>
                </a:lnTo>
                <a:lnTo>
                  <a:pt x="7239" y="11176"/>
                </a:lnTo>
                <a:lnTo>
                  <a:pt x="7239" y="12192"/>
                </a:lnTo>
                <a:lnTo>
                  <a:pt x="9398" y="10160"/>
                </a:lnTo>
                <a:lnTo>
                  <a:pt x="8255" y="10160"/>
                </a:lnTo>
                <a:lnTo>
                  <a:pt x="11430" y="9144"/>
                </a:lnTo>
                <a:lnTo>
                  <a:pt x="10414" y="9144"/>
                </a:lnTo>
                <a:lnTo>
                  <a:pt x="13462" y="7112"/>
                </a:lnTo>
                <a:lnTo>
                  <a:pt x="13462" y="8128"/>
                </a:lnTo>
                <a:lnTo>
                  <a:pt x="16637" y="7112"/>
                </a:lnTo>
                <a:lnTo>
                  <a:pt x="20701" y="6096"/>
                </a:lnTo>
                <a:lnTo>
                  <a:pt x="28067" y="6096"/>
                </a:lnTo>
                <a:lnTo>
                  <a:pt x="32131" y="7112"/>
                </a:lnTo>
                <a:lnTo>
                  <a:pt x="35306" y="8128"/>
                </a:lnTo>
                <a:lnTo>
                  <a:pt x="34290" y="7112"/>
                </a:lnTo>
                <a:lnTo>
                  <a:pt x="37338" y="9144"/>
                </a:lnTo>
                <a:lnTo>
                  <a:pt x="39497" y="10160"/>
                </a:lnTo>
                <a:lnTo>
                  <a:pt x="40513" y="11176"/>
                </a:lnTo>
                <a:lnTo>
                  <a:pt x="41529" y="13208"/>
                </a:lnTo>
                <a:lnTo>
                  <a:pt x="41529" y="3733"/>
                </a:lnTo>
                <a:lnTo>
                  <a:pt x="40513" y="3048"/>
                </a:lnTo>
                <a:lnTo>
                  <a:pt x="37338" y="2032"/>
                </a:lnTo>
                <a:lnTo>
                  <a:pt x="36322" y="2032"/>
                </a:lnTo>
                <a:lnTo>
                  <a:pt x="33147" y="1016"/>
                </a:lnTo>
                <a:lnTo>
                  <a:pt x="29083" y="0"/>
                </a:lnTo>
                <a:lnTo>
                  <a:pt x="19685" y="0"/>
                </a:lnTo>
                <a:lnTo>
                  <a:pt x="11430" y="2032"/>
                </a:lnTo>
                <a:lnTo>
                  <a:pt x="8255" y="3048"/>
                </a:lnTo>
                <a:lnTo>
                  <a:pt x="7239" y="3048"/>
                </a:lnTo>
                <a:lnTo>
                  <a:pt x="5207" y="5080"/>
                </a:lnTo>
                <a:lnTo>
                  <a:pt x="4191" y="5080"/>
                </a:lnTo>
                <a:lnTo>
                  <a:pt x="2032" y="7112"/>
                </a:lnTo>
                <a:lnTo>
                  <a:pt x="2032" y="8128"/>
                </a:lnTo>
                <a:lnTo>
                  <a:pt x="1016" y="10160"/>
                </a:lnTo>
                <a:lnTo>
                  <a:pt x="1016" y="11176"/>
                </a:lnTo>
                <a:lnTo>
                  <a:pt x="0" y="11176"/>
                </a:lnTo>
                <a:lnTo>
                  <a:pt x="0" y="17272"/>
                </a:lnTo>
                <a:lnTo>
                  <a:pt x="1016" y="17272"/>
                </a:lnTo>
                <a:lnTo>
                  <a:pt x="1016" y="18288"/>
                </a:lnTo>
                <a:lnTo>
                  <a:pt x="2032" y="20320"/>
                </a:lnTo>
                <a:lnTo>
                  <a:pt x="4191" y="22352"/>
                </a:lnTo>
                <a:lnTo>
                  <a:pt x="5207" y="22352"/>
                </a:lnTo>
                <a:lnTo>
                  <a:pt x="5207" y="23368"/>
                </a:lnTo>
                <a:lnTo>
                  <a:pt x="7239" y="24384"/>
                </a:lnTo>
                <a:lnTo>
                  <a:pt x="8255" y="24384"/>
                </a:lnTo>
                <a:lnTo>
                  <a:pt x="11430" y="26416"/>
                </a:lnTo>
                <a:lnTo>
                  <a:pt x="19685" y="28448"/>
                </a:lnTo>
                <a:lnTo>
                  <a:pt x="29083" y="28448"/>
                </a:lnTo>
                <a:lnTo>
                  <a:pt x="33147" y="27432"/>
                </a:lnTo>
                <a:lnTo>
                  <a:pt x="36322" y="26416"/>
                </a:lnTo>
                <a:lnTo>
                  <a:pt x="37338" y="26416"/>
                </a:lnTo>
                <a:lnTo>
                  <a:pt x="40513" y="24384"/>
                </a:lnTo>
                <a:lnTo>
                  <a:pt x="43561" y="23368"/>
                </a:lnTo>
                <a:lnTo>
                  <a:pt x="43561" y="22352"/>
                </a:lnTo>
                <a:lnTo>
                  <a:pt x="45593" y="20320"/>
                </a:lnTo>
                <a:lnTo>
                  <a:pt x="46736" y="20320"/>
                </a:lnTo>
                <a:lnTo>
                  <a:pt x="47752" y="18288"/>
                </a:lnTo>
                <a:lnTo>
                  <a:pt x="47752" y="17272"/>
                </a:lnTo>
                <a:lnTo>
                  <a:pt x="48768" y="14224"/>
                </a:lnTo>
                <a:lnTo>
                  <a:pt x="48768" y="132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8"/>
          <p:cNvSpPr/>
          <p:nvPr/>
        </p:nvSpPr>
        <p:spPr>
          <a:xfrm>
            <a:off x="2510028" y="5449833"/>
            <a:ext cx="43180" cy="22860"/>
          </a:xfrm>
          <a:custGeom>
            <a:avLst/>
            <a:gdLst/>
            <a:ahLst/>
            <a:cxnLst/>
            <a:rect l="l" t="t" r="r" b="b"/>
            <a:pathLst>
              <a:path w="43180" h="22859">
                <a:moveTo>
                  <a:pt x="33070" y="0"/>
                </a:moveTo>
                <a:lnTo>
                  <a:pt x="9588" y="0"/>
                </a:lnTo>
                <a:lnTo>
                  <a:pt x="0" y="5207"/>
                </a:lnTo>
                <a:lnTo>
                  <a:pt x="0" y="11430"/>
                </a:lnTo>
                <a:lnTo>
                  <a:pt x="0" y="17653"/>
                </a:lnTo>
                <a:lnTo>
                  <a:pt x="9588" y="22860"/>
                </a:lnTo>
                <a:lnTo>
                  <a:pt x="33070" y="22860"/>
                </a:lnTo>
                <a:lnTo>
                  <a:pt x="42671" y="17653"/>
                </a:lnTo>
                <a:lnTo>
                  <a:pt x="42671" y="5207"/>
                </a:lnTo>
                <a:lnTo>
                  <a:pt x="3307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9"/>
          <p:cNvSpPr/>
          <p:nvPr/>
        </p:nvSpPr>
        <p:spPr>
          <a:xfrm>
            <a:off x="2505456" y="5446785"/>
            <a:ext cx="50800" cy="29209"/>
          </a:xfrm>
          <a:custGeom>
            <a:avLst/>
            <a:gdLst/>
            <a:ahLst/>
            <a:cxnLst/>
            <a:rect l="l" t="t" r="r" b="b"/>
            <a:pathLst>
              <a:path w="50800" h="29209">
                <a:moveTo>
                  <a:pt x="50292" y="11430"/>
                </a:moveTo>
                <a:lnTo>
                  <a:pt x="49212" y="10287"/>
                </a:lnTo>
                <a:lnTo>
                  <a:pt x="48145" y="8255"/>
                </a:lnTo>
                <a:lnTo>
                  <a:pt x="48145" y="7239"/>
                </a:lnTo>
                <a:lnTo>
                  <a:pt x="45999" y="5207"/>
                </a:lnTo>
                <a:lnTo>
                  <a:pt x="44932" y="5207"/>
                </a:lnTo>
                <a:lnTo>
                  <a:pt x="43865" y="4140"/>
                </a:lnTo>
                <a:lnTo>
                  <a:pt x="43865" y="13462"/>
                </a:lnTo>
                <a:lnTo>
                  <a:pt x="43865" y="15494"/>
                </a:lnTo>
                <a:lnTo>
                  <a:pt x="42786" y="17526"/>
                </a:lnTo>
                <a:lnTo>
                  <a:pt x="42786" y="16510"/>
                </a:lnTo>
                <a:lnTo>
                  <a:pt x="41719" y="17526"/>
                </a:lnTo>
                <a:lnTo>
                  <a:pt x="38519" y="19685"/>
                </a:lnTo>
                <a:lnTo>
                  <a:pt x="39598" y="19685"/>
                </a:lnTo>
                <a:lnTo>
                  <a:pt x="33172" y="21717"/>
                </a:lnTo>
                <a:lnTo>
                  <a:pt x="28892" y="22733"/>
                </a:lnTo>
                <a:lnTo>
                  <a:pt x="25679" y="22733"/>
                </a:lnTo>
                <a:lnTo>
                  <a:pt x="21399" y="21717"/>
                </a:lnTo>
                <a:lnTo>
                  <a:pt x="17119" y="21717"/>
                </a:lnTo>
                <a:lnTo>
                  <a:pt x="13906" y="20701"/>
                </a:lnTo>
                <a:lnTo>
                  <a:pt x="14986" y="20701"/>
                </a:lnTo>
                <a:lnTo>
                  <a:pt x="11772" y="19685"/>
                </a:lnTo>
                <a:lnTo>
                  <a:pt x="10756" y="18669"/>
                </a:lnTo>
                <a:lnTo>
                  <a:pt x="9626" y="17526"/>
                </a:lnTo>
                <a:lnTo>
                  <a:pt x="9626" y="18669"/>
                </a:lnTo>
                <a:lnTo>
                  <a:pt x="7505" y="16510"/>
                </a:lnTo>
                <a:lnTo>
                  <a:pt x="8559" y="17526"/>
                </a:lnTo>
                <a:lnTo>
                  <a:pt x="8026" y="16510"/>
                </a:lnTo>
                <a:lnTo>
                  <a:pt x="7505" y="15494"/>
                </a:lnTo>
                <a:lnTo>
                  <a:pt x="7505" y="13462"/>
                </a:lnTo>
                <a:lnTo>
                  <a:pt x="8026" y="12446"/>
                </a:lnTo>
                <a:lnTo>
                  <a:pt x="8559" y="11430"/>
                </a:lnTo>
                <a:lnTo>
                  <a:pt x="9626" y="10287"/>
                </a:lnTo>
                <a:lnTo>
                  <a:pt x="11772" y="9271"/>
                </a:lnTo>
                <a:lnTo>
                  <a:pt x="14986" y="7239"/>
                </a:lnTo>
                <a:lnTo>
                  <a:pt x="13906" y="8255"/>
                </a:lnTo>
                <a:lnTo>
                  <a:pt x="18199" y="7239"/>
                </a:lnTo>
                <a:lnTo>
                  <a:pt x="21399" y="6223"/>
                </a:lnTo>
                <a:lnTo>
                  <a:pt x="29959" y="6223"/>
                </a:lnTo>
                <a:lnTo>
                  <a:pt x="36385" y="8255"/>
                </a:lnTo>
                <a:lnTo>
                  <a:pt x="36385" y="7239"/>
                </a:lnTo>
                <a:lnTo>
                  <a:pt x="39598" y="9271"/>
                </a:lnTo>
                <a:lnTo>
                  <a:pt x="38519" y="9271"/>
                </a:lnTo>
                <a:lnTo>
                  <a:pt x="41719" y="10287"/>
                </a:lnTo>
                <a:lnTo>
                  <a:pt x="40652" y="10287"/>
                </a:lnTo>
                <a:lnTo>
                  <a:pt x="42786" y="12446"/>
                </a:lnTo>
                <a:lnTo>
                  <a:pt x="42786" y="11430"/>
                </a:lnTo>
                <a:lnTo>
                  <a:pt x="43865" y="13462"/>
                </a:lnTo>
                <a:lnTo>
                  <a:pt x="43865" y="4140"/>
                </a:lnTo>
                <a:lnTo>
                  <a:pt x="42786" y="3048"/>
                </a:lnTo>
                <a:lnTo>
                  <a:pt x="41719" y="3048"/>
                </a:lnTo>
                <a:lnTo>
                  <a:pt x="38519" y="2032"/>
                </a:lnTo>
                <a:lnTo>
                  <a:pt x="29959" y="0"/>
                </a:lnTo>
                <a:lnTo>
                  <a:pt x="20332" y="0"/>
                </a:lnTo>
                <a:lnTo>
                  <a:pt x="16052" y="1016"/>
                </a:lnTo>
                <a:lnTo>
                  <a:pt x="12839" y="2032"/>
                </a:lnTo>
                <a:lnTo>
                  <a:pt x="11772" y="2032"/>
                </a:lnTo>
                <a:lnTo>
                  <a:pt x="8559" y="3048"/>
                </a:lnTo>
                <a:lnTo>
                  <a:pt x="5359" y="5207"/>
                </a:lnTo>
                <a:lnTo>
                  <a:pt x="3213" y="7239"/>
                </a:lnTo>
                <a:lnTo>
                  <a:pt x="3213" y="8255"/>
                </a:lnTo>
                <a:lnTo>
                  <a:pt x="2146" y="8255"/>
                </a:lnTo>
                <a:lnTo>
                  <a:pt x="1079" y="10287"/>
                </a:lnTo>
                <a:lnTo>
                  <a:pt x="1079" y="13462"/>
                </a:lnTo>
                <a:lnTo>
                  <a:pt x="0" y="14478"/>
                </a:lnTo>
                <a:lnTo>
                  <a:pt x="1079" y="14478"/>
                </a:lnTo>
                <a:lnTo>
                  <a:pt x="1079" y="18669"/>
                </a:lnTo>
                <a:lnTo>
                  <a:pt x="2146" y="20701"/>
                </a:lnTo>
                <a:lnTo>
                  <a:pt x="3213" y="20701"/>
                </a:lnTo>
                <a:lnTo>
                  <a:pt x="5359" y="22733"/>
                </a:lnTo>
                <a:lnTo>
                  <a:pt x="5359" y="23749"/>
                </a:lnTo>
                <a:lnTo>
                  <a:pt x="8559" y="24765"/>
                </a:lnTo>
                <a:lnTo>
                  <a:pt x="11772" y="26924"/>
                </a:lnTo>
                <a:lnTo>
                  <a:pt x="12839" y="26924"/>
                </a:lnTo>
                <a:lnTo>
                  <a:pt x="16052" y="27940"/>
                </a:lnTo>
                <a:lnTo>
                  <a:pt x="21399" y="28956"/>
                </a:lnTo>
                <a:lnTo>
                  <a:pt x="29959" y="28956"/>
                </a:lnTo>
                <a:lnTo>
                  <a:pt x="35306" y="27940"/>
                </a:lnTo>
                <a:lnTo>
                  <a:pt x="38519" y="26924"/>
                </a:lnTo>
                <a:lnTo>
                  <a:pt x="41719" y="24765"/>
                </a:lnTo>
                <a:lnTo>
                  <a:pt x="42786" y="24765"/>
                </a:lnTo>
                <a:lnTo>
                  <a:pt x="44932" y="23749"/>
                </a:lnTo>
                <a:lnTo>
                  <a:pt x="44932" y="22733"/>
                </a:lnTo>
                <a:lnTo>
                  <a:pt x="45999" y="22733"/>
                </a:lnTo>
                <a:lnTo>
                  <a:pt x="48145" y="20701"/>
                </a:lnTo>
                <a:lnTo>
                  <a:pt x="49212" y="18669"/>
                </a:lnTo>
                <a:lnTo>
                  <a:pt x="49212" y="17526"/>
                </a:lnTo>
                <a:lnTo>
                  <a:pt x="50292" y="17526"/>
                </a:lnTo>
                <a:lnTo>
                  <a:pt x="50292" y="12446"/>
                </a:lnTo>
                <a:lnTo>
                  <a:pt x="50292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0"/>
          <p:cNvSpPr/>
          <p:nvPr/>
        </p:nvSpPr>
        <p:spPr>
          <a:xfrm>
            <a:off x="2827020" y="5311149"/>
            <a:ext cx="43180" cy="24765"/>
          </a:xfrm>
          <a:custGeom>
            <a:avLst/>
            <a:gdLst/>
            <a:ahLst/>
            <a:cxnLst/>
            <a:rect l="l" t="t" r="r" b="b"/>
            <a:pathLst>
              <a:path w="43180" h="24765">
                <a:moveTo>
                  <a:pt x="33019" y="0"/>
                </a:moveTo>
                <a:lnTo>
                  <a:pt x="9652" y="0"/>
                </a:lnTo>
                <a:lnTo>
                  <a:pt x="0" y="5587"/>
                </a:lnTo>
                <a:lnTo>
                  <a:pt x="0" y="12192"/>
                </a:lnTo>
                <a:lnTo>
                  <a:pt x="0" y="18795"/>
                </a:lnTo>
                <a:lnTo>
                  <a:pt x="9652" y="24383"/>
                </a:lnTo>
                <a:lnTo>
                  <a:pt x="33019" y="24383"/>
                </a:lnTo>
                <a:lnTo>
                  <a:pt x="42671" y="18795"/>
                </a:lnTo>
                <a:lnTo>
                  <a:pt x="42671" y="5587"/>
                </a:lnTo>
                <a:lnTo>
                  <a:pt x="33019" y="0"/>
                </a:lnTo>
                <a:close/>
              </a:path>
            </a:pathLst>
          </a:custGeom>
          <a:solidFill>
            <a:srgbClr val="7E00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41"/>
          <p:cNvSpPr/>
          <p:nvPr/>
        </p:nvSpPr>
        <p:spPr>
          <a:xfrm>
            <a:off x="2823972" y="5308101"/>
            <a:ext cx="48895" cy="30480"/>
          </a:xfrm>
          <a:custGeom>
            <a:avLst/>
            <a:gdLst/>
            <a:ahLst/>
            <a:cxnLst/>
            <a:rect l="l" t="t" r="r" b="b"/>
            <a:pathLst>
              <a:path w="48894" h="30479">
                <a:moveTo>
                  <a:pt x="48768" y="10922"/>
                </a:moveTo>
                <a:lnTo>
                  <a:pt x="46609" y="8763"/>
                </a:lnTo>
                <a:lnTo>
                  <a:pt x="44577" y="6477"/>
                </a:lnTo>
                <a:lnTo>
                  <a:pt x="44577" y="5461"/>
                </a:lnTo>
                <a:lnTo>
                  <a:pt x="42418" y="4686"/>
                </a:lnTo>
                <a:lnTo>
                  <a:pt x="42418" y="13081"/>
                </a:lnTo>
                <a:lnTo>
                  <a:pt x="41503" y="12179"/>
                </a:lnTo>
                <a:lnTo>
                  <a:pt x="42418" y="14097"/>
                </a:lnTo>
                <a:lnTo>
                  <a:pt x="42418" y="16383"/>
                </a:lnTo>
                <a:lnTo>
                  <a:pt x="41402" y="18542"/>
                </a:lnTo>
                <a:lnTo>
                  <a:pt x="40259" y="19558"/>
                </a:lnTo>
                <a:lnTo>
                  <a:pt x="38227" y="20701"/>
                </a:lnTo>
                <a:lnTo>
                  <a:pt x="34925" y="21717"/>
                </a:lnTo>
                <a:lnTo>
                  <a:pt x="28575" y="24003"/>
                </a:lnTo>
                <a:lnTo>
                  <a:pt x="20193" y="24003"/>
                </a:lnTo>
                <a:lnTo>
                  <a:pt x="16891" y="22860"/>
                </a:lnTo>
                <a:lnTo>
                  <a:pt x="13716" y="21717"/>
                </a:lnTo>
                <a:lnTo>
                  <a:pt x="10541" y="20701"/>
                </a:lnTo>
                <a:lnTo>
                  <a:pt x="11684" y="20701"/>
                </a:lnTo>
                <a:lnTo>
                  <a:pt x="8509" y="19558"/>
                </a:lnTo>
                <a:lnTo>
                  <a:pt x="9525" y="19558"/>
                </a:lnTo>
                <a:lnTo>
                  <a:pt x="8496" y="18542"/>
                </a:lnTo>
                <a:lnTo>
                  <a:pt x="7366" y="17399"/>
                </a:lnTo>
                <a:lnTo>
                  <a:pt x="7366" y="18542"/>
                </a:lnTo>
                <a:lnTo>
                  <a:pt x="6350" y="16383"/>
                </a:lnTo>
                <a:lnTo>
                  <a:pt x="6451" y="18465"/>
                </a:lnTo>
                <a:lnTo>
                  <a:pt x="6350" y="17399"/>
                </a:lnTo>
                <a:lnTo>
                  <a:pt x="6350" y="16383"/>
                </a:lnTo>
                <a:lnTo>
                  <a:pt x="6350" y="14097"/>
                </a:lnTo>
                <a:lnTo>
                  <a:pt x="7366" y="11938"/>
                </a:lnTo>
                <a:lnTo>
                  <a:pt x="7366" y="13081"/>
                </a:lnTo>
                <a:lnTo>
                  <a:pt x="8509" y="11938"/>
                </a:lnTo>
                <a:lnTo>
                  <a:pt x="11684" y="9779"/>
                </a:lnTo>
                <a:lnTo>
                  <a:pt x="10541" y="9779"/>
                </a:lnTo>
                <a:lnTo>
                  <a:pt x="13716" y="8763"/>
                </a:lnTo>
                <a:lnTo>
                  <a:pt x="16891" y="7620"/>
                </a:lnTo>
                <a:lnTo>
                  <a:pt x="21209" y="6477"/>
                </a:lnTo>
                <a:lnTo>
                  <a:pt x="28575" y="6477"/>
                </a:lnTo>
                <a:lnTo>
                  <a:pt x="34925" y="8763"/>
                </a:lnTo>
                <a:lnTo>
                  <a:pt x="38227" y="9779"/>
                </a:lnTo>
                <a:lnTo>
                  <a:pt x="40259" y="11938"/>
                </a:lnTo>
                <a:lnTo>
                  <a:pt x="40259" y="10922"/>
                </a:lnTo>
                <a:lnTo>
                  <a:pt x="41503" y="12179"/>
                </a:lnTo>
                <a:lnTo>
                  <a:pt x="41402" y="11938"/>
                </a:lnTo>
                <a:lnTo>
                  <a:pt x="42418" y="13081"/>
                </a:lnTo>
                <a:lnTo>
                  <a:pt x="42418" y="4686"/>
                </a:lnTo>
                <a:lnTo>
                  <a:pt x="41402" y="4318"/>
                </a:lnTo>
                <a:lnTo>
                  <a:pt x="41402" y="3302"/>
                </a:lnTo>
                <a:lnTo>
                  <a:pt x="38227" y="2159"/>
                </a:lnTo>
                <a:lnTo>
                  <a:pt x="37084" y="2159"/>
                </a:lnTo>
                <a:lnTo>
                  <a:pt x="32893" y="1143"/>
                </a:lnTo>
                <a:lnTo>
                  <a:pt x="28575" y="0"/>
                </a:lnTo>
                <a:lnTo>
                  <a:pt x="20193" y="0"/>
                </a:lnTo>
                <a:lnTo>
                  <a:pt x="14859" y="1143"/>
                </a:lnTo>
                <a:lnTo>
                  <a:pt x="11684" y="2159"/>
                </a:lnTo>
                <a:lnTo>
                  <a:pt x="10541" y="2159"/>
                </a:lnTo>
                <a:lnTo>
                  <a:pt x="7366" y="3302"/>
                </a:lnTo>
                <a:lnTo>
                  <a:pt x="7366" y="4318"/>
                </a:lnTo>
                <a:lnTo>
                  <a:pt x="5334" y="5461"/>
                </a:lnTo>
                <a:lnTo>
                  <a:pt x="4191" y="5461"/>
                </a:lnTo>
                <a:lnTo>
                  <a:pt x="4191" y="6477"/>
                </a:lnTo>
                <a:lnTo>
                  <a:pt x="2159" y="8763"/>
                </a:lnTo>
                <a:lnTo>
                  <a:pt x="1016" y="10922"/>
                </a:lnTo>
                <a:lnTo>
                  <a:pt x="0" y="11938"/>
                </a:lnTo>
                <a:lnTo>
                  <a:pt x="0" y="19558"/>
                </a:lnTo>
                <a:lnTo>
                  <a:pt x="1016" y="19558"/>
                </a:lnTo>
                <a:lnTo>
                  <a:pt x="2159" y="21717"/>
                </a:lnTo>
                <a:lnTo>
                  <a:pt x="2159" y="22860"/>
                </a:lnTo>
                <a:lnTo>
                  <a:pt x="4191" y="24003"/>
                </a:lnTo>
                <a:lnTo>
                  <a:pt x="4191" y="25019"/>
                </a:lnTo>
                <a:lnTo>
                  <a:pt x="5334" y="25019"/>
                </a:lnTo>
                <a:lnTo>
                  <a:pt x="7366" y="27178"/>
                </a:lnTo>
                <a:lnTo>
                  <a:pt x="10541" y="28321"/>
                </a:lnTo>
                <a:lnTo>
                  <a:pt x="11684" y="28321"/>
                </a:lnTo>
                <a:lnTo>
                  <a:pt x="15875" y="29337"/>
                </a:lnTo>
                <a:lnTo>
                  <a:pt x="20193" y="30480"/>
                </a:lnTo>
                <a:lnTo>
                  <a:pt x="29718" y="30480"/>
                </a:lnTo>
                <a:lnTo>
                  <a:pt x="33909" y="29337"/>
                </a:lnTo>
                <a:lnTo>
                  <a:pt x="37084" y="28321"/>
                </a:lnTo>
                <a:lnTo>
                  <a:pt x="38227" y="28321"/>
                </a:lnTo>
                <a:lnTo>
                  <a:pt x="41402" y="27178"/>
                </a:lnTo>
                <a:lnTo>
                  <a:pt x="44577" y="25019"/>
                </a:lnTo>
                <a:lnTo>
                  <a:pt x="44577" y="24003"/>
                </a:lnTo>
                <a:lnTo>
                  <a:pt x="46609" y="22860"/>
                </a:lnTo>
                <a:lnTo>
                  <a:pt x="46609" y="21717"/>
                </a:lnTo>
                <a:lnTo>
                  <a:pt x="48768" y="19558"/>
                </a:lnTo>
                <a:lnTo>
                  <a:pt x="48768" y="17399"/>
                </a:lnTo>
                <a:lnTo>
                  <a:pt x="48768" y="13081"/>
                </a:lnTo>
                <a:lnTo>
                  <a:pt x="48768" y="11938"/>
                </a:lnTo>
                <a:lnTo>
                  <a:pt x="48768" y="109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42"/>
          <p:cNvSpPr/>
          <p:nvPr/>
        </p:nvSpPr>
        <p:spPr>
          <a:xfrm>
            <a:off x="2593848" y="5335533"/>
            <a:ext cx="44450" cy="22860"/>
          </a:xfrm>
          <a:custGeom>
            <a:avLst/>
            <a:gdLst/>
            <a:ahLst/>
            <a:cxnLst/>
            <a:rect l="l" t="t" r="r" b="b"/>
            <a:pathLst>
              <a:path w="44450" h="22859">
                <a:moveTo>
                  <a:pt x="34543" y="0"/>
                </a:moveTo>
                <a:lnTo>
                  <a:pt x="9652" y="0"/>
                </a:lnTo>
                <a:lnTo>
                  <a:pt x="0" y="5207"/>
                </a:lnTo>
                <a:lnTo>
                  <a:pt x="0" y="11430"/>
                </a:lnTo>
                <a:lnTo>
                  <a:pt x="0" y="17653"/>
                </a:lnTo>
                <a:lnTo>
                  <a:pt x="9652" y="22860"/>
                </a:lnTo>
                <a:lnTo>
                  <a:pt x="34543" y="22860"/>
                </a:lnTo>
                <a:lnTo>
                  <a:pt x="44196" y="17653"/>
                </a:lnTo>
                <a:lnTo>
                  <a:pt x="44196" y="5207"/>
                </a:lnTo>
                <a:lnTo>
                  <a:pt x="3454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43"/>
          <p:cNvSpPr/>
          <p:nvPr/>
        </p:nvSpPr>
        <p:spPr>
          <a:xfrm>
            <a:off x="2590800" y="5330961"/>
            <a:ext cx="50800" cy="30480"/>
          </a:xfrm>
          <a:custGeom>
            <a:avLst/>
            <a:gdLst/>
            <a:ahLst/>
            <a:cxnLst/>
            <a:rect l="l" t="t" r="r" b="b"/>
            <a:pathLst>
              <a:path w="50800" h="30479">
                <a:moveTo>
                  <a:pt x="50292" y="14097"/>
                </a:moveTo>
                <a:lnTo>
                  <a:pt x="49276" y="11938"/>
                </a:lnTo>
                <a:lnTo>
                  <a:pt x="49276" y="10922"/>
                </a:lnTo>
                <a:lnTo>
                  <a:pt x="48133" y="8763"/>
                </a:lnTo>
                <a:lnTo>
                  <a:pt x="48133" y="7620"/>
                </a:lnTo>
                <a:lnTo>
                  <a:pt x="47117" y="7620"/>
                </a:lnTo>
                <a:lnTo>
                  <a:pt x="45974" y="5461"/>
                </a:lnTo>
                <a:lnTo>
                  <a:pt x="44958" y="5461"/>
                </a:lnTo>
                <a:lnTo>
                  <a:pt x="43815" y="4318"/>
                </a:lnTo>
                <a:lnTo>
                  <a:pt x="43815" y="14097"/>
                </a:lnTo>
                <a:lnTo>
                  <a:pt x="42799" y="13081"/>
                </a:lnTo>
                <a:lnTo>
                  <a:pt x="43561" y="14732"/>
                </a:lnTo>
                <a:lnTo>
                  <a:pt x="42799" y="16383"/>
                </a:lnTo>
                <a:lnTo>
                  <a:pt x="43815" y="15240"/>
                </a:lnTo>
                <a:lnTo>
                  <a:pt x="41783" y="18542"/>
                </a:lnTo>
                <a:lnTo>
                  <a:pt x="38481" y="20701"/>
                </a:lnTo>
                <a:lnTo>
                  <a:pt x="39624" y="20701"/>
                </a:lnTo>
                <a:lnTo>
                  <a:pt x="36322" y="21717"/>
                </a:lnTo>
                <a:lnTo>
                  <a:pt x="33147" y="22860"/>
                </a:lnTo>
                <a:lnTo>
                  <a:pt x="28829" y="22860"/>
                </a:lnTo>
                <a:lnTo>
                  <a:pt x="24638" y="24003"/>
                </a:lnTo>
                <a:lnTo>
                  <a:pt x="21463" y="22860"/>
                </a:lnTo>
                <a:lnTo>
                  <a:pt x="17145" y="22860"/>
                </a:lnTo>
                <a:lnTo>
                  <a:pt x="13970" y="21717"/>
                </a:lnTo>
                <a:lnTo>
                  <a:pt x="14986" y="21717"/>
                </a:lnTo>
                <a:lnTo>
                  <a:pt x="11811" y="20701"/>
                </a:lnTo>
                <a:lnTo>
                  <a:pt x="10655" y="19558"/>
                </a:lnTo>
                <a:lnTo>
                  <a:pt x="9652" y="18542"/>
                </a:lnTo>
                <a:lnTo>
                  <a:pt x="9652" y="19558"/>
                </a:lnTo>
                <a:lnTo>
                  <a:pt x="8636" y="18542"/>
                </a:lnTo>
                <a:lnTo>
                  <a:pt x="8445" y="18364"/>
                </a:lnTo>
                <a:lnTo>
                  <a:pt x="8509" y="18542"/>
                </a:lnTo>
                <a:lnTo>
                  <a:pt x="7493" y="17399"/>
                </a:lnTo>
                <a:lnTo>
                  <a:pt x="8445" y="18364"/>
                </a:lnTo>
                <a:lnTo>
                  <a:pt x="8153" y="17399"/>
                </a:lnTo>
                <a:lnTo>
                  <a:pt x="7835" y="16383"/>
                </a:lnTo>
                <a:lnTo>
                  <a:pt x="7493" y="15240"/>
                </a:lnTo>
                <a:lnTo>
                  <a:pt x="7493" y="16383"/>
                </a:lnTo>
                <a:lnTo>
                  <a:pt x="6731" y="14732"/>
                </a:lnTo>
                <a:lnTo>
                  <a:pt x="6477" y="15240"/>
                </a:lnTo>
                <a:lnTo>
                  <a:pt x="7023" y="14097"/>
                </a:lnTo>
                <a:lnTo>
                  <a:pt x="7493" y="13081"/>
                </a:lnTo>
                <a:lnTo>
                  <a:pt x="7493" y="14097"/>
                </a:lnTo>
                <a:lnTo>
                  <a:pt x="7962" y="13081"/>
                </a:lnTo>
                <a:lnTo>
                  <a:pt x="8509" y="11938"/>
                </a:lnTo>
                <a:lnTo>
                  <a:pt x="9652" y="10922"/>
                </a:lnTo>
                <a:lnTo>
                  <a:pt x="11811" y="9779"/>
                </a:lnTo>
                <a:lnTo>
                  <a:pt x="14986" y="7620"/>
                </a:lnTo>
                <a:lnTo>
                  <a:pt x="13970" y="8763"/>
                </a:lnTo>
                <a:lnTo>
                  <a:pt x="18161" y="7620"/>
                </a:lnTo>
                <a:lnTo>
                  <a:pt x="21463" y="6477"/>
                </a:lnTo>
                <a:lnTo>
                  <a:pt x="28829" y="6477"/>
                </a:lnTo>
                <a:lnTo>
                  <a:pt x="33147" y="7620"/>
                </a:lnTo>
                <a:lnTo>
                  <a:pt x="36322" y="8763"/>
                </a:lnTo>
                <a:lnTo>
                  <a:pt x="36322" y="7620"/>
                </a:lnTo>
                <a:lnTo>
                  <a:pt x="39624" y="9779"/>
                </a:lnTo>
                <a:lnTo>
                  <a:pt x="38481" y="9779"/>
                </a:lnTo>
                <a:lnTo>
                  <a:pt x="41783" y="10922"/>
                </a:lnTo>
                <a:lnTo>
                  <a:pt x="40640" y="10922"/>
                </a:lnTo>
                <a:lnTo>
                  <a:pt x="42799" y="13081"/>
                </a:lnTo>
                <a:lnTo>
                  <a:pt x="41783" y="11938"/>
                </a:lnTo>
                <a:lnTo>
                  <a:pt x="43815" y="14097"/>
                </a:lnTo>
                <a:lnTo>
                  <a:pt x="43815" y="4318"/>
                </a:lnTo>
                <a:lnTo>
                  <a:pt x="42799" y="3302"/>
                </a:lnTo>
                <a:lnTo>
                  <a:pt x="41783" y="3302"/>
                </a:lnTo>
                <a:lnTo>
                  <a:pt x="38481" y="2159"/>
                </a:lnTo>
                <a:lnTo>
                  <a:pt x="34290" y="0"/>
                </a:lnTo>
                <a:lnTo>
                  <a:pt x="20320" y="0"/>
                </a:lnTo>
                <a:lnTo>
                  <a:pt x="16002" y="1143"/>
                </a:lnTo>
                <a:lnTo>
                  <a:pt x="11811" y="2159"/>
                </a:lnTo>
                <a:lnTo>
                  <a:pt x="1016" y="10922"/>
                </a:lnTo>
                <a:lnTo>
                  <a:pt x="1016" y="11938"/>
                </a:lnTo>
                <a:lnTo>
                  <a:pt x="0" y="14097"/>
                </a:lnTo>
                <a:lnTo>
                  <a:pt x="0" y="15240"/>
                </a:lnTo>
                <a:lnTo>
                  <a:pt x="1016" y="18542"/>
                </a:lnTo>
                <a:lnTo>
                  <a:pt x="2159" y="21717"/>
                </a:lnTo>
                <a:lnTo>
                  <a:pt x="3175" y="21717"/>
                </a:lnTo>
                <a:lnTo>
                  <a:pt x="5334" y="24003"/>
                </a:lnTo>
                <a:lnTo>
                  <a:pt x="5334" y="25019"/>
                </a:lnTo>
                <a:lnTo>
                  <a:pt x="8509" y="26162"/>
                </a:lnTo>
                <a:lnTo>
                  <a:pt x="11811" y="28321"/>
                </a:lnTo>
                <a:lnTo>
                  <a:pt x="16002" y="29337"/>
                </a:lnTo>
                <a:lnTo>
                  <a:pt x="20320" y="30480"/>
                </a:lnTo>
                <a:lnTo>
                  <a:pt x="29972" y="30480"/>
                </a:lnTo>
                <a:lnTo>
                  <a:pt x="34290" y="29337"/>
                </a:lnTo>
                <a:lnTo>
                  <a:pt x="38481" y="28321"/>
                </a:lnTo>
                <a:lnTo>
                  <a:pt x="41783" y="26162"/>
                </a:lnTo>
                <a:lnTo>
                  <a:pt x="42799" y="26162"/>
                </a:lnTo>
                <a:lnTo>
                  <a:pt x="44958" y="25019"/>
                </a:lnTo>
                <a:lnTo>
                  <a:pt x="44958" y="24003"/>
                </a:lnTo>
                <a:lnTo>
                  <a:pt x="45974" y="24003"/>
                </a:lnTo>
                <a:lnTo>
                  <a:pt x="47117" y="21717"/>
                </a:lnTo>
                <a:lnTo>
                  <a:pt x="48133" y="21717"/>
                </a:lnTo>
                <a:lnTo>
                  <a:pt x="48907" y="19558"/>
                </a:lnTo>
                <a:lnTo>
                  <a:pt x="49326" y="18364"/>
                </a:lnTo>
                <a:lnTo>
                  <a:pt x="50292" y="15240"/>
                </a:lnTo>
                <a:lnTo>
                  <a:pt x="50292" y="140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44"/>
          <p:cNvSpPr/>
          <p:nvPr/>
        </p:nvSpPr>
        <p:spPr>
          <a:xfrm>
            <a:off x="2362200" y="5335533"/>
            <a:ext cx="41275" cy="22860"/>
          </a:xfrm>
          <a:custGeom>
            <a:avLst/>
            <a:gdLst/>
            <a:ahLst/>
            <a:cxnLst/>
            <a:rect l="l" t="t" r="r" b="b"/>
            <a:pathLst>
              <a:path w="41275" h="22859">
                <a:moveTo>
                  <a:pt x="31902" y="0"/>
                </a:moveTo>
                <a:lnTo>
                  <a:pt x="9258" y="0"/>
                </a:lnTo>
                <a:lnTo>
                  <a:pt x="0" y="5207"/>
                </a:lnTo>
                <a:lnTo>
                  <a:pt x="0" y="11430"/>
                </a:lnTo>
                <a:lnTo>
                  <a:pt x="0" y="17653"/>
                </a:lnTo>
                <a:lnTo>
                  <a:pt x="9258" y="22860"/>
                </a:lnTo>
                <a:lnTo>
                  <a:pt x="31902" y="22860"/>
                </a:lnTo>
                <a:lnTo>
                  <a:pt x="41147" y="17653"/>
                </a:lnTo>
                <a:lnTo>
                  <a:pt x="41147" y="5207"/>
                </a:lnTo>
                <a:lnTo>
                  <a:pt x="31902" y="0"/>
                </a:lnTo>
                <a:close/>
              </a:path>
            </a:pathLst>
          </a:custGeom>
          <a:solidFill>
            <a:srgbClr val="00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45"/>
          <p:cNvSpPr/>
          <p:nvPr/>
        </p:nvSpPr>
        <p:spPr>
          <a:xfrm>
            <a:off x="2359152" y="5330961"/>
            <a:ext cx="47625" cy="30480"/>
          </a:xfrm>
          <a:custGeom>
            <a:avLst/>
            <a:gdLst/>
            <a:ahLst/>
            <a:cxnLst/>
            <a:rect l="l" t="t" r="r" b="b"/>
            <a:pathLst>
              <a:path w="47625" h="30479">
                <a:moveTo>
                  <a:pt x="47244" y="10922"/>
                </a:moveTo>
                <a:lnTo>
                  <a:pt x="45199" y="8763"/>
                </a:lnTo>
                <a:lnTo>
                  <a:pt x="45199" y="7620"/>
                </a:lnTo>
                <a:lnTo>
                  <a:pt x="43141" y="5461"/>
                </a:lnTo>
                <a:lnTo>
                  <a:pt x="41084" y="4025"/>
                </a:lnTo>
                <a:lnTo>
                  <a:pt x="41084" y="14097"/>
                </a:lnTo>
                <a:lnTo>
                  <a:pt x="41084" y="15240"/>
                </a:lnTo>
                <a:lnTo>
                  <a:pt x="40081" y="18453"/>
                </a:lnTo>
                <a:lnTo>
                  <a:pt x="41084" y="17399"/>
                </a:lnTo>
                <a:lnTo>
                  <a:pt x="40055" y="18542"/>
                </a:lnTo>
                <a:lnTo>
                  <a:pt x="39027" y="19558"/>
                </a:lnTo>
                <a:lnTo>
                  <a:pt x="39027" y="18542"/>
                </a:lnTo>
                <a:lnTo>
                  <a:pt x="36969" y="20701"/>
                </a:lnTo>
                <a:lnTo>
                  <a:pt x="33896" y="21717"/>
                </a:lnTo>
                <a:lnTo>
                  <a:pt x="34925" y="21717"/>
                </a:lnTo>
                <a:lnTo>
                  <a:pt x="30810" y="22860"/>
                </a:lnTo>
                <a:lnTo>
                  <a:pt x="27724" y="22860"/>
                </a:lnTo>
                <a:lnTo>
                  <a:pt x="23622" y="24003"/>
                </a:lnTo>
                <a:lnTo>
                  <a:pt x="19519" y="22860"/>
                </a:lnTo>
                <a:lnTo>
                  <a:pt x="16433" y="22860"/>
                </a:lnTo>
                <a:lnTo>
                  <a:pt x="13347" y="21717"/>
                </a:lnTo>
                <a:lnTo>
                  <a:pt x="10274" y="20701"/>
                </a:lnTo>
                <a:lnTo>
                  <a:pt x="11303" y="20701"/>
                </a:lnTo>
                <a:lnTo>
                  <a:pt x="9664" y="19558"/>
                </a:lnTo>
                <a:lnTo>
                  <a:pt x="8369" y="18656"/>
                </a:lnTo>
                <a:lnTo>
                  <a:pt x="9245" y="19558"/>
                </a:lnTo>
                <a:lnTo>
                  <a:pt x="8229" y="18542"/>
                </a:lnTo>
                <a:lnTo>
                  <a:pt x="8369" y="18656"/>
                </a:lnTo>
                <a:lnTo>
                  <a:pt x="7188" y="17399"/>
                </a:lnTo>
                <a:lnTo>
                  <a:pt x="7188" y="18542"/>
                </a:lnTo>
                <a:lnTo>
                  <a:pt x="6159" y="15240"/>
                </a:lnTo>
                <a:lnTo>
                  <a:pt x="6159" y="14097"/>
                </a:lnTo>
                <a:lnTo>
                  <a:pt x="6159" y="13081"/>
                </a:lnTo>
                <a:lnTo>
                  <a:pt x="6261" y="12052"/>
                </a:lnTo>
                <a:lnTo>
                  <a:pt x="6159" y="14097"/>
                </a:lnTo>
                <a:lnTo>
                  <a:pt x="7188" y="11938"/>
                </a:lnTo>
                <a:lnTo>
                  <a:pt x="7188" y="13081"/>
                </a:lnTo>
                <a:lnTo>
                  <a:pt x="8267" y="11938"/>
                </a:lnTo>
                <a:lnTo>
                  <a:pt x="9245" y="10922"/>
                </a:lnTo>
                <a:lnTo>
                  <a:pt x="8229" y="10922"/>
                </a:lnTo>
                <a:lnTo>
                  <a:pt x="11303" y="9779"/>
                </a:lnTo>
                <a:lnTo>
                  <a:pt x="10274" y="9779"/>
                </a:lnTo>
                <a:lnTo>
                  <a:pt x="13347" y="7620"/>
                </a:lnTo>
                <a:lnTo>
                  <a:pt x="13347" y="8763"/>
                </a:lnTo>
                <a:lnTo>
                  <a:pt x="16433" y="7620"/>
                </a:lnTo>
                <a:lnTo>
                  <a:pt x="20535" y="6477"/>
                </a:lnTo>
                <a:lnTo>
                  <a:pt x="27724" y="6477"/>
                </a:lnTo>
                <a:lnTo>
                  <a:pt x="30810" y="7620"/>
                </a:lnTo>
                <a:lnTo>
                  <a:pt x="34925" y="8763"/>
                </a:lnTo>
                <a:lnTo>
                  <a:pt x="33896" y="7620"/>
                </a:lnTo>
                <a:lnTo>
                  <a:pt x="36969" y="9779"/>
                </a:lnTo>
                <a:lnTo>
                  <a:pt x="39027" y="10922"/>
                </a:lnTo>
                <a:lnTo>
                  <a:pt x="40055" y="11938"/>
                </a:lnTo>
                <a:lnTo>
                  <a:pt x="41084" y="14097"/>
                </a:lnTo>
                <a:lnTo>
                  <a:pt x="41084" y="4025"/>
                </a:lnTo>
                <a:lnTo>
                  <a:pt x="40055" y="3302"/>
                </a:lnTo>
                <a:lnTo>
                  <a:pt x="36969" y="2159"/>
                </a:lnTo>
                <a:lnTo>
                  <a:pt x="35953" y="2159"/>
                </a:lnTo>
                <a:lnTo>
                  <a:pt x="31838" y="0"/>
                </a:lnTo>
                <a:lnTo>
                  <a:pt x="19519" y="0"/>
                </a:lnTo>
                <a:lnTo>
                  <a:pt x="14389" y="1143"/>
                </a:lnTo>
                <a:lnTo>
                  <a:pt x="11303" y="2159"/>
                </a:lnTo>
                <a:lnTo>
                  <a:pt x="8229" y="3302"/>
                </a:lnTo>
                <a:lnTo>
                  <a:pt x="7188" y="3302"/>
                </a:lnTo>
                <a:lnTo>
                  <a:pt x="5143" y="5461"/>
                </a:lnTo>
                <a:lnTo>
                  <a:pt x="6934" y="23799"/>
                </a:lnTo>
                <a:lnTo>
                  <a:pt x="6159" y="16383"/>
                </a:lnTo>
                <a:lnTo>
                  <a:pt x="5143" y="5461"/>
                </a:lnTo>
                <a:lnTo>
                  <a:pt x="4114" y="5461"/>
                </a:lnTo>
                <a:lnTo>
                  <a:pt x="2057" y="7620"/>
                </a:lnTo>
                <a:lnTo>
                  <a:pt x="2057" y="8763"/>
                </a:lnTo>
                <a:lnTo>
                  <a:pt x="1041" y="10922"/>
                </a:lnTo>
                <a:lnTo>
                  <a:pt x="0" y="10922"/>
                </a:lnTo>
                <a:lnTo>
                  <a:pt x="0" y="18542"/>
                </a:lnTo>
                <a:lnTo>
                  <a:pt x="1041" y="18542"/>
                </a:lnTo>
                <a:lnTo>
                  <a:pt x="2057" y="21717"/>
                </a:lnTo>
                <a:lnTo>
                  <a:pt x="4114" y="24003"/>
                </a:lnTo>
                <a:lnTo>
                  <a:pt x="5143" y="25019"/>
                </a:lnTo>
                <a:lnTo>
                  <a:pt x="7188" y="26162"/>
                </a:lnTo>
                <a:lnTo>
                  <a:pt x="8229" y="26162"/>
                </a:lnTo>
                <a:lnTo>
                  <a:pt x="11303" y="28321"/>
                </a:lnTo>
                <a:lnTo>
                  <a:pt x="15405" y="29337"/>
                </a:lnTo>
                <a:lnTo>
                  <a:pt x="19519" y="30480"/>
                </a:lnTo>
                <a:lnTo>
                  <a:pt x="28765" y="30480"/>
                </a:lnTo>
                <a:lnTo>
                  <a:pt x="32867" y="29337"/>
                </a:lnTo>
                <a:lnTo>
                  <a:pt x="35953" y="28321"/>
                </a:lnTo>
                <a:lnTo>
                  <a:pt x="36969" y="28321"/>
                </a:lnTo>
                <a:lnTo>
                  <a:pt x="40055" y="26162"/>
                </a:lnTo>
                <a:lnTo>
                  <a:pt x="43141" y="25019"/>
                </a:lnTo>
                <a:lnTo>
                  <a:pt x="43141" y="24003"/>
                </a:lnTo>
                <a:lnTo>
                  <a:pt x="45199" y="21717"/>
                </a:lnTo>
                <a:lnTo>
                  <a:pt x="47244" y="18542"/>
                </a:lnTo>
                <a:lnTo>
                  <a:pt x="47244" y="109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46"/>
          <p:cNvSpPr/>
          <p:nvPr/>
        </p:nvSpPr>
        <p:spPr>
          <a:xfrm>
            <a:off x="2298192" y="5449833"/>
            <a:ext cx="43180" cy="22860"/>
          </a:xfrm>
          <a:custGeom>
            <a:avLst/>
            <a:gdLst/>
            <a:ahLst/>
            <a:cxnLst/>
            <a:rect l="l" t="t" r="r" b="b"/>
            <a:pathLst>
              <a:path w="43180" h="22859">
                <a:moveTo>
                  <a:pt x="33083" y="0"/>
                </a:moveTo>
                <a:lnTo>
                  <a:pt x="9601" y="0"/>
                </a:lnTo>
                <a:lnTo>
                  <a:pt x="0" y="5207"/>
                </a:lnTo>
                <a:lnTo>
                  <a:pt x="0" y="11430"/>
                </a:lnTo>
                <a:lnTo>
                  <a:pt x="0" y="17653"/>
                </a:lnTo>
                <a:lnTo>
                  <a:pt x="9601" y="22860"/>
                </a:lnTo>
                <a:lnTo>
                  <a:pt x="33083" y="22860"/>
                </a:lnTo>
                <a:lnTo>
                  <a:pt x="42671" y="17653"/>
                </a:lnTo>
                <a:lnTo>
                  <a:pt x="42671" y="5207"/>
                </a:lnTo>
                <a:lnTo>
                  <a:pt x="33083" y="0"/>
                </a:lnTo>
                <a:close/>
              </a:path>
            </a:pathLst>
          </a:custGeom>
          <a:solidFill>
            <a:srgbClr val="00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7"/>
          <p:cNvSpPr/>
          <p:nvPr/>
        </p:nvSpPr>
        <p:spPr>
          <a:xfrm>
            <a:off x="2295144" y="5446785"/>
            <a:ext cx="48895" cy="29209"/>
          </a:xfrm>
          <a:custGeom>
            <a:avLst/>
            <a:gdLst/>
            <a:ahLst/>
            <a:cxnLst/>
            <a:rect l="l" t="t" r="r" b="b"/>
            <a:pathLst>
              <a:path w="48894" h="29209">
                <a:moveTo>
                  <a:pt x="48768" y="11430"/>
                </a:moveTo>
                <a:lnTo>
                  <a:pt x="47726" y="11430"/>
                </a:lnTo>
                <a:lnTo>
                  <a:pt x="47726" y="10287"/>
                </a:lnTo>
                <a:lnTo>
                  <a:pt x="46697" y="8255"/>
                </a:lnTo>
                <a:lnTo>
                  <a:pt x="46697" y="7239"/>
                </a:lnTo>
                <a:lnTo>
                  <a:pt x="44615" y="5207"/>
                </a:lnTo>
                <a:lnTo>
                  <a:pt x="43586" y="5207"/>
                </a:lnTo>
                <a:lnTo>
                  <a:pt x="42875" y="4470"/>
                </a:lnTo>
                <a:lnTo>
                  <a:pt x="42875" y="17526"/>
                </a:lnTo>
                <a:lnTo>
                  <a:pt x="41503" y="17526"/>
                </a:lnTo>
                <a:lnTo>
                  <a:pt x="40563" y="17526"/>
                </a:lnTo>
                <a:lnTo>
                  <a:pt x="40513" y="17818"/>
                </a:lnTo>
                <a:lnTo>
                  <a:pt x="40474" y="17526"/>
                </a:lnTo>
                <a:lnTo>
                  <a:pt x="40208" y="17818"/>
                </a:lnTo>
                <a:lnTo>
                  <a:pt x="37363" y="19685"/>
                </a:lnTo>
                <a:lnTo>
                  <a:pt x="38392" y="19685"/>
                </a:lnTo>
                <a:lnTo>
                  <a:pt x="32156" y="21717"/>
                </a:lnTo>
                <a:lnTo>
                  <a:pt x="28016" y="22733"/>
                </a:lnTo>
                <a:lnTo>
                  <a:pt x="24904" y="22733"/>
                </a:lnTo>
                <a:lnTo>
                  <a:pt x="20751" y="21717"/>
                </a:lnTo>
                <a:lnTo>
                  <a:pt x="16598" y="21717"/>
                </a:lnTo>
                <a:lnTo>
                  <a:pt x="13487" y="20701"/>
                </a:lnTo>
                <a:lnTo>
                  <a:pt x="14528" y="20701"/>
                </a:lnTo>
                <a:lnTo>
                  <a:pt x="11404" y="19685"/>
                </a:lnTo>
                <a:lnTo>
                  <a:pt x="9334" y="17526"/>
                </a:lnTo>
                <a:lnTo>
                  <a:pt x="9334" y="18669"/>
                </a:lnTo>
                <a:lnTo>
                  <a:pt x="8293" y="17526"/>
                </a:lnTo>
                <a:lnTo>
                  <a:pt x="7264" y="15494"/>
                </a:lnTo>
                <a:lnTo>
                  <a:pt x="7264" y="13462"/>
                </a:lnTo>
                <a:lnTo>
                  <a:pt x="8280" y="11430"/>
                </a:lnTo>
                <a:lnTo>
                  <a:pt x="9334" y="10287"/>
                </a:lnTo>
                <a:lnTo>
                  <a:pt x="11404" y="9271"/>
                </a:lnTo>
                <a:lnTo>
                  <a:pt x="14528" y="7239"/>
                </a:lnTo>
                <a:lnTo>
                  <a:pt x="13487" y="8255"/>
                </a:lnTo>
                <a:lnTo>
                  <a:pt x="17640" y="7239"/>
                </a:lnTo>
                <a:lnTo>
                  <a:pt x="20751" y="6223"/>
                </a:lnTo>
                <a:lnTo>
                  <a:pt x="29044" y="6223"/>
                </a:lnTo>
                <a:lnTo>
                  <a:pt x="35280" y="8255"/>
                </a:lnTo>
                <a:lnTo>
                  <a:pt x="35280" y="7239"/>
                </a:lnTo>
                <a:lnTo>
                  <a:pt x="38392" y="9271"/>
                </a:lnTo>
                <a:lnTo>
                  <a:pt x="37363" y="9271"/>
                </a:lnTo>
                <a:lnTo>
                  <a:pt x="40474" y="10287"/>
                </a:lnTo>
                <a:lnTo>
                  <a:pt x="39420" y="10287"/>
                </a:lnTo>
                <a:lnTo>
                  <a:pt x="41503" y="12446"/>
                </a:lnTo>
                <a:lnTo>
                  <a:pt x="41503" y="11430"/>
                </a:lnTo>
                <a:lnTo>
                  <a:pt x="42532" y="13462"/>
                </a:lnTo>
                <a:lnTo>
                  <a:pt x="41503" y="12446"/>
                </a:lnTo>
                <a:lnTo>
                  <a:pt x="42278" y="13970"/>
                </a:lnTo>
                <a:lnTo>
                  <a:pt x="41503" y="15494"/>
                </a:lnTo>
                <a:lnTo>
                  <a:pt x="42532" y="15494"/>
                </a:lnTo>
                <a:lnTo>
                  <a:pt x="42011" y="16510"/>
                </a:lnTo>
                <a:lnTo>
                  <a:pt x="42760" y="16510"/>
                </a:lnTo>
                <a:lnTo>
                  <a:pt x="42875" y="17526"/>
                </a:lnTo>
                <a:lnTo>
                  <a:pt x="42875" y="4470"/>
                </a:lnTo>
                <a:lnTo>
                  <a:pt x="41503" y="3048"/>
                </a:lnTo>
                <a:lnTo>
                  <a:pt x="40474" y="3048"/>
                </a:lnTo>
                <a:lnTo>
                  <a:pt x="37363" y="2032"/>
                </a:lnTo>
                <a:lnTo>
                  <a:pt x="29044" y="0"/>
                </a:lnTo>
                <a:lnTo>
                  <a:pt x="19723" y="0"/>
                </a:lnTo>
                <a:lnTo>
                  <a:pt x="15570" y="1016"/>
                </a:lnTo>
                <a:lnTo>
                  <a:pt x="12458" y="2032"/>
                </a:lnTo>
                <a:lnTo>
                  <a:pt x="11404" y="2032"/>
                </a:lnTo>
                <a:lnTo>
                  <a:pt x="8293" y="3048"/>
                </a:lnTo>
                <a:lnTo>
                  <a:pt x="5194" y="5207"/>
                </a:lnTo>
                <a:lnTo>
                  <a:pt x="3111" y="7239"/>
                </a:lnTo>
                <a:lnTo>
                  <a:pt x="3111" y="8255"/>
                </a:lnTo>
                <a:lnTo>
                  <a:pt x="2082" y="8255"/>
                </a:lnTo>
                <a:lnTo>
                  <a:pt x="1028" y="10287"/>
                </a:lnTo>
                <a:lnTo>
                  <a:pt x="1028" y="11430"/>
                </a:lnTo>
                <a:lnTo>
                  <a:pt x="0" y="13462"/>
                </a:lnTo>
                <a:lnTo>
                  <a:pt x="0" y="14478"/>
                </a:lnTo>
                <a:lnTo>
                  <a:pt x="1028" y="17526"/>
                </a:lnTo>
                <a:lnTo>
                  <a:pt x="1028" y="18669"/>
                </a:lnTo>
                <a:lnTo>
                  <a:pt x="2082" y="20701"/>
                </a:lnTo>
                <a:lnTo>
                  <a:pt x="3111" y="20701"/>
                </a:lnTo>
                <a:lnTo>
                  <a:pt x="5194" y="22733"/>
                </a:lnTo>
                <a:lnTo>
                  <a:pt x="5194" y="23749"/>
                </a:lnTo>
                <a:lnTo>
                  <a:pt x="8293" y="24765"/>
                </a:lnTo>
                <a:lnTo>
                  <a:pt x="11404" y="26924"/>
                </a:lnTo>
                <a:lnTo>
                  <a:pt x="12458" y="26924"/>
                </a:lnTo>
                <a:lnTo>
                  <a:pt x="15570" y="27940"/>
                </a:lnTo>
                <a:lnTo>
                  <a:pt x="19723" y="28956"/>
                </a:lnTo>
                <a:lnTo>
                  <a:pt x="29044" y="28956"/>
                </a:lnTo>
                <a:lnTo>
                  <a:pt x="37363" y="26924"/>
                </a:lnTo>
                <a:lnTo>
                  <a:pt x="40474" y="24765"/>
                </a:lnTo>
                <a:lnTo>
                  <a:pt x="41503" y="24765"/>
                </a:lnTo>
                <a:lnTo>
                  <a:pt x="43586" y="23749"/>
                </a:lnTo>
                <a:lnTo>
                  <a:pt x="43586" y="22733"/>
                </a:lnTo>
                <a:lnTo>
                  <a:pt x="44615" y="22733"/>
                </a:lnTo>
                <a:lnTo>
                  <a:pt x="46697" y="20701"/>
                </a:lnTo>
                <a:lnTo>
                  <a:pt x="47726" y="18669"/>
                </a:lnTo>
                <a:lnTo>
                  <a:pt x="47726" y="17526"/>
                </a:lnTo>
                <a:lnTo>
                  <a:pt x="48768" y="17526"/>
                </a:lnTo>
                <a:lnTo>
                  <a:pt x="48768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object 4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122164" y="5292861"/>
            <a:ext cx="2534411" cy="156971"/>
          </a:xfrm>
          <a:prstGeom prst="rect">
            <a:avLst/>
          </a:prstGeom>
        </p:spPr>
      </p:pic>
      <p:sp>
        <p:nvSpPr>
          <p:cNvPr id="42" name="object 49"/>
          <p:cNvSpPr/>
          <p:nvPr/>
        </p:nvSpPr>
        <p:spPr>
          <a:xfrm>
            <a:off x="1874393" y="1240417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5340096"/>
                </a:moveTo>
                <a:lnTo>
                  <a:pt x="7504176" y="5340096"/>
                </a:lnTo>
                <a:lnTo>
                  <a:pt x="7504176" y="0"/>
                </a:lnTo>
                <a:lnTo>
                  <a:pt x="0" y="0"/>
                </a:lnTo>
                <a:lnTo>
                  <a:pt x="0" y="5340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51"/>
          <p:cNvSpPr txBox="1"/>
          <p:nvPr/>
        </p:nvSpPr>
        <p:spPr>
          <a:xfrm>
            <a:off x="2249220" y="2511688"/>
            <a:ext cx="457390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2.</a:t>
            </a:r>
            <a:r>
              <a:rPr sz="1700" b="1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900" b="1" spc="-20" dirty="0">
                <a:solidFill>
                  <a:srgbClr val="1E477B"/>
                </a:solidFill>
                <a:latin typeface="Calibri"/>
                <a:cs typeface="Calibri"/>
              </a:rPr>
              <a:t>Triplo</a:t>
            </a:r>
            <a:r>
              <a:rPr sz="1900" b="1" spc="3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1E477B"/>
                </a:solidFill>
                <a:latin typeface="Calibri"/>
                <a:cs typeface="Calibri"/>
              </a:rPr>
              <a:t>Salto</a:t>
            </a:r>
            <a:r>
              <a:rPr sz="1900" b="1" spc="1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1E477B"/>
                </a:solidFill>
                <a:latin typeface="Calibri"/>
                <a:cs typeface="Calibri"/>
              </a:rPr>
              <a:t>com</a:t>
            </a:r>
            <a:r>
              <a:rPr sz="1900" b="1" spc="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1E477B"/>
                </a:solidFill>
                <a:latin typeface="Calibri"/>
                <a:cs typeface="Calibri"/>
              </a:rPr>
              <a:t>2</a:t>
            </a:r>
            <a:r>
              <a:rPr sz="1900" b="1" spc="-1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1E477B"/>
                </a:solidFill>
                <a:latin typeface="Calibri"/>
                <a:cs typeface="Calibri"/>
              </a:rPr>
              <a:t>a</a:t>
            </a:r>
            <a:r>
              <a:rPr sz="1900" b="1" spc="-1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1E477B"/>
                </a:solidFill>
                <a:latin typeface="Calibri"/>
                <a:cs typeface="Calibri"/>
              </a:rPr>
              <a:t>6</a:t>
            </a:r>
            <a:r>
              <a:rPr sz="1900" b="1" spc="-2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1E477B"/>
                </a:solidFill>
                <a:latin typeface="Calibri"/>
                <a:cs typeface="Calibri"/>
              </a:rPr>
              <a:t>passadas</a:t>
            </a:r>
            <a:r>
              <a:rPr sz="1900" b="1" spc="7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1E477B"/>
                </a:solidFill>
                <a:latin typeface="Calibri"/>
                <a:cs typeface="Calibri"/>
              </a:rPr>
              <a:t>de</a:t>
            </a:r>
            <a:r>
              <a:rPr sz="1900" b="1" spc="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1E477B"/>
                </a:solidFill>
                <a:latin typeface="Calibri"/>
                <a:cs typeface="Calibri"/>
              </a:rPr>
              <a:t>balanço</a:t>
            </a:r>
            <a:endParaRPr sz="19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5055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83052" y="2395727"/>
            <a:ext cx="1863852" cy="159867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92596" y="2738627"/>
            <a:ext cx="1911096" cy="3048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185916" y="2991611"/>
            <a:ext cx="49530" cy="30480"/>
            <a:chOff x="4197096" y="1734311"/>
            <a:chExt cx="49530" cy="30480"/>
          </a:xfrm>
        </p:grpSpPr>
        <p:sp>
          <p:nvSpPr>
            <p:cNvPr id="5" name="object 5"/>
            <p:cNvSpPr/>
            <p:nvPr/>
          </p:nvSpPr>
          <p:spPr>
            <a:xfrm>
              <a:off x="4200144" y="1737359"/>
              <a:ext cx="43180" cy="22860"/>
            </a:xfrm>
            <a:custGeom>
              <a:avLst/>
              <a:gdLst/>
              <a:ahLst/>
              <a:cxnLst/>
              <a:rect l="l" t="t" r="r" b="b"/>
              <a:pathLst>
                <a:path w="43179" h="22860">
                  <a:moveTo>
                    <a:pt x="33019" y="0"/>
                  </a:moveTo>
                  <a:lnTo>
                    <a:pt x="9525" y="0"/>
                  </a:lnTo>
                  <a:lnTo>
                    <a:pt x="0" y="5206"/>
                  </a:lnTo>
                  <a:lnTo>
                    <a:pt x="0" y="11429"/>
                  </a:lnTo>
                  <a:lnTo>
                    <a:pt x="0" y="17652"/>
                  </a:lnTo>
                  <a:lnTo>
                    <a:pt x="9525" y="22859"/>
                  </a:lnTo>
                  <a:lnTo>
                    <a:pt x="33019" y="22859"/>
                  </a:lnTo>
                  <a:lnTo>
                    <a:pt x="42671" y="17652"/>
                  </a:lnTo>
                  <a:lnTo>
                    <a:pt x="42671" y="5206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97096" y="1734311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80">
                  <a:moveTo>
                    <a:pt x="49530" y="14732"/>
                  </a:moveTo>
                  <a:lnTo>
                    <a:pt x="49161" y="13716"/>
                  </a:lnTo>
                  <a:lnTo>
                    <a:pt x="48323" y="11430"/>
                  </a:lnTo>
                  <a:lnTo>
                    <a:pt x="47904" y="10541"/>
                  </a:lnTo>
                  <a:lnTo>
                    <a:pt x="47371" y="9398"/>
                  </a:lnTo>
                  <a:lnTo>
                    <a:pt x="47371" y="8382"/>
                  </a:lnTo>
                  <a:lnTo>
                    <a:pt x="46355" y="8382"/>
                  </a:lnTo>
                  <a:lnTo>
                    <a:pt x="44196" y="6350"/>
                  </a:lnTo>
                  <a:lnTo>
                    <a:pt x="42037" y="4889"/>
                  </a:lnTo>
                  <a:lnTo>
                    <a:pt x="42037" y="12573"/>
                  </a:lnTo>
                  <a:lnTo>
                    <a:pt x="41021" y="12573"/>
                  </a:lnTo>
                  <a:lnTo>
                    <a:pt x="42037" y="14732"/>
                  </a:lnTo>
                  <a:lnTo>
                    <a:pt x="42037" y="15748"/>
                  </a:lnTo>
                  <a:lnTo>
                    <a:pt x="41071" y="17780"/>
                  </a:lnTo>
                  <a:lnTo>
                    <a:pt x="40005" y="18923"/>
                  </a:lnTo>
                  <a:lnTo>
                    <a:pt x="37846" y="20955"/>
                  </a:lnTo>
                  <a:lnTo>
                    <a:pt x="37846" y="19939"/>
                  </a:lnTo>
                  <a:lnTo>
                    <a:pt x="34671" y="22098"/>
                  </a:lnTo>
                  <a:lnTo>
                    <a:pt x="35814" y="22098"/>
                  </a:lnTo>
                  <a:lnTo>
                    <a:pt x="31623" y="23114"/>
                  </a:lnTo>
                  <a:lnTo>
                    <a:pt x="19939" y="23114"/>
                  </a:lnTo>
                  <a:lnTo>
                    <a:pt x="16764" y="22098"/>
                  </a:lnTo>
                  <a:lnTo>
                    <a:pt x="13716" y="22098"/>
                  </a:lnTo>
                  <a:lnTo>
                    <a:pt x="12026" y="20955"/>
                  </a:lnTo>
                  <a:lnTo>
                    <a:pt x="10541" y="19939"/>
                  </a:lnTo>
                  <a:lnTo>
                    <a:pt x="11557" y="20955"/>
                  </a:lnTo>
                  <a:lnTo>
                    <a:pt x="8382" y="18923"/>
                  </a:lnTo>
                  <a:lnTo>
                    <a:pt x="9398" y="18923"/>
                  </a:lnTo>
                  <a:lnTo>
                    <a:pt x="8432" y="17907"/>
                  </a:lnTo>
                  <a:lnTo>
                    <a:pt x="7366" y="16764"/>
                  </a:lnTo>
                  <a:lnTo>
                    <a:pt x="7366" y="17907"/>
                  </a:lnTo>
                  <a:lnTo>
                    <a:pt x="6350" y="15748"/>
                  </a:lnTo>
                  <a:lnTo>
                    <a:pt x="7366" y="16764"/>
                  </a:lnTo>
                  <a:lnTo>
                    <a:pt x="6604" y="15240"/>
                  </a:lnTo>
                  <a:lnTo>
                    <a:pt x="7366" y="13716"/>
                  </a:lnTo>
                  <a:lnTo>
                    <a:pt x="6350" y="14732"/>
                  </a:lnTo>
                  <a:lnTo>
                    <a:pt x="7366" y="12573"/>
                  </a:lnTo>
                  <a:lnTo>
                    <a:pt x="8382" y="11557"/>
                  </a:lnTo>
                  <a:lnTo>
                    <a:pt x="8509" y="11430"/>
                  </a:lnTo>
                  <a:lnTo>
                    <a:pt x="11557" y="9398"/>
                  </a:lnTo>
                  <a:lnTo>
                    <a:pt x="10541" y="9398"/>
                  </a:lnTo>
                  <a:lnTo>
                    <a:pt x="13716" y="8382"/>
                  </a:lnTo>
                  <a:lnTo>
                    <a:pt x="16764" y="7366"/>
                  </a:lnTo>
                  <a:lnTo>
                    <a:pt x="21082" y="7366"/>
                  </a:lnTo>
                  <a:lnTo>
                    <a:pt x="24257" y="6350"/>
                  </a:lnTo>
                  <a:lnTo>
                    <a:pt x="28448" y="7366"/>
                  </a:lnTo>
                  <a:lnTo>
                    <a:pt x="32639" y="7366"/>
                  </a:lnTo>
                  <a:lnTo>
                    <a:pt x="35814" y="8382"/>
                  </a:lnTo>
                  <a:lnTo>
                    <a:pt x="34671" y="8382"/>
                  </a:lnTo>
                  <a:lnTo>
                    <a:pt x="37846" y="9398"/>
                  </a:lnTo>
                  <a:lnTo>
                    <a:pt x="40005" y="11557"/>
                  </a:lnTo>
                  <a:lnTo>
                    <a:pt x="40005" y="10541"/>
                  </a:lnTo>
                  <a:lnTo>
                    <a:pt x="42037" y="12573"/>
                  </a:lnTo>
                  <a:lnTo>
                    <a:pt x="42037" y="4889"/>
                  </a:lnTo>
                  <a:lnTo>
                    <a:pt x="41021" y="4191"/>
                  </a:lnTo>
                  <a:lnTo>
                    <a:pt x="37846" y="2159"/>
                  </a:lnTo>
                  <a:lnTo>
                    <a:pt x="36830" y="2159"/>
                  </a:lnTo>
                  <a:lnTo>
                    <a:pt x="33655" y="1016"/>
                  </a:lnTo>
                  <a:lnTo>
                    <a:pt x="29464" y="0"/>
                  </a:lnTo>
                  <a:lnTo>
                    <a:pt x="19939" y="0"/>
                  </a:lnTo>
                  <a:lnTo>
                    <a:pt x="15748" y="1016"/>
                  </a:lnTo>
                  <a:lnTo>
                    <a:pt x="11557" y="2159"/>
                  </a:lnTo>
                  <a:lnTo>
                    <a:pt x="8382" y="4191"/>
                  </a:lnTo>
                  <a:lnTo>
                    <a:pt x="7366" y="4191"/>
                  </a:lnTo>
                  <a:lnTo>
                    <a:pt x="5207" y="6350"/>
                  </a:lnTo>
                  <a:lnTo>
                    <a:pt x="4191" y="6350"/>
                  </a:lnTo>
                  <a:lnTo>
                    <a:pt x="2032" y="8382"/>
                  </a:lnTo>
                  <a:lnTo>
                    <a:pt x="2032" y="9398"/>
                  </a:lnTo>
                  <a:lnTo>
                    <a:pt x="1016" y="11557"/>
                  </a:lnTo>
                  <a:lnTo>
                    <a:pt x="0" y="11557"/>
                  </a:lnTo>
                  <a:lnTo>
                    <a:pt x="0" y="17907"/>
                  </a:lnTo>
                  <a:lnTo>
                    <a:pt x="1016" y="18923"/>
                  </a:lnTo>
                  <a:lnTo>
                    <a:pt x="2032" y="20955"/>
                  </a:lnTo>
                  <a:lnTo>
                    <a:pt x="2032" y="22098"/>
                  </a:lnTo>
                  <a:lnTo>
                    <a:pt x="4191" y="24130"/>
                  </a:lnTo>
                  <a:lnTo>
                    <a:pt x="5207" y="24130"/>
                  </a:lnTo>
                  <a:lnTo>
                    <a:pt x="7366" y="26289"/>
                  </a:lnTo>
                  <a:lnTo>
                    <a:pt x="8382" y="26289"/>
                  </a:lnTo>
                  <a:lnTo>
                    <a:pt x="11557" y="27305"/>
                  </a:lnTo>
                  <a:lnTo>
                    <a:pt x="11557" y="28321"/>
                  </a:lnTo>
                  <a:lnTo>
                    <a:pt x="15748" y="29464"/>
                  </a:lnTo>
                  <a:lnTo>
                    <a:pt x="19939" y="29464"/>
                  </a:lnTo>
                  <a:lnTo>
                    <a:pt x="24257" y="30480"/>
                  </a:lnTo>
                  <a:lnTo>
                    <a:pt x="29464" y="29464"/>
                  </a:lnTo>
                  <a:lnTo>
                    <a:pt x="33655" y="29464"/>
                  </a:lnTo>
                  <a:lnTo>
                    <a:pt x="36830" y="28321"/>
                  </a:lnTo>
                  <a:lnTo>
                    <a:pt x="37846" y="27305"/>
                  </a:lnTo>
                  <a:lnTo>
                    <a:pt x="41021" y="26289"/>
                  </a:lnTo>
                  <a:lnTo>
                    <a:pt x="44196" y="24130"/>
                  </a:lnTo>
                  <a:lnTo>
                    <a:pt x="46355" y="22098"/>
                  </a:lnTo>
                  <a:lnTo>
                    <a:pt x="47371" y="20955"/>
                  </a:lnTo>
                  <a:lnTo>
                    <a:pt x="48387" y="18923"/>
                  </a:lnTo>
                  <a:lnTo>
                    <a:pt x="48387" y="17907"/>
                  </a:lnTo>
                  <a:lnTo>
                    <a:pt x="49530" y="15748"/>
                  </a:lnTo>
                  <a:lnTo>
                    <a:pt x="49530" y="147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974079" y="2991611"/>
            <a:ext cx="48895" cy="30480"/>
            <a:chOff x="3985259" y="1734311"/>
            <a:chExt cx="48895" cy="30480"/>
          </a:xfrm>
        </p:grpSpPr>
        <p:sp>
          <p:nvSpPr>
            <p:cNvPr id="8" name="object 8"/>
            <p:cNvSpPr/>
            <p:nvPr/>
          </p:nvSpPr>
          <p:spPr>
            <a:xfrm>
              <a:off x="3988307" y="1737359"/>
              <a:ext cx="43180" cy="22860"/>
            </a:xfrm>
            <a:custGeom>
              <a:avLst/>
              <a:gdLst/>
              <a:ahLst/>
              <a:cxnLst/>
              <a:rect l="l" t="t" r="r" b="b"/>
              <a:pathLst>
                <a:path w="43179" h="22860">
                  <a:moveTo>
                    <a:pt x="33019" y="0"/>
                  </a:moveTo>
                  <a:lnTo>
                    <a:pt x="9525" y="0"/>
                  </a:lnTo>
                  <a:lnTo>
                    <a:pt x="0" y="5206"/>
                  </a:lnTo>
                  <a:lnTo>
                    <a:pt x="0" y="11429"/>
                  </a:lnTo>
                  <a:lnTo>
                    <a:pt x="0" y="17652"/>
                  </a:lnTo>
                  <a:lnTo>
                    <a:pt x="9525" y="22859"/>
                  </a:lnTo>
                  <a:lnTo>
                    <a:pt x="33019" y="22859"/>
                  </a:lnTo>
                  <a:lnTo>
                    <a:pt x="42671" y="17652"/>
                  </a:lnTo>
                  <a:lnTo>
                    <a:pt x="42671" y="5206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85260" y="1734311"/>
              <a:ext cx="48895" cy="30480"/>
            </a:xfrm>
            <a:custGeom>
              <a:avLst/>
              <a:gdLst/>
              <a:ahLst/>
              <a:cxnLst/>
              <a:rect l="l" t="t" r="r" b="b"/>
              <a:pathLst>
                <a:path w="48895" h="30480">
                  <a:moveTo>
                    <a:pt x="48768" y="11557"/>
                  </a:moveTo>
                  <a:lnTo>
                    <a:pt x="47752" y="11557"/>
                  </a:lnTo>
                  <a:lnTo>
                    <a:pt x="47269" y="10541"/>
                  </a:lnTo>
                  <a:lnTo>
                    <a:pt x="46736" y="9398"/>
                  </a:lnTo>
                  <a:lnTo>
                    <a:pt x="46736" y="8382"/>
                  </a:lnTo>
                  <a:lnTo>
                    <a:pt x="44577" y="6350"/>
                  </a:lnTo>
                  <a:lnTo>
                    <a:pt x="43561" y="6350"/>
                  </a:lnTo>
                  <a:lnTo>
                    <a:pt x="42545" y="5270"/>
                  </a:lnTo>
                  <a:lnTo>
                    <a:pt x="42545" y="14732"/>
                  </a:lnTo>
                  <a:lnTo>
                    <a:pt x="41529" y="13716"/>
                  </a:lnTo>
                  <a:lnTo>
                    <a:pt x="42291" y="15240"/>
                  </a:lnTo>
                  <a:lnTo>
                    <a:pt x="41529" y="16764"/>
                  </a:lnTo>
                  <a:lnTo>
                    <a:pt x="42545" y="15748"/>
                  </a:lnTo>
                  <a:lnTo>
                    <a:pt x="41529" y="17907"/>
                  </a:lnTo>
                  <a:lnTo>
                    <a:pt x="41529" y="16764"/>
                  </a:lnTo>
                  <a:lnTo>
                    <a:pt x="39497" y="18923"/>
                  </a:lnTo>
                  <a:lnTo>
                    <a:pt x="40513" y="18923"/>
                  </a:lnTo>
                  <a:lnTo>
                    <a:pt x="37338" y="20955"/>
                  </a:lnTo>
                  <a:lnTo>
                    <a:pt x="38354" y="19939"/>
                  </a:lnTo>
                  <a:lnTo>
                    <a:pt x="35306" y="22098"/>
                  </a:lnTo>
                  <a:lnTo>
                    <a:pt x="32131" y="23114"/>
                  </a:lnTo>
                  <a:lnTo>
                    <a:pt x="20701" y="23114"/>
                  </a:lnTo>
                  <a:lnTo>
                    <a:pt x="16637" y="22098"/>
                  </a:lnTo>
                  <a:lnTo>
                    <a:pt x="14478" y="22098"/>
                  </a:lnTo>
                  <a:lnTo>
                    <a:pt x="12852" y="20955"/>
                  </a:lnTo>
                  <a:lnTo>
                    <a:pt x="11430" y="19939"/>
                  </a:lnTo>
                  <a:lnTo>
                    <a:pt x="11430" y="20955"/>
                  </a:lnTo>
                  <a:lnTo>
                    <a:pt x="9398" y="18923"/>
                  </a:lnTo>
                  <a:lnTo>
                    <a:pt x="8140" y="17678"/>
                  </a:lnTo>
                  <a:lnTo>
                    <a:pt x="7239" y="15748"/>
                  </a:lnTo>
                  <a:lnTo>
                    <a:pt x="7239" y="14732"/>
                  </a:lnTo>
                  <a:lnTo>
                    <a:pt x="7708" y="13716"/>
                  </a:lnTo>
                  <a:lnTo>
                    <a:pt x="8255" y="12573"/>
                  </a:lnTo>
                  <a:lnTo>
                    <a:pt x="7239" y="12573"/>
                  </a:lnTo>
                  <a:lnTo>
                    <a:pt x="9398" y="10541"/>
                  </a:lnTo>
                  <a:lnTo>
                    <a:pt x="9398" y="11557"/>
                  </a:lnTo>
                  <a:lnTo>
                    <a:pt x="10350" y="10541"/>
                  </a:lnTo>
                  <a:lnTo>
                    <a:pt x="11430" y="9398"/>
                  </a:lnTo>
                  <a:lnTo>
                    <a:pt x="14478" y="8382"/>
                  </a:lnTo>
                  <a:lnTo>
                    <a:pt x="13462" y="8382"/>
                  </a:lnTo>
                  <a:lnTo>
                    <a:pt x="17653" y="7366"/>
                  </a:lnTo>
                  <a:lnTo>
                    <a:pt x="20701" y="7366"/>
                  </a:lnTo>
                  <a:lnTo>
                    <a:pt x="24892" y="6350"/>
                  </a:lnTo>
                  <a:lnTo>
                    <a:pt x="29083" y="7366"/>
                  </a:lnTo>
                  <a:lnTo>
                    <a:pt x="32131" y="7366"/>
                  </a:lnTo>
                  <a:lnTo>
                    <a:pt x="35306" y="8382"/>
                  </a:lnTo>
                  <a:lnTo>
                    <a:pt x="38354" y="9398"/>
                  </a:lnTo>
                  <a:lnTo>
                    <a:pt x="37338" y="9398"/>
                  </a:lnTo>
                  <a:lnTo>
                    <a:pt x="40513" y="11557"/>
                  </a:lnTo>
                  <a:lnTo>
                    <a:pt x="41529" y="12573"/>
                  </a:lnTo>
                  <a:lnTo>
                    <a:pt x="42545" y="14732"/>
                  </a:lnTo>
                  <a:lnTo>
                    <a:pt x="42545" y="5270"/>
                  </a:lnTo>
                  <a:lnTo>
                    <a:pt x="41529" y="4191"/>
                  </a:lnTo>
                  <a:lnTo>
                    <a:pt x="40513" y="4191"/>
                  </a:lnTo>
                  <a:lnTo>
                    <a:pt x="37338" y="2159"/>
                  </a:lnTo>
                  <a:lnTo>
                    <a:pt x="33274" y="1016"/>
                  </a:lnTo>
                  <a:lnTo>
                    <a:pt x="29083" y="0"/>
                  </a:lnTo>
                  <a:lnTo>
                    <a:pt x="19685" y="0"/>
                  </a:lnTo>
                  <a:lnTo>
                    <a:pt x="15494" y="1016"/>
                  </a:lnTo>
                  <a:lnTo>
                    <a:pt x="12446" y="2159"/>
                  </a:lnTo>
                  <a:lnTo>
                    <a:pt x="11430" y="2159"/>
                  </a:lnTo>
                  <a:lnTo>
                    <a:pt x="8255" y="4191"/>
                  </a:lnTo>
                  <a:lnTo>
                    <a:pt x="5207" y="6350"/>
                  </a:lnTo>
                  <a:lnTo>
                    <a:pt x="3175" y="8382"/>
                  </a:lnTo>
                  <a:lnTo>
                    <a:pt x="2032" y="9398"/>
                  </a:lnTo>
                  <a:lnTo>
                    <a:pt x="1016" y="11557"/>
                  </a:lnTo>
                  <a:lnTo>
                    <a:pt x="1016" y="14732"/>
                  </a:lnTo>
                  <a:lnTo>
                    <a:pt x="0" y="14732"/>
                  </a:lnTo>
                  <a:lnTo>
                    <a:pt x="0" y="15748"/>
                  </a:lnTo>
                  <a:lnTo>
                    <a:pt x="1016" y="15748"/>
                  </a:lnTo>
                  <a:lnTo>
                    <a:pt x="1016" y="18923"/>
                  </a:lnTo>
                  <a:lnTo>
                    <a:pt x="2032" y="20955"/>
                  </a:lnTo>
                  <a:lnTo>
                    <a:pt x="3175" y="20955"/>
                  </a:lnTo>
                  <a:lnTo>
                    <a:pt x="3175" y="22098"/>
                  </a:lnTo>
                  <a:lnTo>
                    <a:pt x="5207" y="24130"/>
                  </a:lnTo>
                  <a:lnTo>
                    <a:pt x="8255" y="26289"/>
                  </a:lnTo>
                  <a:lnTo>
                    <a:pt x="11430" y="27305"/>
                  </a:lnTo>
                  <a:lnTo>
                    <a:pt x="12446" y="28321"/>
                  </a:lnTo>
                  <a:lnTo>
                    <a:pt x="15494" y="29464"/>
                  </a:lnTo>
                  <a:lnTo>
                    <a:pt x="20701" y="29464"/>
                  </a:lnTo>
                  <a:lnTo>
                    <a:pt x="24892" y="30480"/>
                  </a:lnTo>
                  <a:lnTo>
                    <a:pt x="29083" y="29464"/>
                  </a:lnTo>
                  <a:lnTo>
                    <a:pt x="34290" y="29464"/>
                  </a:lnTo>
                  <a:lnTo>
                    <a:pt x="37338" y="28321"/>
                  </a:lnTo>
                  <a:lnTo>
                    <a:pt x="37338" y="27305"/>
                  </a:lnTo>
                  <a:lnTo>
                    <a:pt x="40513" y="26289"/>
                  </a:lnTo>
                  <a:lnTo>
                    <a:pt x="41529" y="26289"/>
                  </a:lnTo>
                  <a:lnTo>
                    <a:pt x="43561" y="24130"/>
                  </a:lnTo>
                  <a:lnTo>
                    <a:pt x="44577" y="24130"/>
                  </a:lnTo>
                  <a:lnTo>
                    <a:pt x="45643" y="23114"/>
                  </a:lnTo>
                  <a:lnTo>
                    <a:pt x="46736" y="22098"/>
                  </a:lnTo>
                  <a:lnTo>
                    <a:pt x="46736" y="20955"/>
                  </a:lnTo>
                  <a:lnTo>
                    <a:pt x="47752" y="18923"/>
                  </a:lnTo>
                  <a:lnTo>
                    <a:pt x="48768" y="18923"/>
                  </a:lnTo>
                  <a:lnTo>
                    <a:pt x="48768" y="17907"/>
                  </a:lnTo>
                  <a:lnTo>
                    <a:pt x="48768" y="14732"/>
                  </a:lnTo>
                  <a:lnTo>
                    <a:pt x="48768" y="115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059423" y="2877184"/>
            <a:ext cx="48895" cy="29209"/>
            <a:chOff x="4070603" y="1619884"/>
            <a:chExt cx="48895" cy="29209"/>
          </a:xfrm>
        </p:grpSpPr>
        <p:sp>
          <p:nvSpPr>
            <p:cNvPr id="11" name="object 11"/>
            <p:cNvSpPr/>
            <p:nvPr/>
          </p:nvSpPr>
          <p:spPr>
            <a:xfrm>
              <a:off x="4073651" y="1623059"/>
              <a:ext cx="43180" cy="22860"/>
            </a:xfrm>
            <a:custGeom>
              <a:avLst/>
              <a:gdLst/>
              <a:ahLst/>
              <a:cxnLst/>
              <a:rect l="l" t="t" r="r" b="b"/>
              <a:pathLst>
                <a:path w="43179" h="22860">
                  <a:moveTo>
                    <a:pt x="33274" y="0"/>
                  </a:moveTo>
                  <a:lnTo>
                    <a:pt x="9398" y="0"/>
                  </a:lnTo>
                  <a:lnTo>
                    <a:pt x="0" y="5206"/>
                  </a:lnTo>
                  <a:lnTo>
                    <a:pt x="0" y="11429"/>
                  </a:lnTo>
                  <a:lnTo>
                    <a:pt x="0" y="17652"/>
                  </a:lnTo>
                  <a:lnTo>
                    <a:pt x="9398" y="22859"/>
                  </a:lnTo>
                  <a:lnTo>
                    <a:pt x="33274" y="22859"/>
                  </a:lnTo>
                  <a:lnTo>
                    <a:pt x="42672" y="17652"/>
                  </a:lnTo>
                  <a:lnTo>
                    <a:pt x="42672" y="5206"/>
                  </a:lnTo>
                  <a:lnTo>
                    <a:pt x="332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70604" y="1619884"/>
              <a:ext cx="48895" cy="29209"/>
            </a:xfrm>
            <a:custGeom>
              <a:avLst/>
              <a:gdLst/>
              <a:ahLst/>
              <a:cxnLst/>
              <a:rect l="l" t="t" r="r" b="b"/>
              <a:pathLst>
                <a:path w="48895" h="29210">
                  <a:moveTo>
                    <a:pt x="48895" y="14478"/>
                  </a:moveTo>
                  <a:lnTo>
                    <a:pt x="46863" y="8255"/>
                  </a:lnTo>
                  <a:lnTo>
                    <a:pt x="45847" y="8255"/>
                  </a:lnTo>
                  <a:lnTo>
                    <a:pt x="43688" y="6223"/>
                  </a:lnTo>
                  <a:lnTo>
                    <a:pt x="43688" y="5080"/>
                  </a:lnTo>
                  <a:lnTo>
                    <a:pt x="42672" y="4572"/>
                  </a:lnTo>
                  <a:lnTo>
                    <a:pt x="42672" y="14478"/>
                  </a:lnTo>
                  <a:lnTo>
                    <a:pt x="41656" y="13462"/>
                  </a:lnTo>
                  <a:lnTo>
                    <a:pt x="42418" y="14986"/>
                  </a:lnTo>
                  <a:lnTo>
                    <a:pt x="41656" y="16510"/>
                  </a:lnTo>
                  <a:lnTo>
                    <a:pt x="40640" y="17526"/>
                  </a:lnTo>
                  <a:lnTo>
                    <a:pt x="39624" y="18542"/>
                  </a:lnTo>
                  <a:lnTo>
                    <a:pt x="40640" y="18542"/>
                  </a:lnTo>
                  <a:lnTo>
                    <a:pt x="37465" y="19558"/>
                  </a:lnTo>
                  <a:lnTo>
                    <a:pt x="38481" y="19558"/>
                  </a:lnTo>
                  <a:lnTo>
                    <a:pt x="35433" y="21717"/>
                  </a:lnTo>
                  <a:lnTo>
                    <a:pt x="35433" y="20701"/>
                  </a:lnTo>
                  <a:lnTo>
                    <a:pt x="32258" y="21717"/>
                  </a:lnTo>
                  <a:lnTo>
                    <a:pt x="28067" y="22733"/>
                  </a:lnTo>
                  <a:lnTo>
                    <a:pt x="20828" y="22733"/>
                  </a:lnTo>
                  <a:lnTo>
                    <a:pt x="16637" y="21717"/>
                  </a:lnTo>
                  <a:lnTo>
                    <a:pt x="13462" y="20701"/>
                  </a:lnTo>
                  <a:lnTo>
                    <a:pt x="14605" y="21717"/>
                  </a:lnTo>
                  <a:lnTo>
                    <a:pt x="11430" y="19558"/>
                  </a:lnTo>
                  <a:lnTo>
                    <a:pt x="8382" y="18542"/>
                  </a:lnTo>
                  <a:lnTo>
                    <a:pt x="9398" y="18542"/>
                  </a:lnTo>
                  <a:lnTo>
                    <a:pt x="8382" y="17526"/>
                  </a:lnTo>
                  <a:lnTo>
                    <a:pt x="7239" y="15494"/>
                  </a:lnTo>
                  <a:lnTo>
                    <a:pt x="7239" y="16510"/>
                  </a:lnTo>
                  <a:lnTo>
                    <a:pt x="6477" y="14986"/>
                  </a:lnTo>
                  <a:lnTo>
                    <a:pt x="7239" y="13462"/>
                  </a:lnTo>
                  <a:lnTo>
                    <a:pt x="7239" y="14478"/>
                  </a:lnTo>
                  <a:lnTo>
                    <a:pt x="8382" y="11430"/>
                  </a:lnTo>
                  <a:lnTo>
                    <a:pt x="7239" y="12446"/>
                  </a:lnTo>
                  <a:lnTo>
                    <a:pt x="9398" y="10287"/>
                  </a:lnTo>
                  <a:lnTo>
                    <a:pt x="8382" y="11430"/>
                  </a:lnTo>
                  <a:lnTo>
                    <a:pt x="11430" y="9271"/>
                  </a:lnTo>
                  <a:lnTo>
                    <a:pt x="14605" y="8255"/>
                  </a:lnTo>
                  <a:lnTo>
                    <a:pt x="13462" y="8255"/>
                  </a:lnTo>
                  <a:lnTo>
                    <a:pt x="17653" y="7239"/>
                  </a:lnTo>
                  <a:lnTo>
                    <a:pt x="20828" y="7239"/>
                  </a:lnTo>
                  <a:lnTo>
                    <a:pt x="25019" y="6223"/>
                  </a:lnTo>
                  <a:lnTo>
                    <a:pt x="28067" y="7239"/>
                  </a:lnTo>
                  <a:lnTo>
                    <a:pt x="32258" y="7239"/>
                  </a:lnTo>
                  <a:lnTo>
                    <a:pt x="38481" y="9271"/>
                  </a:lnTo>
                  <a:lnTo>
                    <a:pt x="37465" y="9271"/>
                  </a:lnTo>
                  <a:lnTo>
                    <a:pt x="40640" y="11430"/>
                  </a:lnTo>
                  <a:lnTo>
                    <a:pt x="39624" y="10287"/>
                  </a:lnTo>
                  <a:lnTo>
                    <a:pt x="41656" y="12446"/>
                  </a:lnTo>
                  <a:lnTo>
                    <a:pt x="40640" y="11430"/>
                  </a:lnTo>
                  <a:lnTo>
                    <a:pt x="42672" y="14478"/>
                  </a:lnTo>
                  <a:lnTo>
                    <a:pt x="42672" y="4572"/>
                  </a:lnTo>
                  <a:lnTo>
                    <a:pt x="41656" y="4064"/>
                  </a:lnTo>
                  <a:lnTo>
                    <a:pt x="40640" y="4064"/>
                  </a:lnTo>
                  <a:lnTo>
                    <a:pt x="37465" y="2032"/>
                  </a:lnTo>
                  <a:lnTo>
                    <a:pt x="29210" y="0"/>
                  </a:lnTo>
                  <a:lnTo>
                    <a:pt x="19812" y="0"/>
                  </a:lnTo>
                  <a:lnTo>
                    <a:pt x="11430" y="2032"/>
                  </a:lnTo>
                  <a:lnTo>
                    <a:pt x="8382" y="4064"/>
                  </a:lnTo>
                  <a:lnTo>
                    <a:pt x="5207" y="5080"/>
                  </a:lnTo>
                  <a:lnTo>
                    <a:pt x="5207" y="6223"/>
                  </a:lnTo>
                  <a:lnTo>
                    <a:pt x="3048" y="8255"/>
                  </a:lnTo>
                  <a:lnTo>
                    <a:pt x="2032" y="8255"/>
                  </a:lnTo>
                  <a:lnTo>
                    <a:pt x="0" y="14478"/>
                  </a:lnTo>
                  <a:lnTo>
                    <a:pt x="0" y="15494"/>
                  </a:lnTo>
                  <a:lnTo>
                    <a:pt x="1016" y="17526"/>
                  </a:lnTo>
                  <a:lnTo>
                    <a:pt x="1016" y="18542"/>
                  </a:lnTo>
                  <a:lnTo>
                    <a:pt x="2032" y="20701"/>
                  </a:lnTo>
                  <a:lnTo>
                    <a:pt x="2032" y="21717"/>
                  </a:lnTo>
                  <a:lnTo>
                    <a:pt x="3048" y="21717"/>
                  </a:lnTo>
                  <a:lnTo>
                    <a:pt x="5207" y="23749"/>
                  </a:lnTo>
                  <a:lnTo>
                    <a:pt x="8382" y="25781"/>
                  </a:lnTo>
                  <a:lnTo>
                    <a:pt x="11430" y="26924"/>
                  </a:lnTo>
                  <a:lnTo>
                    <a:pt x="15621" y="28956"/>
                  </a:lnTo>
                  <a:lnTo>
                    <a:pt x="29210" y="28956"/>
                  </a:lnTo>
                  <a:lnTo>
                    <a:pt x="37465" y="26924"/>
                  </a:lnTo>
                  <a:lnTo>
                    <a:pt x="40640" y="25781"/>
                  </a:lnTo>
                  <a:lnTo>
                    <a:pt x="41656" y="25781"/>
                  </a:lnTo>
                  <a:lnTo>
                    <a:pt x="45847" y="21717"/>
                  </a:lnTo>
                  <a:lnTo>
                    <a:pt x="46863" y="21717"/>
                  </a:lnTo>
                  <a:lnTo>
                    <a:pt x="46863" y="20701"/>
                  </a:lnTo>
                  <a:lnTo>
                    <a:pt x="47879" y="18542"/>
                  </a:lnTo>
                  <a:lnTo>
                    <a:pt x="47879" y="17526"/>
                  </a:lnTo>
                  <a:lnTo>
                    <a:pt x="48895" y="15494"/>
                  </a:lnTo>
                  <a:lnTo>
                    <a:pt x="48895" y="144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826252" y="2877311"/>
            <a:ext cx="48895" cy="29209"/>
            <a:chOff x="3837432" y="1620011"/>
            <a:chExt cx="48895" cy="29209"/>
          </a:xfrm>
        </p:grpSpPr>
        <p:sp>
          <p:nvSpPr>
            <p:cNvPr id="14" name="object 14"/>
            <p:cNvSpPr/>
            <p:nvPr/>
          </p:nvSpPr>
          <p:spPr>
            <a:xfrm>
              <a:off x="3840480" y="1623059"/>
              <a:ext cx="43180" cy="22860"/>
            </a:xfrm>
            <a:custGeom>
              <a:avLst/>
              <a:gdLst/>
              <a:ahLst/>
              <a:cxnLst/>
              <a:rect l="l" t="t" r="r" b="b"/>
              <a:pathLst>
                <a:path w="43179" h="22860">
                  <a:moveTo>
                    <a:pt x="33020" y="0"/>
                  </a:moveTo>
                  <a:lnTo>
                    <a:pt x="9652" y="0"/>
                  </a:lnTo>
                  <a:lnTo>
                    <a:pt x="0" y="5206"/>
                  </a:lnTo>
                  <a:lnTo>
                    <a:pt x="0" y="11429"/>
                  </a:lnTo>
                  <a:lnTo>
                    <a:pt x="0" y="17652"/>
                  </a:lnTo>
                  <a:lnTo>
                    <a:pt x="9652" y="22859"/>
                  </a:lnTo>
                  <a:lnTo>
                    <a:pt x="33020" y="22859"/>
                  </a:lnTo>
                  <a:lnTo>
                    <a:pt x="42672" y="17652"/>
                  </a:lnTo>
                  <a:lnTo>
                    <a:pt x="42672" y="5206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03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37432" y="1620011"/>
              <a:ext cx="48895" cy="29209"/>
            </a:xfrm>
            <a:custGeom>
              <a:avLst/>
              <a:gdLst/>
              <a:ahLst/>
              <a:cxnLst/>
              <a:rect l="l" t="t" r="r" b="b"/>
              <a:pathLst>
                <a:path w="48895" h="29210">
                  <a:moveTo>
                    <a:pt x="48768" y="11430"/>
                  </a:moveTo>
                  <a:lnTo>
                    <a:pt x="47980" y="10287"/>
                  </a:lnTo>
                  <a:lnTo>
                    <a:pt x="46609" y="8255"/>
                  </a:lnTo>
                  <a:lnTo>
                    <a:pt x="44577" y="6223"/>
                  </a:lnTo>
                  <a:lnTo>
                    <a:pt x="44577" y="5207"/>
                  </a:lnTo>
                  <a:lnTo>
                    <a:pt x="42418" y="4546"/>
                  </a:lnTo>
                  <a:lnTo>
                    <a:pt x="42418" y="12446"/>
                  </a:lnTo>
                  <a:lnTo>
                    <a:pt x="41275" y="11430"/>
                  </a:lnTo>
                  <a:lnTo>
                    <a:pt x="42418" y="14478"/>
                  </a:lnTo>
                  <a:lnTo>
                    <a:pt x="42418" y="15494"/>
                  </a:lnTo>
                  <a:lnTo>
                    <a:pt x="41275" y="17653"/>
                  </a:lnTo>
                  <a:lnTo>
                    <a:pt x="40259" y="18669"/>
                  </a:lnTo>
                  <a:lnTo>
                    <a:pt x="38227" y="19685"/>
                  </a:lnTo>
                  <a:lnTo>
                    <a:pt x="34925" y="21717"/>
                  </a:lnTo>
                  <a:lnTo>
                    <a:pt x="34925" y="20701"/>
                  </a:lnTo>
                  <a:lnTo>
                    <a:pt x="28575" y="22733"/>
                  </a:lnTo>
                  <a:lnTo>
                    <a:pt x="20193" y="22733"/>
                  </a:lnTo>
                  <a:lnTo>
                    <a:pt x="17018" y="21717"/>
                  </a:lnTo>
                  <a:lnTo>
                    <a:pt x="13843" y="20701"/>
                  </a:lnTo>
                  <a:lnTo>
                    <a:pt x="13843" y="21717"/>
                  </a:lnTo>
                  <a:lnTo>
                    <a:pt x="10541" y="19685"/>
                  </a:lnTo>
                  <a:lnTo>
                    <a:pt x="8509" y="18669"/>
                  </a:lnTo>
                  <a:lnTo>
                    <a:pt x="7962" y="17653"/>
                  </a:lnTo>
                  <a:lnTo>
                    <a:pt x="7366" y="16510"/>
                  </a:lnTo>
                  <a:lnTo>
                    <a:pt x="7366" y="17653"/>
                  </a:lnTo>
                  <a:lnTo>
                    <a:pt x="6350" y="15494"/>
                  </a:lnTo>
                  <a:lnTo>
                    <a:pt x="6350" y="14478"/>
                  </a:lnTo>
                  <a:lnTo>
                    <a:pt x="7366" y="11430"/>
                  </a:lnTo>
                  <a:lnTo>
                    <a:pt x="7366" y="12446"/>
                  </a:lnTo>
                  <a:lnTo>
                    <a:pt x="7899" y="11430"/>
                  </a:lnTo>
                  <a:lnTo>
                    <a:pt x="8509" y="10287"/>
                  </a:lnTo>
                  <a:lnTo>
                    <a:pt x="8509" y="11430"/>
                  </a:lnTo>
                  <a:lnTo>
                    <a:pt x="9575" y="10287"/>
                  </a:lnTo>
                  <a:lnTo>
                    <a:pt x="10541" y="9271"/>
                  </a:lnTo>
                  <a:lnTo>
                    <a:pt x="13843" y="8255"/>
                  </a:lnTo>
                  <a:lnTo>
                    <a:pt x="17018" y="7239"/>
                  </a:lnTo>
                  <a:lnTo>
                    <a:pt x="20193" y="7239"/>
                  </a:lnTo>
                  <a:lnTo>
                    <a:pt x="24384" y="6223"/>
                  </a:lnTo>
                  <a:lnTo>
                    <a:pt x="28575" y="7239"/>
                  </a:lnTo>
                  <a:lnTo>
                    <a:pt x="31750" y="7239"/>
                  </a:lnTo>
                  <a:lnTo>
                    <a:pt x="34925" y="8255"/>
                  </a:lnTo>
                  <a:lnTo>
                    <a:pt x="38227" y="9271"/>
                  </a:lnTo>
                  <a:lnTo>
                    <a:pt x="40259" y="11430"/>
                  </a:lnTo>
                  <a:lnTo>
                    <a:pt x="40259" y="10287"/>
                  </a:lnTo>
                  <a:lnTo>
                    <a:pt x="42418" y="12446"/>
                  </a:lnTo>
                  <a:lnTo>
                    <a:pt x="42418" y="4546"/>
                  </a:lnTo>
                  <a:lnTo>
                    <a:pt x="41275" y="4191"/>
                  </a:lnTo>
                  <a:lnTo>
                    <a:pt x="38227" y="2032"/>
                  </a:lnTo>
                  <a:lnTo>
                    <a:pt x="37084" y="2032"/>
                  </a:lnTo>
                  <a:lnTo>
                    <a:pt x="28575" y="0"/>
                  </a:lnTo>
                  <a:lnTo>
                    <a:pt x="19050" y="0"/>
                  </a:lnTo>
                  <a:lnTo>
                    <a:pt x="14859" y="1016"/>
                  </a:lnTo>
                  <a:lnTo>
                    <a:pt x="11684" y="2032"/>
                  </a:lnTo>
                  <a:lnTo>
                    <a:pt x="10541" y="2032"/>
                  </a:lnTo>
                  <a:lnTo>
                    <a:pt x="7366" y="4191"/>
                  </a:lnTo>
                  <a:lnTo>
                    <a:pt x="5334" y="5207"/>
                  </a:lnTo>
                  <a:lnTo>
                    <a:pt x="4191" y="6223"/>
                  </a:lnTo>
                  <a:lnTo>
                    <a:pt x="2159" y="8255"/>
                  </a:lnTo>
                  <a:lnTo>
                    <a:pt x="1016" y="11430"/>
                  </a:lnTo>
                  <a:lnTo>
                    <a:pt x="0" y="11430"/>
                  </a:lnTo>
                  <a:lnTo>
                    <a:pt x="0" y="18669"/>
                  </a:lnTo>
                  <a:lnTo>
                    <a:pt x="1016" y="18669"/>
                  </a:lnTo>
                  <a:lnTo>
                    <a:pt x="2159" y="20701"/>
                  </a:lnTo>
                  <a:lnTo>
                    <a:pt x="2159" y="21717"/>
                  </a:lnTo>
                  <a:lnTo>
                    <a:pt x="4191" y="23749"/>
                  </a:lnTo>
                  <a:lnTo>
                    <a:pt x="5334" y="23749"/>
                  </a:lnTo>
                  <a:lnTo>
                    <a:pt x="7366" y="25781"/>
                  </a:lnTo>
                  <a:lnTo>
                    <a:pt x="10541" y="26924"/>
                  </a:lnTo>
                  <a:lnTo>
                    <a:pt x="11684" y="26924"/>
                  </a:lnTo>
                  <a:lnTo>
                    <a:pt x="15875" y="28956"/>
                  </a:lnTo>
                  <a:lnTo>
                    <a:pt x="29718" y="28956"/>
                  </a:lnTo>
                  <a:lnTo>
                    <a:pt x="33909" y="27940"/>
                  </a:lnTo>
                  <a:lnTo>
                    <a:pt x="37084" y="26924"/>
                  </a:lnTo>
                  <a:lnTo>
                    <a:pt x="38227" y="26924"/>
                  </a:lnTo>
                  <a:lnTo>
                    <a:pt x="41275" y="25781"/>
                  </a:lnTo>
                  <a:lnTo>
                    <a:pt x="44577" y="23749"/>
                  </a:lnTo>
                  <a:lnTo>
                    <a:pt x="46609" y="21717"/>
                  </a:lnTo>
                  <a:lnTo>
                    <a:pt x="46609" y="20701"/>
                  </a:lnTo>
                  <a:lnTo>
                    <a:pt x="48768" y="18669"/>
                  </a:lnTo>
                  <a:lnTo>
                    <a:pt x="48768" y="13462"/>
                  </a:lnTo>
                  <a:lnTo>
                    <a:pt x="48768" y="12446"/>
                  </a:lnTo>
                  <a:lnTo>
                    <a:pt x="48768" y="114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5762243" y="2990595"/>
            <a:ext cx="49530" cy="31750"/>
            <a:chOff x="3773423" y="1733295"/>
            <a:chExt cx="49530" cy="31750"/>
          </a:xfrm>
        </p:grpSpPr>
        <p:sp>
          <p:nvSpPr>
            <p:cNvPr id="17" name="object 17"/>
            <p:cNvSpPr/>
            <p:nvPr/>
          </p:nvSpPr>
          <p:spPr>
            <a:xfrm>
              <a:off x="3776471" y="1737359"/>
              <a:ext cx="43180" cy="22860"/>
            </a:xfrm>
            <a:custGeom>
              <a:avLst/>
              <a:gdLst/>
              <a:ahLst/>
              <a:cxnLst/>
              <a:rect l="l" t="t" r="r" b="b"/>
              <a:pathLst>
                <a:path w="43179" h="22860">
                  <a:moveTo>
                    <a:pt x="33274" y="0"/>
                  </a:moveTo>
                  <a:lnTo>
                    <a:pt x="10413" y="0"/>
                  </a:lnTo>
                  <a:lnTo>
                    <a:pt x="0" y="5206"/>
                  </a:lnTo>
                  <a:lnTo>
                    <a:pt x="0" y="11429"/>
                  </a:lnTo>
                  <a:lnTo>
                    <a:pt x="0" y="17652"/>
                  </a:lnTo>
                  <a:lnTo>
                    <a:pt x="10413" y="22859"/>
                  </a:lnTo>
                  <a:lnTo>
                    <a:pt x="33274" y="22859"/>
                  </a:lnTo>
                  <a:lnTo>
                    <a:pt x="42672" y="17652"/>
                  </a:lnTo>
                  <a:lnTo>
                    <a:pt x="42672" y="5206"/>
                  </a:lnTo>
                  <a:lnTo>
                    <a:pt x="33274" y="0"/>
                  </a:lnTo>
                  <a:close/>
                </a:path>
              </a:pathLst>
            </a:custGeom>
            <a:solidFill>
              <a:srgbClr val="003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73424" y="1733295"/>
              <a:ext cx="49530" cy="31750"/>
            </a:xfrm>
            <a:custGeom>
              <a:avLst/>
              <a:gdLst/>
              <a:ahLst/>
              <a:cxnLst/>
              <a:rect l="l" t="t" r="r" b="b"/>
              <a:pathLst>
                <a:path w="49529" h="31750">
                  <a:moveTo>
                    <a:pt x="49403" y="11938"/>
                  </a:moveTo>
                  <a:lnTo>
                    <a:pt x="48387" y="11938"/>
                  </a:lnTo>
                  <a:lnTo>
                    <a:pt x="47840" y="10795"/>
                  </a:lnTo>
                  <a:lnTo>
                    <a:pt x="47371" y="9779"/>
                  </a:lnTo>
                  <a:lnTo>
                    <a:pt x="47371" y="8636"/>
                  </a:lnTo>
                  <a:lnTo>
                    <a:pt x="45212" y="6477"/>
                  </a:lnTo>
                  <a:lnTo>
                    <a:pt x="44196" y="6477"/>
                  </a:lnTo>
                  <a:lnTo>
                    <a:pt x="43180" y="5461"/>
                  </a:lnTo>
                  <a:lnTo>
                    <a:pt x="43180" y="15240"/>
                  </a:lnTo>
                  <a:lnTo>
                    <a:pt x="42037" y="14097"/>
                  </a:lnTo>
                  <a:lnTo>
                    <a:pt x="42926" y="15748"/>
                  </a:lnTo>
                  <a:lnTo>
                    <a:pt x="42037" y="17399"/>
                  </a:lnTo>
                  <a:lnTo>
                    <a:pt x="43180" y="16256"/>
                  </a:lnTo>
                  <a:lnTo>
                    <a:pt x="42037" y="18415"/>
                  </a:lnTo>
                  <a:lnTo>
                    <a:pt x="42037" y="17399"/>
                  </a:lnTo>
                  <a:lnTo>
                    <a:pt x="40005" y="19558"/>
                  </a:lnTo>
                  <a:lnTo>
                    <a:pt x="41021" y="19558"/>
                  </a:lnTo>
                  <a:lnTo>
                    <a:pt x="37846" y="21717"/>
                  </a:lnTo>
                  <a:lnTo>
                    <a:pt x="38862" y="20574"/>
                  </a:lnTo>
                  <a:lnTo>
                    <a:pt x="35814" y="22733"/>
                  </a:lnTo>
                  <a:lnTo>
                    <a:pt x="32639" y="23876"/>
                  </a:lnTo>
                  <a:lnTo>
                    <a:pt x="21082" y="23876"/>
                  </a:lnTo>
                  <a:lnTo>
                    <a:pt x="16891" y="22733"/>
                  </a:lnTo>
                  <a:lnTo>
                    <a:pt x="14732" y="22733"/>
                  </a:lnTo>
                  <a:lnTo>
                    <a:pt x="13233" y="21717"/>
                  </a:lnTo>
                  <a:lnTo>
                    <a:pt x="11557" y="20574"/>
                  </a:lnTo>
                  <a:lnTo>
                    <a:pt x="11557" y="21717"/>
                  </a:lnTo>
                  <a:lnTo>
                    <a:pt x="9398" y="19558"/>
                  </a:lnTo>
                  <a:lnTo>
                    <a:pt x="7366" y="17399"/>
                  </a:lnTo>
                  <a:lnTo>
                    <a:pt x="8382" y="18415"/>
                  </a:lnTo>
                  <a:lnTo>
                    <a:pt x="7899" y="17399"/>
                  </a:lnTo>
                  <a:lnTo>
                    <a:pt x="7366" y="16256"/>
                  </a:lnTo>
                  <a:lnTo>
                    <a:pt x="7366" y="15240"/>
                  </a:lnTo>
                  <a:lnTo>
                    <a:pt x="7874" y="14097"/>
                  </a:lnTo>
                  <a:lnTo>
                    <a:pt x="8382" y="12954"/>
                  </a:lnTo>
                  <a:lnTo>
                    <a:pt x="7366" y="12954"/>
                  </a:lnTo>
                  <a:lnTo>
                    <a:pt x="9398" y="10795"/>
                  </a:lnTo>
                  <a:lnTo>
                    <a:pt x="9398" y="11938"/>
                  </a:lnTo>
                  <a:lnTo>
                    <a:pt x="10541" y="10795"/>
                  </a:lnTo>
                  <a:lnTo>
                    <a:pt x="11557" y="9779"/>
                  </a:lnTo>
                  <a:lnTo>
                    <a:pt x="14732" y="8636"/>
                  </a:lnTo>
                  <a:lnTo>
                    <a:pt x="13716" y="8636"/>
                  </a:lnTo>
                  <a:lnTo>
                    <a:pt x="17907" y="7493"/>
                  </a:lnTo>
                  <a:lnTo>
                    <a:pt x="21082" y="7493"/>
                  </a:lnTo>
                  <a:lnTo>
                    <a:pt x="25273" y="6477"/>
                  </a:lnTo>
                  <a:lnTo>
                    <a:pt x="29464" y="7493"/>
                  </a:lnTo>
                  <a:lnTo>
                    <a:pt x="32639" y="7493"/>
                  </a:lnTo>
                  <a:lnTo>
                    <a:pt x="35814" y="8636"/>
                  </a:lnTo>
                  <a:lnTo>
                    <a:pt x="38862" y="9779"/>
                  </a:lnTo>
                  <a:lnTo>
                    <a:pt x="37846" y="9779"/>
                  </a:lnTo>
                  <a:lnTo>
                    <a:pt x="41021" y="11938"/>
                  </a:lnTo>
                  <a:lnTo>
                    <a:pt x="42037" y="12954"/>
                  </a:lnTo>
                  <a:lnTo>
                    <a:pt x="43180" y="15240"/>
                  </a:lnTo>
                  <a:lnTo>
                    <a:pt x="43180" y="5461"/>
                  </a:lnTo>
                  <a:lnTo>
                    <a:pt x="42037" y="4318"/>
                  </a:lnTo>
                  <a:lnTo>
                    <a:pt x="41021" y="4318"/>
                  </a:lnTo>
                  <a:lnTo>
                    <a:pt x="37846" y="2159"/>
                  </a:lnTo>
                  <a:lnTo>
                    <a:pt x="33655" y="1016"/>
                  </a:lnTo>
                  <a:lnTo>
                    <a:pt x="29464" y="0"/>
                  </a:lnTo>
                  <a:lnTo>
                    <a:pt x="19939" y="0"/>
                  </a:lnTo>
                  <a:lnTo>
                    <a:pt x="15748" y="1016"/>
                  </a:lnTo>
                  <a:lnTo>
                    <a:pt x="12573" y="2159"/>
                  </a:lnTo>
                  <a:lnTo>
                    <a:pt x="11557" y="2159"/>
                  </a:lnTo>
                  <a:lnTo>
                    <a:pt x="5207" y="6477"/>
                  </a:lnTo>
                  <a:lnTo>
                    <a:pt x="3175" y="8636"/>
                  </a:lnTo>
                  <a:lnTo>
                    <a:pt x="2159" y="8636"/>
                  </a:lnTo>
                  <a:lnTo>
                    <a:pt x="2159" y="9779"/>
                  </a:lnTo>
                  <a:lnTo>
                    <a:pt x="1016" y="11938"/>
                  </a:lnTo>
                  <a:lnTo>
                    <a:pt x="0" y="15240"/>
                  </a:lnTo>
                  <a:lnTo>
                    <a:pt x="0" y="16256"/>
                  </a:lnTo>
                  <a:lnTo>
                    <a:pt x="1016" y="18415"/>
                  </a:lnTo>
                  <a:lnTo>
                    <a:pt x="1016" y="19558"/>
                  </a:lnTo>
                  <a:lnTo>
                    <a:pt x="2159" y="21717"/>
                  </a:lnTo>
                  <a:lnTo>
                    <a:pt x="3175" y="22733"/>
                  </a:lnTo>
                  <a:lnTo>
                    <a:pt x="5207" y="25019"/>
                  </a:lnTo>
                  <a:lnTo>
                    <a:pt x="8382" y="27178"/>
                  </a:lnTo>
                  <a:lnTo>
                    <a:pt x="11557" y="28194"/>
                  </a:lnTo>
                  <a:lnTo>
                    <a:pt x="12573" y="29337"/>
                  </a:lnTo>
                  <a:lnTo>
                    <a:pt x="15748" y="30480"/>
                  </a:lnTo>
                  <a:lnTo>
                    <a:pt x="19939" y="30480"/>
                  </a:lnTo>
                  <a:lnTo>
                    <a:pt x="25273" y="31496"/>
                  </a:lnTo>
                  <a:lnTo>
                    <a:pt x="29464" y="30480"/>
                  </a:lnTo>
                  <a:lnTo>
                    <a:pt x="33655" y="30480"/>
                  </a:lnTo>
                  <a:lnTo>
                    <a:pt x="37846" y="29337"/>
                  </a:lnTo>
                  <a:lnTo>
                    <a:pt x="37846" y="28194"/>
                  </a:lnTo>
                  <a:lnTo>
                    <a:pt x="41021" y="27178"/>
                  </a:lnTo>
                  <a:lnTo>
                    <a:pt x="42037" y="27178"/>
                  </a:lnTo>
                  <a:lnTo>
                    <a:pt x="44196" y="25019"/>
                  </a:lnTo>
                  <a:lnTo>
                    <a:pt x="45212" y="25019"/>
                  </a:lnTo>
                  <a:lnTo>
                    <a:pt x="47371" y="22733"/>
                  </a:lnTo>
                  <a:lnTo>
                    <a:pt x="47371" y="21717"/>
                  </a:lnTo>
                  <a:lnTo>
                    <a:pt x="48387" y="19558"/>
                  </a:lnTo>
                  <a:lnTo>
                    <a:pt x="49403" y="18415"/>
                  </a:lnTo>
                  <a:lnTo>
                    <a:pt x="49403" y="16256"/>
                  </a:lnTo>
                  <a:lnTo>
                    <a:pt x="49403" y="15240"/>
                  </a:lnTo>
                  <a:lnTo>
                    <a:pt x="49403" y="119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57672" y="3534155"/>
            <a:ext cx="2534412" cy="15709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31464" y="4233671"/>
            <a:ext cx="2110739" cy="76352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13348" y="4233671"/>
            <a:ext cx="1589531" cy="734568"/>
          </a:xfrm>
          <a:prstGeom prst="rect">
            <a:avLst/>
          </a:prstGeom>
        </p:spPr>
      </p:pic>
      <p:pic>
        <p:nvPicPr>
          <p:cNvPr id="22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78936" y="5177027"/>
            <a:ext cx="2538984" cy="886967"/>
          </a:xfrm>
          <a:prstGeom prst="rect">
            <a:avLst/>
          </a:prstGeom>
        </p:spPr>
      </p:pic>
      <p:sp>
        <p:nvSpPr>
          <p:cNvPr id="23" name="object 24"/>
          <p:cNvSpPr/>
          <p:nvPr/>
        </p:nvSpPr>
        <p:spPr>
          <a:xfrm>
            <a:off x="2015489" y="1265681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5340096"/>
                </a:moveTo>
                <a:lnTo>
                  <a:pt x="7504176" y="5340096"/>
                </a:lnTo>
                <a:lnTo>
                  <a:pt x="7504176" y="0"/>
                </a:lnTo>
                <a:lnTo>
                  <a:pt x="0" y="0"/>
                </a:lnTo>
                <a:lnTo>
                  <a:pt x="0" y="5340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5"/>
          <p:cNvSpPr txBox="1"/>
          <p:nvPr/>
        </p:nvSpPr>
        <p:spPr>
          <a:xfrm>
            <a:off x="2935020" y="1944115"/>
            <a:ext cx="469773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3.</a:t>
            </a:r>
            <a:r>
              <a:rPr sz="1700" b="1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900" b="1" spc="-20" dirty="0">
                <a:solidFill>
                  <a:srgbClr val="1E477B"/>
                </a:solidFill>
                <a:latin typeface="Calibri"/>
                <a:cs typeface="Calibri"/>
              </a:rPr>
              <a:t>Triplo</a:t>
            </a:r>
            <a:r>
              <a:rPr sz="1900" b="1" spc="30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1E477B"/>
                </a:solidFill>
                <a:latin typeface="Calibri"/>
                <a:cs typeface="Calibri"/>
              </a:rPr>
              <a:t>Salto</a:t>
            </a:r>
            <a:r>
              <a:rPr sz="1900" b="1" spc="1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1E477B"/>
                </a:solidFill>
                <a:latin typeface="Calibri"/>
                <a:cs typeface="Calibri"/>
              </a:rPr>
              <a:t>com</a:t>
            </a:r>
            <a:r>
              <a:rPr sz="1900" b="1" spc="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1E477B"/>
                </a:solidFill>
                <a:latin typeface="Calibri"/>
                <a:cs typeface="Calibri"/>
              </a:rPr>
              <a:t>6</a:t>
            </a:r>
            <a:r>
              <a:rPr sz="1900" b="1" spc="-1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1E477B"/>
                </a:solidFill>
                <a:latin typeface="Calibri"/>
                <a:cs typeface="Calibri"/>
              </a:rPr>
              <a:t>a</a:t>
            </a:r>
            <a:r>
              <a:rPr sz="1900" b="1" spc="-20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1E477B"/>
                </a:solidFill>
                <a:latin typeface="Calibri"/>
                <a:cs typeface="Calibri"/>
              </a:rPr>
              <a:t>10</a:t>
            </a:r>
            <a:r>
              <a:rPr sz="1900" b="1" spc="-1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1E477B"/>
                </a:solidFill>
                <a:latin typeface="Calibri"/>
                <a:cs typeface="Calibri"/>
              </a:rPr>
              <a:t>passadas</a:t>
            </a:r>
            <a:r>
              <a:rPr sz="1900" b="1" spc="7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1E477B"/>
                </a:solidFill>
                <a:latin typeface="Calibri"/>
                <a:cs typeface="Calibri"/>
              </a:rPr>
              <a:t>de</a:t>
            </a:r>
            <a:r>
              <a:rPr sz="1900" b="1" spc="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1E477B"/>
                </a:solidFill>
                <a:latin typeface="Calibri"/>
                <a:cs typeface="Calibri"/>
              </a:rPr>
              <a:t>balanço</a:t>
            </a:r>
            <a:endParaRPr sz="19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0023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1776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475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red circle with a person running&#10;&#10;Description automatically generated with low confidence">
            <a:extLst>
              <a:ext uri="{FF2B5EF4-FFF2-40B4-BE49-F238E27FC236}">
                <a16:creationId xmlns:a16="http://schemas.microsoft.com/office/drawing/2014/main" xmlns="" id="{ED6CC577-83AA-E54A-B838-93845DD648D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77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5758F7F9-F47D-D343-BEBD-EB12EDD5FF8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object 3">
            <a:extLst>
              <a:ext uri="{FF2B5EF4-FFF2-40B4-BE49-F238E27FC236}">
                <a16:creationId xmlns:a16="http://schemas.microsoft.com/office/drawing/2014/main" xmlns="" id="{F45E3820-37B5-1F5A-710A-F99940002844}"/>
              </a:ext>
            </a:extLst>
          </p:cNvPr>
          <p:cNvSpPr txBox="1">
            <a:spLocks/>
          </p:cNvSpPr>
          <p:nvPr/>
        </p:nvSpPr>
        <p:spPr>
          <a:xfrm>
            <a:off x="2594647" y="3496003"/>
            <a:ext cx="7002706" cy="1650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indent="0" algn="ctr">
              <a:lnSpc>
                <a:spcPct val="120000"/>
              </a:lnSpc>
              <a:spcBef>
                <a:spcPts val="100"/>
              </a:spcBef>
              <a:buNone/>
            </a:pPr>
            <a:r>
              <a:rPr lang="pt-PT" sz="4400" b="1" dirty="0" smtClean="0">
                <a:solidFill>
                  <a:srgbClr val="888888"/>
                </a:solidFill>
                <a:latin typeface="Calibri"/>
                <a:cs typeface="Calibri"/>
              </a:rPr>
              <a:t>Triplo Salto</a:t>
            </a:r>
            <a:endParaRPr lang="pt-PT" sz="4400" b="1" spc="-50" dirty="0">
              <a:solidFill>
                <a:srgbClr val="888888"/>
              </a:solidFill>
              <a:latin typeface="Calibri"/>
              <a:cs typeface="Calibri"/>
            </a:endParaRPr>
          </a:p>
          <a:p>
            <a:pPr marL="12065" marR="5080" indent="0" algn="ctr">
              <a:lnSpc>
                <a:spcPct val="120000"/>
              </a:lnSpc>
              <a:spcBef>
                <a:spcPts val="100"/>
              </a:spcBef>
              <a:buNone/>
            </a:pPr>
            <a:r>
              <a:rPr lang="pt-PT" sz="4400" b="1" spc="-50" dirty="0">
                <a:solidFill>
                  <a:srgbClr val="888888"/>
                </a:solidFill>
                <a:latin typeface="Calibri"/>
                <a:cs typeface="Calibri"/>
              </a:rPr>
              <a:t>Viana do Castelo 2023</a:t>
            </a:r>
            <a:endParaRPr lang="pt-PT" sz="4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2383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B30CD75-4039-7817-685A-9D007BD245A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4937D519-635E-A19F-48D5-3DD94E6F0B9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pt-PT"/>
          </a:p>
        </p:txBody>
      </p:sp>
      <p:pic>
        <p:nvPicPr>
          <p:cNvPr id="4" name="Content Placeholder 11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2BED6394-938B-9052-EB17-15D17B390A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2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48665" y="1690688"/>
            <a:ext cx="5672020" cy="4722867"/>
          </a:xfrm>
          <a:prstGeom prst="rect">
            <a:avLst/>
          </a:prstGeom>
        </p:spPr>
      </p:pic>
      <p:pic>
        <p:nvPicPr>
          <p:cNvPr id="13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71169" y="2417636"/>
            <a:ext cx="547116" cy="1333500"/>
          </a:xfrm>
          <a:prstGeom prst="rect">
            <a:avLst/>
          </a:prstGeom>
        </p:spPr>
      </p:pic>
      <p:pic>
        <p:nvPicPr>
          <p:cNvPr id="14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67994" y="2417636"/>
            <a:ext cx="402336" cy="1341120"/>
          </a:xfrm>
          <a:prstGeom prst="rect">
            <a:avLst/>
          </a:prstGeom>
        </p:spPr>
      </p:pic>
      <p:pic>
        <p:nvPicPr>
          <p:cNvPr id="15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15466" y="2417636"/>
            <a:ext cx="4421124" cy="1341120"/>
          </a:xfrm>
          <a:prstGeom prst="rect">
            <a:avLst/>
          </a:prstGeom>
        </p:spPr>
      </p:pic>
      <p:pic>
        <p:nvPicPr>
          <p:cNvPr id="16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87821" y="2417636"/>
            <a:ext cx="547116" cy="1341120"/>
          </a:xfrm>
          <a:prstGeom prst="rect">
            <a:avLst/>
          </a:prstGeom>
        </p:spPr>
      </p:pic>
      <p:pic>
        <p:nvPicPr>
          <p:cNvPr id="17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71169" y="4007168"/>
            <a:ext cx="606551" cy="1242060"/>
          </a:xfrm>
          <a:prstGeom prst="rect">
            <a:avLst/>
          </a:prstGeom>
        </p:spPr>
      </p:pic>
      <p:pic>
        <p:nvPicPr>
          <p:cNvPr id="18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118286" y="4007168"/>
            <a:ext cx="678180" cy="1242060"/>
          </a:xfrm>
          <a:prstGeom prst="rect">
            <a:avLst/>
          </a:prstGeom>
        </p:spPr>
      </p:pic>
      <p:pic>
        <p:nvPicPr>
          <p:cNvPr id="19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799513" y="4007168"/>
            <a:ext cx="1690115" cy="1216152"/>
          </a:xfrm>
          <a:prstGeom prst="rect">
            <a:avLst/>
          </a:prstGeom>
        </p:spPr>
      </p:pic>
      <p:pic>
        <p:nvPicPr>
          <p:cNvPr id="20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450005" y="4007168"/>
            <a:ext cx="669036" cy="1216152"/>
          </a:xfrm>
          <a:prstGeom prst="rect">
            <a:avLst/>
          </a:prstGeom>
        </p:spPr>
      </p:pic>
      <p:pic>
        <p:nvPicPr>
          <p:cNvPr id="21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073321" y="4007168"/>
            <a:ext cx="1766315" cy="1216152"/>
          </a:xfrm>
          <a:prstGeom prst="rect">
            <a:avLst/>
          </a:prstGeom>
        </p:spPr>
      </p:pic>
      <p:pic>
        <p:nvPicPr>
          <p:cNvPr id="22" name="object 1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783250" y="4007168"/>
            <a:ext cx="560831" cy="1217676"/>
          </a:xfrm>
          <a:prstGeom prst="rect">
            <a:avLst/>
          </a:prstGeom>
        </p:spPr>
      </p:pic>
      <p:sp>
        <p:nvSpPr>
          <p:cNvPr id="23" name="object 20"/>
          <p:cNvSpPr/>
          <p:nvPr/>
        </p:nvSpPr>
        <p:spPr>
          <a:xfrm>
            <a:off x="1752019" y="1388174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5340096"/>
                </a:moveTo>
                <a:lnTo>
                  <a:pt x="7504176" y="5340096"/>
                </a:lnTo>
                <a:lnTo>
                  <a:pt x="7504176" y="0"/>
                </a:lnTo>
                <a:lnTo>
                  <a:pt x="0" y="0"/>
                </a:lnTo>
                <a:lnTo>
                  <a:pt x="0" y="5340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1"/>
          <p:cNvSpPr txBox="1"/>
          <p:nvPr/>
        </p:nvSpPr>
        <p:spPr>
          <a:xfrm>
            <a:off x="4729535" y="1906538"/>
            <a:ext cx="152781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Modelo</a:t>
            </a:r>
            <a:r>
              <a:rPr sz="170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1E477B"/>
                </a:solidFill>
                <a:latin typeface="Trebuchet MS"/>
                <a:cs typeface="Trebuchet MS"/>
              </a:rPr>
              <a:t>Técnico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25" name="object 22"/>
          <p:cNvSpPr txBox="1"/>
          <p:nvPr/>
        </p:nvSpPr>
        <p:spPr>
          <a:xfrm>
            <a:off x="2522198" y="3777172"/>
            <a:ext cx="106045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dirty="0">
                <a:latin typeface="Arial"/>
                <a:cs typeface="Arial"/>
              </a:rPr>
              <a:t>Corrida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de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Balanço</a:t>
            </a:r>
            <a:endParaRPr sz="950">
              <a:latin typeface="Arial"/>
              <a:cs typeface="Arial"/>
            </a:endParaRPr>
          </a:p>
        </p:txBody>
      </p:sp>
      <p:sp>
        <p:nvSpPr>
          <p:cNvPr id="26" name="object 23"/>
          <p:cNvSpPr txBox="1"/>
          <p:nvPr/>
        </p:nvSpPr>
        <p:spPr>
          <a:xfrm>
            <a:off x="4395525" y="3777172"/>
            <a:ext cx="116776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dirty="0">
                <a:latin typeface="Arial"/>
                <a:cs typeface="Arial"/>
              </a:rPr>
              <a:t>“Pé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Coxinho”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–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“Hop”</a:t>
            </a:r>
            <a:endParaRPr sz="950">
              <a:latin typeface="Arial"/>
              <a:cs typeface="Arial"/>
            </a:endParaRPr>
          </a:p>
        </p:txBody>
      </p:sp>
      <p:sp>
        <p:nvSpPr>
          <p:cNvPr id="27" name="object 24"/>
          <p:cNvSpPr txBox="1"/>
          <p:nvPr/>
        </p:nvSpPr>
        <p:spPr>
          <a:xfrm>
            <a:off x="6666920" y="3777172"/>
            <a:ext cx="144970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dirty="0">
                <a:latin typeface="Arial"/>
                <a:cs typeface="Arial"/>
              </a:rPr>
              <a:t>“Passada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Saltada”–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“Step”</a:t>
            </a:r>
            <a:endParaRPr sz="950">
              <a:latin typeface="Arial"/>
              <a:cs typeface="Arial"/>
            </a:endParaRPr>
          </a:p>
        </p:txBody>
      </p:sp>
      <p:sp>
        <p:nvSpPr>
          <p:cNvPr id="28" name="object 25"/>
          <p:cNvSpPr txBox="1"/>
          <p:nvPr/>
        </p:nvSpPr>
        <p:spPr>
          <a:xfrm>
            <a:off x="2572490" y="5249610"/>
            <a:ext cx="144970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dirty="0">
                <a:latin typeface="Arial"/>
                <a:cs typeface="Arial"/>
              </a:rPr>
              <a:t>“Passada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Saltada”–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“Step”</a:t>
            </a:r>
            <a:endParaRPr sz="950">
              <a:latin typeface="Arial"/>
              <a:cs typeface="Arial"/>
            </a:endParaRPr>
          </a:p>
        </p:txBody>
      </p:sp>
      <p:sp>
        <p:nvSpPr>
          <p:cNvPr id="29" name="object 26"/>
          <p:cNvSpPr txBox="1"/>
          <p:nvPr/>
        </p:nvSpPr>
        <p:spPr>
          <a:xfrm>
            <a:off x="4394001" y="5249610"/>
            <a:ext cx="149669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dirty="0">
                <a:latin typeface="Arial"/>
                <a:cs typeface="Arial"/>
              </a:rPr>
              <a:t>Salto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para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</a:t>
            </a:r>
            <a:r>
              <a:rPr sz="950" spc="-6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Areia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–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“Jump”</a:t>
            </a:r>
            <a:endParaRPr sz="950">
              <a:latin typeface="Arial"/>
              <a:cs typeface="Arial"/>
            </a:endParaRPr>
          </a:p>
        </p:txBody>
      </p:sp>
      <p:sp>
        <p:nvSpPr>
          <p:cNvPr id="30" name="object 27"/>
          <p:cNvSpPr txBox="1"/>
          <p:nvPr/>
        </p:nvSpPr>
        <p:spPr>
          <a:xfrm>
            <a:off x="7355767" y="5206937"/>
            <a:ext cx="46672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spc="-10" dirty="0">
                <a:latin typeface="Arial"/>
                <a:cs typeface="Arial"/>
              </a:rPr>
              <a:t>“Queda”</a:t>
            </a:r>
            <a:endParaRPr sz="95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9179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1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37B9BD7C-3BB0-9FAF-E781-6C1652F5705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06139" y="1790379"/>
            <a:ext cx="6446521" cy="2053734"/>
          </a:xfrm>
          <a:prstGeom prst="rect">
            <a:avLst/>
          </a:prstGeom>
        </p:spPr>
      </p:pic>
      <p:sp>
        <p:nvSpPr>
          <p:cNvPr id="4" name="object 12"/>
          <p:cNvSpPr txBox="1"/>
          <p:nvPr/>
        </p:nvSpPr>
        <p:spPr>
          <a:xfrm>
            <a:off x="3476370" y="1143001"/>
            <a:ext cx="436460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1E477B"/>
                </a:solidFill>
                <a:latin typeface="Trebuchet MS"/>
                <a:cs typeface="Trebuchet MS"/>
              </a:rPr>
              <a:t>1º Salto</a:t>
            </a:r>
            <a:r>
              <a:rPr spc="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1E477B"/>
                </a:solidFill>
                <a:latin typeface="Trebuchet MS"/>
                <a:cs typeface="Trebuchet MS"/>
              </a:rPr>
              <a:t>–</a:t>
            </a:r>
            <a:r>
              <a:rPr spc="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1E477B"/>
                </a:solidFill>
                <a:latin typeface="Trebuchet MS"/>
                <a:cs typeface="Trebuchet MS"/>
              </a:rPr>
              <a:t>“Pé</a:t>
            </a:r>
            <a:r>
              <a:rPr spc="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1E477B"/>
                </a:solidFill>
                <a:latin typeface="Trebuchet MS"/>
                <a:cs typeface="Trebuchet MS"/>
              </a:rPr>
              <a:t>Coxinho”</a:t>
            </a:r>
            <a:r>
              <a:rPr spc="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1E477B"/>
                </a:solidFill>
                <a:latin typeface="Trebuchet MS"/>
                <a:cs typeface="Trebuchet MS"/>
              </a:rPr>
              <a:t>ou </a:t>
            </a:r>
            <a:r>
              <a:rPr spc="-20" dirty="0">
                <a:solidFill>
                  <a:srgbClr val="1E477B"/>
                </a:solidFill>
                <a:latin typeface="Trebuchet MS"/>
                <a:cs typeface="Trebuchet MS"/>
              </a:rPr>
              <a:t>“Hop”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5" name="object 13"/>
          <p:cNvSpPr txBox="1"/>
          <p:nvPr/>
        </p:nvSpPr>
        <p:spPr>
          <a:xfrm>
            <a:off x="2358948" y="4166950"/>
            <a:ext cx="8110932" cy="246541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77800" indent="-165100">
              <a:lnSpc>
                <a:spcPct val="100000"/>
              </a:lnSpc>
              <a:spcBef>
                <a:spcPts val="340"/>
              </a:spcBef>
              <a:buChar char="•"/>
              <a:tabLst>
                <a:tab pos="177800" algn="l"/>
              </a:tabLst>
            </a:pP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Apoio</a:t>
            </a:r>
            <a:r>
              <a:rPr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com</a:t>
            </a:r>
            <a:r>
              <a:rPr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o</a:t>
            </a:r>
            <a:r>
              <a:rPr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pé</a:t>
            </a:r>
            <a:r>
              <a:rPr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todo</a:t>
            </a:r>
            <a:r>
              <a:rPr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ao</a:t>
            </a:r>
            <a:r>
              <a:rPr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mesmo</a:t>
            </a:r>
            <a:r>
              <a:rPr spc="-6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1E477B"/>
                </a:solidFill>
                <a:latin typeface="Arial"/>
                <a:cs typeface="Arial"/>
              </a:rPr>
              <a:t>tempo;</a:t>
            </a:r>
            <a:endParaRPr dirty="0">
              <a:latin typeface="Arial"/>
              <a:cs typeface="Arial"/>
            </a:endParaRPr>
          </a:p>
          <a:p>
            <a:pPr marL="185420" indent="-172720">
              <a:lnSpc>
                <a:spcPct val="100000"/>
              </a:lnSpc>
              <a:spcBef>
                <a:spcPts val="244"/>
              </a:spcBef>
              <a:buChar char="•"/>
              <a:tabLst>
                <a:tab pos="185420" algn="l"/>
              </a:tabLst>
            </a:pP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“Passar”</a:t>
            </a:r>
            <a:r>
              <a:rPr spc="2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pela</a:t>
            </a:r>
            <a:r>
              <a:rPr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tábua</a:t>
            </a:r>
            <a:r>
              <a:rPr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de</a:t>
            </a:r>
            <a:r>
              <a:rPr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chamada</a:t>
            </a:r>
            <a:r>
              <a:rPr spc="-6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–</a:t>
            </a:r>
            <a:r>
              <a:rPr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ângulo</a:t>
            </a:r>
            <a:r>
              <a:rPr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de</a:t>
            </a:r>
            <a:r>
              <a:rPr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saída</a:t>
            </a:r>
            <a:r>
              <a:rPr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mais</a:t>
            </a:r>
            <a:r>
              <a:rPr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1E477B"/>
                </a:solidFill>
                <a:latin typeface="Arial"/>
                <a:cs typeface="Arial"/>
              </a:rPr>
              <a:t>reduzido</a:t>
            </a:r>
            <a:endParaRPr dirty="0">
              <a:latin typeface="Arial"/>
              <a:cs typeface="Arial"/>
            </a:endParaRPr>
          </a:p>
          <a:p>
            <a:pPr marL="185420" indent="-172720">
              <a:lnSpc>
                <a:spcPct val="100000"/>
              </a:lnSpc>
              <a:spcBef>
                <a:spcPts val="240"/>
              </a:spcBef>
              <a:buChar char="•"/>
              <a:tabLst>
                <a:tab pos="185420" algn="l"/>
              </a:tabLst>
            </a:pP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;Durante</a:t>
            </a:r>
            <a:r>
              <a:rPr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a</a:t>
            </a:r>
            <a:r>
              <a:rPr spc="-10" dirty="0">
                <a:solidFill>
                  <a:srgbClr val="1E477B"/>
                </a:solidFill>
                <a:latin typeface="Arial"/>
                <a:cs typeface="Arial"/>
              </a:rPr>
              <a:t> chamada,</a:t>
            </a:r>
            <a:r>
              <a:rPr spc="-6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o</a:t>
            </a:r>
            <a:r>
              <a:rPr spc="-10" dirty="0">
                <a:solidFill>
                  <a:srgbClr val="1E477B"/>
                </a:solidFill>
                <a:latin typeface="Arial"/>
                <a:cs typeface="Arial"/>
              </a:rPr>
              <a:t> movimento</a:t>
            </a:r>
            <a:r>
              <a:rPr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ativo</a:t>
            </a:r>
            <a:r>
              <a:rPr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das</a:t>
            </a:r>
            <a:r>
              <a:rPr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pernas</a:t>
            </a:r>
            <a:r>
              <a:rPr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é</a:t>
            </a:r>
            <a:r>
              <a:rPr spc="-10" dirty="0">
                <a:solidFill>
                  <a:srgbClr val="1E477B"/>
                </a:solidFill>
                <a:latin typeface="Arial"/>
                <a:cs typeface="Arial"/>
              </a:rPr>
              <a:t> acelerado</a:t>
            </a:r>
            <a:r>
              <a:rPr spc="-6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e</a:t>
            </a:r>
            <a:r>
              <a:rPr spc="-10" dirty="0">
                <a:solidFill>
                  <a:srgbClr val="1E477B"/>
                </a:solidFill>
                <a:latin typeface="Arial"/>
                <a:cs typeface="Arial"/>
              </a:rPr>
              <a:t> ampliado;</a:t>
            </a:r>
            <a:endParaRPr dirty="0">
              <a:latin typeface="Arial"/>
              <a:cs typeface="Arial"/>
            </a:endParaRPr>
          </a:p>
          <a:p>
            <a:pPr marL="12700" marR="5080" indent="165100">
              <a:lnSpc>
                <a:spcPct val="113599"/>
              </a:lnSpc>
              <a:buChar char="•"/>
              <a:tabLst>
                <a:tab pos="177800" algn="l"/>
              </a:tabLst>
            </a:pP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A</a:t>
            </a:r>
            <a:r>
              <a:rPr spc="9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coxa</a:t>
            </a:r>
            <a:r>
              <a:rPr spc="2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da</a:t>
            </a:r>
            <a:r>
              <a:rPr spc="2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perna</a:t>
            </a:r>
            <a:r>
              <a:rPr spc="19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livre</a:t>
            </a:r>
            <a:r>
              <a:rPr spc="2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avança</a:t>
            </a:r>
            <a:r>
              <a:rPr spc="20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rapidamente</a:t>
            </a:r>
            <a:r>
              <a:rPr spc="1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até</a:t>
            </a:r>
            <a:r>
              <a:rPr spc="2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uma</a:t>
            </a:r>
            <a:r>
              <a:rPr spc="20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posição</a:t>
            </a:r>
            <a:r>
              <a:rPr spc="19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horizontal,</a:t>
            </a:r>
            <a:r>
              <a:rPr spc="18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pc="-50" dirty="0">
                <a:solidFill>
                  <a:srgbClr val="1E477B"/>
                </a:solidFill>
                <a:latin typeface="Arial"/>
                <a:cs typeface="Arial"/>
              </a:rPr>
              <a:t>e </a:t>
            </a: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extensão</a:t>
            </a:r>
            <a:r>
              <a:rPr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ativa</a:t>
            </a:r>
            <a:r>
              <a:rPr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de</a:t>
            </a:r>
            <a:r>
              <a:rPr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todas</a:t>
            </a:r>
            <a:r>
              <a:rPr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as</a:t>
            </a:r>
            <a:r>
              <a:rPr spc="-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1E477B"/>
                </a:solidFill>
                <a:latin typeface="Arial"/>
                <a:cs typeface="Arial"/>
              </a:rPr>
              <a:t>articulações</a:t>
            </a:r>
            <a:r>
              <a:rPr spc="-6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da</a:t>
            </a:r>
            <a:r>
              <a:rPr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perna</a:t>
            </a:r>
            <a:r>
              <a:rPr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de</a:t>
            </a:r>
            <a:r>
              <a:rPr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1E477B"/>
                </a:solidFill>
                <a:latin typeface="Arial"/>
                <a:cs typeface="Arial"/>
              </a:rPr>
              <a:t>chamada;</a:t>
            </a:r>
            <a:endParaRPr dirty="0">
              <a:latin typeface="Arial"/>
              <a:cs typeface="Arial"/>
            </a:endParaRPr>
          </a:p>
          <a:p>
            <a:pPr marL="185420" indent="-172720">
              <a:lnSpc>
                <a:spcPct val="100000"/>
              </a:lnSpc>
              <a:spcBef>
                <a:spcPts val="240"/>
              </a:spcBef>
              <a:buChar char="•"/>
              <a:tabLst>
                <a:tab pos="185420" algn="l"/>
              </a:tabLst>
            </a:pP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O</a:t>
            </a:r>
            <a:r>
              <a:rPr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tronco</a:t>
            </a:r>
            <a:r>
              <a:rPr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1E477B"/>
                </a:solidFill>
                <a:latin typeface="Arial"/>
                <a:cs typeface="Arial"/>
              </a:rPr>
              <a:t>mantém-se</a:t>
            </a:r>
            <a:r>
              <a:rPr spc="-7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1E477B"/>
                </a:solidFill>
                <a:latin typeface="Arial"/>
                <a:cs typeface="Arial"/>
              </a:rPr>
              <a:t>vertical,</a:t>
            </a:r>
            <a:r>
              <a:rPr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com</a:t>
            </a:r>
            <a:r>
              <a:rPr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a</a:t>
            </a:r>
            <a:r>
              <a:rPr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cabeça</a:t>
            </a:r>
            <a:r>
              <a:rPr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1E477B"/>
                </a:solidFill>
                <a:latin typeface="Arial"/>
                <a:cs typeface="Arial"/>
              </a:rPr>
              <a:t>levantada</a:t>
            </a:r>
            <a:r>
              <a:rPr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e</a:t>
            </a:r>
            <a:r>
              <a:rPr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o</a:t>
            </a:r>
            <a:r>
              <a:rPr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olhar</a:t>
            </a:r>
            <a:r>
              <a:rPr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em</a:t>
            </a:r>
            <a:r>
              <a:rPr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1E477B"/>
                </a:solidFill>
                <a:latin typeface="Arial"/>
                <a:cs typeface="Arial"/>
              </a:rPr>
              <a:t>frente;</a:t>
            </a:r>
            <a:endParaRPr dirty="0">
              <a:latin typeface="Arial"/>
              <a:cs typeface="Arial"/>
            </a:endParaRPr>
          </a:p>
          <a:p>
            <a:pPr marL="185420" indent="-172720">
              <a:lnSpc>
                <a:spcPct val="100000"/>
              </a:lnSpc>
              <a:spcBef>
                <a:spcPts val="240"/>
              </a:spcBef>
              <a:buChar char="•"/>
              <a:tabLst>
                <a:tab pos="185420" algn="l"/>
              </a:tabLst>
            </a:pP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Os</a:t>
            </a:r>
            <a:r>
              <a:rPr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braços</a:t>
            </a:r>
            <a:r>
              <a:rPr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ajudam</a:t>
            </a:r>
            <a:r>
              <a:rPr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de</a:t>
            </a:r>
            <a:r>
              <a:rPr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forma</a:t>
            </a:r>
            <a:r>
              <a:rPr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rápida</a:t>
            </a:r>
            <a:r>
              <a:rPr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e</a:t>
            </a:r>
            <a:r>
              <a:rPr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1E477B"/>
                </a:solidFill>
                <a:latin typeface="Arial"/>
                <a:cs typeface="Arial"/>
              </a:rPr>
              <a:t>coordenada</a:t>
            </a:r>
            <a:r>
              <a:rPr spc="-7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com</a:t>
            </a:r>
            <a:r>
              <a:rPr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as</a:t>
            </a:r>
            <a:r>
              <a:rPr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1E477B"/>
                </a:solidFill>
                <a:latin typeface="Arial"/>
                <a:cs typeface="Arial"/>
              </a:rPr>
              <a:t>pernas;</a:t>
            </a:r>
            <a:endParaRPr dirty="0">
              <a:latin typeface="Arial"/>
              <a:cs typeface="Arial"/>
            </a:endParaRPr>
          </a:p>
          <a:p>
            <a:pPr marL="185420" indent="-172720">
              <a:lnSpc>
                <a:spcPct val="100000"/>
              </a:lnSpc>
              <a:spcBef>
                <a:spcPts val="240"/>
              </a:spcBef>
              <a:buChar char="•"/>
              <a:tabLst>
                <a:tab pos="185420" algn="l"/>
              </a:tabLst>
            </a:pP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No</a:t>
            </a:r>
            <a:r>
              <a:rPr spc="-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voo,</a:t>
            </a:r>
            <a:r>
              <a:rPr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o</a:t>
            </a:r>
            <a:r>
              <a:rPr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1E477B"/>
                </a:solidFill>
                <a:latin typeface="Arial"/>
                <a:cs typeface="Arial"/>
              </a:rPr>
              <a:t>movimento</a:t>
            </a:r>
            <a:r>
              <a:rPr spc="-6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de</a:t>
            </a:r>
            <a:r>
              <a:rPr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corrida</a:t>
            </a:r>
            <a:r>
              <a:rPr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1E477B"/>
                </a:solidFill>
                <a:latin typeface="Arial"/>
                <a:cs typeface="Arial"/>
              </a:rPr>
              <a:t>prolonga-</a:t>
            </a: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se</a:t>
            </a:r>
            <a:r>
              <a:rPr spc="-7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dando</a:t>
            </a:r>
            <a:r>
              <a:rPr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uma</a:t>
            </a:r>
            <a:r>
              <a:rPr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passada</a:t>
            </a:r>
            <a:r>
              <a:rPr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E477B"/>
                </a:solidFill>
                <a:latin typeface="Arial"/>
                <a:cs typeface="Arial"/>
              </a:rPr>
              <a:t>no</a:t>
            </a:r>
            <a:r>
              <a:rPr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pc="-25" dirty="0">
                <a:solidFill>
                  <a:srgbClr val="1E477B"/>
                </a:solidFill>
                <a:latin typeface="Arial"/>
                <a:cs typeface="Arial"/>
              </a:rPr>
              <a:t>ar.</a:t>
            </a:r>
            <a:endParaRPr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9244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81681" y="1782521"/>
            <a:ext cx="5672020" cy="4722867"/>
          </a:xfrm>
          <a:prstGeom prst="rect">
            <a:avLst/>
          </a:prstGeom>
        </p:spPr>
      </p:pic>
      <p:pic>
        <p:nvPicPr>
          <p:cNvPr id="5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01440" y="2182367"/>
            <a:ext cx="1488948" cy="1341120"/>
          </a:xfrm>
          <a:prstGeom prst="rect">
            <a:avLst/>
          </a:prstGeom>
        </p:spPr>
      </p:pic>
      <p:pic>
        <p:nvPicPr>
          <p:cNvPr id="6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41620" y="2182367"/>
            <a:ext cx="1152143" cy="1341120"/>
          </a:xfrm>
          <a:prstGeom prst="rect">
            <a:avLst/>
          </a:prstGeom>
        </p:spPr>
      </p:pic>
      <p:pic>
        <p:nvPicPr>
          <p:cNvPr id="7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34327" y="2182367"/>
            <a:ext cx="678179" cy="1341120"/>
          </a:xfrm>
          <a:prstGeom prst="rect">
            <a:avLst/>
          </a:prstGeom>
        </p:spPr>
      </p:pic>
      <p:pic>
        <p:nvPicPr>
          <p:cNvPr id="8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15556" y="2182367"/>
            <a:ext cx="585215" cy="1313688"/>
          </a:xfrm>
          <a:prstGeom prst="rect">
            <a:avLst/>
          </a:prstGeom>
        </p:spPr>
      </p:pic>
      <p:sp>
        <p:nvSpPr>
          <p:cNvPr id="9" name="object 11"/>
          <p:cNvSpPr/>
          <p:nvPr/>
        </p:nvSpPr>
        <p:spPr>
          <a:xfrm>
            <a:off x="2165476" y="1256478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5340096"/>
                </a:moveTo>
                <a:lnTo>
                  <a:pt x="7504176" y="5340096"/>
                </a:lnTo>
                <a:lnTo>
                  <a:pt x="7504176" y="0"/>
                </a:lnTo>
                <a:lnTo>
                  <a:pt x="0" y="0"/>
                </a:lnTo>
                <a:lnTo>
                  <a:pt x="0" y="5340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4"/>
          <p:cNvSpPr txBox="1"/>
          <p:nvPr/>
        </p:nvSpPr>
        <p:spPr>
          <a:xfrm>
            <a:off x="3957955" y="1782521"/>
            <a:ext cx="3624579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“Step”</a:t>
            </a:r>
            <a:r>
              <a:rPr sz="1700" spc="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–</a:t>
            </a:r>
            <a:r>
              <a:rPr sz="17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Salto</a:t>
            </a:r>
            <a:r>
              <a:rPr sz="1700" spc="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70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um</a:t>
            </a:r>
            <a:r>
              <a:rPr sz="1700" spc="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pé</a:t>
            </a:r>
            <a:r>
              <a:rPr sz="170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para</a:t>
            </a:r>
            <a:r>
              <a:rPr sz="1700" spc="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o</a:t>
            </a:r>
            <a:r>
              <a:rPr sz="170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1E477B"/>
                </a:solidFill>
                <a:latin typeface="Trebuchet MS"/>
                <a:cs typeface="Trebuchet MS"/>
              </a:rPr>
              <a:t>outro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1" name="object 15"/>
          <p:cNvSpPr txBox="1"/>
          <p:nvPr/>
        </p:nvSpPr>
        <p:spPr>
          <a:xfrm>
            <a:off x="2957880" y="3669360"/>
            <a:ext cx="5608955" cy="177418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85420" indent="-172720">
              <a:lnSpc>
                <a:spcPct val="100000"/>
              </a:lnSpc>
              <a:spcBef>
                <a:spcPts val="340"/>
              </a:spcBef>
              <a:buChar char="•"/>
              <a:tabLst>
                <a:tab pos="185420" algn="l"/>
              </a:tabLst>
            </a:pP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pé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apoia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totalmente;</a:t>
            </a:r>
            <a:endParaRPr sz="1250">
              <a:latin typeface="Arial"/>
              <a:cs typeface="Arial"/>
            </a:endParaRPr>
          </a:p>
          <a:p>
            <a:pPr marL="185420" indent="-172720">
              <a:lnSpc>
                <a:spcPct val="100000"/>
              </a:lnSpc>
              <a:spcBef>
                <a:spcPts val="244"/>
              </a:spcBef>
              <a:buChar char="•"/>
              <a:tabLst>
                <a:tab pos="185420" algn="l"/>
              </a:tabLst>
            </a:pP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Manter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corpo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rígido</a:t>
            </a:r>
            <a:r>
              <a:rPr sz="12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e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equilibrado;</a:t>
            </a:r>
            <a:endParaRPr sz="1250">
              <a:latin typeface="Arial"/>
              <a:cs typeface="Arial"/>
            </a:endParaRPr>
          </a:p>
          <a:p>
            <a:pPr marL="176530" indent="-163830">
              <a:lnSpc>
                <a:spcPct val="100000"/>
              </a:lnSpc>
              <a:spcBef>
                <a:spcPts val="240"/>
              </a:spcBef>
              <a:buChar char="•"/>
              <a:tabLst>
                <a:tab pos="176530" algn="l"/>
              </a:tabLst>
            </a:pP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Acelerar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</a:t>
            </a:r>
            <a:r>
              <a:rPr sz="1250" spc="-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movimento</a:t>
            </a:r>
            <a:r>
              <a:rPr sz="12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de</a:t>
            </a:r>
            <a:r>
              <a:rPr sz="1250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cruzamento</a:t>
            </a:r>
            <a:r>
              <a:rPr sz="1250" spc="-6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das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pernas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durante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 apoio;</a:t>
            </a:r>
            <a:endParaRPr sz="1250">
              <a:latin typeface="Arial"/>
              <a:cs typeface="Arial"/>
            </a:endParaRPr>
          </a:p>
          <a:p>
            <a:pPr marL="185420" indent="-172720">
              <a:lnSpc>
                <a:spcPct val="100000"/>
              </a:lnSpc>
              <a:spcBef>
                <a:spcPts val="240"/>
              </a:spcBef>
              <a:buChar char="•"/>
              <a:tabLst>
                <a:tab pos="185420" algn="l"/>
              </a:tabLst>
            </a:pP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Os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braços</a:t>
            </a:r>
            <a:r>
              <a:rPr sz="1250" spc="-6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ajudam</a:t>
            </a:r>
            <a:r>
              <a:rPr sz="1250" spc="-6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de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forma</a:t>
            </a:r>
            <a:r>
              <a:rPr sz="1250" spc="-6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ativa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e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coordenada;</a:t>
            </a:r>
            <a:endParaRPr sz="1250">
              <a:latin typeface="Arial"/>
              <a:cs typeface="Arial"/>
            </a:endParaRPr>
          </a:p>
          <a:p>
            <a:pPr marL="12700" marR="5080" indent="172720">
              <a:lnSpc>
                <a:spcPct val="113599"/>
              </a:lnSpc>
              <a:buChar char="•"/>
              <a:tabLst>
                <a:tab pos="185420" algn="l"/>
              </a:tabLst>
            </a:pP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Manter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posição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final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da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chamada,</a:t>
            </a:r>
            <a:r>
              <a:rPr sz="12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com</a:t>
            </a:r>
            <a:r>
              <a:rPr sz="12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joelho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fletido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à</a:t>
            </a: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frente</a:t>
            </a:r>
            <a:r>
              <a:rPr sz="1250" spc="-6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do</a:t>
            </a: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corpo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e</a:t>
            </a: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a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perna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que</a:t>
            </a: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fez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salto</a:t>
            </a: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descontraída</a:t>
            </a:r>
            <a:r>
              <a:rPr sz="1250" spc="-8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atrás;</a:t>
            </a:r>
            <a:endParaRPr sz="1250">
              <a:latin typeface="Arial"/>
              <a:cs typeface="Arial"/>
            </a:endParaRPr>
          </a:p>
          <a:p>
            <a:pPr marL="12700" marR="265430" indent="172720">
              <a:lnSpc>
                <a:spcPts val="1700"/>
              </a:lnSpc>
              <a:spcBef>
                <a:spcPts val="80"/>
              </a:spcBef>
              <a:buChar char="•"/>
              <a:tabLst>
                <a:tab pos="185420" algn="l"/>
              </a:tabLst>
            </a:pP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tronco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deve</a:t>
            </a: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manter-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se</a:t>
            </a:r>
            <a:r>
              <a:rPr sz="1250" spc="-7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próximo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da</a:t>
            </a:r>
            <a:r>
              <a:rPr sz="1250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vertical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durante</a:t>
            </a:r>
            <a:r>
              <a:rPr sz="12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</a:t>
            </a:r>
            <a:r>
              <a:rPr sz="1250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voo,</a:t>
            </a:r>
            <a:r>
              <a:rPr sz="1250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preparando</a:t>
            </a:r>
            <a:r>
              <a:rPr sz="1250" spc="-6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o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último</a:t>
            </a:r>
            <a:r>
              <a:rPr sz="1250" spc="-6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salto</a:t>
            </a:r>
            <a:r>
              <a:rPr sz="1250" spc="-6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(“jump”);</a:t>
            </a:r>
            <a:endParaRPr sz="125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5052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39739" y="2150363"/>
            <a:ext cx="2923540" cy="1216660"/>
            <a:chOff x="3459479" y="938783"/>
            <a:chExt cx="2923540" cy="12166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59479" y="938783"/>
              <a:ext cx="1101852" cy="121615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1707" y="938783"/>
              <a:ext cx="669036" cy="12161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45023" y="938783"/>
              <a:ext cx="608076" cy="12161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13475" y="938783"/>
              <a:ext cx="669036" cy="1216152"/>
            </a:xfrm>
            <a:prstGeom prst="rect">
              <a:avLst/>
            </a:prstGeom>
          </p:spPr>
        </p:pic>
      </p:grpSp>
      <p:pic>
        <p:nvPicPr>
          <p:cNvPr id="7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27248" y="3541775"/>
            <a:ext cx="1196339" cy="1216152"/>
          </a:xfrm>
          <a:prstGeom prst="rect">
            <a:avLst/>
          </a:prstGeom>
        </p:spPr>
      </p:pic>
      <p:pic>
        <p:nvPicPr>
          <p:cNvPr id="8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67199" y="3541775"/>
            <a:ext cx="560832" cy="1216152"/>
          </a:xfrm>
          <a:prstGeom prst="rect">
            <a:avLst/>
          </a:prstGeom>
        </p:spPr>
      </p:pic>
      <p:sp>
        <p:nvSpPr>
          <p:cNvPr id="9" name="object 10"/>
          <p:cNvSpPr/>
          <p:nvPr/>
        </p:nvSpPr>
        <p:spPr>
          <a:xfrm>
            <a:off x="2106929" y="1219961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5340096"/>
                </a:moveTo>
                <a:lnTo>
                  <a:pt x="7504176" y="5340096"/>
                </a:lnTo>
                <a:lnTo>
                  <a:pt x="7504176" y="0"/>
                </a:lnTo>
                <a:lnTo>
                  <a:pt x="0" y="0"/>
                </a:lnTo>
                <a:lnTo>
                  <a:pt x="0" y="5340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6"/>
          <p:cNvSpPr txBox="1"/>
          <p:nvPr/>
        </p:nvSpPr>
        <p:spPr>
          <a:xfrm>
            <a:off x="5604129" y="1838960"/>
            <a:ext cx="272415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“Jump”</a:t>
            </a:r>
            <a:r>
              <a:rPr sz="1700" spc="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–</a:t>
            </a:r>
            <a:r>
              <a:rPr sz="1700" spc="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Salto</a:t>
            </a:r>
            <a:r>
              <a:rPr sz="1700" spc="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para</a:t>
            </a:r>
            <a:r>
              <a:rPr sz="1700" spc="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7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1E477B"/>
                </a:solidFill>
                <a:latin typeface="Trebuchet MS"/>
                <a:cs typeface="Trebuchet MS"/>
              </a:rPr>
              <a:t>caixa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1" name="object 17"/>
          <p:cNvSpPr txBox="1"/>
          <p:nvPr/>
        </p:nvSpPr>
        <p:spPr>
          <a:xfrm>
            <a:off x="3544951" y="3081019"/>
            <a:ext cx="86931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solidFill>
                  <a:srgbClr val="1E477B"/>
                </a:solidFill>
                <a:latin typeface="Trebuchet MS"/>
                <a:cs typeface="Trebuchet MS"/>
              </a:rPr>
              <a:t>“Queda”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2" name="object 18"/>
          <p:cNvSpPr txBox="1"/>
          <p:nvPr/>
        </p:nvSpPr>
        <p:spPr>
          <a:xfrm>
            <a:off x="5709285" y="3557727"/>
            <a:ext cx="2760345" cy="5930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indent="-9525" algn="just">
              <a:lnSpc>
                <a:spcPct val="98900"/>
              </a:lnSpc>
              <a:spcBef>
                <a:spcPts val="114"/>
              </a:spcBef>
              <a:buSzPct val="92000"/>
              <a:buChar char="•"/>
              <a:tabLst>
                <a:tab pos="66675" algn="l"/>
              </a:tabLst>
            </a:pP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	O</a:t>
            </a:r>
            <a:r>
              <a:rPr sz="1250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último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salto é realizado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com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</a:t>
            </a:r>
            <a:r>
              <a:rPr sz="1250" spc="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outra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perna,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de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forma</a:t>
            </a: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semelhante</a:t>
            </a:r>
            <a:r>
              <a:rPr sz="1250" spc="-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à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 descrita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no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salto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em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comprimento;</a:t>
            </a:r>
            <a:endParaRPr sz="1250">
              <a:latin typeface="Arial"/>
              <a:cs typeface="Arial"/>
            </a:endParaRPr>
          </a:p>
        </p:txBody>
      </p:sp>
      <p:sp>
        <p:nvSpPr>
          <p:cNvPr id="13" name="object 19"/>
          <p:cNvSpPr txBox="1"/>
          <p:nvPr/>
        </p:nvSpPr>
        <p:spPr>
          <a:xfrm>
            <a:off x="2976168" y="5100573"/>
            <a:ext cx="3013075" cy="40513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171450">
              <a:lnSpc>
                <a:spcPts val="1490"/>
              </a:lnSpc>
              <a:spcBef>
                <a:spcPts val="155"/>
              </a:spcBef>
              <a:buChar char="•"/>
              <a:tabLst>
                <a:tab pos="184150" algn="l"/>
              </a:tabLst>
            </a:pPr>
            <a:r>
              <a:rPr sz="1250" spc="-100" dirty="0">
                <a:solidFill>
                  <a:srgbClr val="1E477B"/>
                </a:solidFill>
                <a:latin typeface="Arial"/>
                <a:cs typeface="Arial"/>
              </a:rPr>
              <a:t>Tem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características</a:t>
            </a:r>
            <a:r>
              <a:rPr sz="1250" spc="-8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idênticas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às</a:t>
            </a:r>
            <a:r>
              <a:rPr sz="1250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do</a:t>
            </a:r>
            <a:r>
              <a:rPr sz="1250" spc="-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salto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em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comprimento</a:t>
            </a:r>
            <a:r>
              <a:rPr sz="1250" spc="-10" dirty="0">
                <a:latin typeface="Arial"/>
                <a:cs typeface="Arial"/>
              </a:rPr>
              <a:t>.</a:t>
            </a:r>
            <a:endParaRPr sz="125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8626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3"/>
          <p:cNvSpPr txBox="1"/>
          <p:nvPr/>
        </p:nvSpPr>
        <p:spPr>
          <a:xfrm>
            <a:off x="2397048" y="1581236"/>
            <a:ext cx="8415732" cy="3971600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120014" algn="ctr">
              <a:lnSpc>
                <a:spcPct val="100000"/>
              </a:lnSpc>
              <a:spcBef>
                <a:spcPts val="1170"/>
              </a:spcBef>
            </a:pPr>
            <a:r>
              <a:rPr sz="2000" b="1" dirty="0">
                <a:solidFill>
                  <a:srgbClr val="1E477B"/>
                </a:solidFill>
                <a:latin typeface="Trebuchet MS"/>
                <a:cs typeface="Trebuchet MS"/>
              </a:rPr>
              <a:t>Objetivos</a:t>
            </a:r>
            <a:r>
              <a:rPr sz="2000" b="1" spc="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1E477B"/>
                </a:solidFill>
                <a:latin typeface="Trebuchet MS"/>
                <a:cs typeface="Trebuchet MS"/>
              </a:rPr>
              <a:t>dos</a:t>
            </a:r>
            <a:r>
              <a:rPr sz="2000" b="1" spc="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1E477B"/>
                </a:solidFill>
                <a:latin typeface="Trebuchet MS"/>
                <a:cs typeface="Trebuchet MS"/>
              </a:rPr>
              <a:t>Programas</a:t>
            </a:r>
            <a:r>
              <a:rPr sz="2000" b="1" spc="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1E477B"/>
                </a:solidFill>
                <a:latin typeface="Trebuchet MS"/>
                <a:cs typeface="Trebuchet MS"/>
              </a:rPr>
              <a:t>Nacionais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2000" b="1" dirty="0">
                <a:solidFill>
                  <a:srgbClr val="1E477B"/>
                </a:solidFill>
                <a:latin typeface="Trebuchet MS"/>
                <a:cs typeface="Trebuchet MS"/>
              </a:rPr>
              <a:t>8º</a:t>
            </a:r>
            <a:r>
              <a:rPr sz="2000" b="1" spc="-19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b="1" spc="-25" dirty="0">
                <a:solidFill>
                  <a:srgbClr val="1E477B"/>
                </a:solidFill>
                <a:latin typeface="Trebuchet MS"/>
                <a:cs typeface="Trebuchet MS"/>
              </a:rPr>
              <a:t>Ano</a:t>
            </a:r>
            <a:endParaRPr sz="2000">
              <a:latin typeface="Trebuchet MS"/>
              <a:cs typeface="Trebuchet MS"/>
            </a:endParaRPr>
          </a:p>
          <a:p>
            <a:pPr marL="245745" marR="5080" indent="-233679">
              <a:lnSpc>
                <a:spcPts val="1639"/>
              </a:lnSpc>
              <a:spcBef>
                <a:spcPts val="335"/>
              </a:spcBef>
              <a:buFont typeface="Arial"/>
              <a:buChar char="•"/>
              <a:tabLst>
                <a:tab pos="248920" algn="l"/>
              </a:tabLst>
            </a:pPr>
            <a:r>
              <a:rPr sz="2000" dirty="0">
                <a:solidFill>
                  <a:srgbClr val="1E477B"/>
                </a:solidFill>
                <a:latin typeface="Trebuchet MS"/>
                <a:cs typeface="Trebuchet MS"/>
              </a:rPr>
              <a:t>Executa</a:t>
            </a:r>
            <a:r>
              <a:rPr sz="200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E477B"/>
                </a:solidFill>
                <a:latin typeface="Trebuchet MS"/>
                <a:cs typeface="Trebuchet MS"/>
              </a:rPr>
              <a:t>o</a:t>
            </a:r>
            <a:r>
              <a:rPr sz="20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E477B"/>
                </a:solidFill>
                <a:latin typeface="Trebuchet MS"/>
                <a:cs typeface="Trebuchet MS"/>
              </a:rPr>
              <a:t>triplo</a:t>
            </a:r>
            <a:r>
              <a:rPr sz="200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E477B"/>
                </a:solidFill>
                <a:latin typeface="Trebuchet MS"/>
                <a:cs typeface="Trebuchet MS"/>
              </a:rPr>
              <a:t>salto</a:t>
            </a:r>
            <a:r>
              <a:rPr sz="200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E477B"/>
                </a:solidFill>
                <a:latin typeface="Trebuchet MS"/>
                <a:cs typeface="Trebuchet MS"/>
              </a:rPr>
              <a:t>com corrida</a:t>
            </a:r>
            <a:r>
              <a:rPr sz="200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200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E477B"/>
                </a:solidFill>
                <a:latin typeface="Trebuchet MS"/>
                <a:cs typeface="Trebuchet MS"/>
              </a:rPr>
              <a:t>balanço</a:t>
            </a:r>
            <a:r>
              <a:rPr sz="200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20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1E477B"/>
                </a:solidFill>
                <a:latin typeface="Trebuchet MS"/>
                <a:cs typeface="Trebuchet MS"/>
              </a:rPr>
              <a:t>seis</a:t>
            </a:r>
            <a:r>
              <a:rPr sz="2000" b="1" spc="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2000" b="1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b="1" spc="-25" dirty="0">
                <a:solidFill>
                  <a:srgbClr val="1E477B"/>
                </a:solidFill>
                <a:latin typeface="Trebuchet MS"/>
                <a:cs typeface="Trebuchet MS"/>
              </a:rPr>
              <a:t>dez 	</a:t>
            </a:r>
            <a:r>
              <a:rPr sz="2000" b="1" dirty="0">
                <a:solidFill>
                  <a:srgbClr val="1E477B"/>
                </a:solidFill>
                <a:latin typeface="Trebuchet MS"/>
                <a:cs typeface="Trebuchet MS"/>
              </a:rPr>
              <a:t>passadas</a:t>
            </a:r>
            <a:r>
              <a:rPr sz="2000" b="1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1E477B"/>
                </a:solidFill>
                <a:latin typeface="Trebuchet MS"/>
                <a:cs typeface="Trebuchet MS"/>
              </a:rPr>
              <a:t>e</a:t>
            </a:r>
            <a:r>
              <a:rPr sz="2000" b="1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1E477B"/>
                </a:solidFill>
                <a:latin typeface="Trebuchet MS"/>
                <a:cs typeface="Trebuchet MS"/>
              </a:rPr>
              <a:t>impulsão</a:t>
            </a:r>
            <a:r>
              <a:rPr sz="2000" b="1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1E477B"/>
                </a:solidFill>
                <a:latin typeface="Trebuchet MS"/>
                <a:cs typeface="Trebuchet MS"/>
              </a:rPr>
              <a:t>na</a:t>
            </a:r>
            <a:r>
              <a:rPr sz="2000" b="1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1E477B"/>
                </a:solidFill>
                <a:latin typeface="Trebuchet MS"/>
                <a:cs typeface="Trebuchet MS"/>
              </a:rPr>
              <a:t>tábua</a:t>
            </a:r>
            <a:r>
              <a:rPr sz="2000" b="1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2000" b="1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1E477B"/>
                </a:solidFill>
                <a:latin typeface="Trebuchet MS"/>
                <a:cs typeface="Trebuchet MS"/>
              </a:rPr>
              <a:t>chamada.</a:t>
            </a:r>
            <a:r>
              <a:rPr sz="2000" b="1" spc="4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1E477B"/>
                </a:solidFill>
                <a:latin typeface="Trebuchet MS"/>
                <a:cs typeface="Trebuchet MS"/>
              </a:rPr>
              <a:t>Realiza</a:t>
            </a:r>
            <a:endParaRPr sz="2000">
              <a:latin typeface="Trebuchet MS"/>
              <a:cs typeface="Trebuchet MS"/>
            </a:endParaRPr>
          </a:p>
          <a:p>
            <a:pPr marL="248920" marR="265430" indent="635">
              <a:lnSpc>
                <a:spcPct val="78500"/>
              </a:lnSpc>
              <a:spcBef>
                <a:spcPts val="135"/>
              </a:spcBef>
            </a:pPr>
            <a:r>
              <a:rPr sz="2000" dirty="0">
                <a:solidFill>
                  <a:srgbClr val="1E477B"/>
                </a:solidFill>
                <a:latin typeface="Trebuchet MS"/>
                <a:cs typeface="Trebuchet MS"/>
              </a:rPr>
              <a:t>corretamente</a:t>
            </a:r>
            <a:r>
              <a:rPr sz="200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E477B"/>
                </a:solidFill>
                <a:latin typeface="Trebuchet MS"/>
                <a:cs typeface="Trebuchet MS"/>
              </a:rPr>
              <a:t>o</a:t>
            </a:r>
            <a:r>
              <a:rPr sz="20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E477B"/>
                </a:solidFill>
                <a:latin typeface="Trebuchet MS"/>
                <a:cs typeface="Trebuchet MS"/>
              </a:rPr>
              <a:t>encadeamento</a:t>
            </a:r>
            <a:r>
              <a:rPr sz="200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E477B"/>
                </a:solidFill>
                <a:latin typeface="Trebuchet MS"/>
                <a:cs typeface="Trebuchet MS"/>
              </a:rPr>
              <a:t>dos</a:t>
            </a:r>
            <a:r>
              <a:rPr sz="20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E477B"/>
                </a:solidFill>
                <a:latin typeface="Trebuchet MS"/>
                <a:cs typeface="Trebuchet MS"/>
              </a:rPr>
              <a:t>apoios</a:t>
            </a:r>
            <a:r>
              <a:rPr sz="200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E477B"/>
                </a:solidFill>
                <a:latin typeface="Trebuchet MS"/>
                <a:cs typeface="Trebuchet MS"/>
              </a:rPr>
              <a:t>-</a:t>
            </a:r>
            <a:r>
              <a:rPr sz="200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1E477B"/>
                </a:solidFill>
                <a:latin typeface="Trebuchet MS"/>
                <a:cs typeface="Trebuchet MS"/>
              </a:rPr>
              <a:t>1.º</a:t>
            </a:r>
            <a:r>
              <a:rPr sz="2000" b="1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1E477B"/>
                </a:solidFill>
                <a:latin typeface="Trebuchet MS"/>
                <a:cs typeface="Trebuchet MS"/>
              </a:rPr>
              <a:t>salto</a:t>
            </a:r>
            <a:r>
              <a:rPr sz="2000" b="1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b="1" spc="-25" dirty="0">
                <a:solidFill>
                  <a:srgbClr val="1E477B"/>
                </a:solidFill>
                <a:latin typeface="Trebuchet MS"/>
                <a:cs typeface="Trebuchet MS"/>
              </a:rPr>
              <a:t>em </a:t>
            </a:r>
            <a:r>
              <a:rPr sz="2000" b="1" dirty="0">
                <a:solidFill>
                  <a:srgbClr val="1E477B"/>
                </a:solidFill>
                <a:latin typeface="Trebuchet MS"/>
                <a:cs typeface="Trebuchet MS"/>
              </a:rPr>
              <a:t>pé</a:t>
            </a:r>
            <a:r>
              <a:rPr sz="2000" b="1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1E477B"/>
                </a:solidFill>
                <a:latin typeface="Trebuchet MS"/>
                <a:cs typeface="Trebuchet MS"/>
              </a:rPr>
              <a:t>coxinho,</a:t>
            </a:r>
            <a:r>
              <a:rPr sz="2000" b="1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1E477B"/>
                </a:solidFill>
                <a:latin typeface="Trebuchet MS"/>
                <a:cs typeface="Trebuchet MS"/>
              </a:rPr>
              <a:t>2.º</a:t>
            </a:r>
            <a:r>
              <a:rPr sz="2000" b="1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1E477B"/>
                </a:solidFill>
                <a:latin typeface="Trebuchet MS"/>
                <a:cs typeface="Trebuchet MS"/>
              </a:rPr>
              <a:t>salto</a:t>
            </a:r>
            <a:r>
              <a:rPr sz="2000" b="1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1E477B"/>
                </a:solidFill>
                <a:latin typeface="Trebuchet MS"/>
                <a:cs typeface="Trebuchet MS"/>
              </a:rPr>
              <a:t>para</a:t>
            </a:r>
            <a:r>
              <a:rPr sz="2000" b="1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1E477B"/>
                </a:solidFill>
                <a:latin typeface="Trebuchet MS"/>
                <a:cs typeface="Trebuchet MS"/>
              </a:rPr>
              <a:t>o</a:t>
            </a:r>
            <a:r>
              <a:rPr sz="2000" b="1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1E477B"/>
                </a:solidFill>
                <a:latin typeface="Trebuchet MS"/>
                <a:cs typeface="Trebuchet MS"/>
              </a:rPr>
              <a:t>outro</a:t>
            </a:r>
            <a:r>
              <a:rPr sz="2000" b="1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1E477B"/>
                </a:solidFill>
                <a:latin typeface="Trebuchet MS"/>
                <a:cs typeface="Trebuchet MS"/>
              </a:rPr>
              <a:t>pé</a:t>
            </a:r>
            <a:r>
              <a:rPr sz="2000" b="1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1E477B"/>
                </a:solidFill>
                <a:latin typeface="Trebuchet MS"/>
                <a:cs typeface="Trebuchet MS"/>
              </a:rPr>
              <a:t>e</a:t>
            </a:r>
            <a:r>
              <a:rPr sz="2000" b="1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1E477B"/>
                </a:solidFill>
                <a:latin typeface="Trebuchet MS"/>
                <a:cs typeface="Trebuchet MS"/>
              </a:rPr>
              <a:t>o</a:t>
            </a:r>
            <a:r>
              <a:rPr sz="2000" b="1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1E477B"/>
                </a:solidFill>
                <a:latin typeface="Trebuchet MS"/>
                <a:cs typeface="Trebuchet MS"/>
              </a:rPr>
              <a:t>último</a:t>
            </a:r>
            <a:r>
              <a:rPr sz="2000" b="1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1E477B"/>
                </a:solidFill>
                <a:latin typeface="Trebuchet MS"/>
                <a:cs typeface="Trebuchet MS"/>
              </a:rPr>
              <a:t>com</a:t>
            </a:r>
            <a:r>
              <a:rPr sz="2000" b="1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b="1" spc="-50" dirty="0">
                <a:solidFill>
                  <a:srgbClr val="1E477B"/>
                </a:solidFill>
                <a:latin typeface="Trebuchet MS"/>
                <a:cs typeface="Trebuchet MS"/>
              </a:rPr>
              <a:t>a </a:t>
            </a:r>
            <a:r>
              <a:rPr sz="2000" b="1" dirty="0">
                <a:solidFill>
                  <a:srgbClr val="1E477B"/>
                </a:solidFill>
                <a:latin typeface="Trebuchet MS"/>
                <a:cs typeface="Trebuchet MS"/>
              </a:rPr>
              <a:t>técnica</a:t>
            </a:r>
            <a:r>
              <a:rPr sz="2000" b="1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2000" b="1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1E477B"/>
                </a:solidFill>
                <a:latin typeface="Trebuchet MS"/>
                <a:cs typeface="Trebuchet MS"/>
              </a:rPr>
              <a:t>passada</a:t>
            </a:r>
            <a:r>
              <a:rPr sz="2000" dirty="0">
                <a:solidFill>
                  <a:srgbClr val="1E477B"/>
                </a:solidFill>
                <a:latin typeface="Trebuchet MS"/>
                <a:cs typeface="Trebuchet MS"/>
              </a:rPr>
              <a:t>,</a:t>
            </a:r>
            <a:r>
              <a:rPr sz="200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E477B"/>
                </a:solidFill>
                <a:latin typeface="Trebuchet MS"/>
                <a:cs typeface="Trebuchet MS"/>
              </a:rPr>
              <a:t>com</a:t>
            </a:r>
            <a:r>
              <a:rPr sz="20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E477B"/>
                </a:solidFill>
                <a:latin typeface="Trebuchet MS"/>
                <a:cs typeface="Trebuchet MS"/>
              </a:rPr>
              <a:t>queda</a:t>
            </a:r>
            <a:r>
              <a:rPr sz="20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20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E477B"/>
                </a:solidFill>
                <a:latin typeface="Trebuchet MS"/>
                <a:cs typeface="Trebuchet MS"/>
              </a:rPr>
              <a:t>dois</a:t>
            </a:r>
            <a:r>
              <a:rPr sz="200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E477B"/>
                </a:solidFill>
                <a:latin typeface="Trebuchet MS"/>
                <a:cs typeface="Trebuchet MS"/>
              </a:rPr>
              <a:t>pés</a:t>
            </a:r>
            <a:r>
              <a:rPr sz="20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E477B"/>
                </a:solidFill>
                <a:latin typeface="Trebuchet MS"/>
                <a:cs typeface="Trebuchet MS"/>
              </a:rPr>
              <a:t>na</a:t>
            </a:r>
            <a:r>
              <a:rPr sz="20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E477B"/>
                </a:solidFill>
                <a:latin typeface="Trebuchet MS"/>
                <a:cs typeface="Trebuchet MS"/>
              </a:rPr>
              <a:t>caixa</a:t>
            </a:r>
            <a:r>
              <a:rPr sz="200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1E477B"/>
                </a:solidFill>
                <a:latin typeface="Trebuchet MS"/>
                <a:cs typeface="Trebuchet MS"/>
              </a:rPr>
              <a:t>de </a:t>
            </a:r>
            <a:r>
              <a:rPr sz="2000" spc="-10" dirty="0">
                <a:solidFill>
                  <a:srgbClr val="1E477B"/>
                </a:solidFill>
                <a:latin typeface="Trebuchet MS"/>
                <a:cs typeface="Trebuchet MS"/>
              </a:rPr>
              <a:t>saltos.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1E477B"/>
                </a:solidFill>
                <a:latin typeface="Trebuchet MS"/>
                <a:cs typeface="Trebuchet MS"/>
              </a:rPr>
              <a:t>9º</a:t>
            </a:r>
            <a:r>
              <a:rPr sz="2000" b="1" spc="-19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b="1" spc="-25" dirty="0">
                <a:solidFill>
                  <a:srgbClr val="1E477B"/>
                </a:solidFill>
                <a:latin typeface="Trebuchet MS"/>
                <a:cs typeface="Trebuchet MS"/>
              </a:rPr>
              <a:t>Ano</a:t>
            </a:r>
            <a:endParaRPr sz="2000">
              <a:latin typeface="Trebuchet MS"/>
              <a:cs typeface="Trebuchet MS"/>
            </a:endParaRPr>
          </a:p>
          <a:p>
            <a:pPr marL="245745" marR="195580" indent="-233679">
              <a:lnSpc>
                <a:spcPct val="75700"/>
              </a:lnSpc>
              <a:spcBef>
                <a:spcPts val="484"/>
              </a:spcBef>
              <a:buFont typeface="Arial"/>
              <a:buChar char="•"/>
              <a:tabLst>
                <a:tab pos="248920" algn="l"/>
                <a:tab pos="4998720" algn="l"/>
              </a:tabLst>
            </a:pPr>
            <a:r>
              <a:rPr sz="2000" b="1" dirty="0">
                <a:solidFill>
                  <a:srgbClr val="1E477B"/>
                </a:solidFill>
                <a:latin typeface="Trebuchet MS"/>
                <a:cs typeface="Trebuchet MS"/>
              </a:rPr>
              <a:t>Salta</a:t>
            </a:r>
            <a:r>
              <a:rPr sz="2000" b="1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1E477B"/>
                </a:solidFill>
                <a:latin typeface="Trebuchet MS"/>
                <a:cs typeface="Trebuchet MS"/>
              </a:rPr>
              <a:t>em</a:t>
            </a:r>
            <a:r>
              <a:rPr sz="2000" b="1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1E477B"/>
                </a:solidFill>
                <a:latin typeface="Trebuchet MS"/>
                <a:cs typeface="Trebuchet MS"/>
              </a:rPr>
              <a:t>triplo</a:t>
            </a:r>
            <a:r>
              <a:rPr sz="2000" b="1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1E477B"/>
                </a:solidFill>
                <a:latin typeface="Trebuchet MS"/>
                <a:cs typeface="Trebuchet MS"/>
              </a:rPr>
              <a:t>salto</a:t>
            </a:r>
            <a:r>
              <a:rPr sz="2000" b="1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1E477B"/>
                </a:solidFill>
                <a:latin typeface="Trebuchet MS"/>
                <a:cs typeface="Trebuchet MS"/>
              </a:rPr>
              <a:t>com</a:t>
            </a:r>
            <a:r>
              <a:rPr sz="2000" b="1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1E477B"/>
                </a:solidFill>
                <a:latin typeface="Trebuchet MS"/>
                <a:cs typeface="Trebuchet MS"/>
              </a:rPr>
              <a:t>corrida</a:t>
            </a:r>
            <a:r>
              <a:rPr sz="2000" b="1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2000" b="1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1E477B"/>
                </a:solidFill>
                <a:latin typeface="Trebuchet MS"/>
                <a:cs typeface="Trebuchet MS"/>
              </a:rPr>
              <a:t>balanço</a:t>
            </a:r>
            <a:r>
              <a:rPr sz="2000" b="1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2000" b="1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1E477B"/>
                </a:solidFill>
                <a:latin typeface="Trebuchet MS"/>
                <a:cs typeface="Trebuchet MS"/>
              </a:rPr>
              <a:t>seis</a:t>
            </a:r>
            <a:r>
              <a:rPr sz="2000" b="1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b="1" spc="-50" dirty="0">
                <a:solidFill>
                  <a:srgbClr val="1E477B"/>
                </a:solidFill>
                <a:latin typeface="Trebuchet MS"/>
                <a:cs typeface="Trebuchet MS"/>
              </a:rPr>
              <a:t>a 	</a:t>
            </a:r>
            <a:r>
              <a:rPr sz="2000" b="1" dirty="0">
                <a:solidFill>
                  <a:srgbClr val="1E477B"/>
                </a:solidFill>
                <a:latin typeface="Trebuchet MS"/>
                <a:cs typeface="Trebuchet MS"/>
              </a:rPr>
              <a:t>dez</a:t>
            </a:r>
            <a:r>
              <a:rPr sz="2000" b="1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1E477B"/>
                </a:solidFill>
                <a:latin typeface="Trebuchet MS"/>
                <a:cs typeface="Trebuchet MS"/>
              </a:rPr>
              <a:t>passadas</a:t>
            </a:r>
            <a:r>
              <a:rPr sz="2000" b="1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1E477B"/>
                </a:solidFill>
                <a:latin typeface="Trebuchet MS"/>
                <a:cs typeface="Trebuchet MS"/>
              </a:rPr>
              <a:t>e</a:t>
            </a:r>
            <a:r>
              <a:rPr sz="2000" b="1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1E477B"/>
                </a:solidFill>
                <a:latin typeface="Trebuchet MS"/>
                <a:cs typeface="Trebuchet MS"/>
              </a:rPr>
              <a:t>impulsão</a:t>
            </a:r>
            <a:r>
              <a:rPr sz="2000" b="1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1E477B"/>
                </a:solidFill>
                <a:latin typeface="Trebuchet MS"/>
                <a:cs typeface="Trebuchet MS"/>
              </a:rPr>
              <a:t>na</a:t>
            </a:r>
            <a:r>
              <a:rPr sz="2000" b="1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1E477B"/>
                </a:solidFill>
                <a:latin typeface="Trebuchet MS"/>
                <a:cs typeface="Trebuchet MS"/>
              </a:rPr>
              <a:t>tábua</a:t>
            </a:r>
            <a:r>
              <a:rPr sz="2000" b="1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2000" b="1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1E477B"/>
                </a:solidFill>
                <a:latin typeface="Trebuchet MS"/>
                <a:cs typeface="Trebuchet MS"/>
              </a:rPr>
              <a:t>chamada.</a:t>
            </a:r>
            <a:r>
              <a:rPr sz="2000" b="1" dirty="0">
                <a:solidFill>
                  <a:srgbClr val="1E477B"/>
                </a:solidFill>
                <a:latin typeface="Trebuchet MS"/>
                <a:cs typeface="Trebuchet MS"/>
              </a:rPr>
              <a:t>	</a:t>
            </a:r>
            <a:r>
              <a:rPr sz="2000" spc="-30" dirty="0">
                <a:solidFill>
                  <a:srgbClr val="1E477B"/>
                </a:solidFill>
                <a:latin typeface="Trebuchet MS"/>
                <a:cs typeface="Trebuchet MS"/>
              </a:rPr>
              <a:t>Realiza</a:t>
            </a:r>
            <a:endParaRPr sz="2000">
              <a:latin typeface="Trebuchet MS"/>
              <a:cs typeface="Trebuchet MS"/>
            </a:endParaRPr>
          </a:p>
          <a:p>
            <a:pPr marL="248920" marR="22225" indent="635">
              <a:lnSpc>
                <a:spcPct val="68400"/>
              </a:lnSpc>
              <a:spcBef>
                <a:spcPts val="470"/>
              </a:spcBef>
            </a:pPr>
            <a:r>
              <a:rPr sz="2000" dirty="0">
                <a:solidFill>
                  <a:srgbClr val="1E477B"/>
                </a:solidFill>
                <a:latin typeface="Trebuchet MS"/>
                <a:cs typeface="Trebuchet MS"/>
              </a:rPr>
              <a:t>corretamente</a:t>
            </a:r>
            <a:r>
              <a:rPr sz="200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E477B"/>
                </a:solidFill>
                <a:latin typeface="Trebuchet MS"/>
                <a:cs typeface="Trebuchet MS"/>
              </a:rPr>
              <a:t>o</a:t>
            </a:r>
            <a:r>
              <a:rPr sz="20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E477B"/>
                </a:solidFill>
                <a:latin typeface="Trebuchet MS"/>
                <a:cs typeface="Trebuchet MS"/>
              </a:rPr>
              <a:t>encadeamento</a:t>
            </a:r>
            <a:r>
              <a:rPr sz="200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E477B"/>
                </a:solidFill>
                <a:latin typeface="Trebuchet MS"/>
                <a:cs typeface="Trebuchet MS"/>
              </a:rPr>
              <a:t>dos</a:t>
            </a:r>
            <a:r>
              <a:rPr sz="200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E477B"/>
                </a:solidFill>
                <a:latin typeface="Trebuchet MS"/>
                <a:cs typeface="Trebuchet MS"/>
              </a:rPr>
              <a:t>apoios</a:t>
            </a:r>
            <a:r>
              <a:rPr sz="20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E477B"/>
                </a:solidFill>
                <a:latin typeface="Trebuchet MS"/>
                <a:cs typeface="Trebuchet MS"/>
              </a:rPr>
              <a:t>-</a:t>
            </a:r>
            <a:r>
              <a:rPr sz="200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E477B"/>
                </a:solidFill>
                <a:latin typeface="Trebuchet MS"/>
                <a:cs typeface="Trebuchet MS"/>
              </a:rPr>
              <a:t>1.º</a:t>
            </a:r>
            <a:r>
              <a:rPr sz="200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E477B"/>
                </a:solidFill>
                <a:latin typeface="Trebuchet MS"/>
                <a:cs typeface="Trebuchet MS"/>
              </a:rPr>
              <a:t>salto</a:t>
            </a:r>
            <a:r>
              <a:rPr sz="200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E477B"/>
                </a:solidFill>
                <a:latin typeface="Trebuchet MS"/>
                <a:cs typeface="Trebuchet MS"/>
              </a:rPr>
              <a:t>em</a:t>
            </a:r>
            <a:r>
              <a:rPr sz="20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1E477B"/>
                </a:solidFill>
                <a:latin typeface="Trebuchet MS"/>
                <a:cs typeface="Trebuchet MS"/>
              </a:rPr>
              <a:t>pé </a:t>
            </a:r>
            <a:r>
              <a:rPr sz="2000" dirty="0">
                <a:solidFill>
                  <a:srgbClr val="1E477B"/>
                </a:solidFill>
                <a:latin typeface="Trebuchet MS"/>
                <a:cs typeface="Trebuchet MS"/>
              </a:rPr>
              <a:t>coxinho,</a:t>
            </a:r>
            <a:r>
              <a:rPr sz="2000" spc="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E477B"/>
                </a:solidFill>
                <a:latin typeface="Trebuchet MS"/>
                <a:cs typeface="Trebuchet MS"/>
              </a:rPr>
              <a:t>2.º</a:t>
            </a:r>
            <a:r>
              <a:rPr sz="2000" spc="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E477B"/>
                </a:solidFill>
                <a:latin typeface="Trebuchet MS"/>
                <a:cs typeface="Trebuchet MS"/>
              </a:rPr>
              <a:t>salto</a:t>
            </a:r>
            <a:r>
              <a:rPr sz="200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E477B"/>
                </a:solidFill>
                <a:latin typeface="Trebuchet MS"/>
                <a:cs typeface="Trebuchet MS"/>
              </a:rPr>
              <a:t>para</a:t>
            </a:r>
            <a:r>
              <a:rPr sz="200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E477B"/>
                </a:solidFill>
                <a:latin typeface="Trebuchet MS"/>
                <a:cs typeface="Trebuchet MS"/>
              </a:rPr>
              <a:t>o outro</a:t>
            </a:r>
            <a:r>
              <a:rPr sz="20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E477B"/>
                </a:solidFill>
                <a:latin typeface="Trebuchet MS"/>
                <a:cs typeface="Trebuchet MS"/>
              </a:rPr>
              <a:t>pé</a:t>
            </a:r>
            <a:r>
              <a:rPr sz="20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E477B"/>
                </a:solidFill>
                <a:latin typeface="Trebuchet MS"/>
                <a:cs typeface="Trebuchet MS"/>
              </a:rPr>
              <a:t>e</a:t>
            </a:r>
            <a:r>
              <a:rPr sz="2000" spc="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E477B"/>
                </a:solidFill>
                <a:latin typeface="Trebuchet MS"/>
                <a:cs typeface="Trebuchet MS"/>
              </a:rPr>
              <a:t>o último</a:t>
            </a:r>
            <a:r>
              <a:rPr sz="20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E477B"/>
                </a:solidFill>
                <a:latin typeface="Trebuchet MS"/>
                <a:cs typeface="Trebuchet MS"/>
              </a:rPr>
              <a:t>com a</a:t>
            </a:r>
            <a:r>
              <a:rPr sz="2000" spc="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1E477B"/>
                </a:solidFill>
                <a:latin typeface="Trebuchet MS"/>
                <a:cs typeface="Trebuchet MS"/>
              </a:rPr>
              <a:t>técnica</a:t>
            </a:r>
            <a:endParaRPr sz="2000">
              <a:latin typeface="Trebuchet MS"/>
              <a:cs typeface="Trebuchet MS"/>
            </a:endParaRPr>
          </a:p>
          <a:p>
            <a:pPr marL="250190">
              <a:lnSpc>
                <a:spcPts val="1850"/>
              </a:lnSpc>
            </a:pPr>
            <a:r>
              <a:rPr sz="200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20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E477B"/>
                </a:solidFill>
                <a:latin typeface="Trebuchet MS"/>
                <a:cs typeface="Trebuchet MS"/>
              </a:rPr>
              <a:t>passada,</a:t>
            </a:r>
            <a:r>
              <a:rPr sz="200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E477B"/>
                </a:solidFill>
                <a:latin typeface="Trebuchet MS"/>
                <a:cs typeface="Trebuchet MS"/>
              </a:rPr>
              <a:t>com</a:t>
            </a:r>
            <a:r>
              <a:rPr sz="20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E477B"/>
                </a:solidFill>
                <a:latin typeface="Trebuchet MS"/>
                <a:cs typeface="Trebuchet MS"/>
              </a:rPr>
              <a:t>queda</a:t>
            </a:r>
            <a:r>
              <a:rPr sz="20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20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E477B"/>
                </a:solidFill>
                <a:latin typeface="Trebuchet MS"/>
                <a:cs typeface="Trebuchet MS"/>
              </a:rPr>
              <a:t>dois</a:t>
            </a:r>
            <a:r>
              <a:rPr sz="200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E477B"/>
                </a:solidFill>
                <a:latin typeface="Trebuchet MS"/>
                <a:cs typeface="Trebuchet MS"/>
              </a:rPr>
              <a:t>pés</a:t>
            </a:r>
            <a:r>
              <a:rPr sz="200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E477B"/>
                </a:solidFill>
                <a:latin typeface="Trebuchet MS"/>
                <a:cs typeface="Trebuchet MS"/>
              </a:rPr>
              <a:t>na</a:t>
            </a:r>
            <a:r>
              <a:rPr sz="200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E477B"/>
                </a:solidFill>
                <a:latin typeface="Trebuchet MS"/>
                <a:cs typeface="Trebuchet MS"/>
              </a:rPr>
              <a:t>caixa</a:t>
            </a:r>
            <a:r>
              <a:rPr sz="200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200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1E477B"/>
                </a:solidFill>
                <a:latin typeface="Trebuchet MS"/>
                <a:cs typeface="Trebuchet MS"/>
              </a:rPr>
              <a:t>saltos.</a:t>
            </a:r>
            <a:endParaRPr sz="20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968918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4975" y="1627631"/>
            <a:ext cx="5672020" cy="4722867"/>
          </a:xfrm>
          <a:prstGeom prst="rect">
            <a:avLst/>
          </a:prstGeom>
        </p:spPr>
      </p:pic>
      <p:sp>
        <p:nvSpPr>
          <p:cNvPr id="3" name="object 5"/>
          <p:cNvSpPr/>
          <p:nvPr/>
        </p:nvSpPr>
        <p:spPr>
          <a:xfrm>
            <a:off x="2694432" y="2500883"/>
            <a:ext cx="2854960" cy="2214880"/>
          </a:xfrm>
          <a:custGeom>
            <a:avLst/>
            <a:gdLst/>
            <a:ahLst/>
            <a:cxnLst/>
            <a:rect l="l" t="t" r="r" b="b"/>
            <a:pathLst>
              <a:path w="2854960" h="2214879">
                <a:moveTo>
                  <a:pt x="390144" y="149352"/>
                </a:moveTo>
                <a:lnTo>
                  <a:pt x="388035" y="134747"/>
                </a:lnTo>
                <a:lnTo>
                  <a:pt x="385927" y="128397"/>
                </a:lnTo>
                <a:lnTo>
                  <a:pt x="383819" y="121031"/>
                </a:lnTo>
                <a:lnTo>
                  <a:pt x="381698" y="114808"/>
                </a:lnTo>
                <a:lnTo>
                  <a:pt x="378548" y="108458"/>
                </a:lnTo>
                <a:lnTo>
                  <a:pt x="374319" y="102235"/>
                </a:lnTo>
                <a:lnTo>
                  <a:pt x="371157" y="95885"/>
                </a:lnTo>
                <a:lnTo>
                  <a:pt x="344805" y="67564"/>
                </a:lnTo>
                <a:lnTo>
                  <a:pt x="303669" y="41402"/>
                </a:lnTo>
                <a:lnTo>
                  <a:pt x="234073" y="20447"/>
                </a:lnTo>
                <a:lnTo>
                  <a:pt x="215099" y="18288"/>
                </a:lnTo>
                <a:lnTo>
                  <a:pt x="175044" y="18288"/>
                </a:lnTo>
                <a:lnTo>
                  <a:pt x="119151" y="28829"/>
                </a:lnTo>
                <a:lnTo>
                  <a:pt x="70650" y="49784"/>
                </a:lnTo>
                <a:lnTo>
                  <a:pt x="33731" y="79121"/>
                </a:lnTo>
                <a:lnTo>
                  <a:pt x="23190" y="89662"/>
                </a:lnTo>
                <a:lnTo>
                  <a:pt x="14757" y="102235"/>
                </a:lnTo>
                <a:lnTo>
                  <a:pt x="8432" y="114808"/>
                </a:lnTo>
                <a:lnTo>
                  <a:pt x="6311" y="121031"/>
                </a:lnTo>
                <a:lnTo>
                  <a:pt x="3162" y="128397"/>
                </a:lnTo>
                <a:lnTo>
                  <a:pt x="0" y="149352"/>
                </a:lnTo>
                <a:lnTo>
                  <a:pt x="0" y="164084"/>
                </a:lnTo>
                <a:lnTo>
                  <a:pt x="2108" y="177673"/>
                </a:lnTo>
                <a:lnTo>
                  <a:pt x="4216" y="185039"/>
                </a:lnTo>
                <a:lnTo>
                  <a:pt x="6311" y="191389"/>
                </a:lnTo>
                <a:lnTo>
                  <a:pt x="6311" y="149352"/>
                </a:lnTo>
                <a:lnTo>
                  <a:pt x="8432" y="136779"/>
                </a:lnTo>
                <a:lnTo>
                  <a:pt x="10541" y="129540"/>
                </a:lnTo>
                <a:lnTo>
                  <a:pt x="11595" y="123190"/>
                </a:lnTo>
                <a:lnTo>
                  <a:pt x="14757" y="117983"/>
                </a:lnTo>
                <a:lnTo>
                  <a:pt x="37947" y="83312"/>
                </a:lnTo>
                <a:lnTo>
                  <a:pt x="74866" y="54991"/>
                </a:lnTo>
                <a:lnTo>
                  <a:pt x="121259" y="35052"/>
                </a:lnTo>
                <a:lnTo>
                  <a:pt x="176085" y="25654"/>
                </a:lnTo>
                <a:lnTo>
                  <a:pt x="195072" y="24638"/>
                </a:lnTo>
                <a:lnTo>
                  <a:pt x="214058" y="25654"/>
                </a:lnTo>
                <a:lnTo>
                  <a:pt x="252006" y="30861"/>
                </a:lnTo>
                <a:lnTo>
                  <a:pt x="301574" y="47625"/>
                </a:lnTo>
                <a:lnTo>
                  <a:pt x="341642" y="72898"/>
                </a:lnTo>
                <a:lnTo>
                  <a:pt x="369062" y="105283"/>
                </a:lnTo>
                <a:lnTo>
                  <a:pt x="383819" y="149352"/>
                </a:lnTo>
                <a:lnTo>
                  <a:pt x="383819" y="163068"/>
                </a:lnTo>
                <a:lnTo>
                  <a:pt x="381698" y="176657"/>
                </a:lnTo>
                <a:lnTo>
                  <a:pt x="375386" y="195580"/>
                </a:lnTo>
                <a:lnTo>
                  <a:pt x="372224" y="200787"/>
                </a:lnTo>
                <a:lnTo>
                  <a:pt x="365887" y="213360"/>
                </a:lnTo>
                <a:lnTo>
                  <a:pt x="328980" y="249047"/>
                </a:lnTo>
                <a:lnTo>
                  <a:pt x="285750" y="272161"/>
                </a:lnTo>
                <a:lnTo>
                  <a:pt x="233032" y="285750"/>
                </a:lnTo>
                <a:lnTo>
                  <a:pt x="195072" y="287782"/>
                </a:lnTo>
                <a:lnTo>
                  <a:pt x="175044" y="286766"/>
                </a:lnTo>
                <a:lnTo>
                  <a:pt x="121259" y="277368"/>
                </a:lnTo>
                <a:lnTo>
                  <a:pt x="74866" y="257429"/>
                </a:lnTo>
                <a:lnTo>
                  <a:pt x="37947" y="229108"/>
                </a:lnTo>
                <a:lnTo>
                  <a:pt x="14757" y="194437"/>
                </a:lnTo>
                <a:lnTo>
                  <a:pt x="11595" y="189230"/>
                </a:lnTo>
                <a:lnTo>
                  <a:pt x="10388" y="185635"/>
                </a:lnTo>
                <a:lnTo>
                  <a:pt x="9448" y="175768"/>
                </a:lnTo>
                <a:lnTo>
                  <a:pt x="7620" y="163068"/>
                </a:lnTo>
                <a:lnTo>
                  <a:pt x="7620" y="191516"/>
                </a:lnTo>
                <a:lnTo>
                  <a:pt x="9448" y="197866"/>
                </a:lnTo>
                <a:lnTo>
                  <a:pt x="11417" y="202450"/>
                </a:lnTo>
                <a:lnTo>
                  <a:pt x="11595" y="203962"/>
                </a:lnTo>
                <a:lnTo>
                  <a:pt x="44272" y="244856"/>
                </a:lnTo>
                <a:lnTo>
                  <a:pt x="86461" y="271018"/>
                </a:lnTo>
                <a:lnTo>
                  <a:pt x="156057" y="291973"/>
                </a:lnTo>
                <a:lnTo>
                  <a:pt x="175044" y="294132"/>
                </a:lnTo>
                <a:lnTo>
                  <a:pt x="215099" y="294132"/>
                </a:lnTo>
                <a:lnTo>
                  <a:pt x="270992" y="283591"/>
                </a:lnTo>
                <a:lnTo>
                  <a:pt x="333209" y="254254"/>
                </a:lnTo>
                <a:lnTo>
                  <a:pt x="366941" y="222758"/>
                </a:lnTo>
                <a:lnTo>
                  <a:pt x="385927" y="184023"/>
                </a:lnTo>
                <a:lnTo>
                  <a:pt x="388035" y="177673"/>
                </a:lnTo>
                <a:lnTo>
                  <a:pt x="390144" y="163068"/>
                </a:lnTo>
                <a:lnTo>
                  <a:pt x="390144" y="149352"/>
                </a:lnTo>
                <a:close/>
              </a:path>
              <a:path w="2854960" h="2214879">
                <a:moveTo>
                  <a:pt x="521208" y="2068830"/>
                </a:moveTo>
                <a:lnTo>
                  <a:pt x="508635" y="2021332"/>
                </a:lnTo>
                <a:lnTo>
                  <a:pt x="484378" y="1986534"/>
                </a:lnTo>
                <a:lnTo>
                  <a:pt x="449707" y="1960245"/>
                </a:lnTo>
                <a:lnTo>
                  <a:pt x="407644" y="1942211"/>
                </a:lnTo>
                <a:lnTo>
                  <a:pt x="376097" y="1937004"/>
                </a:lnTo>
                <a:lnTo>
                  <a:pt x="343496" y="1937004"/>
                </a:lnTo>
                <a:lnTo>
                  <a:pt x="297230" y="1947545"/>
                </a:lnTo>
                <a:lnTo>
                  <a:pt x="257263" y="1968627"/>
                </a:lnTo>
                <a:lnTo>
                  <a:pt x="226771" y="1998218"/>
                </a:lnTo>
                <a:lnTo>
                  <a:pt x="206794" y="2034032"/>
                </a:lnTo>
                <a:lnTo>
                  <a:pt x="206768" y="2034540"/>
                </a:lnTo>
                <a:lnTo>
                  <a:pt x="202692" y="2048256"/>
                </a:lnTo>
                <a:lnTo>
                  <a:pt x="199644" y="2061845"/>
                </a:lnTo>
                <a:lnTo>
                  <a:pt x="199644" y="2090166"/>
                </a:lnTo>
                <a:lnTo>
                  <a:pt x="202692" y="2103882"/>
                </a:lnTo>
                <a:lnTo>
                  <a:pt x="206768" y="2117471"/>
                </a:lnTo>
                <a:lnTo>
                  <a:pt x="211836" y="2130171"/>
                </a:lnTo>
                <a:lnTo>
                  <a:pt x="217932" y="2142744"/>
                </a:lnTo>
                <a:lnTo>
                  <a:pt x="211836" y="2114423"/>
                </a:lnTo>
                <a:lnTo>
                  <a:pt x="208788" y="2101723"/>
                </a:lnTo>
                <a:lnTo>
                  <a:pt x="205740" y="2082927"/>
                </a:lnTo>
                <a:lnTo>
                  <a:pt x="205740" y="2069211"/>
                </a:lnTo>
                <a:lnTo>
                  <a:pt x="205740" y="2068830"/>
                </a:lnTo>
                <a:lnTo>
                  <a:pt x="217309" y="2024507"/>
                </a:lnTo>
                <a:lnTo>
                  <a:pt x="240449" y="1991868"/>
                </a:lnTo>
                <a:lnTo>
                  <a:pt x="274104" y="1965452"/>
                </a:lnTo>
                <a:lnTo>
                  <a:pt x="314045" y="1948561"/>
                </a:lnTo>
                <a:lnTo>
                  <a:pt x="344551" y="1943354"/>
                </a:lnTo>
                <a:lnTo>
                  <a:pt x="360324" y="1943354"/>
                </a:lnTo>
                <a:lnTo>
                  <a:pt x="420268" y="1953895"/>
                </a:lnTo>
                <a:lnTo>
                  <a:pt x="459232" y="1973961"/>
                </a:lnTo>
                <a:lnTo>
                  <a:pt x="488569" y="2002409"/>
                </a:lnTo>
                <a:lnTo>
                  <a:pt x="507492" y="2036191"/>
                </a:lnTo>
                <a:lnTo>
                  <a:pt x="513842" y="2062480"/>
                </a:lnTo>
                <a:lnTo>
                  <a:pt x="513842" y="2068830"/>
                </a:lnTo>
                <a:lnTo>
                  <a:pt x="514858" y="2075180"/>
                </a:lnTo>
                <a:lnTo>
                  <a:pt x="513842" y="2082546"/>
                </a:lnTo>
                <a:lnTo>
                  <a:pt x="513842" y="2088896"/>
                </a:lnTo>
                <a:lnTo>
                  <a:pt x="511810" y="2102612"/>
                </a:lnTo>
                <a:lnTo>
                  <a:pt x="495935" y="2138426"/>
                </a:lnTo>
                <a:lnTo>
                  <a:pt x="469646" y="2169033"/>
                </a:lnTo>
                <a:lnTo>
                  <a:pt x="433959" y="2192274"/>
                </a:lnTo>
                <a:lnTo>
                  <a:pt x="390817" y="2204847"/>
                </a:lnTo>
                <a:lnTo>
                  <a:pt x="360324" y="2208022"/>
                </a:lnTo>
                <a:lnTo>
                  <a:pt x="344551" y="2207006"/>
                </a:lnTo>
                <a:lnTo>
                  <a:pt x="299326" y="2197481"/>
                </a:lnTo>
                <a:lnTo>
                  <a:pt x="261467" y="2177415"/>
                </a:lnTo>
                <a:lnTo>
                  <a:pt x="223608" y="2138426"/>
                </a:lnTo>
                <a:lnTo>
                  <a:pt x="212051" y="2114169"/>
                </a:lnTo>
                <a:lnTo>
                  <a:pt x="218363" y="2142617"/>
                </a:lnTo>
                <a:lnTo>
                  <a:pt x="246748" y="2174240"/>
                </a:lnTo>
                <a:lnTo>
                  <a:pt x="297230" y="2203831"/>
                </a:lnTo>
                <a:lnTo>
                  <a:pt x="360324" y="2214372"/>
                </a:lnTo>
                <a:lnTo>
                  <a:pt x="376097" y="2213356"/>
                </a:lnTo>
                <a:lnTo>
                  <a:pt x="422363" y="2203831"/>
                </a:lnTo>
                <a:lnTo>
                  <a:pt x="462280" y="2182749"/>
                </a:lnTo>
                <a:lnTo>
                  <a:pt x="493903" y="2153158"/>
                </a:lnTo>
                <a:lnTo>
                  <a:pt x="513842" y="2117344"/>
                </a:lnTo>
                <a:lnTo>
                  <a:pt x="521208" y="2082546"/>
                </a:lnTo>
                <a:lnTo>
                  <a:pt x="521208" y="2068830"/>
                </a:lnTo>
                <a:close/>
              </a:path>
              <a:path w="2854960" h="2214879">
                <a:moveTo>
                  <a:pt x="2854452" y="138430"/>
                </a:moveTo>
                <a:lnTo>
                  <a:pt x="2853436" y="131064"/>
                </a:lnTo>
                <a:lnTo>
                  <a:pt x="2853436" y="123825"/>
                </a:lnTo>
                <a:lnTo>
                  <a:pt x="2852293" y="116459"/>
                </a:lnTo>
                <a:lnTo>
                  <a:pt x="2831338" y="71247"/>
                </a:lnTo>
                <a:lnTo>
                  <a:pt x="2799715" y="39878"/>
                </a:lnTo>
                <a:lnTo>
                  <a:pt x="2740787" y="10541"/>
                </a:lnTo>
                <a:lnTo>
                  <a:pt x="2688209" y="1016"/>
                </a:lnTo>
                <a:lnTo>
                  <a:pt x="2669286" y="0"/>
                </a:lnTo>
                <a:lnTo>
                  <a:pt x="2650363" y="1016"/>
                </a:lnTo>
                <a:lnTo>
                  <a:pt x="2597785" y="10541"/>
                </a:lnTo>
                <a:lnTo>
                  <a:pt x="2551430" y="31496"/>
                </a:lnTo>
                <a:lnTo>
                  <a:pt x="2515743" y="60833"/>
                </a:lnTo>
                <a:lnTo>
                  <a:pt x="2492502" y="96520"/>
                </a:lnTo>
                <a:lnTo>
                  <a:pt x="2490470" y="103886"/>
                </a:lnTo>
                <a:lnTo>
                  <a:pt x="2486279" y="116459"/>
                </a:lnTo>
                <a:lnTo>
                  <a:pt x="2484107" y="131064"/>
                </a:lnTo>
                <a:lnTo>
                  <a:pt x="2484107" y="145796"/>
                </a:lnTo>
                <a:lnTo>
                  <a:pt x="2486279" y="159385"/>
                </a:lnTo>
                <a:lnTo>
                  <a:pt x="2488311" y="166751"/>
                </a:lnTo>
                <a:lnTo>
                  <a:pt x="2490216" y="172364"/>
                </a:lnTo>
                <a:lnTo>
                  <a:pt x="2490216" y="172974"/>
                </a:lnTo>
                <a:lnTo>
                  <a:pt x="2492375" y="179197"/>
                </a:lnTo>
                <a:lnTo>
                  <a:pt x="2495423" y="185547"/>
                </a:lnTo>
                <a:lnTo>
                  <a:pt x="2498598" y="191770"/>
                </a:lnTo>
                <a:lnTo>
                  <a:pt x="2506980" y="204216"/>
                </a:lnTo>
                <a:lnTo>
                  <a:pt x="2501773" y="182372"/>
                </a:lnTo>
                <a:lnTo>
                  <a:pt x="2498598" y="177165"/>
                </a:lnTo>
                <a:lnTo>
                  <a:pt x="2492375" y="158496"/>
                </a:lnTo>
                <a:lnTo>
                  <a:pt x="2491232" y="151130"/>
                </a:lnTo>
                <a:lnTo>
                  <a:pt x="2491232" y="144907"/>
                </a:lnTo>
                <a:lnTo>
                  <a:pt x="2490470" y="140246"/>
                </a:lnTo>
                <a:lnTo>
                  <a:pt x="2490470" y="138430"/>
                </a:lnTo>
                <a:lnTo>
                  <a:pt x="2491486" y="131064"/>
                </a:lnTo>
                <a:lnTo>
                  <a:pt x="2491486" y="124841"/>
                </a:lnTo>
                <a:lnTo>
                  <a:pt x="2512568" y="75565"/>
                </a:lnTo>
                <a:lnTo>
                  <a:pt x="2543048" y="45085"/>
                </a:lnTo>
                <a:lnTo>
                  <a:pt x="2584069" y="21971"/>
                </a:lnTo>
                <a:lnTo>
                  <a:pt x="2633472" y="9398"/>
                </a:lnTo>
                <a:lnTo>
                  <a:pt x="2669286" y="6350"/>
                </a:lnTo>
                <a:lnTo>
                  <a:pt x="2687193" y="7366"/>
                </a:lnTo>
                <a:lnTo>
                  <a:pt x="2738755" y="16764"/>
                </a:lnTo>
                <a:lnTo>
                  <a:pt x="2782951" y="36703"/>
                </a:lnTo>
                <a:lnTo>
                  <a:pt x="2817622" y="65024"/>
                </a:lnTo>
                <a:lnTo>
                  <a:pt x="2839720" y="99568"/>
                </a:lnTo>
                <a:lnTo>
                  <a:pt x="2845054" y="118491"/>
                </a:lnTo>
                <a:lnTo>
                  <a:pt x="2847086" y="124841"/>
                </a:lnTo>
                <a:lnTo>
                  <a:pt x="2847086" y="144780"/>
                </a:lnTo>
                <a:lnTo>
                  <a:pt x="2845054" y="158369"/>
                </a:lnTo>
                <a:lnTo>
                  <a:pt x="2826004" y="200279"/>
                </a:lnTo>
                <a:lnTo>
                  <a:pt x="2795524" y="230759"/>
                </a:lnTo>
                <a:lnTo>
                  <a:pt x="2754503" y="253873"/>
                </a:lnTo>
                <a:lnTo>
                  <a:pt x="2705100" y="267462"/>
                </a:lnTo>
                <a:lnTo>
                  <a:pt x="2687193" y="268478"/>
                </a:lnTo>
                <a:lnTo>
                  <a:pt x="2669286" y="269494"/>
                </a:lnTo>
                <a:lnTo>
                  <a:pt x="2598801" y="259080"/>
                </a:lnTo>
                <a:lnTo>
                  <a:pt x="2555621" y="239141"/>
                </a:lnTo>
                <a:lnTo>
                  <a:pt x="2520950" y="210820"/>
                </a:lnTo>
                <a:lnTo>
                  <a:pt x="2502027" y="182499"/>
                </a:lnTo>
                <a:lnTo>
                  <a:pt x="2507234" y="204470"/>
                </a:lnTo>
                <a:lnTo>
                  <a:pt x="2538857" y="235966"/>
                </a:lnTo>
                <a:lnTo>
                  <a:pt x="2581910" y="260096"/>
                </a:lnTo>
                <a:lnTo>
                  <a:pt x="2632456" y="273685"/>
                </a:lnTo>
                <a:lnTo>
                  <a:pt x="2650363" y="275844"/>
                </a:lnTo>
                <a:lnTo>
                  <a:pt x="2688209" y="275844"/>
                </a:lnTo>
                <a:lnTo>
                  <a:pt x="2740787" y="265303"/>
                </a:lnTo>
                <a:lnTo>
                  <a:pt x="2799715" y="235966"/>
                </a:lnTo>
                <a:lnTo>
                  <a:pt x="2831338" y="204470"/>
                </a:lnTo>
                <a:lnTo>
                  <a:pt x="2852293" y="159385"/>
                </a:lnTo>
                <a:lnTo>
                  <a:pt x="2853436" y="152019"/>
                </a:lnTo>
                <a:lnTo>
                  <a:pt x="2853436" y="144780"/>
                </a:lnTo>
                <a:lnTo>
                  <a:pt x="2854452" y="138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48711" y="2901695"/>
            <a:ext cx="1819656" cy="595883"/>
          </a:xfrm>
          <a:prstGeom prst="rect">
            <a:avLst/>
          </a:prstGeom>
        </p:spPr>
      </p:pic>
      <p:pic>
        <p:nvPicPr>
          <p:cNvPr id="5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41420" y="3447287"/>
            <a:ext cx="1610867" cy="662940"/>
          </a:xfrm>
          <a:prstGeom prst="rect">
            <a:avLst/>
          </a:prstGeom>
        </p:spPr>
      </p:pic>
      <p:pic>
        <p:nvPicPr>
          <p:cNvPr id="6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24956" y="2950463"/>
            <a:ext cx="1450848" cy="1245108"/>
          </a:xfrm>
          <a:prstGeom prst="rect">
            <a:avLst/>
          </a:prstGeom>
        </p:spPr>
      </p:pic>
      <p:pic>
        <p:nvPicPr>
          <p:cNvPr id="7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21608" y="5033517"/>
            <a:ext cx="1911096" cy="305054"/>
          </a:xfrm>
          <a:prstGeom prst="rect">
            <a:avLst/>
          </a:prstGeom>
        </p:spPr>
      </p:pic>
      <p:sp>
        <p:nvSpPr>
          <p:cNvPr id="8" name="object 10"/>
          <p:cNvSpPr/>
          <p:nvPr/>
        </p:nvSpPr>
        <p:spPr>
          <a:xfrm>
            <a:off x="3617976" y="5288279"/>
            <a:ext cx="43180" cy="24765"/>
          </a:xfrm>
          <a:custGeom>
            <a:avLst/>
            <a:gdLst/>
            <a:ahLst/>
            <a:cxnLst/>
            <a:rect l="l" t="t" r="r" b="b"/>
            <a:pathLst>
              <a:path w="43180" h="24765">
                <a:moveTo>
                  <a:pt x="33019" y="0"/>
                </a:moveTo>
                <a:lnTo>
                  <a:pt x="9651" y="0"/>
                </a:lnTo>
                <a:lnTo>
                  <a:pt x="0" y="5334"/>
                </a:lnTo>
                <a:lnTo>
                  <a:pt x="0" y="12700"/>
                </a:lnTo>
                <a:lnTo>
                  <a:pt x="0" y="19050"/>
                </a:lnTo>
                <a:lnTo>
                  <a:pt x="9651" y="24384"/>
                </a:lnTo>
                <a:lnTo>
                  <a:pt x="33019" y="24384"/>
                </a:lnTo>
                <a:lnTo>
                  <a:pt x="42671" y="19050"/>
                </a:lnTo>
                <a:lnTo>
                  <a:pt x="42671" y="5334"/>
                </a:lnTo>
                <a:lnTo>
                  <a:pt x="33019" y="0"/>
                </a:lnTo>
                <a:close/>
              </a:path>
            </a:pathLst>
          </a:custGeom>
          <a:solidFill>
            <a:srgbClr val="7E00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1"/>
          <p:cNvSpPr/>
          <p:nvPr/>
        </p:nvSpPr>
        <p:spPr>
          <a:xfrm>
            <a:off x="3614928" y="5285231"/>
            <a:ext cx="48895" cy="30480"/>
          </a:xfrm>
          <a:custGeom>
            <a:avLst/>
            <a:gdLst/>
            <a:ahLst/>
            <a:cxnLst/>
            <a:rect l="l" t="t" r="r" b="b"/>
            <a:pathLst>
              <a:path w="48894" h="30479">
                <a:moveTo>
                  <a:pt x="48768" y="11557"/>
                </a:moveTo>
                <a:lnTo>
                  <a:pt x="46609" y="9525"/>
                </a:lnTo>
                <a:lnTo>
                  <a:pt x="46609" y="8382"/>
                </a:lnTo>
                <a:lnTo>
                  <a:pt x="45593" y="7366"/>
                </a:lnTo>
                <a:lnTo>
                  <a:pt x="44577" y="6350"/>
                </a:lnTo>
                <a:lnTo>
                  <a:pt x="42418" y="4940"/>
                </a:lnTo>
                <a:lnTo>
                  <a:pt x="42418" y="12573"/>
                </a:lnTo>
                <a:lnTo>
                  <a:pt x="41275" y="12573"/>
                </a:lnTo>
                <a:lnTo>
                  <a:pt x="42418" y="14732"/>
                </a:lnTo>
                <a:lnTo>
                  <a:pt x="42418" y="15748"/>
                </a:lnTo>
                <a:lnTo>
                  <a:pt x="41275" y="17907"/>
                </a:lnTo>
                <a:lnTo>
                  <a:pt x="42418" y="17907"/>
                </a:lnTo>
                <a:lnTo>
                  <a:pt x="40259" y="19939"/>
                </a:lnTo>
                <a:lnTo>
                  <a:pt x="40259" y="18923"/>
                </a:lnTo>
                <a:lnTo>
                  <a:pt x="38227" y="21082"/>
                </a:lnTo>
                <a:lnTo>
                  <a:pt x="34925" y="22098"/>
                </a:lnTo>
                <a:lnTo>
                  <a:pt x="31750" y="23114"/>
                </a:lnTo>
                <a:lnTo>
                  <a:pt x="16891" y="23114"/>
                </a:lnTo>
                <a:lnTo>
                  <a:pt x="13843" y="22098"/>
                </a:lnTo>
                <a:lnTo>
                  <a:pt x="10541" y="21082"/>
                </a:lnTo>
                <a:lnTo>
                  <a:pt x="8509" y="18923"/>
                </a:lnTo>
                <a:lnTo>
                  <a:pt x="8509" y="19939"/>
                </a:lnTo>
                <a:lnTo>
                  <a:pt x="7366" y="17907"/>
                </a:lnTo>
                <a:lnTo>
                  <a:pt x="6350" y="15748"/>
                </a:lnTo>
                <a:lnTo>
                  <a:pt x="6350" y="14732"/>
                </a:lnTo>
                <a:lnTo>
                  <a:pt x="6350" y="13716"/>
                </a:lnTo>
                <a:lnTo>
                  <a:pt x="6451" y="12725"/>
                </a:lnTo>
                <a:lnTo>
                  <a:pt x="6350" y="14732"/>
                </a:lnTo>
                <a:lnTo>
                  <a:pt x="7366" y="12573"/>
                </a:lnTo>
                <a:lnTo>
                  <a:pt x="8509" y="11557"/>
                </a:lnTo>
                <a:lnTo>
                  <a:pt x="10541" y="9525"/>
                </a:lnTo>
                <a:lnTo>
                  <a:pt x="10541" y="10541"/>
                </a:lnTo>
                <a:lnTo>
                  <a:pt x="12090" y="9525"/>
                </a:lnTo>
                <a:lnTo>
                  <a:pt x="13843" y="8382"/>
                </a:lnTo>
                <a:lnTo>
                  <a:pt x="16891" y="7366"/>
                </a:lnTo>
                <a:lnTo>
                  <a:pt x="31750" y="7366"/>
                </a:lnTo>
                <a:lnTo>
                  <a:pt x="34925" y="8382"/>
                </a:lnTo>
                <a:lnTo>
                  <a:pt x="38227" y="10541"/>
                </a:lnTo>
                <a:lnTo>
                  <a:pt x="38227" y="9525"/>
                </a:lnTo>
                <a:lnTo>
                  <a:pt x="40259" y="11557"/>
                </a:lnTo>
                <a:lnTo>
                  <a:pt x="42418" y="12573"/>
                </a:lnTo>
                <a:lnTo>
                  <a:pt x="42418" y="4940"/>
                </a:lnTo>
                <a:lnTo>
                  <a:pt x="41275" y="4191"/>
                </a:lnTo>
                <a:lnTo>
                  <a:pt x="38227" y="3175"/>
                </a:lnTo>
                <a:lnTo>
                  <a:pt x="37084" y="2159"/>
                </a:lnTo>
                <a:lnTo>
                  <a:pt x="32893" y="1016"/>
                </a:lnTo>
                <a:lnTo>
                  <a:pt x="28575" y="1016"/>
                </a:lnTo>
                <a:lnTo>
                  <a:pt x="24384" y="0"/>
                </a:lnTo>
                <a:lnTo>
                  <a:pt x="20193" y="1016"/>
                </a:lnTo>
                <a:lnTo>
                  <a:pt x="14859" y="1016"/>
                </a:lnTo>
                <a:lnTo>
                  <a:pt x="11684" y="2159"/>
                </a:lnTo>
                <a:lnTo>
                  <a:pt x="11684" y="3175"/>
                </a:lnTo>
                <a:lnTo>
                  <a:pt x="10541" y="3175"/>
                </a:lnTo>
                <a:lnTo>
                  <a:pt x="7366" y="4191"/>
                </a:lnTo>
                <a:lnTo>
                  <a:pt x="5334" y="6350"/>
                </a:lnTo>
                <a:lnTo>
                  <a:pt x="4191" y="6350"/>
                </a:lnTo>
                <a:lnTo>
                  <a:pt x="2159" y="8382"/>
                </a:lnTo>
                <a:lnTo>
                  <a:pt x="2159" y="9525"/>
                </a:lnTo>
                <a:lnTo>
                  <a:pt x="1016" y="11557"/>
                </a:lnTo>
                <a:lnTo>
                  <a:pt x="0" y="11557"/>
                </a:lnTo>
                <a:lnTo>
                  <a:pt x="0" y="18923"/>
                </a:lnTo>
                <a:lnTo>
                  <a:pt x="1016" y="18923"/>
                </a:lnTo>
                <a:lnTo>
                  <a:pt x="2159" y="21082"/>
                </a:lnTo>
                <a:lnTo>
                  <a:pt x="2159" y="22098"/>
                </a:lnTo>
                <a:lnTo>
                  <a:pt x="4191" y="24130"/>
                </a:lnTo>
                <a:lnTo>
                  <a:pt x="5334" y="24130"/>
                </a:lnTo>
                <a:lnTo>
                  <a:pt x="7366" y="26289"/>
                </a:lnTo>
                <a:lnTo>
                  <a:pt x="10541" y="28321"/>
                </a:lnTo>
                <a:lnTo>
                  <a:pt x="11684" y="28321"/>
                </a:lnTo>
                <a:lnTo>
                  <a:pt x="15875" y="29464"/>
                </a:lnTo>
                <a:lnTo>
                  <a:pt x="20193" y="29464"/>
                </a:lnTo>
                <a:lnTo>
                  <a:pt x="24384" y="30480"/>
                </a:lnTo>
                <a:lnTo>
                  <a:pt x="29718" y="29464"/>
                </a:lnTo>
                <a:lnTo>
                  <a:pt x="33909" y="29464"/>
                </a:lnTo>
                <a:lnTo>
                  <a:pt x="37084" y="28321"/>
                </a:lnTo>
                <a:lnTo>
                  <a:pt x="38227" y="28321"/>
                </a:lnTo>
                <a:lnTo>
                  <a:pt x="41275" y="26289"/>
                </a:lnTo>
                <a:lnTo>
                  <a:pt x="44577" y="24130"/>
                </a:lnTo>
                <a:lnTo>
                  <a:pt x="46609" y="22098"/>
                </a:lnTo>
                <a:lnTo>
                  <a:pt x="46609" y="21082"/>
                </a:lnTo>
                <a:lnTo>
                  <a:pt x="48768" y="18923"/>
                </a:lnTo>
                <a:lnTo>
                  <a:pt x="48768" y="13716"/>
                </a:lnTo>
                <a:lnTo>
                  <a:pt x="48768" y="115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2"/>
          <p:cNvSpPr/>
          <p:nvPr/>
        </p:nvSpPr>
        <p:spPr>
          <a:xfrm>
            <a:off x="3406140" y="5288279"/>
            <a:ext cx="43180" cy="24765"/>
          </a:xfrm>
          <a:custGeom>
            <a:avLst/>
            <a:gdLst/>
            <a:ahLst/>
            <a:cxnLst/>
            <a:rect l="l" t="t" r="r" b="b"/>
            <a:pathLst>
              <a:path w="43180" h="24765">
                <a:moveTo>
                  <a:pt x="33273" y="0"/>
                </a:moveTo>
                <a:lnTo>
                  <a:pt x="21843" y="0"/>
                </a:lnTo>
                <a:lnTo>
                  <a:pt x="6222" y="3556"/>
                </a:lnTo>
                <a:lnTo>
                  <a:pt x="0" y="12700"/>
                </a:lnTo>
                <a:lnTo>
                  <a:pt x="0" y="19050"/>
                </a:lnTo>
                <a:lnTo>
                  <a:pt x="9397" y="24384"/>
                </a:lnTo>
                <a:lnTo>
                  <a:pt x="33273" y="24384"/>
                </a:lnTo>
                <a:lnTo>
                  <a:pt x="42671" y="19050"/>
                </a:lnTo>
                <a:lnTo>
                  <a:pt x="42671" y="5334"/>
                </a:lnTo>
                <a:lnTo>
                  <a:pt x="3327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3"/>
          <p:cNvSpPr/>
          <p:nvPr/>
        </p:nvSpPr>
        <p:spPr>
          <a:xfrm>
            <a:off x="3403092" y="5285231"/>
            <a:ext cx="48895" cy="30480"/>
          </a:xfrm>
          <a:custGeom>
            <a:avLst/>
            <a:gdLst/>
            <a:ahLst/>
            <a:cxnLst/>
            <a:rect l="l" t="t" r="r" b="b"/>
            <a:pathLst>
              <a:path w="48894" h="30479">
                <a:moveTo>
                  <a:pt x="48768" y="14732"/>
                </a:moveTo>
                <a:lnTo>
                  <a:pt x="47752" y="12573"/>
                </a:lnTo>
                <a:lnTo>
                  <a:pt x="47752" y="11557"/>
                </a:lnTo>
                <a:lnTo>
                  <a:pt x="46736" y="9525"/>
                </a:lnTo>
                <a:lnTo>
                  <a:pt x="46736" y="8382"/>
                </a:lnTo>
                <a:lnTo>
                  <a:pt x="45593" y="8382"/>
                </a:lnTo>
                <a:lnTo>
                  <a:pt x="43561" y="6350"/>
                </a:lnTo>
                <a:lnTo>
                  <a:pt x="42291" y="5003"/>
                </a:lnTo>
                <a:lnTo>
                  <a:pt x="42291" y="15240"/>
                </a:lnTo>
                <a:lnTo>
                  <a:pt x="41529" y="16764"/>
                </a:lnTo>
                <a:lnTo>
                  <a:pt x="40513" y="17907"/>
                </a:lnTo>
                <a:lnTo>
                  <a:pt x="41529" y="17907"/>
                </a:lnTo>
                <a:lnTo>
                  <a:pt x="40386" y="18923"/>
                </a:lnTo>
                <a:lnTo>
                  <a:pt x="37338" y="21082"/>
                </a:lnTo>
                <a:lnTo>
                  <a:pt x="38354" y="21082"/>
                </a:lnTo>
                <a:lnTo>
                  <a:pt x="32131" y="23114"/>
                </a:lnTo>
                <a:lnTo>
                  <a:pt x="16637" y="23114"/>
                </a:lnTo>
                <a:lnTo>
                  <a:pt x="13462" y="22098"/>
                </a:lnTo>
                <a:lnTo>
                  <a:pt x="14478" y="22098"/>
                </a:lnTo>
                <a:lnTo>
                  <a:pt x="11430" y="21082"/>
                </a:lnTo>
                <a:lnTo>
                  <a:pt x="8382" y="18923"/>
                </a:lnTo>
                <a:lnTo>
                  <a:pt x="7239" y="17907"/>
                </a:lnTo>
                <a:lnTo>
                  <a:pt x="8255" y="17907"/>
                </a:lnTo>
                <a:lnTo>
                  <a:pt x="7239" y="15748"/>
                </a:lnTo>
                <a:lnTo>
                  <a:pt x="7239" y="16764"/>
                </a:lnTo>
                <a:lnTo>
                  <a:pt x="6477" y="15240"/>
                </a:lnTo>
                <a:lnTo>
                  <a:pt x="7239" y="13716"/>
                </a:lnTo>
                <a:lnTo>
                  <a:pt x="7239" y="14732"/>
                </a:lnTo>
                <a:lnTo>
                  <a:pt x="8255" y="12573"/>
                </a:lnTo>
                <a:lnTo>
                  <a:pt x="7239" y="12573"/>
                </a:lnTo>
                <a:lnTo>
                  <a:pt x="9398" y="11557"/>
                </a:lnTo>
                <a:lnTo>
                  <a:pt x="8255" y="11557"/>
                </a:lnTo>
                <a:lnTo>
                  <a:pt x="11430" y="9525"/>
                </a:lnTo>
                <a:lnTo>
                  <a:pt x="11430" y="10541"/>
                </a:lnTo>
                <a:lnTo>
                  <a:pt x="14478" y="8382"/>
                </a:lnTo>
                <a:lnTo>
                  <a:pt x="13462" y="8382"/>
                </a:lnTo>
                <a:lnTo>
                  <a:pt x="17653" y="7366"/>
                </a:lnTo>
                <a:lnTo>
                  <a:pt x="32131" y="7366"/>
                </a:lnTo>
                <a:lnTo>
                  <a:pt x="35306" y="8382"/>
                </a:lnTo>
                <a:lnTo>
                  <a:pt x="38354" y="10541"/>
                </a:lnTo>
                <a:lnTo>
                  <a:pt x="37338" y="9525"/>
                </a:lnTo>
                <a:lnTo>
                  <a:pt x="40513" y="11557"/>
                </a:lnTo>
                <a:lnTo>
                  <a:pt x="39370" y="11557"/>
                </a:lnTo>
                <a:lnTo>
                  <a:pt x="41529" y="12573"/>
                </a:lnTo>
                <a:lnTo>
                  <a:pt x="40513" y="12573"/>
                </a:lnTo>
                <a:lnTo>
                  <a:pt x="41529" y="13716"/>
                </a:lnTo>
                <a:lnTo>
                  <a:pt x="42291" y="15240"/>
                </a:lnTo>
                <a:lnTo>
                  <a:pt x="42291" y="5003"/>
                </a:lnTo>
                <a:lnTo>
                  <a:pt x="41529" y="4191"/>
                </a:lnTo>
                <a:lnTo>
                  <a:pt x="40513" y="4191"/>
                </a:lnTo>
                <a:lnTo>
                  <a:pt x="37338" y="3175"/>
                </a:lnTo>
                <a:lnTo>
                  <a:pt x="37338" y="2159"/>
                </a:lnTo>
                <a:lnTo>
                  <a:pt x="33147" y="1016"/>
                </a:lnTo>
                <a:lnTo>
                  <a:pt x="29083" y="1016"/>
                </a:lnTo>
                <a:lnTo>
                  <a:pt x="23876" y="0"/>
                </a:lnTo>
                <a:lnTo>
                  <a:pt x="19685" y="1016"/>
                </a:lnTo>
                <a:lnTo>
                  <a:pt x="15621" y="1016"/>
                </a:lnTo>
                <a:lnTo>
                  <a:pt x="11430" y="2159"/>
                </a:lnTo>
                <a:lnTo>
                  <a:pt x="11430" y="3175"/>
                </a:lnTo>
                <a:lnTo>
                  <a:pt x="8255" y="4191"/>
                </a:lnTo>
                <a:lnTo>
                  <a:pt x="5207" y="6350"/>
                </a:lnTo>
                <a:lnTo>
                  <a:pt x="3175" y="8382"/>
                </a:lnTo>
                <a:lnTo>
                  <a:pt x="2032" y="8382"/>
                </a:lnTo>
                <a:lnTo>
                  <a:pt x="2032" y="9525"/>
                </a:lnTo>
                <a:lnTo>
                  <a:pt x="1016" y="11557"/>
                </a:lnTo>
                <a:lnTo>
                  <a:pt x="1016" y="12573"/>
                </a:lnTo>
                <a:lnTo>
                  <a:pt x="0" y="14732"/>
                </a:lnTo>
                <a:lnTo>
                  <a:pt x="0" y="15748"/>
                </a:lnTo>
                <a:lnTo>
                  <a:pt x="1016" y="17907"/>
                </a:lnTo>
                <a:lnTo>
                  <a:pt x="1016" y="18923"/>
                </a:lnTo>
                <a:lnTo>
                  <a:pt x="2032" y="21082"/>
                </a:lnTo>
                <a:lnTo>
                  <a:pt x="2032" y="22098"/>
                </a:lnTo>
                <a:lnTo>
                  <a:pt x="3175" y="22098"/>
                </a:lnTo>
                <a:lnTo>
                  <a:pt x="5207" y="24130"/>
                </a:lnTo>
                <a:lnTo>
                  <a:pt x="8255" y="26289"/>
                </a:lnTo>
                <a:lnTo>
                  <a:pt x="11430" y="28321"/>
                </a:lnTo>
                <a:lnTo>
                  <a:pt x="15621" y="29464"/>
                </a:lnTo>
                <a:lnTo>
                  <a:pt x="19685" y="29464"/>
                </a:lnTo>
                <a:lnTo>
                  <a:pt x="24892" y="30480"/>
                </a:lnTo>
                <a:lnTo>
                  <a:pt x="29083" y="29464"/>
                </a:lnTo>
                <a:lnTo>
                  <a:pt x="33147" y="29464"/>
                </a:lnTo>
                <a:lnTo>
                  <a:pt x="37338" y="28321"/>
                </a:lnTo>
                <a:lnTo>
                  <a:pt x="40513" y="26289"/>
                </a:lnTo>
                <a:lnTo>
                  <a:pt x="41529" y="26289"/>
                </a:lnTo>
                <a:lnTo>
                  <a:pt x="43561" y="24130"/>
                </a:lnTo>
                <a:lnTo>
                  <a:pt x="45593" y="22098"/>
                </a:lnTo>
                <a:lnTo>
                  <a:pt x="46736" y="22098"/>
                </a:lnTo>
                <a:lnTo>
                  <a:pt x="46736" y="21082"/>
                </a:lnTo>
                <a:lnTo>
                  <a:pt x="47752" y="18923"/>
                </a:lnTo>
                <a:lnTo>
                  <a:pt x="47752" y="17907"/>
                </a:lnTo>
                <a:lnTo>
                  <a:pt x="48768" y="15748"/>
                </a:lnTo>
                <a:lnTo>
                  <a:pt x="48768" y="147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4"/>
          <p:cNvSpPr/>
          <p:nvPr/>
        </p:nvSpPr>
        <p:spPr>
          <a:xfrm>
            <a:off x="3491483" y="5173979"/>
            <a:ext cx="41275" cy="24765"/>
          </a:xfrm>
          <a:custGeom>
            <a:avLst/>
            <a:gdLst/>
            <a:ahLst/>
            <a:cxnLst/>
            <a:rect l="l" t="t" r="r" b="b"/>
            <a:pathLst>
              <a:path w="41275" h="24765">
                <a:moveTo>
                  <a:pt x="31876" y="0"/>
                </a:moveTo>
                <a:lnTo>
                  <a:pt x="9270" y="0"/>
                </a:lnTo>
                <a:lnTo>
                  <a:pt x="0" y="5334"/>
                </a:lnTo>
                <a:lnTo>
                  <a:pt x="0" y="11684"/>
                </a:lnTo>
                <a:lnTo>
                  <a:pt x="0" y="19050"/>
                </a:lnTo>
                <a:lnTo>
                  <a:pt x="9270" y="24384"/>
                </a:lnTo>
                <a:lnTo>
                  <a:pt x="31876" y="24384"/>
                </a:lnTo>
                <a:lnTo>
                  <a:pt x="41148" y="19050"/>
                </a:lnTo>
                <a:lnTo>
                  <a:pt x="41148" y="5334"/>
                </a:lnTo>
                <a:lnTo>
                  <a:pt x="3187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5"/>
          <p:cNvSpPr/>
          <p:nvPr/>
        </p:nvSpPr>
        <p:spPr>
          <a:xfrm>
            <a:off x="3488436" y="5170931"/>
            <a:ext cx="48895" cy="30480"/>
          </a:xfrm>
          <a:custGeom>
            <a:avLst/>
            <a:gdLst/>
            <a:ahLst/>
            <a:cxnLst/>
            <a:rect l="l" t="t" r="r" b="b"/>
            <a:pathLst>
              <a:path w="48894" h="30479">
                <a:moveTo>
                  <a:pt x="7226" y="13716"/>
                </a:moveTo>
                <a:lnTo>
                  <a:pt x="6223" y="14732"/>
                </a:lnTo>
                <a:lnTo>
                  <a:pt x="6223" y="15748"/>
                </a:lnTo>
                <a:lnTo>
                  <a:pt x="7226" y="16764"/>
                </a:lnTo>
                <a:lnTo>
                  <a:pt x="6464" y="15240"/>
                </a:lnTo>
                <a:lnTo>
                  <a:pt x="7226" y="13716"/>
                </a:lnTo>
                <a:close/>
              </a:path>
              <a:path w="48894" h="30479">
                <a:moveTo>
                  <a:pt x="48768" y="14732"/>
                </a:moveTo>
                <a:lnTo>
                  <a:pt x="48285" y="13716"/>
                </a:lnTo>
                <a:lnTo>
                  <a:pt x="47752" y="12573"/>
                </a:lnTo>
                <a:lnTo>
                  <a:pt x="47752" y="11557"/>
                </a:lnTo>
                <a:lnTo>
                  <a:pt x="46736" y="9398"/>
                </a:lnTo>
                <a:lnTo>
                  <a:pt x="46736" y="8382"/>
                </a:lnTo>
                <a:lnTo>
                  <a:pt x="45720" y="8382"/>
                </a:lnTo>
                <a:lnTo>
                  <a:pt x="43561" y="6350"/>
                </a:lnTo>
                <a:lnTo>
                  <a:pt x="41529" y="4914"/>
                </a:lnTo>
                <a:lnTo>
                  <a:pt x="41529" y="12573"/>
                </a:lnTo>
                <a:lnTo>
                  <a:pt x="40513" y="12573"/>
                </a:lnTo>
                <a:lnTo>
                  <a:pt x="41529" y="14732"/>
                </a:lnTo>
                <a:lnTo>
                  <a:pt x="41529" y="15748"/>
                </a:lnTo>
                <a:lnTo>
                  <a:pt x="40513" y="17907"/>
                </a:lnTo>
                <a:lnTo>
                  <a:pt x="41529" y="17907"/>
                </a:lnTo>
                <a:lnTo>
                  <a:pt x="39497" y="18923"/>
                </a:lnTo>
                <a:lnTo>
                  <a:pt x="37338" y="20955"/>
                </a:lnTo>
                <a:lnTo>
                  <a:pt x="37338" y="19939"/>
                </a:lnTo>
                <a:lnTo>
                  <a:pt x="34290" y="22098"/>
                </a:lnTo>
                <a:lnTo>
                  <a:pt x="35306" y="22098"/>
                </a:lnTo>
                <a:lnTo>
                  <a:pt x="31115" y="23114"/>
                </a:lnTo>
                <a:lnTo>
                  <a:pt x="16637" y="23114"/>
                </a:lnTo>
                <a:lnTo>
                  <a:pt x="13462" y="22098"/>
                </a:lnTo>
                <a:lnTo>
                  <a:pt x="11836" y="20955"/>
                </a:lnTo>
                <a:lnTo>
                  <a:pt x="10401" y="19939"/>
                </a:lnTo>
                <a:lnTo>
                  <a:pt x="11430" y="20955"/>
                </a:lnTo>
                <a:lnTo>
                  <a:pt x="8255" y="18923"/>
                </a:lnTo>
                <a:lnTo>
                  <a:pt x="9398" y="18923"/>
                </a:lnTo>
                <a:lnTo>
                  <a:pt x="7226" y="17907"/>
                </a:lnTo>
                <a:lnTo>
                  <a:pt x="6223" y="15748"/>
                </a:lnTo>
                <a:lnTo>
                  <a:pt x="6108" y="14732"/>
                </a:lnTo>
                <a:lnTo>
                  <a:pt x="7226" y="12573"/>
                </a:lnTo>
                <a:lnTo>
                  <a:pt x="8318" y="11557"/>
                </a:lnTo>
                <a:lnTo>
                  <a:pt x="8483" y="11404"/>
                </a:lnTo>
                <a:lnTo>
                  <a:pt x="8255" y="11557"/>
                </a:lnTo>
                <a:lnTo>
                  <a:pt x="9398" y="10541"/>
                </a:lnTo>
                <a:lnTo>
                  <a:pt x="8483" y="11404"/>
                </a:lnTo>
                <a:lnTo>
                  <a:pt x="9740" y="10541"/>
                </a:lnTo>
                <a:lnTo>
                  <a:pt x="11430" y="9398"/>
                </a:lnTo>
                <a:lnTo>
                  <a:pt x="10401" y="9398"/>
                </a:lnTo>
                <a:lnTo>
                  <a:pt x="13462" y="8382"/>
                </a:lnTo>
                <a:lnTo>
                  <a:pt x="16637" y="7366"/>
                </a:lnTo>
                <a:lnTo>
                  <a:pt x="32131" y="7366"/>
                </a:lnTo>
                <a:lnTo>
                  <a:pt x="35306" y="8382"/>
                </a:lnTo>
                <a:lnTo>
                  <a:pt x="34290" y="8382"/>
                </a:lnTo>
                <a:lnTo>
                  <a:pt x="37338" y="9398"/>
                </a:lnTo>
                <a:lnTo>
                  <a:pt x="39497" y="11557"/>
                </a:lnTo>
                <a:lnTo>
                  <a:pt x="39497" y="10541"/>
                </a:lnTo>
                <a:lnTo>
                  <a:pt x="41529" y="12573"/>
                </a:lnTo>
                <a:lnTo>
                  <a:pt x="41529" y="4914"/>
                </a:lnTo>
                <a:lnTo>
                  <a:pt x="40513" y="4191"/>
                </a:lnTo>
                <a:lnTo>
                  <a:pt x="37338" y="2159"/>
                </a:lnTo>
                <a:lnTo>
                  <a:pt x="36322" y="2159"/>
                </a:lnTo>
                <a:lnTo>
                  <a:pt x="33147" y="1016"/>
                </a:lnTo>
                <a:lnTo>
                  <a:pt x="29083" y="1016"/>
                </a:lnTo>
                <a:lnTo>
                  <a:pt x="23863" y="0"/>
                </a:lnTo>
                <a:lnTo>
                  <a:pt x="19685" y="1016"/>
                </a:lnTo>
                <a:lnTo>
                  <a:pt x="15621" y="1016"/>
                </a:lnTo>
                <a:lnTo>
                  <a:pt x="11430" y="2159"/>
                </a:lnTo>
                <a:lnTo>
                  <a:pt x="8255" y="4191"/>
                </a:lnTo>
                <a:lnTo>
                  <a:pt x="7226" y="4191"/>
                </a:lnTo>
                <a:lnTo>
                  <a:pt x="5194" y="6350"/>
                </a:lnTo>
                <a:lnTo>
                  <a:pt x="4191" y="6350"/>
                </a:lnTo>
                <a:lnTo>
                  <a:pt x="3175" y="8382"/>
                </a:lnTo>
                <a:lnTo>
                  <a:pt x="2019" y="8382"/>
                </a:lnTo>
                <a:lnTo>
                  <a:pt x="2019" y="9398"/>
                </a:lnTo>
                <a:lnTo>
                  <a:pt x="1016" y="11557"/>
                </a:lnTo>
                <a:lnTo>
                  <a:pt x="1016" y="12573"/>
                </a:lnTo>
                <a:lnTo>
                  <a:pt x="0" y="14732"/>
                </a:lnTo>
                <a:lnTo>
                  <a:pt x="0" y="15748"/>
                </a:lnTo>
                <a:lnTo>
                  <a:pt x="1016" y="17907"/>
                </a:lnTo>
                <a:lnTo>
                  <a:pt x="1016" y="18923"/>
                </a:lnTo>
                <a:lnTo>
                  <a:pt x="2019" y="20955"/>
                </a:lnTo>
                <a:lnTo>
                  <a:pt x="2019" y="22098"/>
                </a:lnTo>
                <a:lnTo>
                  <a:pt x="3175" y="22098"/>
                </a:lnTo>
                <a:lnTo>
                  <a:pt x="4191" y="24130"/>
                </a:lnTo>
                <a:lnTo>
                  <a:pt x="5194" y="24130"/>
                </a:lnTo>
                <a:lnTo>
                  <a:pt x="7226" y="26289"/>
                </a:lnTo>
                <a:lnTo>
                  <a:pt x="8255" y="26289"/>
                </a:lnTo>
                <a:lnTo>
                  <a:pt x="11430" y="27305"/>
                </a:lnTo>
                <a:lnTo>
                  <a:pt x="11430" y="28321"/>
                </a:lnTo>
                <a:lnTo>
                  <a:pt x="15621" y="29464"/>
                </a:lnTo>
                <a:lnTo>
                  <a:pt x="19685" y="29464"/>
                </a:lnTo>
                <a:lnTo>
                  <a:pt x="24892" y="30480"/>
                </a:lnTo>
                <a:lnTo>
                  <a:pt x="29083" y="29464"/>
                </a:lnTo>
                <a:lnTo>
                  <a:pt x="33147" y="29464"/>
                </a:lnTo>
                <a:lnTo>
                  <a:pt x="36322" y="28321"/>
                </a:lnTo>
                <a:lnTo>
                  <a:pt x="37338" y="28321"/>
                </a:lnTo>
                <a:lnTo>
                  <a:pt x="37338" y="27305"/>
                </a:lnTo>
                <a:lnTo>
                  <a:pt x="40513" y="26289"/>
                </a:lnTo>
                <a:lnTo>
                  <a:pt x="43561" y="24130"/>
                </a:lnTo>
                <a:lnTo>
                  <a:pt x="45720" y="22098"/>
                </a:lnTo>
                <a:lnTo>
                  <a:pt x="46736" y="22098"/>
                </a:lnTo>
                <a:lnTo>
                  <a:pt x="46736" y="20955"/>
                </a:lnTo>
                <a:lnTo>
                  <a:pt x="47752" y="18923"/>
                </a:lnTo>
                <a:lnTo>
                  <a:pt x="47752" y="17907"/>
                </a:lnTo>
                <a:lnTo>
                  <a:pt x="48768" y="15748"/>
                </a:lnTo>
                <a:lnTo>
                  <a:pt x="48768" y="147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6"/>
          <p:cNvSpPr/>
          <p:nvPr/>
        </p:nvSpPr>
        <p:spPr>
          <a:xfrm>
            <a:off x="3258312" y="5173979"/>
            <a:ext cx="43180" cy="24765"/>
          </a:xfrm>
          <a:custGeom>
            <a:avLst/>
            <a:gdLst/>
            <a:ahLst/>
            <a:cxnLst/>
            <a:rect l="l" t="t" r="r" b="b"/>
            <a:pathLst>
              <a:path w="43180" h="24765">
                <a:moveTo>
                  <a:pt x="33019" y="0"/>
                </a:moveTo>
                <a:lnTo>
                  <a:pt x="9651" y="0"/>
                </a:lnTo>
                <a:lnTo>
                  <a:pt x="0" y="5334"/>
                </a:lnTo>
                <a:lnTo>
                  <a:pt x="0" y="11684"/>
                </a:lnTo>
                <a:lnTo>
                  <a:pt x="0" y="19050"/>
                </a:lnTo>
                <a:lnTo>
                  <a:pt x="9651" y="24384"/>
                </a:lnTo>
                <a:lnTo>
                  <a:pt x="33019" y="24384"/>
                </a:lnTo>
                <a:lnTo>
                  <a:pt x="42671" y="19050"/>
                </a:lnTo>
                <a:lnTo>
                  <a:pt x="42671" y="5334"/>
                </a:lnTo>
                <a:lnTo>
                  <a:pt x="33019" y="0"/>
                </a:lnTo>
                <a:close/>
              </a:path>
            </a:pathLst>
          </a:custGeom>
          <a:solidFill>
            <a:srgbClr val="00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7"/>
          <p:cNvSpPr/>
          <p:nvPr/>
        </p:nvSpPr>
        <p:spPr>
          <a:xfrm>
            <a:off x="3255264" y="5171312"/>
            <a:ext cx="48260" cy="31750"/>
          </a:xfrm>
          <a:custGeom>
            <a:avLst/>
            <a:gdLst/>
            <a:ahLst/>
            <a:cxnLst/>
            <a:rect l="l" t="t" r="r" b="b"/>
            <a:pathLst>
              <a:path w="48259" h="31750">
                <a:moveTo>
                  <a:pt x="47879" y="11938"/>
                </a:moveTo>
                <a:lnTo>
                  <a:pt x="46863" y="11938"/>
                </a:lnTo>
                <a:lnTo>
                  <a:pt x="45847" y="9779"/>
                </a:lnTo>
                <a:lnTo>
                  <a:pt x="45847" y="8636"/>
                </a:lnTo>
                <a:lnTo>
                  <a:pt x="43688" y="6477"/>
                </a:lnTo>
                <a:lnTo>
                  <a:pt x="42672" y="6477"/>
                </a:lnTo>
                <a:lnTo>
                  <a:pt x="41656" y="5397"/>
                </a:lnTo>
                <a:lnTo>
                  <a:pt x="41656" y="15113"/>
                </a:lnTo>
                <a:lnTo>
                  <a:pt x="41656" y="16256"/>
                </a:lnTo>
                <a:lnTo>
                  <a:pt x="40640" y="18288"/>
                </a:lnTo>
                <a:lnTo>
                  <a:pt x="38481" y="19431"/>
                </a:lnTo>
                <a:lnTo>
                  <a:pt x="39497" y="19431"/>
                </a:lnTo>
                <a:lnTo>
                  <a:pt x="36449" y="21590"/>
                </a:lnTo>
                <a:lnTo>
                  <a:pt x="37465" y="20447"/>
                </a:lnTo>
                <a:lnTo>
                  <a:pt x="34290" y="22606"/>
                </a:lnTo>
                <a:lnTo>
                  <a:pt x="31242" y="23749"/>
                </a:lnTo>
                <a:lnTo>
                  <a:pt x="15621" y="23749"/>
                </a:lnTo>
                <a:lnTo>
                  <a:pt x="12446" y="22606"/>
                </a:lnTo>
                <a:lnTo>
                  <a:pt x="13589" y="22606"/>
                </a:lnTo>
                <a:lnTo>
                  <a:pt x="12090" y="21590"/>
                </a:lnTo>
                <a:lnTo>
                  <a:pt x="10414" y="20447"/>
                </a:lnTo>
                <a:lnTo>
                  <a:pt x="10414" y="21590"/>
                </a:lnTo>
                <a:lnTo>
                  <a:pt x="8382" y="19431"/>
                </a:lnTo>
                <a:lnTo>
                  <a:pt x="6223" y="18288"/>
                </a:lnTo>
                <a:lnTo>
                  <a:pt x="7239" y="18288"/>
                </a:lnTo>
                <a:lnTo>
                  <a:pt x="6223" y="16256"/>
                </a:lnTo>
                <a:lnTo>
                  <a:pt x="6223" y="15113"/>
                </a:lnTo>
                <a:lnTo>
                  <a:pt x="7239" y="12954"/>
                </a:lnTo>
                <a:lnTo>
                  <a:pt x="6223" y="12954"/>
                </a:lnTo>
                <a:lnTo>
                  <a:pt x="8382" y="10795"/>
                </a:lnTo>
                <a:lnTo>
                  <a:pt x="8382" y="11938"/>
                </a:lnTo>
                <a:lnTo>
                  <a:pt x="9448" y="10795"/>
                </a:lnTo>
                <a:lnTo>
                  <a:pt x="10414" y="9779"/>
                </a:lnTo>
                <a:lnTo>
                  <a:pt x="13589" y="8636"/>
                </a:lnTo>
                <a:lnTo>
                  <a:pt x="12446" y="8636"/>
                </a:lnTo>
                <a:lnTo>
                  <a:pt x="16637" y="7620"/>
                </a:lnTo>
                <a:lnTo>
                  <a:pt x="31242" y="7620"/>
                </a:lnTo>
                <a:lnTo>
                  <a:pt x="34290" y="8636"/>
                </a:lnTo>
                <a:lnTo>
                  <a:pt x="37465" y="9779"/>
                </a:lnTo>
                <a:lnTo>
                  <a:pt x="36449" y="9779"/>
                </a:lnTo>
                <a:lnTo>
                  <a:pt x="39497" y="11938"/>
                </a:lnTo>
                <a:lnTo>
                  <a:pt x="38481" y="10795"/>
                </a:lnTo>
                <a:lnTo>
                  <a:pt x="40640" y="12954"/>
                </a:lnTo>
                <a:lnTo>
                  <a:pt x="41656" y="15113"/>
                </a:lnTo>
                <a:lnTo>
                  <a:pt x="41656" y="5397"/>
                </a:lnTo>
                <a:lnTo>
                  <a:pt x="40640" y="4318"/>
                </a:lnTo>
                <a:lnTo>
                  <a:pt x="39497" y="4318"/>
                </a:lnTo>
                <a:lnTo>
                  <a:pt x="36449" y="2159"/>
                </a:lnTo>
                <a:lnTo>
                  <a:pt x="32258" y="1143"/>
                </a:lnTo>
                <a:lnTo>
                  <a:pt x="28067" y="1143"/>
                </a:lnTo>
                <a:lnTo>
                  <a:pt x="24003" y="0"/>
                </a:lnTo>
                <a:lnTo>
                  <a:pt x="18669" y="1143"/>
                </a:lnTo>
                <a:lnTo>
                  <a:pt x="14605" y="1143"/>
                </a:lnTo>
                <a:lnTo>
                  <a:pt x="11430" y="2159"/>
                </a:lnTo>
                <a:lnTo>
                  <a:pt x="10414" y="2159"/>
                </a:lnTo>
                <a:lnTo>
                  <a:pt x="7239" y="4318"/>
                </a:lnTo>
                <a:lnTo>
                  <a:pt x="4191" y="6477"/>
                </a:lnTo>
                <a:lnTo>
                  <a:pt x="2032" y="8636"/>
                </a:lnTo>
                <a:lnTo>
                  <a:pt x="1016" y="9779"/>
                </a:lnTo>
                <a:lnTo>
                  <a:pt x="0" y="11938"/>
                </a:lnTo>
                <a:lnTo>
                  <a:pt x="0" y="19431"/>
                </a:lnTo>
                <a:lnTo>
                  <a:pt x="1016" y="21590"/>
                </a:lnTo>
                <a:lnTo>
                  <a:pt x="4191" y="24765"/>
                </a:lnTo>
                <a:lnTo>
                  <a:pt x="7239" y="26924"/>
                </a:lnTo>
                <a:lnTo>
                  <a:pt x="10414" y="28067"/>
                </a:lnTo>
                <a:lnTo>
                  <a:pt x="10414" y="29083"/>
                </a:lnTo>
                <a:lnTo>
                  <a:pt x="11430" y="29083"/>
                </a:lnTo>
                <a:lnTo>
                  <a:pt x="14605" y="30226"/>
                </a:lnTo>
                <a:lnTo>
                  <a:pt x="19812" y="30226"/>
                </a:lnTo>
                <a:lnTo>
                  <a:pt x="24003" y="31242"/>
                </a:lnTo>
                <a:lnTo>
                  <a:pt x="28067" y="30226"/>
                </a:lnTo>
                <a:lnTo>
                  <a:pt x="33274" y="30226"/>
                </a:lnTo>
                <a:lnTo>
                  <a:pt x="36449" y="29083"/>
                </a:lnTo>
                <a:lnTo>
                  <a:pt x="36449" y="28067"/>
                </a:lnTo>
                <a:lnTo>
                  <a:pt x="39497" y="26924"/>
                </a:lnTo>
                <a:lnTo>
                  <a:pt x="40640" y="26924"/>
                </a:lnTo>
                <a:lnTo>
                  <a:pt x="42672" y="24765"/>
                </a:lnTo>
                <a:lnTo>
                  <a:pt x="43688" y="24765"/>
                </a:lnTo>
                <a:lnTo>
                  <a:pt x="44704" y="23749"/>
                </a:lnTo>
                <a:lnTo>
                  <a:pt x="45847" y="22606"/>
                </a:lnTo>
                <a:lnTo>
                  <a:pt x="45847" y="21590"/>
                </a:lnTo>
                <a:lnTo>
                  <a:pt x="46863" y="19431"/>
                </a:lnTo>
                <a:lnTo>
                  <a:pt x="47879" y="19431"/>
                </a:lnTo>
                <a:lnTo>
                  <a:pt x="47879" y="17272"/>
                </a:lnTo>
                <a:lnTo>
                  <a:pt x="47879" y="14097"/>
                </a:lnTo>
                <a:lnTo>
                  <a:pt x="47879" y="119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8"/>
          <p:cNvSpPr/>
          <p:nvPr/>
        </p:nvSpPr>
        <p:spPr>
          <a:xfrm>
            <a:off x="3194304" y="5288279"/>
            <a:ext cx="43180" cy="24765"/>
          </a:xfrm>
          <a:custGeom>
            <a:avLst/>
            <a:gdLst/>
            <a:ahLst/>
            <a:cxnLst/>
            <a:rect l="l" t="t" r="r" b="b"/>
            <a:pathLst>
              <a:path w="43180" h="24765">
                <a:moveTo>
                  <a:pt x="20828" y="0"/>
                </a:moveTo>
                <a:lnTo>
                  <a:pt x="9397" y="0"/>
                </a:lnTo>
                <a:lnTo>
                  <a:pt x="0" y="5334"/>
                </a:lnTo>
                <a:lnTo>
                  <a:pt x="0" y="12700"/>
                </a:lnTo>
                <a:lnTo>
                  <a:pt x="0" y="19050"/>
                </a:lnTo>
                <a:lnTo>
                  <a:pt x="9397" y="24384"/>
                </a:lnTo>
                <a:lnTo>
                  <a:pt x="33274" y="24384"/>
                </a:lnTo>
                <a:lnTo>
                  <a:pt x="42671" y="19050"/>
                </a:lnTo>
                <a:lnTo>
                  <a:pt x="42671" y="12700"/>
                </a:lnTo>
                <a:lnTo>
                  <a:pt x="36449" y="3556"/>
                </a:lnTo>
                <a:lnTo>
                  <a:pt x="20828" y="0"/>
                </a:lnTo>
                <a:close/>
              </a:path>
            </a:pathLst>
          </a:custGeom>
          <a:solidFill>
            <a:srgbClr val="00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9"/>
          <p:cNvSpPr/>
          <p:nvPr/>
        </p:nvSpPr>
        <p:spPr>
          <a:xfrm>
            <a:off x="3191256" y="5285739"/>
            <a:ext cx="49530" cy="31115"/>
          </a:xfrm>
          <a:custGeom>
            <a:avLst/>
            <a:gdLst/>
            <a:ahLst/>
            <a:cxnLst/>
            <a:rect l="l" t="t" r="r" b="b"/>
            <a:pathLst>
              <a:path w="49530" h="31115">
                <a:moveTo>
                  <a:pt x="49403" y="14986"/>
                </a:moveTo>
                <a:lnTo>
                  <a:pt x="48387" y="12827"/>
                </a:lnTo>
                <a:lnTo>
                  <a:pt x="48387" y="11684"/>
                </a:lnTo>
                <a:lnTo>
                  <a:pt x="47371" y="9652"/>
                </a:lnTo>
                <a:lnTo>
                  <a:pt x="47371" y="8509"/>
                </a:lnTo>
                <a:lnTo>
                  <a:pt x="46355" y="8509"/>
                </a:lnTo>
                <a:lnTo>
                  <a:pt x="44196" y="6350"/>
                </a:lnTo>
                <a:lnTo>
                  <a:pt x="42926" y="5080"/>
                </a:lnTo>
                <a:lnTo>
                  <a:pt x="42926" y="15494"/>
                </a:lnTo>
                <a:lnTo>
                  <a:pt x="42037" y="17145"/>
                </a:lnTo>
                <a:lnTo>
                  <a:pt x="42037" y="16002"/>
                </a:lnTo>
                <a:lnTo>
                  <a:pt x="41021" y="18161"/>
                </a:lnTo>
                <a:lnTo>
                  <a:pt x="42037" y="18161"/>
                </a:lnTo>
                <a:lnTo>
                  <a:pt x="40005" y="20320"/>
                </a:lnTo>
                <a:lnTo>
                  <a:pt x="40005" y="19304"/>
                </a:lnTo>
                <a:lnTo>
                  <a:pt x="37846" y="21336"/>
                </a:lnTo>
                <a:lnTo>
                  <a:pt x="34671" y="22479"/>
                </a:lnTo>
                <a:lnTo>
                  <a:pt x="35814" y="22479"/>
                </a:lnTo>
                <a:lnTo>
                  <a:pt x="31623" y="23495"/>
                </a:lnTo>
                <a:lnTo>
                  <a:pt x="16891" y="23495"/>
                </a:lnTo>
                <a:lnTo>
                  <a:pt x="13716" y="22479"/>
                </a:lnTo>
                <a:lnTo>
                  <a:pt x="14732" y="22479"/>
                </a:lnTo>
                <a:lnTo>
                  <a:pt x="11557" y="21336"/>
                </a:lnTo>
                <a:lnTo>
                  <a:pt x="8382" y="19304"/>
                </a:lnTo>
                <a:lnTo>
                  <a:pt x="7366" y="18161"/>
                </a:lnTo>
                <a:lnTo>
                  <a:pt x="8382" y="18161"/>
                </a:lnTo>
                <a:lnTo>
                  <a:pt x="7416" y="17145"/>
                </a:lnTo>
                <a:lnTo>
                  <a:pt x="6350" y="16002"/>
                </a:lnTo>
                <a:lnTo>
                  <a:pt x="7302" y="17030"/>
                </a:lnTo>
                <a:lnTo>
                  <a:pt x="6832" y="16002"/>
                </a:lnTo>
                <a:lnTo>
                  <a:pt x="6604" y="15494"/>
                </a:lnTo>
                <a:lnTo>
                  <a:pt x="6832" y="14986"/>
                </a:lnTo>
                <a:lnTo>
                  <a:pt x="7302" y="13970"/>
                </a:lnTo>
                <a:lnTo>
                  <a:pt x="6350" y="14986"/>
                </a:lnTo>
                <a:lnTo>
                  <a:pt x="7366" y="13843"/>
                </a:lnTo>
                <a:lnTo>
                  <a:pt x="7302" y="13970"/>
                </a:lnTo>
                <a:lnTo>
                  <a:pt x="7416" y="13843"/>
                </a:lnTo>
                <a:lnTo>
                  <a:pt x="8382" y="12827"/>
                </a:lnTo>
                <a:lnTo>
                  <a:pt x="7366" y="12827"/>
                </a:lnTo>
                <a:lnTo>
                  <a:pt x="9398" y="11684"/>
                </a:lnTo>
                <a:lnTo>
                  <a:pt x="8382" y="11684"/>
                </a:lnTo>
                <a:lnTo>
                  <a:pt x="11557" y="9652"/>
                </a:lnTo>
                <a:lnTo>
                  <a:pt x="11557" y="10668"/>
                </a:lnTo>
                <a:lnTo>
                  <a:pt x="13042" y="9652"/>
                </a:lnTo>
                <a:lnTo>
                  <a:pt x="14732" y="8509"/>
                </a:lnTo>
                <a:lnTo>
                  <a:pt x="13716" y="8509"/>
                </a:lnTo>
                <a:lnTo>
                  <a:pt x="16891" y="7493"/>
                </a:lnTo>
                <a:lnTo>
                  <a:pt x="32639" y="7493"/>
                </a:lnTo>
                <a:lnTo>
                  <a:pt x="35814" y="8509"/>
                </a:lnTo>
                <a:lnTo>
                  <a:pt x="34671" y="8509"/>
                </a:lnTo>
                <a:lnTo>
                  <a:pt x="37846" y="10668"/>
                </a:lnTo>
                <a:lnTo>
                  <a:pt x="37846" y="9652"/>
                </a:lnTo>
                <a:lnTo>
                  <a:pt x="40005" y="11684"/>
                </a:lnTo>
                <a:lnTo>
                  <a:pt x="42037" y="12827"/>
                </a:lnTo>
                <a:lnTo>
                  <a:pt x="41021" y="12827"/>
                </a:lnTo>
                <a:lnTo>
                  <a:pt x="42037" y="14986"/>
                </a:lnTo>
                <a:lnTo>
                  <a:pt x="42037" y="13843"/>
                </a:lnTo>
                <a:lnTo>
                  <a:pt x="42926" y="15494"/>
                </a:lnTo>
                <a:lnTo>
                  <a:pt x="42926" y="5080"/>
                </a:lnTo>
                <a:lnTo>
                  <a:pt x="42037" y="4191"/>
                </a:lnTo>
                <a:lnTo>
                  <a:pt x="41021" y="4191"/>
                </a:lnTo>
                <a:lnTo>
                  <a:pt x="37846" y="3175"/>
                </a:lnTo>
                <a:lnTo>
                  <a:pt x="37846" y="2159"/>
                </a:lnTo>
                <a:lnTo>
                  <a:pt x="33655" y="1016"/>
                </a:lnTo>
                <a:lnTo>
                  <a:pt x="29464" y="1016"/>
                </a:lnTo>
                <a:lnTo>
                  <a:pt x="24257" y="0"/>
                </a:lnTo>
                <a:lnTo>
                  <a:pt x="19939" y="1016"/>
                </a:lnTo>
                <a:lnTo>
                  <a:pt x="15748" y="1016"/>
                </a:lnTo>
                <a:lnTo>
                  <a:pt x="11557" y="2159"/>
                </a:lnTo>
                <a:lnTo>
                  <a:pt x="11557" y="3175"/>
                </a:lnTo>
                <a:lnTo>
                  <a:pt x="8382" y="4191"/>
                </a:lnTo>
                <a:lnTo>
                  <a:pt x="5207" y="6350"/>
                </a:lnTo>
                <a:lnTo>
                  <a:pt x="3175" y="8509"/>
                </a:lnTo>
                <a:lnTo>
                  <a:pt x="2032" y="8509"/>
                </a:lnTo>
                <a:lnTo>
                  <a:pt x="2032" y="9652"/>
                </a:lnTo>
                <a:lnTo>
                  <a:pt x="1016" y="11684"/>
                </a:lnTo>
                <a:lnTo>
                  <a:pt x="1016" y="12827"/>
                </a:lnTo>
                <a:lnTo>
                  <a:pt x="0" y="14986"/>
                </a:lnTo>
                <a:lnTo>
                  <a:pt x="0" y="16002"/>
                </a:lnTo>
                <a:lnTo>
                  <a:pt x="1016" y="18161"/>
                </a:lnTo>
                <a:lnTo>
                  <a:pt x="1016" y="19304"/>
                </a:lnTo>
                <a:lnTo>
                  <a:pt x="2032" y="21336"/>
                </a:lnTo>
                <a:lnTo>
                  <a:pt x="2032" y="22479"/>
                </a:lnTo>
                <a:lnTo>
                  <a:pt x="3175" y="22479"/>
                </a:lnTo>
                <a:lnTo>
                  <a:pt x="5207" y="24638"/>
                </a:lnTo>
                <a:lnTo>
                  <a:pt x="8382" y="26797"/>
                </a:lnTo>
                <a:lnTo>
                  <a:pt x="11557" y="28956"/>
                </a:lnTo>
                <a:lnTo>
                  <a:pt x="15748" y="29972"/>
                </a:lnTo>
                <a:lnTo>
                  <a:pt x="19939" y="29972"/>
                </a:lnTo>
                <a:lnTo>
                  <a:pt x="25273" y="30988"/>
                </a:lnTo>
                <a:lnTo>
                  <a:pt x="29464" y="29972"/>
                </a:lnTo>
                <a:lnTo>
                  <a:pt x="33655" y="29972"/>
                </a:lnTo>
                <a:lnTo>
                  <a:pt x="37846" y="28956"/>
                </a:lnTo>
                <a:lnTo>
                  <a:pt x="41021" y="26797"/>
                </a:lnTo>
                <a:lnTo>
                  <a:pt x="42037" y="26797"/>
                </a:lnTo>
                <a:lnTo>
                  <a:pt x="44196" y="24638"/>
                </a:lnTo>
                <a:lnTo>
                  <a:pt x="46355" y="22479"/>
                </a:lnTo>
                <a:lnTo>
                  <a:pt x="47371" y="22479"/>
                </a:lnTo>
                <a:lnTo>
                  <a:pt x="47371" y="21336"/>
                </a:lnTo>
                <a:lnTo>
                  <a:pt x="48387" y="19304"/>
                </a:lnTo>
                <a:lnTo>
                  <a:pt x="48387" y="18161"/>
                </a:lnTo>
                <a:lnTo>
                  <a:pt x="49403" y="16002"/>
                </a:lnTo>
                <a:lnTo>
                  <a:pt x="49403" y="149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83508" y="5679947"/>
            <a:ext cx="2534412" cy="155740"/>
          </a:xfrm>
          <a:prstGeom prst="rect">
            <a:avLst/>
          </a:prstGeom>
        </p:spPr>
      </p:pic>
      <p:sp>
        <p:nvSpPr>
          <p:cNvPr id="19" name="object 21"/>
          <p:cNvSpPr/>
          <p:nvPr/>
        </p:nvSpPr>
        <p:spPr>
          <a:xfrm>
            <a:off x="1878329" y="1325117"/>
            <a:ext cx="7504430" cy="5340350"/>
          </a:xfrm>
          <a:custGeom>
            <a:avLst/>
            <a:gdLst/>
            <a:ahLst/>
            <a:cxnLst/>
            <a:rect l="l" t="t" r="r" b="b"/>
            <a:pathLst>
              <a:path w="7504430" h="5340350">
                <a:moveTo>
                  <a:pt x="0" y="5340096"/>
                </a:moveTo>
                <a:lnTo>
                  <a:pt x="7504176" y="5340096"/>
                </a:lnTo>
                <a:lnTo>
                  <a:pt x="7504176" y="0"/>
                </a:lnTo>
                <a:lnTo>
                  <a:pt x="0" y="0"/>
                </a:lnTo>
                <a:lnTo>
                  <a:pt x="0" y="5340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2"/>
          <p:cNvSpPr txBox="1"/>
          <p:nvPr/>
        </p:nvSpPr>
        <p:spPr>
          <a:xfrm>
            <a:off x="3990212" y="4547742"/>
            <a:ext cx="288353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20" dirty="0">
                <a:solidFill>
                  <a:srgbClr val="1E477B"/>
                </a:solidFill>
                <a:latin typeface="Calibri"/>
                <a:cs typeface="Calibri"/>
              </a:rPr>
              <a:t>Triplo</a:t>
            </a:r>
            <a:r>
              <a:rPr sz="1250" b="1" spc="-3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dirty="0">
                <a:solidFill>
                  <a:srgbClr val="1E477B"/>
                </a:solidFill>
                <a:latin typeface="Calibri"/>
                <a:cs typeface="Calibri"/>
              </a:rPr>
              <a:t>Salto</a:t>
            </a:r>
            <a:r>
              <a:rPr sz="1250" b="1" spc="-2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dirty="0">
                <a:solidFill>
                  <a:srgbClr val="1E477B"/>
                </a:solidFill>
                <a:latin typeface="Calibri"/>
                <a:cs typeface="Calibri"/>
              </a:rPr>
              <a:t>com</a:t>
            </a:r>
            <a:r>
              <a:rPr sz="1250" b="1" spc="-4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dirty="0">
                <a:solidFill>
                  <a:srgbClr val="1E477B"/>
                </a:solidFill>
                <a:latin typeface="Calibri"/>
                <a:cs typeface="Calibri"/>
              </a:rPr>
              <a:t>6</a:t>
            </a:r>
            <a:r>
              <a:rPr sz="1250" b="1" spc="-10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dirty="0">
                <a:solidFill>
                  <a:srgbClr val="1E477B"/>
                </a:solidFill>
                <a:latin typeface="Calibri"/>
                <a:cs typeface="Calibri"/>
              </a:rPr>
              <a:t>a</a:t>
            </a:r>
            <a:r>
              <a:rPr sz="1250" b="1" spc="-1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dirty="0">
                <a:solidFill>
                  <a:srgbClr val="1E477B"/>
                </a:solidFill>
                <a:latin typeface="Calibri"/>
                <a:cs typeface="Calibri"/>
              </a:rPr>
              <a:t>10</a:t>
            </a:r>
            <a:r>
              <a:rPr sz="1250" b="1" spc="-20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spc="-10" dirty="0">
                <a:solidFill>
                  <a:srgbClr val="1E477B"/>
                </a:solidFill>
                <a:latin typeface="Calibri"/>
                <a:cs typeface="Calibri"/>
              </a:rPr>
              <a:t>passadas</a:t>
            </a:r>
            <a:r>
              <a:rPr sz="1250" b="1" spc="-20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dirty="0">
                <a:solidFill>
                  <a:srgbClr val="1E477B"/>
                </a:solidFill>
                <a:latin typeface="Calibri"/>
                <a:cs typeface="Calibri"/>
              </a:rPr>
              <a:t>de</a:t>
            </a:r>
            <a:r>
              <a:rPr sz="1250" b="1" spc="-3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spc="-10" dirty="0">
                <a:solidFill>
                  <a:srgbClr val="1E477B"/>
                </a:solidFill>
                <a:latin typeface="Calibri"/>
                <a:cs typeface="Calibri"/>
              </a:rPr>
              <a:t>balanço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21" name="object 24"/>
          <p:cNvSpPr txBox="1"/>
          <p:nvPr/>
        </p:nvSpPr>
        <p:spPr>
          <a:xfrm>
            <a:off x="3576955" y="2020950"/>
            <a:ext cx="361569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Sequência</a:t>
            </a:r>
            <a:r>
              <a:rPr sz="1700" b="1" spc="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700" b="1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Ensino</a:t>
            </a:r>
            <a:r>
              <a:rPr sz="1700" b="1" spc="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do</a:t>
            </a:r>
            <a:r>
              <a:rPr sz="1700" b="1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40" dirty="0">
                <a:solidFill>
                  <a:srgbClr val="1E477B"/>
                </a:solidFill>
                <a:latin typeface="Trebuchet MS"/>
                <a:cs typeface="Trebuchet MS"/>
              </a:rPr>
              <a:t>Triplo</a:t>
            </a:r>
            <a:r>
              <a:rPr sz="1700" b="1" spc="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1E477B"/>
                </a:solidFill>
                <a:latin typeface="Trebuchet MS"/>
                <a:cs typeface="Trebuchet MS"/>
              </a:rPr>
              <a:t>Salto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22" name="object 25"/>
          <p:cNvSpPr txBox="1"/>
          <p:nvPr/>
        </p:nvSpPr>
        <p:spPr>
          <a:xfrm>
            <a:off x="2845104" y="2560446"/>
            <a:ext cx="8699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5" dirty="0">
                <a:solidFill>
                  <a:srgbClr val="1E477B"/>
                </a:solidFill>
                <a:latin typeface="Calibri"/>
                <a:cs typeface="Calibri"/>
              </a:rPr>
              <a:t>1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3" name="object 26"/>
          <p:cNvSpPr txBox="1"/>
          <p:nvPr/>
        </p:nvSpPr>
        <p:spPr>
          <a:xfrm>
            <a:off x="3104184" y="2563494"/>
            <a:ext cx="139382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10" dirty="0">
                <a:solidFill>
                  <a:srgbClr val="1E477B"/>
                </a:solidFill>
                <a:latin typeface="Calibri"/>
                <a:cs typeface="Calibri"/>
              </a:rPr>
              <a:t>Sequência</a:t>
            </a:r>
            <a:r>
              <a:rPr sz="1250" b="1" spc="-4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dirty="0">
                <a:solidFill>
                  <a:srgbClr val="1E477B"/>
                </a:solidFill>
                <a:latin typeface="Calibri"/>
                <a:cs typeface="Calibri"/>
              </a:rPr>
              <a:t>dos</a:t>
            </a:r>
            <a:r>
              <a:rPr sz="1250" b="1" spc="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spc="-10" dirty="0">
                <a:solidFill>
                  <a:srgbClr val="1E477B"/>
                </a:solidFill>
                <a:latin typeface="Calibri"/>
                <a:cs typeface="Calibri"/>
              </a:rPr>
              <a:t>Saltos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24" name="object 27"/>
          <p:cNvSpPr txBox="1"/>
          <p:nvPr/>
        </p:nvSpPr>
        <p:spPr>
          <a:xfrm>
            <a:off x="5323713" y="2545206"/>
            <a:ext cx="8699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5" dirty="0">
                <a:solidFill>
                  <a:srgbClr val="1E477B"/>
                </a:solidFill>
                <a:latin typeface="Calibri"/>
                <a:cs typeface="Calibri"/>
              </a:rPr>
              <a:t>2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5" name="object 28"/>
          <p:cNvSpPr txBox="1"/>
          <p:nvPr/>
        </p:nvSpPr>
        <p:spPr>
          <a:xfrm>
            <a:off x="5643752" y="2548255"/>
            <a:ext cx="279209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25" dirty="0">
                <a:solidFill>
                  <a:srgbClr val="1E477B"/>
                </a:solidFill>
                <a:latin typeface="Calibri"/>
                <a:cs typeface="Calibri"/>
              </a:rPr>
              <a:t>Triplo</a:t>
            </a:r>
            <a:r>
              <a:rPr sz="1250" b="1" spc="-30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spc="-10" dirty="0">
                <a:solidFill>
                  <a:srgbClr val="1E477B"/>
                </a:solidFill>
                <a:latin typeface="Calibri"/>
                <a:cs typeface="Calibri"/>
              </a:rPr>
              <a:t>Salto</a:t>
            </a:r>
            <a:r>
              <a:rPr sz="1250" b="1" spc="-2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dirty="0">
                <a:solidFill>
                  <a:srgbClr val="1E477B"/>
                </a:solidFill>
                <a:latin typeface="Calibri"/>
                <a:cs typeface="Calibri"/>
              </a:rPr>
              <a:t>com</a:t>
            </a:r>
            <a:r>
              <a:rPr sz="1250" b="1" spc="-50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dirty="0">
                <a:solidFill>
                  <a:srgbClr val="1E477B"/>
                </a:solidFill>
                <a:latin typeface="Calibri"/>
                <a:cs typeface="Calibri"/>
              </a:rPr>
              <a:t>2 a</a:t>
            </a:r>
            <a:r>
              <a:rPr sz="1250" b="1" spc="-10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dirty="0">
                <a:solidFill>
                  <a:srgbClr val="1E477B"/>
                </a:solidFill>
                <a:latin typeface="Calibri"/>
                <a:cs typeface="Calibri"/>
              </a:rPr>
              <a:t>6</a:t>
            </a:r>
            <a:r>
              <a:rPr sz="1250" b="1" spc="-10" dirty="0">
                <a:solidFill>
                  <a:srgbClr val="1E477B"/>
                </a:solidFill>
                <a:latin typeface="Calibri"/>
                <a:cs typeface="Calibri"/>
              </a:rPr>
              <a:t> passadas</a:t>
            </a:r>
            <a:r>
              <a:rPr sz="1250" b="1" spc="-2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dirty="0">
                <a:solidFill>
                  <a:srgbClr val="1E477B"/>
                </a:solidFill>
                <a:latin typeface="Calibri"/>
                <a:cs typeface="Calibri"/>
              </a:rPr>
              <a:t>de</a:t>
            </a:r>
            <a:r>
              <a:rPr sz="1250" b="1" spc="-40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spc="-10" dirty="0">
                <a:solidFill>
                  <a:srgbClr val="1E477B"/>
                </a:solidFill>
                <a:latin typeface="Calibri"/>
                <a:cs typeface="Calibri"/>
              </a:rPr>
              <a:t>balanço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26" name="object 29"/>
          <p:cNvSpPr txBox="1"/>
          <p:nvPr/>
        </p:nvSpPr>
        <p:spPr>
          <a:xfrm>
            <a:off x="3011220" y="4474844"/>
            <a:ext cx="8699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5" dirty="0">
                <a:solidFill>
                  <a:srgbClr val="1E477B"/>
                </a:solidFill>
                <a:latin typeface="Calibri"/>
                <a:cs typeface="Calibri"/>
              </a:rPr>
              <a:t>3</a:t>
            </a:r>
            <a:endParaRPr sz="9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07810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338</Words>
  <Application>Microsoft Office PowerPoint</Application>
  <PresentationFormat>Ecrã Panorâmico</PresentationFormat>
  <Paragraphs>47</Paragraphs>
  <Slides>14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Trebuchet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Jorge Manuel Freire Damásio</dc:creator>
  <cp:lastModifiedBy>Conta Microsoft</cp:lastModifiedBy>
  <cp:revision>3</cp:revision>
  <dcterms:created xsi:type="dcterms:W3CDTF">2023-07-01T01:17:10Z</dcterms:created>
  <dcterms:modified xsi:type="dcterms:W3CDTF">2023-07-04T13:48:07Z</dcterms:modified>
</cp:coreProperties>
</file>