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0885F-1E60-E0F9-760A-25575593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3F2971-9774-668C-2568-536ABB53B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E8F587-B012-5D57-DDE0-401F5446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A7596F-997B-B94D-D75F-2A254C8A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E7C41D-CF7F-76CF-7C8F-C13C8E1F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07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0B3A1-C571-3EED-173D-29383CA7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BA3FA3B-A253-F45B-A661-3D0C9A294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BAF714-09C4-389B-9D62-83F9FEA2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0E62BB-EDC4-95C5-E156-538521B8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33D3C6-E2C3-A47C-A0E7-07F75128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51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CF5F4D-5945-C0A2-2C2D-A43DD60E0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79CACAD-925B-46E9-D939-5D6A8C44F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B66E55-4A0A-78BF-84BB-4A6C9690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6C74E5-6D66-1F71-8AD2-29781F3E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08359D-A341-C1B8-A2F6-27801025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4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5BD26-4870-36EB-DCBE-30A9E515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6656C4-1520-A357-2520-FD798CD8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CFBC172-6153-AAEF-3C73-33E346E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D0F692-63FC-D46F-71B0-F8DE6723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1821C05-51B8-7578-E2D7-84201BAF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20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72348-4B3F-41CD-A960-B0CE6082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49B481-2318-E7F9-F3FA-ED55F518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0AC09E-984F-A0C9-6F0E-0B45BD52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F173A67-2FEE-DF20-B497-A721C52B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72F909-1202-12B3-56CD-F1F562D4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074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F8F2F-F0B6-86FE-F221-66174FD4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E9BF1F-BA20-7439-14DE-1DA30FC9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DA9E649-97C9-DD3C-1E8F-FEC5FE487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5094124-F1D3-D9F5-D4E4-8868B202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C0BC1F-2185-8DD1-F5B8-7F6DDB62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FFDBF0E-0564-C952-E2EC-D32AE1CA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740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D9A54-9502-E703-C237-7F6756C2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DE7832E-3874-90CB-39FB-92278C75E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2F200C8-965F-E856-F5BD-12EC56BFB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F4A9A54-1BF1-F77E-F120-466BC4CD3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17F4B9E-5495-8978-FC83-EB88059BC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E5E518-9C03-FCD0-8684-865DC89F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1586C99-F88C-08CB-B1FA-4210F34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11BC0C5-9483-CE1F-BA6F-2454B9F7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95FDC-CDBC-A334-170D-381AB0CB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3DDD044-B39D-ACEE-82C9-04841E5D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5625340-4F25-9995-3A13-068B214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16728F1-FE22-E8EC-A891-257A36E5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180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97BB795-BBB7-59F8-0C1F-A263E69F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A87F8E-8FEF-083C-AA07-069F5E08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C079A5F-6F40-0EF7-6CD1-51604F7A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74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CFAF5-F13D-5767-985D-924B534B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A5CEFD-FFF4-0963-D0BF-CB984B21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25950C9-B848-5F53-07E2-83D7E528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C1AF822-DFE9-A73A-1EEA-2E2090C2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2206EEA-A998-E4EB-C841-EE462B3E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CB7A018-588C-CD1A-F080-522D3C36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8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903CC-8797-0506-4AAE-E7304D0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0BFF9B6-F54D-6F50-A86A-BC8D0FBEC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912BA2-5CF7-6991-5FA7-63AD58A40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E3E35EF-A619-4AF1-EBF2-3D98EED8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287DFF1-29EE-3646-F52E-E1F99914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D54B0D-A06F-9E8E-559B-70414BFF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55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9ED28DB-AADD-761C-36D6-11CB932D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B918EA5-061E-D69B-DEED-FABFFFBD8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514E96C-4CE3-D163-008B-C0A034E96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1240-CD44-4943-9CAD-E82C05F1057A}" type="datetimeFigureOut">
              <a:rPr lang="pt-PT" smtClean="0"/>
              <a:t>07/07/23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AD6464C-DB66-3E6B-B8B9-0170F34C0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ADBB5CF-30AE-A584-330B-1F02FD0C6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C27A-35A1-0344-92B9-D15F9B9E7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46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3A8DA8-C79B-21A6-3B86-A384BD5B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89C7E87-57F9-C2BE-CCDC-B42A975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businesscard, logo, screenshot&#10;&#10;Description automatically generated">
            <a:extLst>
              <a:ext uri="{FF2B5EF4-FFF2-40B4-BE49-F238E27FC236}">
                <a16:creationId xmlns:a16="http://schemas.microsoft.com/office/drawing/2014/main" id="{9088D3A5-5795-3C42-A06B-377B90D50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884DA02-22BD-F228-90C3-C5D7721DFA08}"/>
              </a:ext>
            </a:extLst>
          </p:cNvPr>
          <p:cNvSpPr txBox="1"/>
          <p:nvPr/>
        </p:nvSpPr>
        <p:spPr>
          <a:xfrm>
            <a:off x="168166" y="6022428"/>
            <a:ext cx="40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Exercícios elaborados pelos Formandos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4C2C380-8429-658F-2D20-70F7742D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581C1CC-2412-894A-DD8F-F2F8176B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BE4DC2-A51C-ADEE-3D02-F3B990B1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D81834A-7855-FF41-5783-E5EAB1AB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8718F72-9725-CEC8-9D7E-EBE15C3B3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E60056-7B69-63E1-FAC6-7C4513B2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FA7E35-356B-16E0-13B0-44062001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9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Macintosh PowerPoint</Application>
  <PresentationFormat>Ecrã Panorâmico</PresentationFormat>
  <Paragraphs>1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Braz</dc:creator>
  <cp:lastModifiedBy>Jorge Braz</cp:lastModifiedBy>
  <cp:revision>1</cp:revision>
  <dcterms:created xsi:type="dcterms:W3CDTF">2023-07-07T19:23:48Z</dcterms:created>
  <dcterms:modified xsi:type="dcterms:W3CDTF">2023-07-07T19:38:14Z</dcterms:modified>
</cp:coreProperties>
</file>