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357" r:id="rId7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8A7264-CD90-AA35-0E05-A7776F4159D8}" v="5008" dt="2023-06-28T04:16:20.348"/>
    <p1510:client id="{5B6B7CE0-1489-4D99-9ED2-ACB7254FFD01}" v="4" dt="2023-06-26T15:58:06.210"/>
    <p1510:client id="{64B4D3A5-A9C2-97FF-F275-8E21309C4746}" v="2" dt="2023-07-02T14:07:31.180"/>
    <p1510:client id="{C3AD51B0-2BD7-C69D-D6A8-094469FEF422}" v="35" dt="2023-06-25T22:09:10.4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3A0F6C-D45D-0E48-AD15-67E393CD1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B12F9BF-1E24-084B-A48C-B92322046C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0F0BCD-2F53-DA4B-99F3-0F0C1DF63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03/07/2023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28F10E-5BCB-D649-8A9C-E23D77F07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76702D7-AD09-814B-9DA8-F08C54889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66339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46845D-CB62-CC4E-8A56-F0404C47A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4B19ECE-4FD5-0A45-9312-DDC281393B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329492E-9754-3E4C-9DBF-5205B7C2E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03/07/2023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9F76518-FEF8-E04B-8AD9-0825BBC74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9401E8C-92DC-2A41-AA6D-D90835561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32125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375E048-9F1E-4C46-BAA0-FDC5EE54E3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A35133B-EDD0-B343-B969-5B1F63F5FA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47D1847-D78A-724B-A099-53DCCAFB1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03/07/2023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3FFB79-8DA1-C34A-9A9F-1314684FC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E566D2-EE01-8145-A4F8-ECC7643B3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65063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BFA75C-112F-754B-A6D6-BAAA84F3A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5AA72E-833B-DF4F-82FB-83374F180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2B78FF-9436-F540-A1B8-5A798866B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03/07/2023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1B4077-07A7-C94E-A81C-65E4B0757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A35659-E507-AC4D-9512-1DF3A889F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7865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76A4E7-7CB4-544F-A996-FD87BB966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5D75F06-B146-CE48-B233-7CA59CB01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4104F8-247E-7844-BA47-17D2DFC38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03/07/2023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8020592-3F0D-F545-A8A2-9320A58C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FE7A06-4CD6-F14C-B9A6-7B95194E9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64799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672976-15E6-2F4B-A197-50E9F4E8D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CEF3115-F74F-9A46-875E-5F7E17501B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7571534-6053-D945-B0D3-6FB683F9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33A2AAB-DA7D-8B4E-A771-BAE5A3A89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03/07/2023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45A7008-A01B-8140-B47E-29A3A6109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934438C-4C61-3743-9C2C-7A10DD9A9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65876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9191D7-CC91-A042-987B-B86E68619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F4D73FC-81D8-5C4A-89BC-81C376202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EC9B77F-6944-B942-BF11-98294C1A89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F739CAD-9D48-C341-B85A-5CDE030E62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4D71F61-AB46-714A-8DCF-1AB1367D6A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30D9670-239D-ED40-BE0A-EAA6351C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03/07/2023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3DCD0D0-D6F4-D444-9A97-442A7F009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87436DE-1ECC-D247-86EE-FE89FF1C6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913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3E91BE-4C17-D447-88CD-6E7CF3B3E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A057E01-BC19-DE44-A04F-DF4E70F41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03/07/2023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8CADBD9-B2C1-064A-8AF9-4AF87ED7C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CAC5A7F-9170-BF4F-9120-56D5C910F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39721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CB156CD-6C68-3D4B-BBB5-64337D849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03/07/2023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8EA1A96-2CA1-B347-ABB1-04DBCB123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CA21C7A-3BFA-4848-B32B-AEA55E098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36371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D85483-198C-E14A-BB07-5B8D6D0A7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565E31-FB0D-CA4A-BC3A-34FD532CD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9535E3C-B15D-4D4A-BEF6-7018F9D09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B36CC92-5042-744A-8E41-BC143E92D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03/07/2023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834996D-1737-ED43-BE3C-FAFD190C0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CAE68D6-622D-5345-9DFA-8836C8D9C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44566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B3790F-6879-DA41-955C-9FF0CA94A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EE5AFC4-EC41-534E-A77B-0BE7771202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0FA3FB0-B11A-804D-99D2-9D8C93B1D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76390ED-AE90-DF49-BFDA-7FDEF2DE2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03/07/2023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9DFBAA7-DF1D-0B4C-A62B-6095C13B6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25C547B-8BCD-9040-A4E5-0AB1FA652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79272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6D8F1B1-053D-DA48-B87B-A4EFCA365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05A104B-F94D-824C-ACAB-06BD8BCB6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FA81C0-6E57-8640-9D7B-E088B0D8E8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9E56C-7FF2-1842-BB24-65CF787EC950}" type="datetimeFigureOut">
              <a:rPr lang="x-none" smtClean="0"/>
              <a:t>03/07/2023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970B69-6395-BC43-A1EE-B1E043B5B3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F4E6F9-EA8C-3D43-8182-537AB4C18D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49448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ose.carvalho@dge.mec.pt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gastao.sousa@degeste.mec.p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graphic design, screenshot, graphics&#10;&#10;Description automatically generated">
            <a:extLst>
              <a:ext uri="{FF2B5EF4-FFF2-40B4-BE49-F238E27FC236}">
                <a16:creationId xmlns:a16="http://schemas.microsoft.com/office/drawing/2014/main" xmlns="" id="{7E6A3CF7-EBE8-BE4B-ACC4-809B724ED2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706582" y="3754582"/>
            <a:ext cx="3865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Formadores:</a:t>
            </a:r>
          </a:p>
          <a:p>
            <a:r>
              <a:rPr lang="pt-PT" dirty="0" smtClean="0"/>
              <a:t>José Carvalho &amp; Gastão de Sousa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7339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1" name="Picture 20" descr="A red circle with white text&#10;&#10;Description automatically generated with low confidence">
            <a:extLst>
              <a:ext uri="{FF2B5EF4-FFF2-40B4-BE49-F238E27FC236}">
                <a16:creationId xmlns:a16="http://schemas.microsoft.com/office/drawing/2014/main" xmlns="" id="{6587C8B6-15A8-F747-BE4C-E92B64A5D5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6AA6BBBF-C83C-8BA7-A432-B7F9A1C1463F}"/>
              </a:ext>
            </a:extLst>
          </p:cNvPr>
          <p:cNvSpPr txBox="1"/>
          <p:nvPr/>
        </p:nvSpPr>
        <p:spPr>
          <a:xfrm>
            <a:off x="9803190" y="5565338"/>
            <a:ext cx="308843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José Carvalho </a:t>
            </a:r>
            <a:r>
              <a:rPr lang="pt-PT" sz="12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jose.carvalho@dge.mec.pt</a:t>
            </a:r>
            <a:endParaRPr lang="pt-PT" sz="1200" dirty="0">
              <a:solidFill>
                <a:schemeClr val="bg1"/>
              </a:solidFill>
            </a:endParaRPr>
          </a:p>
          <a:p>
            <a:r>
              <a:rPr lang="pt-PT" dirty="0">
                <a:solidFill>
                  <a:schemeClr val="bg1"/>
                </a:solidFill>
              </a:rPr>
              <a:t>Gastão Sousa</a:t>
            </a:r>
          </a:p>
          <a:p>
            <a:r>
              <a:rPr lang="pt-PT" sz="12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gastao.sousa@degeste.mec.pt</a:t>
            </a:r>
            <a:endParaRPr lang="pt-PT" sz="1200" dirty="0">
              <a:solidFill>
                <a:schemeClr val="bg1"/>
              </a:solidFill>
            </a:endParaRPr>
          </a:p>
          <a:p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F9224A86-C125-0FBA-4E15-06265E31F41A}"/>
              </a:ext>
            </a:extLst>
          </p:cNvPr>
          <p:cNvSpPr txBox="1"/>
          <p:nvPr/>
        </p:nvSpPr>
        <p:spPr>
          <a:xfrm>
            <a:off x="287383" y="5355211"/>
            <a:ext cx="338328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0" i="0" dirty="0">
                <a:solidFill>
                  <a:srgbClr val="FF0000"/>
                </a:solidFill>
                <a:effectLst/>
                <a:latin typeface="Impact" panose="020B0806030902050204" pitchFamily="34" charset="0"/>
              </a:rPr>
              <a:t>Módulo 0</a:t>
            </a:r>
          </a:p>
          <a:p>
            <a:r>
              <a:rPr lang="pt-PT" sz="2600" b="0" i="0" dirty="0">
                <a:solidFill>
                  <a:srgbClr val="FF0000"/>
                </a:solidFill>
                <a:effectLst/>
                <a:latin typeface="Impact" panose="020B0806030902050204" pitchFamily="34" charset="0"/>
              </a:rPr>
              <a:t>APRESENTAÇÃO DO CURSO DE FORMAÇÃO</a:t>
            </a:r>
            <a:endParaRPr lang="pt-PT" sz="26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277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2EB492CD-616E-47F8-933B-5E2D952A0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xmlns="" id="{59383CF9-23B5-4335-9B21-1791C4CF1C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3C15554-5D63-5E0B-641A-7C518CEC8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Estrutura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0007FE00-9498-4706-B255-6437B0252C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m 4" descr="Uma imagem com gráfico&#10;&#10;Descrição gerada automaticamente">
            <a:extLst>
              <a:ext uri="{FF2B5EF4-FFF2-40B4-BE49-F238E27FC236}">
                <a16:creationId xmlns:a16="http://schemas.microsoft.com/office/drawing/2014/main" xmlns="" id="{321ECC87-B4B8-A9CE-94E2-B3A27DAA2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3432" r="1855" b="73927"/>
          <a:stretch/>
        </p:blipFill>
        <p:spPr>
          <a:xfrm>
            <a:off x="703182" y="2560627"/>
            <a:ext cx="4777381" cy="156700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1EB0E6B3-99F4-C272-87CB-8DBBE4C175A0}"/>
              </a:ext>
            </a:extLst>
          </p:cNvPr>
          <p:cNvSpPr txBox="1"/>
          <p:nvPr/>
        </p:nvSpPr>
        <p:spPr>
          <a:xfrm>
            <a:off x="5894962" y="1574800"/>
            <a:ext cx="5458838" cy="490219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 fontScale="92500" lnSpcReduction="10000"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PT" sz="1500" b="1" dirty="0"/>
              <a:t>Módulo 1: Desporto Escolar, Estratégia e criação de valor 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PT" sz="1500" b="1" dirty="0"/>
              <a:t>Módulo 2: Fatores e dinâmicas de sucesso na implementação estratégica 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PT" sz="1500" b="1" dirty="0"/>
              <a:t>Módulo 3: Etapas do processo de formulação estratégica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PT" sz="1500" b="1" dirty="0"/>
              <a:t>Módulo 4: Criação de valor e interação sistémica no Desporto Escolar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PT" sz="1500" b="1" dirty="0"/>
              <a:t>Módulo 5: Mapa Estratégico Regional e Local – alinhamento a montante e a jusante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PT" sz="1500" b="1" dirty="0"/>
              <a:t>Módulo 6: Ferramentas de operacionalização e acompanhamento de objetivos do Desporto Escolar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PT" sz="1500" b="1" dirty="0"/>
              <a:t>Módulo 7: Princípios e ferramentas de gestão pessoal e de equipas de trabalho</a:t>
            </a: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PT" sz="1500" dirty="0"/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500" u="sng" dirty="0"/>
              <a:t>Apresentação e discussão dos projetos/produtos finais dos formandos</a:t>
            </a:r>
            <a:endParaRPr lang="pt-PT" sz="1500" dirty="0"/>
          </a:p>
        </p:txBody>
      </p:sp>
    </p:spTree>
    <p:extLst>
      <p:ext uri="{BB962C8B-B14F-4D97-AF65-F5344CB8AC3E}">
        <p14:creationId xmlns:p14="http://schemas.microsoft.com/office/powerpoint/2010/main" val="2524116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72B7A1ED2FD9243BA53911BAC12C3C2" ma:contentTypeVersion="2" ma:contentTypeDescription="Criar um novo documento." ma:contentTypeScope="" ma:versionID="5cba8e05e2502ccf0194f88bdba08dbc">
  <xsd:schema xmlns:xsd="http://www.w3.org/2001/XMLSchema" xmlns:xs="http://www.w3.org/2001/XMLSchema" xmlns:p="http://schemas.microsoft.com/office/2006/metadata/properties" xmlns:ns2="ad66a269-c768-4452-829d-7e6f949ca929" targetNamespace="http://schemas.microsoft.com/office/2006/metadata/properties" ma:root="true" ma:fieldsID="d22868093bb7ec4318fa7ad3a0d57771" ns2:_="">
    <xsd:import namespace="ad66a269-c768-4452-829d-7e6f949ca9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66a269-c768-4452-829d-7e6f949ca9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9050D3-40A6-486F-99CD-692E12BE045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DB9FCA3-27B2-438D-9A1F-403E90C188C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15ECA4B-352E-477D-9A02-8E33223BF17E}">
  <ds:schemaRefs>
    <ds:schemaRef ds:uri="ad66a269-c768-4452-829d-7e6f949ca92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33</Words>
  <Application>Microsoft Office PowerPoint</Application>
  <PresentationFormat>Personalizados</PresentationFormat>
  <Paragraphs>17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3</vt:i4>
      </vt:variant>
    </vt:vector>
  </HeadingPairs>
  <TitlesOfParts>
    <vt:vector size="4" baseType="lpstr">
      <vt:lpstr>Office Theme</vt:lpstr>
      <vt:lpstr>Apresentação do PowerPoint</vt:lpstr>
      <vt:lpstr>Apresentação do PowerPoint</vt:lpstr>
      <vt:lpstr>Estrutura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Tiago</dc:creator>
  <cp:lastModifiedBy>Aluno</cp:lastModifiedBy>
  <cp:revision>756</cp:revision>
  <dcterms:created xsi:type="dcterms:W3CDTF">2022-10-16T10:41:36Z</dcterms:created>
  <dcterms:modified xsi:type="dcterms:W3CDTF">2023-07-03T15:37:11Z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0x010100C72B7A1ED2FD9243BA53911BAC12C3C2</vt:lpwstr>
  </property>
</Properties>
</file>