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340" r:id="rId7"/>
    <p:sldId id="353" r:id="rId8"/>
    <p:sldId id="341" r:id="rId9"/>
    <p:sldId id="267" r:id="rId10"/>
    <p:sldId id="331" r:id="rId11"/>
    <p:sldId id="342" r:id="rId12"/>
    <p:sldId id="351" r:id="rId13"/>
    <p:sldId id="354" r:id="rId14"/>
    <p:sldId id="355" r:id="rId15"/>
    <p:sldId id="356" r:id="rId16"/>
    <p:sldId id="358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6B01C-56C2-BBA0-4E14-46A95FFC1B92}" v="4" dt="2023-07-02T23:44:10.737"/>
    <p1510:client id="{A1F3F35F-22CB-8F87-D992-1590BC9DDA93}" v="61" dt="2023-07-02T15:48:55.679"/>
    <p1510:client id="{A88E5521-8045-4A8C-81C6-E6D275ACB5BC}" v="7" dt="2023-07-02T17:24:2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8DA45-8A55-42F5-8355-7DC4CFD4914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EEAF33-3880-41A5-8005-C91877EAE824}">
      <dgm:prSet phldrT="[Texto]"/>
      <dgm:spPr/>
      <dgm:t>
        <a:bodyPr/>
        <a:lstStyle/>
        <a:p>
          <a:r>
            <a:rPr lang="pt-PT" dirty="0"/>
            <a:t>Criar Valor</a:t>
          </a:r>
        </a:p>
      </dgm:t>
    </dgm:pt>
    <dgm:pt modelId="{06F79584-7D53-4958-857E-10471205F67B}" type="parTrans" cxnId="{6B69F845-B787-4FE7-AB83-23724DE27318}">
      <dgm:prSet/>
      <dgm:spPr/>
      <dgm:t>
        <a:bodyPr/>
        <a:lstStyle/>
        <a:p>
          <a:endParaRPr lang="pt-PT"/>
        </a:p>
      </dgm:t>
    </dgm:pt>
    <dgm:pt modelId="{D1EAB390-5970-41A2-A006-B48D014F23A0}" type="sibTrans" cxnId="{6B69F845-B787-4FE7-AB83-23724DE27318}">
      <dgm:prSet/>
      <dgm:spPr/>
      <dgm:t>
        <a:bodyPr/>
        <a:lstStyle/>
        <a:p>
          <a:endParaRPr lang="pt-PT"/>
        </a:p>
      </dgm:t>
    </dgm:pt>
    <dgm:pt modelId="{2305E408-35DA-4A6C-8A83-9B7109B1A424}">
      <dgm:prSet phldrT="[Texto]"/>
      <dgm:spPr/>
      <dgm:t>
        <a:bodyPr/>
        <a:lstStyle/>
        <a:p>
          <a:r>
            <a:rPr lang="pt-PT" err="1"/>
            <a:t>Stakeholders</a:t>
          </a:r>
          <a:endParaRPr lang="pt-PT"/>
        </a:p>
      </dgm:t>
    </dgm:pt>
    <dgm:pt modelId="{5EC8D670-1418-4D3A-9541-A754C7CC0FDE}" type="parTrans" cxnId="{33504CAB-16A5-4E91-8A8C-40788A243362}">
      <dgm:prSet/>
      <dgm:spPr/>
      <dgm:t>
        <a:bodyPr/>
        <a:lstStyle/>
        <a:p>
          <a:endParaRPr lang="pt-PT"/>
        </a:p>
      </dgm:t>
    </dgm:pt>
    <dgm:pt modelId="{DA060C6B-78D4-4E2F-810A-4E2E265EB7AC}" type="sibTrans" cxnId="{33504CAB-16A5-4E91-8A8C-40788A243362}">
      <dgm:prSet/>
      <dgm:spPr/>
      <dgm:t>
        <a:bodyPr/>
        <a:lstStyle/>
        <a:p>
          <a:endParaRPr lang="pt-PT"/>
        </a:p>
      </dgm:t>
    </dgm:pt>
    <dgm:pt modelId="{9AE384CA-9B10-4E19-8648-4C19CE2AA8E7}">
      <dgm:prSet phldrT="[Texto]"/>
      <dgm:spPr/>
      <dgm:t>
        <a:bodyPr/>
        <a:lstStyle/>
        <a:p>
          <a:r>
            <a:rPr lang="pt-PT"/>
            <a:t>Equipa</a:t>
          </a:r>
        </a:p>
      </dgm:t>
    </dgm:pt>
    <dgm:pt modelId="{FCE454C5-F572-4DBF-B8BD-01347AEEADBC}" type="parTrans" cxnId="{D85CC45F-E3BD-4834-85FE-8B7BA90067F3}">
      <dgm:prSet/>
      <dgm:spPr/>
      <dgm:t>
        <a:bodyPr/>
        <a:lstStyle/>
        <a:p>
          <a:endParaRPr lang="pt-PT"/>
        </a:p>
      </dgm:t>
    </dgm:pt>
    <dgm:pt modelId="{C4D98D54-1EF7-4333-8455-468CD6CC982D}" type="sibTrans" cxnId="{D85CC45F-E3BD-4834-85FE-8B7BA90067F3}">
      <dgm:prSet/>
      <dgm:spPr/>
      <dgm:t>
        <a:bodyPr/>
        <a:lstStyle/>
        <a:p>
          <a:endParaRPr lang="pt-PT"/>
        </a:p>
      </dgm:t>
    </dgm:pt>
    <dgm:pt modelId="{2A46B138-FE45-4614-9840-682759FFF4BF}">
      <dgm:prSet phldrT="[Texto]"/>
      <dgm:spPr/>
      <dgm:t>
        <a:bodyPr/>
        <a:lstStyle/>
        <a:p>
          <a:r>
            <a:rPr lang="pt-PT"/>
            <a:t>Gestão Risco</a:t>
          </a:r>
        </a:p>
      </dgm:t>
    </dgm:pt>
    <dgm:pt modelId="{629B9781-7D31-4637-AD08-203BA5082937}" type="parTrans" cxnId="{E89CAD7A-C275-4D4E-8305-6A471D55A48D}">
      <dgm:prSet/>
      <dgm:spPr/>
      <dgm:t>
        <a:bodyPr/>
        <a:lstStyle/>
        <a:p>
          <a:endParaRPr lang="pt-PT"/>
        </a:p>
      </dgm:t>
    </dgm:pt>
    <dgm:pt modelId="{15BC23FC-D814-4636-9A49-440E77957460}" type="sibTrans" cxnId="{E89CAD7A-C275-4D4E-8305-6A471D55A48D}">
      <dgm:prSet/>
      <dgm:spPr/>
      <dgm:t>
        <a:bodyPr/>
        <a:lstStyle/>
        <a:p>
          <a:endParaRPr lang="pt-PT"/>
        </a:p>
      </dgm:t>
    </dgm:pt>
    <dgm:pt modelId="{50E96AEA-D643-4F3C-BAD8-DF38637F2109}">
      <dgm:prSet/>
      <dgm:spPr/>
      <dgm:t>
        <a:bodyPr/>
        <a:lstStyle/>
        <a:p>
          <a:r>
            <a:rPr lang="pt-PT"/>
            <a:t>Planeamento</a:t>
          </a:r>
        </a:p>
      </dgm:t>
    </dgm:pt>
    <dgm:pt modelId="{DE5E2C1A-7925-44DD-8172-FA577235D19D}" type="parTrans" cxnId="{122266A4-7E79-48BE-B3D0-33B56B2ADE18}">
      <dgm:prSet/>
      <dgm:spPr/>
      <dgm:t>
        <a:bodyPr/>
        <a:lstStyle/>
        <a:p>
          <a:endParaRPr lang="pt-PT"/>
        </a:p>
      </dgm:t>
    </dgm:pt>
    <dgm:pt modelId="{9B5D1B11-F87E-46D9-B516-665E4F45884F}" type="sibTrans" cxnId="{122266A4-7E79-48BE-B3D0-33B56B2ADE18}">
      <dgm:prSet/>
      <dgm:spPr/>
      <dgm:t>
        <a:bodyPr/>
        <a:lstStyle/>
        <a:p>
          <a:endParaRPr lang="pt-PT"/>
        </a:p>
      </dgm:t>
    </dgm:pt>
    <dgm:pt modelId="{F2DD9374-092C-45DB-9FCA-80E121952C6C}">
      <dgm:prSet/>
      <dgm:spPr/>
      <dgm:t>
        <a:bodyPr/>
        <a:lstStyle/>
        <a:p>
          <a:r>
            <a:rPr lang="pt-PT"/>
            <a:t>Transferência Conhecimento</a:t>
          </a:r>
        </a:p>
      </dgm:t>
    </dgm:pt>
    <dgm:pt modelId="{13E3D7A4-AC6C-47F8-8EE2-EEE7EF281DCA}" type="parTrans" cxnId="{F351C3A2-B564-41BA-BD4A-C1D57F02FA3A}">
      <dgm:prSet/>
      <dgm:spPr/>
      <dgm:t>
        <a:bodyPr/>
        <a:lstStyle/>
        <a:p>
          <a:endParaRPr lang="pt-PT"/>
        </a:p>
      </dgm:t>
    </dgm:pt>
    <dgm:pt modelId="{ED2CE106-FAB2-4309-8ECD-DC22B172A539}" type="sibTrans" cxnId="{F351C3A2-B564-41BA-BD4A-C1D57F02FA3A}">
      <dgm:prSet/>
      <dgm:spPr/>
      <dgm:t>
        <a:bodyPr/>
        <a:lstStyle/>
        <a:p>
          <a:endParaRPr lang="pt-PT"/>
        </a:p>
      </dgm:t>
    </dgm:pt>
    <dgm:pt modelId="{FDD1289D-91B7-4B8B-9C93-95B916E392CB}">
      <dgm:prSet/>
      <dgm:spPr/>
      <dgm:t>
        <a:bodyPr/>
        <a:lstStyle/>
        <a:p>
          <a:r>
            <a:rPr lang="pt-PT"/>
            <a:t>Resultados</a:t>
          </a:r>
        </a:p>
      </dgm:t>
    </dgm:pt>
    <dgm:pt modelId="{91EDE7B7-E036-4D8A-BA38-085506C40FBE}" type="parTrans" cxnId="{E56BEF7C-BC96-4C3B-8390-C54DCA52FB2E}">
      <dgm:prSet/>
      <dgm:spPr/>
      <dgm:t>
        <a:bodyPr/>
        <a:lstStyle/>
        <a:p>
          <a:endParaRPr lang="pt-PT"/>
        </a:p>
      </dgm:t>
    </dgm:pt>
    <dgm:pt modelId="{964AC97E-82DC-437B-AA8A-C2B8CFCDF158}" type="sibTrans" cxnId="{E56BEF7C-BC96-4C3B-8390-C54DCA52FB2E}">
      <dgm:prSet/>
      <dgm:spPr/>
      <dgm:t>
        <a:bodyPr/>
        <a:lstStyle/>
        <a:p>
          <a:endParaRPr lang="pt-PT"/>
        </a:p>
      </dgm:t>
    </dgm:pt>
    <dgm:pt modelId="{607DA079-7616-4444-A9EB-4AEA5147BBBD}" type="pres">
      <dgm:prSet presAssocID="{FB48DA45-8A55-42F5-8355-7DC4CFD491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1AE9D348-B0A5-4DBD-8453-DBBEE7D0BB23}" type="pres">
      <dgm:prSet presAssocID="{70EEAF33-3880-41A5-8005-C91877EAE824}" presName="singleCycle" presStyleCnt="0"/>
      <dgm:spPr/>
    </dgm:pt>
    <dgm:pt modelId="{7B4055CF-EE8B-43BB-B797-BD5BF7EE1A04}" type="pres">
      <dgm:prSet presAssocID="{70EEAF33-3880-41A5-8005-C91877EAE824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pt-PT"/>
        </a:p>
      </dgm:t>
    </dgm:pt>
    <dgm:pt modelId="{1EEB60CC-2428-4FD9-AE64-D3A925650431}" type="pres">
      <dgm:prSet presAssocID="{5EC8D670-1418-4D3A-9541-A754C7CC0FDE}" presName="Name56" presStyleLbl="parChTrans1D2" presStyleIdx="0" presStyleCnt="6"/>
      <dgm:spPr/>
      <dgm:t>
        <a:bodyPr/>
        <a:lstStyle/>
        <a:p>
          <a:endParaRPr lang="pt-PT"/>
        </a:p>
      </dgm:t>
    </dgm:pt>
    <dgm:pt modelId="{6732E976-5228-4009-BC41-15A0BFEC73BE}" type="pres">
      <dgm:prSet presAssocID="{2305E408-35DA-4A6C-8A83-9B7109B1A424}" presName="text0" presStyleLbl="node1" presStyleIdx="1" presStyleCnt="7" custScaleX="21469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764280-8505-453D-9F49-5F896793D5E8}" type="pres">
      <dgm:prSet presAssocID="{FCE454C5-F572-4DBF-B8BD-01347AEEADBC}" presName="Name56" presStyleLbl="parChTrans1D2" presStyleIdx="1" presStyleCnt="6"/>
      <dgm:spPr/>
      <dgm:t>
        <a:bodyPr/>
        <a:lstStyle/>
        <a:p>
          <a:endParaRPr lang="pt-PT"/>
        </a:p>
      </dgm:t>
    </dgm:pt>
    <dgm:pt modelId="{783B5DD4-4DD1-46A8-97DD-53C94A884E47}" type="pres">
      <dgm:prSet presAssocID="{9AE384CA-9B10-4E19-8648-4C19CE2AA8E7}" presName="text0" presStyleLbl="node1" presStyleIdx="2" presStyleCnt="7" custScaleX="189333" custRadScaleRad="126564" custRadScaleInc="313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291010-6B30-4E7E-ABD5-E5E57FFB251E}" type="pres">
      <dgm:prSet presAssocID="{DE5E2C1A-7925-44DD-8172-FA577235D19D}" presName="Name56" presStyleLbl="parChTrans1D2" presStyleIdx="2" presStyleCnt="6"/>
      <dgm:spPr/>
      <dgm:t>
        <a:bodyPr/>
        <a:lstStyle/>
        <a:p>
          <a:endParaRPr lang="pt-PT"/>
        </a:p>
      </dgm:t>
    </dgm:pt>
    <dgm:pt modelId="{4FB6A665-B9D8-46C2-8823-17DEFEE7A4E1}" type="pres">
      <dgm:prSet presAssocID="{50E96AEA-D643-4F3C-BAD8-DF38637F2109}" presName="text0" presStyleLbl="node1" presStyleIdx="3" presStyleCnt="7" custScaleX="190249" custRadScaleRad="128086" custRadScaleInc="-246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77A719-83A9-4F5A-A19D-FECE67B94379}" type="pres">
      <dgm:prSet presAssocID="{13E3D7A4-AC6C-47F8-8EE2-EEE7EF281DCA}" presName="Name56" presStyleLbl="parChTrans1D2" presStyleIdx="3" presStyleCnt="6"/>
      <dgm:spPr/>
      <dgm:t>
        <a:bodyPr/>
        <a:lstStyle/>
        <a:p>
          <a:endParaRPr lang="pt-PT"/>
        </a:p>
      </dgm:t>
    </dgm:pt>
    <dgm:pt modelId="{E8BD156E-A9D2-41EA-A8D6-6925E9573CC4}" type="pres">
      <dgm:prSet presAssocID="{F2DD9374-092C-45DB-9FCA-80E121952C6C}" presName="text0" presStyleLbl="node1" presStyleIdx="4" presStyleCnt="7" custScaleX="2525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84580A-A04A-4E75-950F-316B497BBD3A}" type="pres">
      <dgm:prSet presAssocID="{91EDE7B7-E036-4D8A-BA38-085506C40FBE}" presName="Name56" presStyleLbl="parChTrans1D2" presStyleIdx="4" presStyleCnt="6"/>
      <dgm:spPr/>
      <dgm:t>
        <a:bodyPr/>
        <a:lstStyle/>
        <a:p>
          <a:endParaRPr lang="pt-PT"/>
        </a:p>
      </dgm:t>
    </dgm:pt>
    <dgm:pt modelId="{45783896-D7D1-4503-B07C-CEAA82E17A96}" type="pres">
      <dgm:prSet presAssocID="{FDD1289D-91B7-4B8B-9C93-95B916E392CB}" presName="text0" presStyleLbl="node1" presStyleIdx="5" presStyleCnt="7" custScaleX="244853" custRadScaleRad="134203" custRadScaleInc="276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579291-87F6-4760-BEDC-05B8B32577AB}" type="pres">
      <dgm:prSet presAssocID="{629B9781-7D31-4637-AD08-203BA5082937}" presName="Name56" presStyleLbl="parChTrans1D2" presStyleIdx="5" presStyleCnt="6"/>
      <dgm:spPr/>
      <dgm:t>
        <a:bodyPr/>
        <a:lstStyle/>
        <a:p>
          <a:endParaRPr lang="pt-PT"/>
        </a:p>
      </dgm:t>
    </dgm:pt>
    <dgm:pt modelId="{AFB7EE72-43E0-4A9E-94DD-484FF8C9FE8C}" type="pres">
      <dgm:prSet presAssocID="{2A46B138-FE45-4614-9840-682759FFF4BF}" presName="text0" presStyleLbl="node1" presStyleIdx="6" presStyleCnt="7" custScaleX="221846" custRadScaleRad="136493" custRadScaleInc="-2762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72425B3-7B8F-4B7B-A0DE-B93D158FD953}" type="presOf" srcId="{5EC8D670-1418-4D3A-9541-A754C7CC0FDE}" destId="{1EEB60CC-2428-4FD9-AE64-D3A925650431}" srcOrd="0" destOrd="0" presId="urn:microsoft.com/office/officeart/2008/layout/RadialCluster"/>
    <dgm:cxn modelId="{799BFFCB-2F43-45E4-AA07-9E3E46E7ECB5}" type="presOf" srcId="{91EDE7B7-E036-4D8A-BA38-085506C40FBE}" destId="{9884580A-A04A-4E75-950F-316B497BBD3A}" srcOrd="0" destOrd="0" presId="urn:microsoft.com/office/officeart/2008/layout/RadialCluster"/>
    <dgm:cxn modelId="{33504CAB-16A5-4E91-8A8C-40788A243362}" srcId="{70EEAF33-3880-41A5-8005-C91877EAE824}" destId="{2305E408-35DA-4A6C-8A83-9B7109B1A424}" srcOrd="0" destOrd="0" parTransId="{5EC8D670-1418-4D3A-9541-A754C7CC0FDE}" sibTransId="{DA060C6B-78D4-4E2F-810A-4E2E265EB7AC}"/>
    <dgm:cxn modelId="{D85CC45F-E3BD-4834-85FE-8B7BA90067F3}" srcId="{70EEAF33-3880-41A5-8005-C91877EAE824}" destId="{9AE384CA-9B10-4E19-8648-4C19CE2AA8E7}" srcOrd="1" destOrd="0" parTransId="{FCE454C5-F572-4DBF-B8BD-01347AEEADBC}" sibTransId="{C4D98D54-1EF7-4333-8455-468CD6CC982D}"/>
    <dgm:cxn modelId="{E09C8B12-0A9B-471D-9CB6-2496A54451F8}" type="presOf" srcId="{13E3D7A4-AC6C-47F8-8EE2-EEE7EF281DCA}" destId="{CA77A719-83A9-4F5A-A19D-FECE67B94379}" srcOrd="0" destOrd="0" presId="urn:microsoft.com/office/officeart/2008/layout/RadialCluster"/>
    <dgm:cxn modelId="{122266A4-7E79-48BE-B3D0-33B56B2ADE18}" srcId="{70EEAF33-3880-41A5-8005-C91877EAE824}" destId="{50E96AEA-D643-4F3C-BAD8-DF38637F2109}" srcOrd="2" destOrd="0" parTransId="{DE5E2C1A-7925-44DD-8172-FA577235D19D}" sibTransId="{9B5D1B11-F87E-46D9-B516-665E4F45884F}"/>
    <dgm:cxn modelId="{C7CC6EAD-E5B6-40CA-AB73-ACC8251AC13D}" type="presOf" srcId="{F2DD9374-092C-45DB-9FCA-80E121952C6C}" destId="{E8BD156E-A9D2-41EA-A8D6-6925E9573CC4}" srcOrd="0" destOrd="0" presId="urn:microsoft.com/office/officeart/2008/layout/RadialCluster"/>
    <dgm:cxn modelId="{3A392078-3129-43C0-94E3-AAE626863D2D}" type="presOf" srcId="{FCE454C5-F572-4DBF-B8BD-01347AEEADBC}" destId="{56764280-8505-453D-9F49-5F896793D5E8}" srcOrd="0" destOrd="0" presId="urn:microsoft.com/office/officeart/2008/layout/RadialCluster"/>
    <dgm:cxn modelId="{DF512ACA-D336-4C69-9B9C-E1FD9F8EFEA7}" type="presOf" srcId="{70EEAF33-3880-41A5-8005-C91877EAE824}" destId="{7B4055CF-EE8B-43BB-B797-BD5BF7EE1A04}" srcOrd="0" destOrd="0" presId="urn:microsoft.com/office/officeart/2008/layout/RadialCluster"/>
    <dgm:cxn modelId="{E89CAD7A-C275-4D4E-8305-6A471D55A48D}" srcId="{70EEAF33-3880-41A5-8005-C91877EAE824}" destId="{2A46B138-FE45-4614-9840-682759FFF4BF}" srcOrd="5" destOrd="0" parTransId="{629B9781-7D31-4637-AD08-203BA5082937}" sibTransId="{15BC23FC-D814-4636-9A49-440E77957460}"/>
    <dgm:cxn modelId="{92D252B6-7E85-4B5E-B97A-E0DD69FC6B67}" type="presOf" srcId="{2A46B138-FE45-4614-9840-682759FFF4BF}" destId="{AFB7EE72-43E0-4A9E-94DD-484FF8C9FE8C}" srcOrd="0" destOrd="0" presId="urn:microsoft.com/office/officeart/2008/layout/RadialCluster"/>
    <dgm:cxn modelId="{F351C3A2-B564-41BA-BD4A-C1D57F02FA3A}" srcId="{70EEAF33-3880-41A5-8005-C91877EAE824}" destId="{F2DD9374-092C-45DB-9FCA-80E121952C6C}" srcOrd="3" destOrd="0" parTransId="{13E3D7A4-AC6C-47F8-8EE2-EEE7EF281DCA}" sibTransId="{ED2CE106-FAB2-4309-8ECD-DC22B172A539}"/>
    <dgm:cxn modelId="{E56BEF7C-BC96-4C3B-8390-C54DCA52FB2E}" srcId="{70EEAF33-3880-41A5-8005-C91877EAE824}" destId="{FDD1289D-91B7-4B8B-9C93-95B916E392CB}" srcOrd="4" destOrd="0" parTransId="{91EDE7B7-E036-4D8A-BA38-085506C40FBE}" sibTransId="{964AC97E-82DC-437B-AA8A-C2B8CFCDF158}"/>
    <dgm:cxn modelId="{D64A61B2-AA0F-4C6D-A07F-9C620A4F522B}" type="presOf" srcId="{2305E408-35DA-4A6C-8A83-9B7109B1A424}" destId="{6732E976-5228-4009-BC41-15A0BFEC73BE}" srcOrd="0" destOrd="0" presId="urn:microsoft.com/office/officeart/2008/layout/RadialCluster"/>
    <dgm:cxn modelId="{FFA49D32-FA84-4A66-A7E1-ABCF283E2915}" type="presOf" srcId="{9AE384CA-9B10-4E19-8648-4C19CE2AA8E7}" destId="{783B5DD4-4DD1-46A8-97DD-53C94A884E47}" srcOrd="0" destOrd="0" presId="urn:microsoft.com/office/officeart/2008/layout/RadialCluster"/>
    <dgm:cxn modelId="{122E54DA-7D8D-4AF8-881D-118CE4A0EE9B}" type="presOf" srcId="{FDD1289D-91B7-4B8B-9C93-95B916E392CB}" destId="{45783896-D7D1-4503-B07C-CEAA82E17A96}" srcOrd="0" destOrd="0" presId="urn:microsoft.com/office/officeart/2008/layout/RadialCluster"/>
    <dgm:cxn modelId="{40556E29-49F8-4E0E-87B7-2FA5D4867BE6}" type="presOf" srcId="{DE5E2C1A-7925-44DD-8172-FA577235D19D}" destId="{45291010-6B30-4E7E-ABD5-E5E57FFB251E}" srcOrd="0" destOrd="0" presId="urn:microsoft.com/office/officeart/2008/layout/RadialCluster"/>
    <dgm:cxn modelId="{E9998019-4076-4FD5-B8F8-68C6B4619343}" type="presOf" srcId="{FB48DA45-8A55-42F5-8355-7DC4CFD4914B}" destId="{607DA079-7616-4444-A9EB-4AEA5147BBBD}" srcOrd="0" destOrd="0" presId="urn:microsoft.com/office/officeart/2008/layout/RadialCluster"/>
    <dgm:cxn modelId="{F9092404-3520-4A34-AAAA-77D04052A5C9}" type="presOf" srcId="{50E96AEA-D643-4F3C-BAD8-DF38637F2109}" destId="{4FB6A665-B9D8-46C2-8823-17DEFEE7A4E1}" srcOrd="0" destOrd="0" presId="urn:microsoft.com/office/officeart/2008/layout/RadialCluster"/>
    <dgm:cxn modelId="{72D6DE1A-8408-4C02-A27E-90CD22C68643}" type="presOf" srcId="{629B9781-7D31-4637-AD08-203BA5082937}" destId="{3A579291-87F6-4760-BEDC-05B8B32577AB}" srcOrd="0" destOrd="0" presId="urn:microsoft.com/office/officeart/2008/layout/RadialCluster"/>
    <dgm:cxn modelId="{6B69F845-B787-4FE7-AB83-23724DE27318}" srcId="{FB48DA45-8A55-42F5-8355-7DC4CFD4914B}" destId="{70EEAF33-3880-41A5-8005-C91877EAE824}" srcOrd="0" destOrd="0" parTransId="{06F79584-7D53-4958-857E-10471205F67B}" sibTransId="{D1EAB390-5970-41A2-A006-B48D014F23A0}"/>
    <dgm:cxn modelId="{2DFE19E9-EDB9-44FF-A89A-30F4F33DDB77}" type="presParOf" srcId="{607DA079-7616-4444-A9EB-4AEA5147BBBD}" destId="{1AE9D348-B0A5-4DBD-8453-DBBEE7D0BB23}" srcOrd="0" destOrd="0" presId="urn:microsoft.com/office/officeart/2008/layout/RadialCluster"/>
    <dgm:cxn modelId="{D429E7EB-DA59-4062-B1B6-3F97514CAA92}" type="presParOf" srcId="{1AE9D348-B0A5-4DBD-8453-DBBEE7D0BB23}" destId="{7B4055CF-EE8B-43BB-B797-BD5BF7EE1A04}" srcOrd="0" destOrd="0" presId="urn:microsoft.com/office/officeart/2008/layout/RadialCluster"/>
    <dgm:cxn modelId="{4BDF6CEA-0A96-4667-928F-03EA9E299AA5}" type="presParOf" srcId="{1AE9D348-B0A5-4DBD-8453-DBBEE7D0BB23}" destId="{1EEB60CC-2428-4FD9-AE64-D3A925650431}" srcOrd="1" destOrd="0" presId="urn:microsoft.com/office/officeart/2008/layout/RadialCluster"/>
    <dgm:cxn modelId="{5E9B9EDD-170C-4064-A16A-FD24CBC50FB2}" type="presParOf" srcId="{1AE9D348-B0A5-4DBD-8453-DBBEE7D0BB23}" destId="{6732E976-5228-4009-BC41-15A0BFEC73BE}" srcOrd="2" destOrd="0" presId="urn:microsoft.com/office/officeart/2008/layout/RadialCluster"/>
    <dgm:cxn modelId="{10C43DFB-6136-467A-9358-FDAEDC84DDD7}" type="presParOf" srcId="{1AE9D348-B0A5-4DBD-8453-DBBEE7D0BB23}" destId="{56764280-8505-453D-9F49-5F896793D5E8}" srcOrd="3" destOrd="0" presId="urn:microsoft.com/office/officeart/2008/layout/RadialCluster"/>
    <dgm:cxn modelId="{F57013E8-7B75-4D20-9F5C-ACA1164985A4}" type="presParOf" srcId="{1AE9D348-B0A5-4DBD-8453-DBBEE7D0BB23}" destId="{783B5DD4-4DD1-46A8-97DD-53C94A884E47}" srcOrd="4" destOrd="0" presId="urn:microsoft.com/office/officeart/2008/layout/RadialCluster"/>
    <dgm:cxn modelId="{1708AF51-3555-49DB-8CF8-9666A237DAB0}" type="presParOf" srcId="{1AE9D348-B0A5-4DBD-8453-DBBEE7D0BB23}" destId="{45291010-6B30-4E7E-ABD5-E5E57FFB251E}" srcOrd="5" destOrd="0" presId="urn:microsoft.com/office/officeart/2008/layout/RadialCluster"/>
    <dgm:cxn modelId="{EF07FD99-C2A6-4D4A-AA64-AD63811FE10B}" type="presParOf" srcId="{1AE9D348-B0A5-4DBD-8453-DBBEE7D0BB23}" destId="{4FB6A665-B9D8-46C2-8823-17DEFEE7A4E1}" srcOrd="6" destOrd="0" presId="urn:microsoft.com/office/officeart/2008/layout/RadialCluster"/>
    <dgm:cxn modelId="{5894B955-CC38-4AD5-8C74-80FA10409DDE}" type="presParOf" srcId="{1AE9D348-B0A5-4DBD-8453-DBBEE7D0BB23}" destId="{CA77A719-83A9-4F5A-A19D-FECE67B94379}" srcOrd="7" destOrd="0" presId="urn:microsoft.com/office/officeart/2008/layout/RadialCluster"/>
    <dgm:cxn modelId="{9412C353-E3FA-4AD9-9459-F8820A1EE085}" type="presParOf" srcId="{1AE9D348-B0A5-4DBD-8453-DBBEE7D0BB23}" destId="{E8BD156E-A9D2-41EA-A8D6-6925E9573CC4}" srcOrd="8" destOrd="0" presId="urn:microsoft.com/office/officeart/2008/layout/RadialCluster"/>
    <dgm:cxn modelId="{15577574-1D96-45E5-92CB-DF8F3DDB1623}" type="presParOf" srcId="{1AE9D348-B0A5-4DBD-8453-DBBEE7D0BB23}" destId="{9884580A-A04A-4E75-950F-316B497BBD3A}" srcOrd="9" destOrd="0" presId="urn:microsoft.com/office/officeart/2008/layout/RadialCluster"/>
    <dgm:cxn modelId="{82BB9E4F-B588-4F75-8CF4-6F9AEB06F273}" type="presParOf" srcId="{1AE9D348-B0A5-4DBD-8453-DBBEE7D0BB23}" destId="{45783896-D7D1-4503-B07C-CEAA82E17A96}" srcOrd="10" destOrd="0" presId="urn:microsoft.com/office/officeart/2008/layout/RadialCluster"/>
    <dgm:cxn modelId="{A35371A8-D8B2-49BD-9C9E-3E793F428CBB}" type="presParOf" srcId="{1AE9D348-B0A5-4DBD-8453-DBBEE7D0BB23}" destId="{3A579291-87F6-4760-BEDC-05B8B32577AB}" srcOrd="11" destOrd="0" presId="urn:microsoft.com/office/officeart/2008/layout/RadialCluster"/>
    <dgm:cxn modelId="{219DF6AE-7004-403C-B562-F474F9C24E34}" type="presParOf" srcId="{1AE9D348-B0A5-4DBD-8453-DBBEE7D0BB23}" destId="{AFB7EE72-43E0-4A9E-94DD-484FF8C9FE8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FA75C-882F-4059-86F2-F43DEB9BA54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41C1E1-08F0-40ED-8DF8-85050D2712C9}">
      <dgm:prSet phldrT="[Texto]"/>
      <dgm:spPr/>
      <dgm:t>
        <a:bodyPr/>
        <a:lstStyle/>
        <a:p>
          <a:r>
            <a:rPr lang="pt-PT"/>
            <a:t>Esforço Mínimo</a:t>
          </a:r>
        </a:p>
      </dgm:t>
    </dgm:pt>
    <dgm:pt modelId="{463597CA-C726-4D88-A5A1-D6F9FAB9AADC}" type="parTrans" cxnId="{BDDB49F6-8B1C-4006-9191-94D20AE4B7BB}">
      <dgm:prSet/>
      <dgm:spPr/>
      <dgm:t>
        <a:bodyPr/>
        <a:lstStyle/>
        <a:p>
          <a:endParaRPr lang="pt-PT"/>
        </a:p>
      </dgm:t>
    </dgm:pt>
    <dgm:pt modelId="{BA435547-764B-405B-8060-2823205F49FE}" type="sibTrans" cxnId="{BDDB49F6-8B1C-4006-9191-94D20AE4B7BB}">
      <dgm:prSet/>
      <dgm:spPr/>
      <dgm:t>
        <a:bodyPr/>
        <a:lstStyle/>
        <a:p>
          <a:endParaRPr lang="pt-PT"/>
        </a:p>
      </dgm:t>
    </dgm:pt>
    <dgm:pt modelId="{A9D57406-5AFC-4060-A769-8136E38E9266}">
      <dgm:prSet phldrT="[Texto]"/>
      <dgm:spPr/>
      <dgm:t>
        <a:bodyPr/>
        <a:lstStyle/>
        <a:p>
          <a:r>
            <a:rPr lang="pt-PT"/>
            <a:t>Manter Informados</a:t>
          </a:r>
        </a:p>
      </dgm:t>
    </dgm:pt>
    <dgm:pt modelId="{00F5F669-15D1-44EE-96E5-45AD70678C17}" type="parTrans" cxnId="{54129122-E9E4-4DC5-8C40-5375EB944BCC}">
      <dgm:prSet/>
      <dgm:spPr/>
      <dgm:t>
        <a:bodyPr/>
        <a:lstStyle/>
        <a:p>
          <a:endParaRPr lang="pt-PT"/>
        </a:p>
      </dgm:t>
    </dgm:pt>
    <dgm:pt modelId="{88C72752-145A-4DF7-BDAE-737C4B278CA0}" type="sibTrans" cxnId="{54129122-E9E4-4DC5-8C40-5375EB944BCC}">
      <dgm:prSet/>
      <dgm:spPr/>
      <dgm:t>
        <a:bodyPr/>
        <a:lstStyle/>
        <a:p>
          <a:endParaRPr lang="pt-PT"/>
        </a:p>
      </dgm:t>
    </dgm:pt>
    <dgm:pt modelId="{53ACFF4C-3665-4F78-A831-FBE8AAF2164E}">
      <dgm:prSet phldrT="[Texto]"/>
      <dgm:spPr/>
      <dgm:t>
        <a:bodyPr/>
        <a:lstStyle/>
        <a:p>
          <a:r>
            <a:rPr lang="pt-PT"/>
            <a:t>Manter Satisfeitos</a:t>
          </a:r>
        </a:p>
      </dgm:t>
    </dgm:pt>
    <dgm:pt modelId="{5FFA47DC-E795-40BC-B60B-23CA76562E1B}" type="parTrans" cxnId="{3E5D0898-DADF-42E1-AE07-11E79B655343}">
      <dgm:prSet/>
      <dgm:spPr/>
      <dgm:t>
        <a:bodyPr/>
        <a:lstStyle/>
        <a:p>
          <a:endParaRPr lang="pt-PT"/>
        </a:p>
      </dgm:t>
    </dgm:pt>
    <dgm:pt modelId="{D0F26531-7395-42DF-849F-8ECB762DEA22}" type="sibTrans" cxnId="{3E5D0898-DADF-42E1-AE07-11E79B655343}">
      <dgm:prSet/>
      <dgm:spPr/>
      <dgm:t>
        <a:bodyPr/>
        <a:lstStyle/>
        <a:p>
          <a:endParaRPr lang="pt-PT"/>
        </a:p>
      </dgm:t>
    </dgm:pt>
    <dgm:pt modelId="{E8E0F89D-507C-45DF-94D5-ED451AF0A78A}">
      <dgm:prSet phldrT="[Texto]"/>
      <dgm:spPr/>
      <dgm:t>
        <a:bodyPr/>
        <a:lstStyle/>
        <a:p>
          <a:r>
            <a:rPr lang="pt-PT"/>
            <a:t>Principais públicos</a:t>
          </a:r>
        </a:p>
      </dgm:t>
    </dgm:pt>
    <dgm:pt modelId="{6F324E25-6E06-4980-BA25-0F787BF1FF16}" type="parTrans" cxnId="{D01CA911-5959-40F3-9CEE-FCE37FDDCF2D}">
      <dgm:prSet/>
      <dgm:spPr/>
      <dgm:t>
        <a:bodyPr/>
        <a:lstStyle/>
        <a:p>
          <a:endParaRPr lang="pt-PT"/>
        </a:p>
      </dgm:t>
    </dgm:pt>
    <dgm:pt modelId="{8CC354F0-53C9-43F7-90EC-5760AD4D97D9}" type="sibTrans" cxnId="{D01CA911-5959-40F3-9CEE-FCE37FDDCF2D}">
      <dgm:prSet/>
      <dgm:spPr/>
      <dgm:t>
        <a:bodyPr/>
        <a:lstStyle/>
        <a:p>
          <a:endParaRPr lang="pt-PT"/>
        </a:p>
      </dgm:t>
    </dgm:pt>
    <dgm:pt modelId="{DBEED745-7723-4388-AA14-B7D88DF1308F}" type="pres">
      <dgm:prSet presAssocID="{387FA75C-882F-4059-86F2-F43DEB9BA54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CD5DA60-E512-4B64-8B38-D5650B6A4616}" type="pres">
      <dgm:prSet presAssocID="{387FA75C-882F-4059-86F2-F43DEB9BA547}" presName="axisShape" presStyleLbl="bgShp" presStyleIdx="0" presStyleCnt="1"/>
      <dgm:spPr/>
    </dgm:pt>
    <dgm:pt modelId="{A7C492FA-651F-4AD8-BE68-FF11A0371CCE}" type="pres">
      <dgm:prSet presAssocID="{387FA75C-882F-4059-86F2-F43DEB9BA54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765E57-2A48-42EF-85E0-A25E8D36366E}" type="pres">
      <dgm:prSet presAssocID="{387FA75C-882F-4059-86F2-F43DEB9BA54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C479E41-9A03-41E8-BF46-7989C661087D}" type="pres">
      <dgm:prSet presAssocID="{387FA75C-882F-4059-86F2-F43DEB9BA54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3B5176D-7424-4BE3-94D3-C4DA84647FE7}" type="pres">
      <dgm:prSet presAssocID="{387FA75C-882F-4059-86F2-F43DEB9BA54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DDB49F6-8B1C-4006-9191-94D20AE4B7BB}" srcId="{387FA75C-882F-4059-86F2-F43DEB9BA547}" destId="{5141C1E1-08F0-40ED-8DF8-85050D2712C9}" srcOrd="0" destOrd="0" parTransId="{463597CA-C726-4D88-A5A1-D6F9FAB9AADC}" sibTransId="{BA435547-764B-405B-8060-2823205F49FE}"/>
    <dgm:cxn modelId="{D01CA911-5959-40F3-9CEE-FCE37FDDCF2D}" srcId="{387FA75C-882F-4059-86F2-F43DEB9BA547}" destId="{E8E0F89D-507C-45DF-94D5-ED451AF0A78A}" srcOrd="3" destOrd="0" parTransId="{6F324E25-6E06-4980-BA25-0F787BF1FF16}" sibTransId="{8CC354F0-53C9-43F7-90EC-5760AD4D97D9}"/>
    <dgm:cxn modelId="{6D504E9D-631D-42B4-8447-60A6385D538D}" type="presOf" srcId="{387FA75C-882F-4059-86F2-F43DEB9BA547}" destId="{DBEED745-7723-4388-AA14-B7D88DF1308F}" srcOrd="0" destOrd="0" presId="urn:microsoft.com/office/officeart/2005/8/layout/matrix2"/>
    <dgm:cxn modelId="{22DDB187-2425-4476-A24C-F00F0BCF3BEA}" type="presOf" srcId="{E8E0F89D-507C-45DF-94D5-ED451AF0A78A}" destId="{83B5176D-7424-4BE3-94D3-C4DA84647FE7}" srcOrd="0" destOrd="0" presId="urn:microsoft.com/office/officeart/2005/8/layout/matrix2"/>
    <dgm:cxn modelId="{080D8806-32E0-4332-AFC7-57E4CBDEC046}" type="presOf" srcId="{53ACFF4C-3665-4F78-A831-FBE8AAF2164E}" destId="{7C479E41-9A03-41E8-BF46-7989C661087D}" srcOrd="0" destOrd="0" presId="urn:microsoft.com/office/officeart/2005/8/layout/matrix2"/>
    <dgm:cxn modelId="{54129122-E9E4-4DC5-8C40-5375EB944BCC}" srcId="{387FA75C-882F-4059-86F2-F43DEB9BA547}" destId="{A9D57406-5AFC-4060-A769-8136E38E9266}" srcOrd="1" destOrd="0" parTransId="{00F5F669-15D1-44EE-96E5-45AD70678C17}" sibTransId="{88C72752-145A-4DF7-BDAE-737C4B278CA0}"/>
    <dgm:cxn modelId="{3E5D0898-DADF-42E1-AE07-11E79B655343}" srcId="{387FA75C-882F-4059-86F2-F43DEB9BA547}" destId="{53ACFF4C-3665-4F78-A831-FBE8AAF2164E}" srcOrd="2" destOrd="0" parTransId="{5FFA47DC-E795-40BC-B60B-23CA76562E1B}" sibTransId="{D0F26531-7395-42DF-849F-8ECB762DEA22}"/>
    <dgm:cxn modelId="{30C0EDB1-C23F-4C2C-A6B6-D46AB1D2B9CC}" type="presOf" srcId="{5141C1E1-08F0-40ED-8DF8-85050D2712C9}" destId="{A7C492FA-651F-4AD8-BE68-FF11A0371CCE}" srcOrd="0" destOrd="0" presId="urn:microsoft.com/office/officeart/2005/8/layout/matrix2"/>
    <dgm:cxn modelId="{1B20FD60-18E8-4970-989B-000CB5E5ADE7}" type="presOf" srcId="{A9D57406-5AFC-4060-A769-8136E38E9266}" destId="{A9765E57-2A48-42EF-85E0-A25E8D36366E}" srcOrd="0" destOrd="0" presId="urn:microsoft.com/office/officeart/2005/8/layout/matrix2"/>
    <dgm:cxn modelId="{4475EF9F-AAF4-4614-8A61-3AD7CC9C9496}" type="presParOf" srcId="{DBEED745-7723-4388-AA14-B7D88DF1308F}" destId="{5CD5DA60-E512-4B64-8B38-D5650B6A4616}" srcOrd="0" destOrd="0" presId="urn:microsoft.com/office/officeart/2005/8/layout/matrix2"/>
    <dgm:cxn modelId="{97A3CE4B-467D-42BE-8D97-598F3209338A}" type="presParOf" srcId="{DBEED745-7723-4388-AA14-B7D88DF1308F}" destId="{A7C492FA-651F-4AD8-BE68-FF11A0371CCE}" srcOrd="1" destOrd="0" presId="urn:microsoft.com/office/officeart/2005/8/layout/matrix2"/>
    <dgm:cxn modelId="{FA135464-C483-4DA1-B91D-5D1FC958042C}" type="presParOf" srcId="{DBEED745-7723-4388-AA14-B7D88DF1308F}" destId="{A9765E57-2A48-42EF-85E0-A25E8D36366E}" srcOrd="2" destOrd="0" presId="urn:microsoft.com/office/officeart/2005/8/layout/matrix2"/>
    <dgm:cxn modelId="{FAC41916-A8F4-49D6-B036-DB7F939BBFA7}" type="presParOf" srcId="{DBEED745-7723-4388-AA14-B7D88DF1308F}" destId="{7C479E41-9A03-41E8-BF46-7989C661087D}" srcOrd="3" destOrd="0" presId="urn:microsoft.com/office/officeart/2005/8/layout/matrix2"/>
    <dgm:cxn modelId="{A537718B-929D-4CA8-B142-22C011FB1C4B}" type="presParOf" srcId="{DBEED745-7723-4388-AA14-B7D88DF1308F}" destId="{83B5176D-7424-4BE3-94D3-C4DA84647FE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055CF-EE8B-43BB-B797-BD5BF7EE1A04}">
      <dsp:nvSpPr>
        <dsp:cNvPr id="0" name=""/>
        <dsp:cNvSpPr/>
      </dsp:nvSpPr>
      <dsp:spPr>
        <a:xfrm>
          <a:off x="2778422" y="1473144"/>
          <a:ext cx="1262695" cy="1262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/>
            <a:t>Criar Valor</a:t>
          </a:r>
        </a:p>
      </dsp:txBody>
      <dsp:txXfrm>
        <a:off x="2840062" y="1534784"/>
        <a:ext cx="1139415" cy="1139415"/>
      </dsp:txXfrm>
    </dsp:sp>
    <dsp:sp modelId="{1EEB60CC-2428-4FD9-AE64-D3A925650431}">
      <dsp:nvSpPr>
        <dsp:cNvPr id="0" name=""/>
        <dsp:cNvSpPr/>
      </dsp:nvSpPr>
      <dsp:spPr>
        <a:xfrm rot="16200000">
          <a:off x="3096381" y="1159755"/>
          <a:ext cx="626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7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2E976-5228-4009-BC41-15A0BFEC73BE}">
      <dsp:nvSpPr>
        <dsp:cNvPr id="0" name=""/>
        <dsp:cNvSpPr/>
      </dsp:nvSpPr>
      <dsp:spPr>
        <a:xfrm>
          <a:off x="2501595" y="361"/>
          <a:ext cx="1816349" cy="84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err="1"/>
            <a:t>Stakeholders</a:t>
          </a:r>
          <a:endParaRPr lang="pt-PT" sz="2400" kern="1200"/>
        </a:p>
      </dsp:txBody>
      <dsp:txXfrm>
        <a:off x="2542894" y="41660"/>
        <a:ext cx="1733751" cy="763407"/>
      </dsp:txXfrm>
    </dsp:sp>
    <dsp:sp modelId="{56764280-8505-453D-9F49-5F896793D5E8}">
      <dsp:nvSpPr>
        <dsp:cNvPr id="0" name=""/>
        <dsp:cNvSpPr/>
      </dsp:nvSpPr>
      <dsp:spPr>
        <a:xfrm rot="20363490">
          <a:off x="4021997" y="1761913"/>
          <a:ext cx="5975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B5DD4-4DD1-46A8-97DD-53C94A884E47}">
      <dsp:nvSpPr>
        <dsp:cNvPr id="0" name=""/>
        <dsp:cNvSpPr/>
      </dsp:nvSpPr>
      <dsp:spPr>
        <a:xfrm>
          <a:off x="4600430" y="932579"/>
          <a:ext cx="1601768" cy="84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kern="1200"/>
            <a:t>Equipa</a:t>
          </a:r>
        </a:p>
      </dsp:txBody>
      <dsp:txXfrm>
        <a:off x="4641729" y="973878"/>
        <a:ext cx="1519170" cy="763407"/>
      </dsp:txXfrm>
    </dsp:sp>
    <dsp:sp modelId="{45291010-6B30-4E7E-ABD5-E5E57FFB251E}">
      <dsp:nvSpPr>
        <dsp:cNvPr id="0" name=""/>
        <dsp:cNvSpPr/>
      </dsp:nvSpPr>
      <dsp:spPr>
        <a:xfrm rot="1356210">
          <a:off x="4018162" y="2482203"/>
          <a:ext cx="5976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6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6A665-B9D8-46C2-8823-17DEFEE7A4E1}">
      <dsp:nvSpPr>
        <dsp:cNvPr id="0" name=""/>
        <dsp:cNvSpPr/>
      </dsp:nvSpPr>
      <dsp:spPr>
        <a:xfrm>
          <a:off x="4592898" y="2509109"/>
          <a:ext cx="1609517" cy="84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/>
            <a:t>Planeamento</a:t>
          </a:r>
        </a:p>
      </dsp:txBody>
      <dsp:txXfrm>
        <a:off x="4634197" y="2550408"/>
        <a:ext cx="1526919" cy="763407"/>
      </dsp:txXfrm>
    </dsp:sp>
    <dsp:sp modelId="{CA77A719-83A9-4F5A-A19D-FECE67B94379}">
      <dsp:nvSpPr>
        <dsp:cNvPr id="0" name=""/>
        <dsp:cNvSpPr/>
      </dsp:nvSpPr>
      <dsp:spPr>
        <a:xfrm rot="5400000">
          <a:off x="3096381" y="3049228"/>
          <a:ext cx="626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7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D156E-A9D2-41EA-A8D6-6925E9573CC4}">
      <dsp:nvSpPr>
        <dsp:cNvPr id="0" name=""/>
        <dsp:cNvSpPr/>
      </dsp:nvSpPr>
      <dsp:spPr>
        <a:xfrm>
          <a:off x="2341454" y="3362616"/>
          <a:ext cx="2136629" cy="84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/>
            <a:t>Transferência Conhecimento</a:t>
          </a:r>
        </a:p>
      </dsp:txBody>
      <dsp:txXfrm>
        <a:off x="2382753" y="3403915"/>
        <a:ext cx="2054031" cy="763407"/>
      </dsp:txXfrm>
    </dsp:sp>
    <dsp:sp modelId="{9884580A-A04A-4E75-950F-316B497BBD3A}">
      <dsp:nvSpPr>
        <dsp:cNvPr id="0" name=""/>
        <dsp:cNvSpPr/>
      </dsp:nvSpPr>
      <dsp:spPr>
        <a:xfrm rot="9498078">
          <a:off x="2332883" y="2441107"/>
          <a:ext cx="461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83896-D7D1-4503-B07C-CEAA82E17A96}">
      <dsp:nvSpPr>
        <dsp:cNvPr id="0" name=""/>
        <dsp:cNvSpPr/>
      </dsp:nvSpPr>
      <dsp:spPr>
        <a:xfrm>
          <a:off x="277777" y="2515635"/>
          <a:ext cx="2071470" cy="84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/>
            <a:t>Resultados</a:t>
          </a:r>
        </a:p>
      </dsp:txBody>
      <dsp:txXfrm>
        <a:off x="319076" y="2556934"/>
        <a:ext cx="1988872" cy="763407"/>
      </dsp:txXfrm>
    </dsp:sp>
    <dsp:sp modelId="{3A579291-87F6-4760-BEDC-05B8B32577AB}">
      <dsp:nvSpPr>
        <dsp:cNvPr id="0" name=""/>
        <dsp:cNvSpPr/>
      </dsp:nvSpPr>
      <dsp:spPr>
        <a:xfrm rot="12102822">
          <a:off x="2194917" y="1741163"/>
          <a:ext cx="60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7EE72-43E0-4A9E-94DD-484FF8C9FE8C}">
      <dsp:nvSpPr>
        <dsp:cNvPr id="0" name=""/>
        <dsp:cNvSpPr/>
      </dsp:nvSpPr>
      <dsp:spPr>
        <a:xfrm>
          <a:off x="339550" y="832550"/>
          <a:ext cx="1876829" cy="84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/>
            <a:t>Gestão Risco</a:t>
          </a:r>
        </a:p>
      </dsp:txBody>
      <dsp:txXfrm>
        <a:off x="380849" y="873849"/>
        <a:ext cx="1794231" cy="763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5DA60-E512-4B64-8B38-D5650B6A4616}">
      <dsp:nvSpPr>
        <dsp:cNvPr id="0" name=""/>
        <dsp:cNvSpPr/>
      </dsp:nvSpPr>
      <dsp:spPr>
        <a:xfrm>
          <a:off x="1244114" y="0"/>
          <a:ext cx="2996513" cy="299651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92FA-651F-4AD8-BE68-FF11A0371CCE}">
      <dsp:nvSpPr>
        <dsp:cNvPr id="0" name=""/>
        <dsp:cNvSpPr/>
      </dsp:nvSpPr>
      <dsp:spPr>
        <a:xfrm>
          <a:off x="1438888" y="194773"/>
          <a:ext cx="1198605" cy="1198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/>
            <a:t>Esforço Mínimo</a:t>
          </a:r>
        </a:p>
      </dsp:txBody>
      <dsp:txXfrm>
        <a:off x="1497399" y="253284"/>
        <a:ext cx="1081583" cy="1081583"/>
      </dsp:txXfrm>
    </dsp:sp>
    <dsp:sp modelId="{A9765E57-2A48-42EF-85E0-A25E8D36366E}">
      <dsp:nvSpPr>
        <dsp:cNvPr id="0" name=""/>
        <dsp:cNvSpPr/>
      </dsp:nvSpPr>
      <dsp:spPr>
        <a:xfrm>
          <a:off x="2847249" y="194773"/>
          <a:ext cx="1198605" cy="1198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/>
            <a:t>Manter Informados</a:t>
          </a:r>
        </a:p>
      </dsp:txBody>
      <dsp:txXfrm>
        <a:off x="2905760" y="253284"/>
        <a:ext cx="1081583" cy="1081583"/>
      </dsp:txXfrm>
    </dsp:sp>
    <dsp:sp modelId="{7C479E41-9A03-41E8-BF46-7989C661087D}">
      <dsp:nvSpPr>
        <dsp:cNvPr id="0" name=""/>
        <dsp:cNvSpPr/>
      </dsp:nvSpPr>
      <dsp:spPr>
        <a:xfrm>
          <a:off x="1438888" y="1603134"/>
          <a:ext cx="1198605" cy="1198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/>
            <a:t>Manter Satisfeitos</a:t>
          </a:r>
        </a:p>
      </dsp:txBody>
      <dsp:txXfrm>
        <a:off x="1497399" y="1661645"/>
        <a:ext cx="1081583" cy="1081583"/>
      </dsp:txXfrm>
    </dsp:sp>
    <dsp:sp modelId="{83B5176D-7424-4BE3-94D3-C4DA84647FE7}">
      <dsp:nvSpPr>
        <dsp:cNvPr id="0" name=""/>
        <dsp:cNvSpPr/>
      </dsp:nvSpPr>
      <dsp:spPr>
        <a:xfrm>
          <a:off x="2847249" y="1603134"/>
          <a:ext cx="1198605" cy="1198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/>
            <a:t>Principais públicos</a:t>
          </a:r>
        </a:p>
      </dsp:txBody>
      <dsp:txXfrm>
        <a:off x="2905760" y="1661645"/>
        <a:ext cx="1081583" cy="1081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1170709" y="3937108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DE6376C-8AF2-0301-C996-DCD94F1077BB}"/>
              </a:ext>
            </a:extLst>
          </p:cNvPr>
          <p:cNvSpPr txBox="1"/>
          <p:nvPr/>
        </p:nvSpPr>
        <p:spPr>
          <a:xfrm>
            <a:off x="5895930" y="2667998"/>
            <a:ext cx="2483372" cy="968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pt-PT" sz="4000" b="1"/>
              <a:t>Coesão da </a:t>
            </a:r>
            <a:br>
              <a:rPr lang="pt-PT" sz="4000" b="1"/>
            </a:br>
            <a:r>
              <a:rPr lang="pt-PT" sz="4000" b="1"/>
              <a:t>equipa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9ECB5B7-33CA-47E7-DD15-11296DFC4A70}"/>
              </a:ext>
            </a:extLst>
          </p:cNvPr>
          <p:cNvSpPr txBox="1"/>
          <p:nvPr/>
        </p:nvSpPr>
        <p:spPr>
          <a:xfrm>
            <a:off x="3294032" y="2714710"/>
            <a:ext cx="222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/>
              <a:t>Liderança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AE926EB-28FB-F1CB-D5A6-495677E1637B}"/>
              </a:ext>
            </a:extLst>
          </p:cNvPr>
          <p:cNvSpPr txBox="1"/>
          <p:nvPr/>
        </p:nvSpPr>
        <p:spPr>
          <a:xfrm>
            <a:off x="4684454" y="4688915"/>
            <a:ext cx="2108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/>
              <a:t>SUCESSO</a:t>
            </a:r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xmlns="" id="{D5F8D8AD-3DC7-E17A-D608-5CDFED6157AB}"/>
              </a:ext>
            </a:extLst>
          </p:cNvPr>
          <p:cNvCxnSpPr/>
          <p:nvPr/>
        </p:nvCxnSpPr>
        <p:spPr>
          <a:xfrm>
            <a:off x="5521052" y="3139151"/>
            <a:ext cx="6967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0F7ABFD9-6EF1-0240-1E96-D341BB13B211}"/>
              </a:ext>
            </a:extLst>
          </p:cNvPr>
          <p:cNvCxnSpPr>
            <a:cxnSpLocks/>
          </p:cNvCxnSpPr>
          <p:nvPr/>
        </p:nvCxnSpPr>
        <p:spPr>
          <a:xfrm flipH="1">
            <a:off x="5738493" y="3660135"/>
            <a:ext cx="1331175" cy="1028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xmlns="" id="{B7F1C318-CA6E-655F-8340-9D39EEFC9669}"/>
              </a:ext>
            </a:extLst>
          </p:cNvPr>
          <p:cNvCxnSpPr>
            <a:cxnSpLocks/>
          </p:cNvCxnSpPr>
          <p:nvPr/>
        </p:nvCxnSpPr>
        <p:spPr>
          <a:xfrm>
            <a:off x="4471801" y="3422596"/>
            <a:ext cx="1119985" cy="1266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xmlns="" id="{23D034A8-CCD0-6618-6FE5-B1AABD9406E8}"/>
              </a:ext>
            </a:extLst>
          </p:cNvPr>
          <p:cNvCxnSpPr>
            <a:cxnSpLocks/>
          </p:cNvCxnSpPr>
          <p:nvPr/>
        </p:nvCxnSpPr>
        <p:spPr>
          <a:xfrm>
            <a:off x="4471801" y="3868426"/>
            <a:ext cx="906205" cy="14757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4B094A7-687D-CA8F-003E-8CEC20D759CE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A763FBE-EDB5-0F15-2887-6700BDB2C732}"/>
              </a:ext>
            </a:extLst>
          </p:cNvPr>
          <p:cNvSpPr txBox="1"/>
          <p:nvPr/>
        </p:nvSpPr>
        <p:spPr>
          <a:xfrm>
            <a:off x="1113642" y="3224110"/>
            <a:ext cx="10383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>
                <a:latin typeface="MS Sans Serif"/>
              </a:rPr>
              <a:t>Coesão da equipa</a:t>
            </a:r>
            <a:r>
              <a:rPr lang="pt-PT" sz="2800">
                <a:latin typeface="MS Sans Serif"/>
              </a:rPr>
              <a:t>: grau com que os membros são atraídos para a sua equipa e o desejo de permanecer nela. </a:t>
            </a:r>
            <a:r>
              <a:rPr lang="pt-PT" sz="1400">
                <a:latin typeface="MS Sans Serif"/>
              </a:rPr>
              <a:t>(</a:t>
            </a:r>
            <a:r>
              <a:rPr lang="pt-PT" sz="1400" err="1">
                <a:latin typeface="MS Sans Serif"/>
              </a:rPr>
              <a:t>Michalisin</a:t>
            </a:r>
            <a:r>
              <a:rPr lang="pt-PT" sz="1400">
                <a:latin typeface="MS Sans Serif"/>
              </a:rPr>
              <a:t>, </a:t>
            </a:r>
            <a:r>
              <a:rPr lang="pt-PT" sz="1400" err="1">
                <a:latin typeface="MS Sans Serif"/>
              </a:rPr>
              <a:t>Karau</a:t>
            </a:r>
            <a:r>
              <a:rPr lang="pt-PT" sz="1400">
                <a:latin typeface="MS Sans Serif"/>
              </a:rPr>
              <a:t> e </a:t>
            </a:r>
            <a:r>
              <a:rPr lang="pt-PT" sz="1400" err="1">
                <a:latin typeface="MS Sans Serif"/>
              </a:rPr>
              <a:t>Tangpong</a:t>
            </a:r>
            <a:r>
              <a:rPr lang="pt-PT" sz="1400">
                <a:latin typeface="MS Sans Serif"/>
              </a:rPr>
              <a:t>, 2007)</a:t>
            </a:r>
            <a:endParaRPr lang="pt-PT" sz="28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0C1BCDB-418B-72CA-8349-D8ED09DADF26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9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0617F09-7996-D438-6B5A-C5A77E460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43628"/>
            <a:ext cx="7772400" cy="41243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4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FD96FA-3E26-D5D1-D14E-E675676C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cs typeface="Calibri Light"/>
              </a:rPr>
              <a:t>Exercícios 8 e 9</a:t>
            </a:r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9E75935-FB83-82DD-4618-2DBC683C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b="1" dirty="0">
                <a:cs typeface="Calibri"/>
              </a:rPr>
              <a:t>Dinâmica de grupo</a:t>
            </a:r>
            <a:endParaRPr lang="pt-PT" b="1"/>
          </a:p>
          <a:p>
            <a:pPr marL="0" indent="0">
              <a:buNone/>
            </a:pPr>
            <a:endParaRPr lang="pt-PT" b="1" dirty="0">
              <a:cs typeface="Calibri"/>
            </a:endParaRPr>
          </a:p>
          <a:p>
            <a:r>
              <a:rPr lang="pt-PT" dirty="0">
                <a:cs typeface="Calibri"/>
              </a:rPr>
              <a:t>Ex. 8. : Exercício de construção do mapa de </a:t>
            </a:r>
            <a:r>
              <a:rPr lang="pt-PT" err="1">
                <a:cs typeface="Calibri"/>
              </a:rPr>
              <a:t>stakeholders</a:t>
            </a:r>
            <a:r>
              <a:rPr lang="pt-PT" dirty="0">
                <a:cs typeface="Calibri"/>
              </a:rPr>
              <a:t> e </a:t>
            </a:r>
            <a:r>
              <a:rPr lang="pt-PT">
                <a:cs typeface="Calibri"/>
              </a:rPr>
              <a:t>desenvolvimento da comunidade.</a:t>
            </a:r>
          </a:p>
          <a:p>
            <a:endParaRPr lang="pt-PT" dirty="0">
              <a:cs typeface="Calibri"/>
            </a:endParaRPr>
          </a:p>
          <a:p>
            <a:r>
              <a:rPr lang="pt-PT" dirty="0">
                <a:cs typeface="Calibri"/>
              </a:rPr>
              <a:t>Ex. 9. construção do plano de ação para a comunidade de prática.</a:t>
            </a: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36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EF5FA12-3B85-BB82-186D-48ACED9FA7F4}"/>
              </a:ext>
            </a:extLst>
          </p:cNvPr>
          <p:cNvSpPr txBox="1"/>
          <p:nvPr/>
        </p:nvSpPr>
        <p:spPr>
          <a:xfrm>
            <a:off x="238918" y="5016137"/>
            <a:ext cx="3187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>
                <a:solidFill>
                  <a:srgbClr val="FF0000"/>
                </a:solidFill>
                <a:latin typeface="Impact" panose="020B0806030902050204" pitchFamily="34" charset="0"/>
              </a:rPr>
              <a:t>Módulo 4 </a:t>
            </a:r>
          </a:p>
          <a:p>
            <a:r>
              <a:rPr lang="pt-PT" sz="2600" dirty="0">
                <a:solidFill>
                  <a:srgbClr val="FF0000"/>
                </a:solidFill>
                <a:latin typeface="Impact" panose="020B0806030902050204" pitchFamily="34" charset="0"/>
              </a:rPr>
              <a:t>CRIAÇÃO DE VALOR E INTERAÇÃO SISTÉMICA NO DESPORTO ESCOLAR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CF607938-1F9B-3D01-72EE-75D9346C2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4E8D8D22-8402-4920-9DA3-E308C6209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637"/>
              </p:ext>
            </p:extLst>
          </p:nvPr>
        </p:nvGraphicFramePr>
        <p:xfrm>
          <a:off x="3442454" y="37"/>
          <a:ext cx="8747073" cy="685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9823275" imgH="6828218" progId="Word.Document.12">
                  <p:embed/>
                </p:oleObj>
              </mc:Choice>
              <mc:Fallback>
                <p:oleObj name="Document" r:id="rId5" imgW="9823275" imgH="6828218" progId="Word.Documen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xmlns="" id="{4E8D8D22-8402-4920-9DA3-E308C6209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2454" y="37"/>
                        <a:ext cx="8747073" cy="685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 descr="Uma imagem com texto, Tipo de letra, tipografia, Gráficos&#10;&#10;Descrição gerada automaticamente">
            <a:extLst>
              <a:ext uri="{FF2B5EF4-FFF2-40B4-BE49-F238E27FC236}">
                <a16:creationId xmlns:a16="http://schemas.microsoft.com/office/drawing/2014/main" xmlns="" id="{0513E41E-F707-D8EF-DB5A-C8B23A603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600000">
            <a:off x="391691" y="3199215"/>
            <a:ext cx="2196861" cy="8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xmlns="" id="{DFDA3E70-A084-038F-A93F-B25CEC4535A5}"/>
              </a:ext>
            </a:extLst>
          </p:cNvPr>
          <p:cNvSpPr txBox="1"/>
          <p:nvPr/>
        </p:nvSpPr>
        <p:spPr>
          <a:xfrm>
            <a:off x="2959184" y="339201"/>
            <a:ext cx="4119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chemeClr val="accent1">
                    <a:lumMod val="75000"/>
                  </a:schemeClr>
                </a:solidFill>
              </a:rPr>
              <a:t>Interações sistémicas</a:t>
            </a:r>
          </a:p>
          <a:p>
            <a:endParaRPr lang="pt-PT">
              <a:solidFill>
                <a:schemeClr val="accent1">
                  <a:lumMod val="75000"/>
                </a:schemeClr>
              </a:solidFill>
            </a:endParaRPr>
          </a:p>
          <a:p>
            <a:endParaRPr lang="x-none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0BA62C-717C-E7F4-602A-77C0AD847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08" y="2558542"/>
            <a:ext cx="8871301" cy="40896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AA87025-B8E5-A84F-DDE3-A193E3DEADF3}"/>
              </a:ext>
            </a:extLst>
          </p:cNvPr>
          <p:cNvSpPr txBox="1"/>
          <p:nvPr/>
        </p:nvSpPr>
        <p:spPr>
          <a:xfrm>
            <a:off x="535484" y="1829021"/>
            <a:ext cx="107855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900" b="1" i="0" dirty="0">
                <a:solidFill>
                  <a:srgbClr val="4C4C4C"/>
                </a:solidFill>
                <a:effectLst/>
                <a:latin typeface="Droid Sans"/>
              </a:rPr>
              <a:t>Por confiança entenda-se a disposição de uma parte ser vulnerável às ações da outra, sem sentir necessidade de questionar ou controlar essa outra parte. </a:t>
            </a:r>
            <a:endParaRPr lang="pt-PT" sz="19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0823A08-64DB-3C7E-C79F-61B5803A45FC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CF607938-1F9B-3D01-72EE-75D9346C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7C9E46CC-679A-2A3B-1848-EC5047A0C19F}"/>
              </a:ext>
            </a:extLst>
          </p:cNvPr>
          <p:cNvGrpSpPr/>
          <p:nvPr/>
        </p:nvGrpSpPr>
        <p:grpSpPr>
          <a:xfrm>
            <a:off x="1150423" y="2369472"/>
            <a:ext cx="7646105" cy="974160"/>
            <a:chOff x="376701" y="5229"/>
            <a:chExt cx="5273821" cy="97416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xmlns="" id="{54FD3863-9052-4B10-48F3-92B79A29DEC5}"/>
                </a:ext>
              </a:extLst>
            </p:cNvPr>
            <p:cNvSpPr/>
            <p:nvPr/>
          </p:nvSpPr>
          <p:spPr>
            <a:xfrm>
              <a:off x="376701" y="5229"/>
              <a:ext cx="5273821" cy="9741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: Cantos Arredondados 4">
              <a:extLst>
                <a:ext uri="{FF2B5EF4-FFF2-40B4-BE49-F238E27FC236}">
                  <a16:creationId xmlns:a16="http://schemas.microsoft.com/office/drawing/2014/main" xmlns="" id="{FABD73E9-31D3-07E8-D39D-BEBA3094380A}"/>
                </a:ext>
              </a:extLst>
            </p:cNvPr>
            <p:cNvSpPr txBox="1"/>
            <p:nvPr/>
          </p:nvSpPr>
          <p:spPr>
            <a:xfrm>
              <a:off x="424256" y="52784"/>
              <a:ext cx="5178711" cy="87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338" tIns="0" rIns="199338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3300" kern="1200" dirty="0"/>
                <a:t>Conceito de interações sistémicas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BF69C8E-11FD-94D2-923D-2E45B64F8C4C}"/>
              </a:ext>
            </a:extLst>
          </p:cNvPr>
          <p:cNvSpPr txBox="1"/>
          <p:nvPr/>
        </p:nvSpPr>
        <p:spPr>
          <a:xfrm>
            <a:off x="1523999" y="434619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/>
              <a:t>Reconhecer, avaliar e responder às circunstâncias dinâmicas dentro e fora do projeto, de uma forma holística, entendendo as suas inter-relações e interdependências, procurando afetar positivamente a performance.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448D156-59E5-5ECB-310B-8CF846D2297C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9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09979AF-5065-295F-FB55-EEB25C83D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8C268611-D1E5-44A7-ABBF-F019E1A56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595723"/>
              </p:ext>
            </p:extLst>
          </p:nvPr>
        </p:nvGraphicFramePr>
        <p:xfrm>
          <a:off x="2482285" y="2121408"/>
          <a:ext cx="6588563" cy="420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4C6AD1F-4B56-3DA1-6995-441C2C16D855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4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C3CB825F-E528-C42F-E43C-D3AF39DBF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BFEE0EE-8CD4-441F-A092-435112BE23B6}"/>
              </a:ext>
            </a:extLst>
          </p:cNvPr>
          <p:cNvSpPr txBox="1"/>
          <p:nvPr/>
        </p:nvSpPr>
        <p:spPr>
          <a:xfrm>
            <a:off x="1205629" y="2501464"/>
            <a:ext cx="9428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rgbClr val="242021"/>
                </a:solidFill>
                <a:effectLst/>
                <a:latin typeface="OpenSans-Bold"/>
              </a:rPr>
              <a:t>Stakeholder</a:t>
            </a:r>
            <a:r>
              <a:rPr lang="en-US" sz="2400" b="1">
                <a:solidFill>
                  <a:srgbClr val="242021"/>
                </a:solidFill>
                <a:latin typeface="OpenSans-Bold"/>
              </a:rPr>
              <a:t>: 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um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indivíduo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,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grupo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ou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organização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que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pode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afetar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, ser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afetado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ou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entender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que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está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a ser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afetado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por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uma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decisão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,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atividade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ou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resultado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de um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projeto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,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programa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</a:t>
            </a:r>
            <a:r>
              <a:rPr lang="en-US" sz="2400" err="1">
                <a:solidFill>
                  <a:srgbClr val="242021"/>
                </a:solidFill>
                <a:latin typeface="OpenSans-Bold"/>
              </a:rPr>
              <a:t>ou</a:t>
            </a:r>
            <a:r>
              <a:rPr lang="en-US" sz="2400">
                <a:solidFill>
                  <a:srgbClr val="242021"/>
                </a:solidFill>
                <a:latin typeface="OpenSans-Bold"/>
              </a:rPr>
              <a:t> portfolio.</a:t>
            </a:r>
          </a:p>
          <a:p>
            <a:r>
              <a:rPr lang="en-US" sz="2400" i="0">
                <a:solidFill>
                  <a:srgbClr val="242021"/>
                </a:solidFill>
                <a:effectLst/>
                <a:latin typeface="OpenSans"/>
              </a:rPr>
              <a:t/>
            </a:r>
            <a:br>
              <a:rPr lang="en-US" sz="2400" i="0">
                <a:solidFill>
                  <a:srgbClr val="242021"/>
                </a:solidFill>
                <a:effectLst/>
                <a:latin typeface="OpenSans"/>
              </a:rPr>
            </a:br>
            <a:r>
              <a:rPr lang="en-US" sz="2400" b="1" i="0" err="1">
                <a:solidFill>
                  <a:srgbClr val="242021"/>
                </a:solidFill>
                <a:effectLst/>
                <a:latin typeface="OpenSans"/>
              </a:rPr>
              <a:t>Análise</a:t>
            </a:r>
            <a:r>
              <a:rPr lang="en-US" sz="2400" b="1" i="0">
                <a:solidFill>
                  <a:srgbClr val="242021"/>
                </a:solidFill>
                <a:effectLst/>
                <a:latin typeface="OpenSans"/>
              </a:rPr>
              <a:t> de </a:t>
            </a:r>
            <a:r>
              <a:rPr lang="en-US" sz="2400" b="1" i="0">
                <a:solidFill>
                  <a:srgbClr val="242021"/>
                </a:solidFill>
                <a:effectLst/>
                <a:latin typeface="OpenSans-Bold"/>
              </a:rPr>
              <a:t>Stakeholders: 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um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método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de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recolha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e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análise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sistemática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de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informação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quantitativa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e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qualitativa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, para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determinar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quais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os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interesses que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devem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ser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considerados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ao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longo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 do </a:t>
            </a:r>
            <a:r>
              <a:rPr lang="en-US" sz="2400" i="0" err="1">
                <a:solidFill>
                  <a:srgbClr val="242021"/>
                </a:solidFill>
                <a:effectLst/>
                <a:latin typeface="OpenSans-Bold"/>
              </a:rPr>
              <a:t>projeto</a:t>
            </a:r>
            <a:r>
              <a:rPr lang="en-US" sz="2400" i="0">
                <a:solidFill>
                  <a:srgbClr val="242021"/>
                </a:solidFill>
                <a:effectLst/>
                <a:latin typeface="OpenSans-Bold"/>
              </a:rPr>
              <a:t>.</a:t>
            </a:r>
            <a:r>
              <a:rPr lang="en-US" sz="2400"/>
              <a:t/>
            </a:r>
            <a:br>
              <a:rPr lang="en-US" sz="2400"/>
            </a:br>
            <a:endParaRPr lang="pt-PT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7E7E21B-65B5-C613-93B7-7A8D7A0F3C3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4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57C8FBE-58D5-BDA5-A74A-F8AF325D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3FE3CD4-61BE-492F-A137-583B3F68FB44}"/>
              </a:ext>
            </a:extLst>
          </p:cNvPr>
          <p:cNvSpPr txBox="1"/>
          <p:nvPr/>
        </p:nvSpPr>
        <p:spPr>
          <a:xfrm>
            <a:off x="583810" y="2019592"/>
            <a:ext cx="33410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/>
              <a:t>1º Identificar os </a:t>
            </a:r>
            <a:r>
              <a:rPr lang="pt-PT" sz="2400" b="1" err="1"/>
              <a:t>stakeholders</a:t>
            </a:r>
            <a:r>
              <a:rPr lang="pt-PT" sz="2400" b="1"/>
              <a:t> do projeto </a:t>
            </a:r>
          </a:p>
          <a:p>
            <a:r>
              <a:rPr lang="pt-PT" sz="2400" b="1"/>
              <a:t>2º Definir os </a:t>
            </a:r>
            <a:r>
              <a:rPr lang="pt-PT" sz="2400" b="1" err="1"/>
              <a:t>stakeholders</a:t>
            </a:r>
            <a:r>
              <a:rPr lang="pt-PT" sz="2400" b="1"/>
              <a:t> prioritários</a:t>
            </a:r>
          </a:p>
          <a:p>
            <a:r>
              <a:rPr lang="pt-PT" sz="2400" b="1"/>
              <a:t>3º Conhecer detalhadamente os </a:t>
            </a:r>
            <a:r>
              <a:rPr lang="pt-PT" sz="2400" b="1" err="1"/>
              <a:t>stakeholders</a:t>
            </a:r>
            <a:r>
              <a:rPr lang="pt-PT" sz="2400" b="1"/>
              <a:t> prioritários</a:t>
            </a:r>
          </a:p>
          <a:p>
            <a:endParaRPr lang="pt-PT" sz="2400" b="1"/>
          </a:p>
          <a:p>
            <a:r>
              <a:rPr lang="pt-PT" sz="2400" b="1"/>
              <a:t>Exemplo:</a:t>
            </a:r>
          </a:p>
          <a:p>
            <a:r>
              <a:rPr lang="pt-PT" sz="2400"/>
              <a:t>https://www.menti.com/wyo38ktdfd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0F245513-2AAA-4501-A75E-8FF7AD384260}"/>
              </a:ext>
            </a:extLst>
          </p:cNvPr>
          <p:cNvSpPr txBox="1"/>
          <p:nvPr/>
        </p:nvSpPr>
        <p:spPr>
          <a:xfrm>
            <a:off x="6495413" y="2278000"/>
            <a:ext cx="55554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/>
              <a:t>Exemplo DGESTE:</a:t>
            </a:r>
          </a:p>
          <a:p>
            <a:r>
              <a:rPr lang="pt-PT" sz="2000" b="1" err="1"/>
              <a:t>Stakeholders</a:t>
            </a:r>
            <a:r>
              <a:rPr lang="pt-PT" sz="2000" b="1"/>
              <a:t> internos</a:t>
            </a:r>
          </a:p>
          <a:p>
            <a:r>
              <a:rPr lang="pt-PT" sz="2000"/>
              <a:t>- trabalhadores</a:t>
            </a:r>
          </a:p>
          <a:p>
            <a:r>
              <a:rPr lang="pt-PT" sz="2000" b="1" err="1"/>
              <a:t>Stakeholders</a:t>
            </a:r>
            <a:r>
              <a:rPr lang="pt-PT" sz="2000" b="1"/>
              <a:t> externos</a:t>
            </a:r>
          </a:p>
          <a:p>
            <a:r>
              <a:rPr lang="pt-PT" sz="2000"/>
              <a:t>- Governo-Tutela</a:t>
            </a:r>
          </a:p>
          <a:p>
            <a:r>
              <a:rPr lang="pt-PT" sz="2000"/>
              <a:t>- Estabelecimentos de Ensino</a:t>
            </a:r>
          </a:p>
          <a:p>
            <a:r>
              <a:rPr lang="pt-PT" sz="2000"/>
              <a:t>- Autarquias Locais</a:t>
            </a:r>
          </a:p>
          <a:p>
            <a:r>
              <a:rPr lang="pt-PT" sz="2000"/>
              <a:t>- Direções-Gerais do Ministério da Educação</a:t>
            </a:r>
          </a:p>
          <a:p>
            <a:r>
              <a:rPr lang="pt-PT" sz="2000"/>
              <a:t>- Programa Operacional do Capital Humano (POCH)</a:t>
            </a:r>
          </a:p>
          <a:p>
            <a:r>
              <a:rPr lang="pt-PT" sz="2000"/>
              <a:t>- Tribunal de Contas</a:t>
            </a:r>
          </a:p>
          <a:p>
            <a:r>
              <a:rPr lang="pt-PT" sz="2000"/>
              <a:t>- Associações de: Pais e Encarregados de Educação; Estudantes; Diretores de Escolas; Professores, etc.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A57E9A8-5852-4D62-06A9-F0E72C66019A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pic>
        <p:nvPicPr>
          <p:cNvPr id="3" name="Imagem 4" descr="Uma imagem com padrão, quadrado, píxel, design&#10;&#10;Descrição gerada automaticamente">
            <a:extLst>
              <a:ext uri="{FF2B5EF4-FFF2-40B4-BE49-F238E27FC236}">
                <a16:creationId xmlns:a16="http://schemas.microsoft.com/office/drawing/2014/main" xmlns="" id="{D555D667-C4CA-03F6-4DF6-4E8D12EE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25" y="4867786"/>
            <a:ext cx="2104104" cy="21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3EFB661-7ED3-4701-A81D-28DEDE662630}"/>
              </a:ext>
            </a:extLst>
          </p:cNvPr>
          <p:cNvGraphicFramePr/>
          <p:nvPr/>
        </p:nvGraphicFramePr>
        <p:xfrm>
          <a:off x="3213476" y="2783967"/>
          <a:ext cx="5484743" cy="299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10AF348-6A47-46DE-9414-1E92E4FAAE18}"/>
              </a:ext>
            </a:extLst>
          </p:cNvPr>
          <p:cNvSpPr txBox="1"/>
          <p:nvPr/>
        </p:nvSpPr>
        <p:spPr>
          <a:xfrm>
            <a:off x="4857207" y="2566886"/>
            <a:ext cx="75965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BAIXO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427FAE01-0B4D-451B-9914-B50F3560E492}"/>
              </a:ext>
            </a:extLst>
          </p:cNvPr>
          <p:cNvSpPr txBox="1"/>
          <p:nvPr/>
        </p:nvSpPr>
        <p:spPr>
          <a:xfrm>
            <a:off x="6318684" y="2561170"/>
            <a:ext cx="75965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ALTO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954A7D0-8DA3-4C4D-AA1B-71FDB211DC27}"/>
              </a:ext>
            </a:extLst>
          </p:cNvPr>
          <p:cNvSpPr txBox="1"/>
          <p:nvPr/>
        </p:nvSpPr>
        <p:spPr>
          <a:xfrm>
            <a:off x="3812290" y="4863045"/>
            <a:ext cx="75965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ALTO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FAF56563-F8F0-440F-B060-761BC8B2BBEF}"/>
              </a:ext>
            </a:extLst>
          </p:cNvPr>
          <p:cNvSpPr txBox="1"/>
          <p:nvPr/>
        </p:nvSpPr>
        <p:spPr>
          <a:xfrm>
            <a:off x="3807384" y="3478245"/>
            <a:ext cx="75965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BAIXO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F88A731-7932-499C-9298-610FE224FD39}"/>
              </a:ext>
            </a:extLst>
          </p:cNvPr>
          <p:cNvSpPr txBox="1"/>
          <p:nvPr/>
        </p:nvSpPr>
        <p:spPr>
          <a:xfrm>
            <a:off x="4002782" y="2009955"/>
            <a:ext cx="39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Interesse da sua organização/projeto nos </a:t>
            </a:r>
            <a:r>
              <a:rPr lang="pt-PT" sz="1600" b="1" err="1"/>
              <a:t>stakeholders</a:t>
            </a:r>
            <a:endParaRPr lang="pt-PT" sz="1600" b="1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C5F428E7-0516-48A9-A318-6E235FDAFCFB}"/>
              </a:ext>
            </a:extLst>
          </p:cNvPr>
          <p:cNvSpPr txBox="1"/>
          <p:nvPr/>
        </p:nvSpPr>
        <p:spPr>
          <a:xfrm rot="16200000">
            <a:off x="1501972" y="3899693"/>
            <a:ext cx="39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Poder ou influência dos</a:t>
            </a:r>
          </a:p>
          <a:p>
            <a:pPr algn="ctr"/>
            <a:r>
              <a:rPr lang="pt-PT" sz="1600" b="1"/>
              <a:t> </a:t>
            </a:r>
            <a:r>
              <a:rPr lang="pt-PT" sz="1600" b="1" err="1"/>
              <a:t>stakeholders</a:t>
            </a:r>
            <a:r>
              <a:rPr lang="pt-PT" sz="1600" b="1"/>
              <a:t> no projeto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38CC2A-D15F-347D-64EF-E4D34DFB2007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4: Criação de valor e interação sistémica no desporto escolar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314</Words>
  <Application>Microsoft Office PowerPoint</Application>
  <PresentationFormat>Personalizados</PresentationFormat>
  <Paragraphs>68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 8 e 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789</cp:revision>
  <dcterms:created xsi:type="dcterms:W3CDTF">2022-10-16T10:41:36Z</dcterms:created>
  <dcterms:modified xsi:type="dcterms:W3CDTF">2023-07-03T15:37:50Z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